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charts/chart2.xml" ContentType="application/vnd.openxmlformats-officedocument.drawingml.chart+xml"/>
  <Override PartName="/ppt/tags/tag30.xml" ContentType="application/vnd.openxmlformats-officedocument.presentationml.tags+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tags/tag32.xml" ContentType="application/vnd.openxmlformats-officedocument.presentationml.tags+xml"/>
  <Override PartName="/ppt/charts/chart5.xml" ContentType="application/vnd.openxmlformats-officedocument.drawingml.chart+xml"/>
  <Override PartName="/ppt/tags/tag33.xml" ContentType="application/vnd.openxmlformats-officedocument.presentationml.tags+xml"/>
  <Override PartName="/ppt/charts/chart6.xml" ContentType="application/vnd.openxmlformats-officedocument.drawingml.chart+xml"/>
  <Override PartName="/ppt/tags/tag34.xml" ContentType="application/vnd.openxmlformats-officedocument.presentationml.tags+xml"/>
  <Override PartName="/ppt/charts/chart7.xml" ContentType="application/vnd.openxmlformats-officedocument.drawingml.chart+xml"/>
  <Override PartName="/ppt/tags/tag35.xml" ContentType="application/vnd.openxmlformats-officedocument.presentationml.tags+xml"/>
  <Override PartName="/ppt/charts/chart8.xml" ContentType="application/vnd.openxmlformats-officedocument.drawingml.chart+xml"/>
  <Override PartName="/ppt/tags/tag36.xml" ContentType="application/vnd.openxmlformats-officedocument.presentationml.tags+xml"/>
  <Override PartName="/ppt/charts/chart9.xml" ContentType="application/vnd.openxmlformats-officedocument.drawingml.chart+xml"/>
  <Override PartName="/ppt/tags/tag37.xml" ContentType="application/vnd.openxmlformats-officedocument.presentationml.tags+xml"/>
  <Override PartName="/ppt/charts/chart10.xml" ContentType="application/vnd.openxmlformats-officedocument.drawingml.chart+xml"/>
  <Override PartName="/ppt/tags/tag38.xml" ContentType="application/vnd.openxmlformats-officedocument.presentationml.tags+xml"/>
  <Override PartName="/ppt/charts/chart11.xml" ContentType="application/vnd.openxmlformats-officedocument.drawingml.chart+xml"/>
  <Override PartName="/ppt/tags/tag39.xml" ContentType="application/vnd.openxmlformats-officedocument.presentationml.tags+xml"/>
  <Override PartName="/ppt/charts/chart12.xml" ContentType="application/vnd.openxmlformats-officedocument.drawingml.chart+xml"/>
  <Override PartName="/ppt/tags/tag40.xml" ContentType="application/vnd.openxmlformats-officedocument.presentationml.tags+xml"/>
  <Override PartName="/ppt/charts/chart13.xml" ContentType="application/vnd.openxmlformats-officedocument.drawingml.chart+xml"/>
  <Override PartName="/ppt/tags/tag41.xml" ContentType="application/vnd.openxmlformats-officedocument.presentationml.tags+xml"/>
  <Override PartName="/ppt/charts/chart14.xml" ContentType="application/vnd.openxmlformats-officedocument.drawingml.chart+xml"/>
  <Override PartName="/ppt/tags/tag42.xml" ContentType="application/vnd.openxmlformats-officedocument.presentationml.tags+xml"/>
  <Override PartName="/ppt/charts/chart15.xml" ContentType="application/vnd.openxmlformats-officedocument.drawingml.chart+xml"/>
  <Override PartName="/ppt/tags/tag43.xml" ContentType="application/vnd.openxmlformats-officedocument.presentationml.tags+xml"/>
  <Override PartName="/ppt/charts/chart16.xml" ContentType="application/vnd.openxmlformats-officedocument.drawingml.chart+xml"/>
  <Override PartName="/ppt/tags/tag44.xml" ContentType="application/vnd.openxmlformats-officedocument.presentationml.tags+xml"/>
  <Override PartName="/ppt/charts/chart17.xml" ContentType="application/vnd.openxmlformats-officedocument.drawingml.chart+xml"/>
  <Override PartName="/ppt/tags/tag45.xml" ContentType="application/vnd.openxmlformats-officedocument.presentationml.tags+xml"/>
  <Override PartName="/ppt/charts/chart18.xml" ContentType="application/vnd.openxmlformats-officedocument.drawingml.chart+xml"/>
  <Override PartName="/ppt/tags/tag46.xml" ContentType="application/vnd.openxmlformats-officedocument.presentationml.tags+xml"/>
  <Override PartName="/ppt/charts/chart19.xml" ContentType="application/vnd.openxmlformats-officedocument.drawingml.chart+xml"/>
  <Override PartName="/ppt/tags/tag47.xml" ContentType="application/vnd.openxmlformats-officedocument.presentationml.tags+xml"/>
  <Override PartName="/ppt/charts/chart20.xml" ContentType="application/vnd.openxmlformats-officedocument.drawingml.chart+xml"/>
  <Override PartName="/ppt/tags/tag48.xml" ContentType="application/vnd.openxmlformats-officedocument.presentationml.tags+xml"/>
  <Override PartName="/ppt/charts/chart21.xml" ContentType="application/vnd.openxmlformats-officedocument.drawingml.chart+xml"/>
  <Override PartName="/ppt/tags/tag49.xml" ContentType="application/vnd.openxmlformats-officedocument.presentationml.tags+xml"/>
  <Override PartName="/ppt/charts/chart22.xml" ContentType="application/vnd.openxmlformats-officedocument.drawingml.chart+xml"/>
  <Override PartName="/ppt/tags/tag50.xml" ContentType="application/vnd.openxmlformats-officedocument.presentationml.tags+xml"/>
  <Override PartName="/ppt/charts/chart23.xml" ContentType="application/vnd.openxmlformats-officedocument.drawingml.chart+xml"/>
  <Override PartName="/ppt/tags/tag51.xml" ContentType="application/vnd.openxmlformats-officedocument.presentationml.tags+xml"/>
  <Override PartName="/ppt/charts/chart24.xml" ContentType="application/vnd.openxmlformats-officedocument.drawingml.chart+xml"/>
  <Override PartName="/ppt/tags/tag52.xml" ContentType="application/vnd.openxmlformats-officedocument.presentationml.tags+xml"/>
  <Override PartName="/ppt/charts/chart25.xml" ContentType="application/vnd.openxmlformats-officedocument.drawingml.chart+xml"/>
  <Override PartName="/ppt/tags/tag53.xml" ContentType="application/vnd.openxmlformats-officedocument.presentationml.tags+xml"/>
  <Override PartName="/ppt/charts/chart26.xml" ContentType="application/vnd.openxmlformats-officedocument.drawingml.chart+xml"/>
  <Override PartName="/ppt/tags/tag54.xml" ContentType="application/vnd.openxmlformats-officedocument.presentationml.tags+xml"/>
  <Override PartName="/ppt/charts/chart27.xml" ContentType="application/vnd.openxmlformats-officedocument.drawingml.chart+xml"/>
  <Override PartName="/ppt/tags/tag55.xml" ContentType="application/vnd.openxmlformats-officedocument.presentationml.tags+xml"/>
  <Override PartName="/ppt/charts/chart28.xml" ContentType="application/vnd.openxmlformats-officedocument.drawingml.char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33"/>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Inter-size Discount" id="{4449F0BF-DB46-4F74-A8D7-FB227C8D45D1}">
          <p14:sldIdLst>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 id="2147475200"/>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103" d="100"/>
          <a:sy n="103" d="100"/>
        </p:scale>
        <p:origin x="293" y="77"/>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28/08/2025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8/28/2025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8/28/2025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8/28/2025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8/28/2025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8/28/2025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8/28/2025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8/28/2025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8/28/2025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8/28/2025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8/28/2025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8/28/2025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8/28/2025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8/28/2025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8/28/2025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8/28/2025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8/28/2025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8/28/2025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8/28/2025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8/28/2025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8/28/2025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8/28/2025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8/28/2025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8/28/2025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10.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11.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12.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chart" Target="../charts/chart13.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1.xml"/><Relationship Id="rId5" Type="http://schemas.openxmlformats.org/officeDocument/2006/relationships/chart" Target="../charts/chart14.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15.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3.xml"/><Relationship Id="rId5" Type="http://schemas.openxmlformats.org/officeDocument/2006/relationships/chart" Target="../charts/chart16.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chart" Target="../charts/chart17.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5.xml"/><Relationship Id="rId5" Type="http://schemas.openxmlformats.org/officeDocument/2006/relationships/chart" Target="../charts/chart18.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6.xml"/><Relationship Id="rId5" Type="http://schemas.openxmlformats.org/officeDocument/2006/relationships/chart" Target="../charts/chart19.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2.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7.xml"/><Relationship Id="rId5" Type="http://schemas.openxmlformats.org/officeDocument/2006/relationships/chart" Target="../charts/chart20.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8.xml"/><Relationship Id="rId5" Type="http://schemas.openxmlformats.org/officeDocument/2006/relationships/chart" Target="../charts/chart21.x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9.xml"/><Relationship Id="rId5" Type="http://schemas.openxmlformats.org/officeDocument/2006/relationships/chart" Target="../charts/chart22.x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0.xml"/><Relationship Id="rId5" Type="http://schemas.openxmlformats.org/officeDocument/2006/relationships/chart" Target="../charts/chart23.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1.xml"/><Relationship Id="rId5" Type="http://schemas.openxmlformats.org/officeDocument/2006/relationships/chart" Target="../charts/chart24.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2.xml"/><Relationship Id="rId5" Type="http://schemas.openxmlformats.org/officeDocument/2006/relationships/chart" Target="../charts/chart25.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3.xml"/><Relationship Id="rId5" Type="http://schemas.openxmlformats.org/officeDocument/2006/relationships/chart" Target="../charts/chart26.xml"/><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4.xml"/><Relationship Id="rId5" Type="http://schemas.openxmlformats.org/officeDocument/2006/relationships/chart" Target="../charts/chart27.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5.xml"/><Relationship Id="rId5" Type="http://schemas.openxmlformats.org/officeDocument/2006/relationships/chart" Target="../charts/chart28.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3.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5" Type="http://schemas.openxmlformats.org/officeDocument/2006/relationships/chart" Target="../charts/chart4.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5" Type="http://schemas.openxmlformats.org/officeDocument/2006/relationships/chart" Target="../charts/chart5.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3.xml"/><Relationship Id="rId5" Type="http://schemas.openxmlformats.org/officeDocument/2006/relationships/chart" Target="../charts/chart6.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7.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8.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chart" Target="../charts/chart9.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8/28/2025</a:t>
            </a:fld>
            <a:endParaRPr lang="en-US" sz="500"/>
          </a:p>
        </p:txBody>
      </p:sp>
    </p:spTree>
    <p:extLst>
      <p:ext uri="{BB962C8B-B14F-4D97-AF65-F5344CB8AC3E}">
        <p14:creationId xmlns:p14="http://schemas.microsoft.com/office/powerpoint/2010/main" val="2284781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8/28/2025</a:t>
            </a:fld>
            <a:endParaRPr lang="en-US" sz="500"/>
          </a:p>
        </p:txBody>
      </p:sp>
    </p:spTree>
    <p:extLst>
      <p:ext uri="{BB962C8B-B14F-4D97-AF65-F5344CB8AC3E}">
        <p14:creationId xmlns:p14="http://schemas.microsoft.com/office/powerpoint/2010/main" val="1105449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8/28/2025</a:t>
            </a:fld>
            <a:endParaRPr lang="en-US" sz="500"/>
          </a:p>
        </p:txBody>
      </p:sp>
    </p:spTree>
    <p:extLst>
      <p:ext uri="{BB962C8B-B14F-4D97-AF65-F5344CB8AC3E}">
        <p14:creationId xmlns:p14="http://schemas.microsoft.com/office/powerpoint/2010/main" val="3444274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8/28/2025</a:t>
            </a:fld>
            <a:endParaRPr lang="en-US" sz="500"/>
          </a:p>
        </p:txBody>
      </p:sp>
    </p:spTree>
    <p:extLst>
      <p:ext uri="{BB962C8B-B14F-4D97-AF65-F5344CB8AC3E}">
        <p14:creationId xmlns:p14="http://schemas.microsoft.com/office/powerpoint/2010/main" val="3114959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8/28/2025</a:t>
            </a:fld>
            <a:endParaRPr lang="en-US" sz="500"/>
          </a:p>
        </p:txBody>
      </p:sp>
    </p:spTree>
    <p:extLst>
      <p:ext uri="{BB962C8B-B14F-4D97-AF65-F5344CB8AC3E}">
        <p14:creationId xmlns:p14="http://schemas.microsoft.com/office/powerpoint/2010/main" val="1373032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8/28/2025</a:t>
            </a:fld>
            <a:endParaRPr lang="en-US" sz="500"/>
          </a:p>
        </p:txBody>
      </p:sp>
    </p:spTree>
    <p:extLst>
      <p:ext uri="{BB962C8B-B14F-4D97-AF65-F5344CB8AC3E}">
        <p14:creationId xmlns:p14="http://schemas.microsoft.com/office/powerpoint/2010/main" val="3936518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8/28/2025</a:t>
            </a:fld>
            <a:endParaRPr lang="en-US" sz="500"/>
          </a:p>
        </p:txBody>
      </p:sp>
    </p:spTree>
    <p:extLst>
      <p:ext uri="{BB962C8B-B14F-4D97-AF65-F5344CB8AC3E}">
        <p14:creationId xmlns:p14="http://schemas.microsoft.com/office/powerpoint/2010/main" val="2117051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8/28/2025</a:t>
            </a:fld>
            <a:endParaRPr lang="en-US" sz="500"/>
          </a:p>
        </p:txBody>
      </p:sp>
    </p:spTree>
    <p:extLst>
      <p:ext uri="{BB962C8B-B14F-4D97-AF65-F5344CB8AC3E}">
        <p14:creationId xmlns:p14="http://schemas.microsoft.com/office/powerpoint/2010/main" val="3440311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8/28/2025</a:t>
            </a:fld>
            <a:endParaRPr lang="en-US" sz="500"/>
          </a:p>
        </p:txBody>
      </p:sp>
    </p:spTree>
    <p:extLst>
      <p:ext uri="{BB962C8B-B14F-4D97-AF65-F5344CB8AC3E}">
        <p14:creationId xmlns:p14="http://schemas.microsoft.com/office/powerpoint/2010/main" val="1124083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8/28/2025</a:t>
            </a:fld>
            <a:endParaRPr lang="en-US" sz="500"/>
          </a:p>
        </p:txBody>
      </p:sp>
    </p:spTree>
    <p:extLst>
      <p:ext uri="{BB962C8B-B14F-4D97-AF65-F5344CB8AC3E}">
        <p14:creationId xmlns:p14="http://schemas.microsoft.com/office/powerpoint/2010/main" val="543823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8/28/2025</a:t>
            </a:fld>
            <a:endParaRPr lang="en-US" sz="500"/>
          </a:p>
        </p:txBody>
      </p:sp>
    </p:spTree>
    <p:extLst>
      <p:ext uri="{BB962C8B-B14F-4D97-AF65-F5344CB8AC3E}">
        <p14:creationId xmlns:p14="http://schemas.microsoft.com/office/powerpoint/2010/main" val="2159882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8/28/2025</a:t>
            </a:fld>
            <a:endParaRPr lang="en-US" sz="500"/>
          </a:p>
        </p:txBody>
      </p:sp>
    </p:spTree>
    <p:extLst>
      <p:ext uri="{BB962C8B-B14F-4D97-AF65-F5344CB8AC3E}">
        <p14:creationId xmlns:p14="http://schemas.microsoft.com/office/powerpoint/2010/main" val="1487834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8/28/2025</a:t>
            </a:fld>
            <a:endParaRPr lang="en-US" sz="500"/>
          </a:p>
        </p:txBody>
      </p:sp>
    </p:spTree>
    <p:extLst>
      <p:ext uri="{BB962C8B-B14F-4D97-AF65-F5344CB8AC3E}">
        <p14:creationId xmlns:p14="http://schemas.microsoft.com/office/powerpoint/2010/main" val="865808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8/28/2025</a:t>
            </a:fld>
            <a:endParaRPr lang="en-US" sz="500"/>
          </a:p>
        </p:txBody>
      </p:sp>
    </p:spTree>
    <p:extLst>
      <p:ext uri="{BB962C8B-B14F-4D97-AF65-F5344CB8AC3E}">
        <p14:creationId xmlns:p14="http://schemas.microsoft.com/office/powerpoint/2010/main" val="4122528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8/28/2025</a:t>
            </a:fld>
            <a:endParaRPr lang="en-US" sz="500"/>
          </a:p>
        </p:txBody>
      </p:sp>
    </p:spTree>
    <p:extLst>
      <p:ext uri="{BB962C8B-B14F-4D97-AF65-F5344CB8AC3E}">
        <p14:creationId xmlns:p14="http://schemas.microsoft.com/office/powerpoint/2010/main" val="3443284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23</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8/28/2025</a:t>
            </a:fld>
            <a:endParaRPr lang="en-US" sz="500"/>
          </a:p>
        </p:txBody>
      </p:sp>
    </p:spTree>
    <p:extLst>
      <p:ext uri="{BB962C8B-B14F-4D97-AF65-F5344CB8AC3E}">
        <p14:creationId xmlns:p14="http://schemas.microsoft.com/office/powerpoint/2010/main" val="3415158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24</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8/28/2025</a:t>
            </a:fld>
            <a:endParaRPr lang="en-US" sz="500"/>
          </a:p>
        </p:txBody>
      </p:sp>
    </p:spTree>
    <p:extLst>
      <p:ext uri="{BB962C8B-B14F-4D97-AF65-F5344CB8AC3E}">
        <p14:creationId xmlns:p14="http://schemas.microsoft.com/office/powerpoint/2010/main" val="1447745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25</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8/28/2025</a:t>
            </a:fld>
            <a:endParaRPr lang="en-US" sz="500"/>
          </a:p>
        </p:txBody>
      </p:sp>
    </p:spTree>
    <p:extLst>
      <p:ext uri="{BB962C8B-B14F-4D97-AF65-F5344CB8AC3E}">
        <p14:creationId xmlns:p14="http://schemas.microsoft.com/office/powerpoint/2010/main" val="1929068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26</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8/28/2025</a:t>
            </a:fld>
            <a:endParaRPr lang="en-US" sz="500"/>
          </a:p>
        </p:txBody>
      </p:sp>
    </p:spTree>
    <p:extLst>
      <p:ext uri="{BB962C8B-B14F-4D97-AF65-F5344CB8AC3E}">
        <p14:creationId xmlns:p14="http://schemas.microsoft.com/office/powerpoint/2010/main" val="1921498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27</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8/28/2025</a:t>
            </a:fld>
            <a:endParaRPr lang="en-US" sz="500"/>
          </a:p>
        </p:txBody>
      </p:sp>
    </p:spTree>
    <p:extLst>
      <p:ext uri="{BB962C8B-B14F-4D97-AF65-F5344CB8AC3E}">
        <p14:creationId xmlns:p14="http://schemas.microsoft.com/office/powerpoint/2010/main" val="33833749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28</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8/28/2025</a:t>
            </a:fld>
            <a:endParaRPr lang="en-US" sz="500"/>
          </a:p>
        </p:txBody>
      </p:sp>
    </p:spTree>
    <p:extLst>
      <p:ext uri="{BB962C8B-B14F-4D97-AF65-F5344CB8AC3E}">
        <p14:creationId xmlns:p14="http://schemas.microsoft.com/office/powerpoint/2010/main" val="2623350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8/28/2025</a:t>
            </a:fld>
            <a:endParaRPr lang="en-US" sz="500"/>
          </a:p>
        </p:txBody>
      </p:sp>
    </p:spTree>
    <p:extLst>
      <p:ext uri="{BB962C8B-B14F-4D97-AF65-F5344CB8AC3E}">
        <p14:creationId xmlns:p14="http://schemas.microsoft.com/office/powerpoint/2010/main" val="3040502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8/28/2025</a:t>
            </a:fld>
            <a:endParaRPr lang="en-US" sz="500"/>
          </a:p>
        </p:txBody>
      </p:sp>
    </p:spTree>
    <p:extLst>
      <p:ext uri="{BB962C8B-B14F-4D97-AF65-F5344CB8AC3E}">
        <p14:creationId xmlns:p14="http://schemas.microsoft.com/office/powerpoint/2010/main" val="3016427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8/28/2025</a:t>
            </a:fld>
            <a:endParaRPr lang="en-US" sz="500"/>
          </a:p>
        </p:txBody>
      </p:sp>
    </p:spTree>
    <p:extLst>
      <p:ext uri="{BB962C8B-B14F-4D97-AF65-F5344CB8AC3E}">
        <p14:creationId xmlns:p14="http://schemas.microsoft.com/office/powerpoint/2010/main" val="1093239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8/28/2025</a:t>
            </a:fld>
            <a:endParaRPr lang="en-US" sz="500"/>
          </a:p>
        </p:txBody>
      </p:sp>
    </p:spTree>
    <p:extLst>
      <p:ext uri="{BB962C8B-B14F-4D97-AF65-F5344CB8AC3E}">
        <p14:creationId xmlns:p14="http://schemas.microsoft.com/office/powerpoint/2010/main" val="2730614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8/28/2025</a:t>
            </a:fld>
            <a:endParaRPr lang="en-US" sz="500"/>
          </a:p>
        </p:txBody>
      </p:sp>
    </p:spTree>
    <p:extLst>
      <p:ext uri="{BB962C8B-B14F-4D97-AF65-F5344CB8AC3E}">
        <p14:creationId xmlns:p14="http://schemas.microsoft.com/office/powerpoint/2010/main" val="431672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8/28/2025</a:t>
            </a:fld>
            <a:endParaRPr lang="en-US" sz="500"/>
          </a:p>
        </p:txBody>
      </p:sp>
    </p:spTree>
    <p:extLst>
      <p:ext uri="{BB962C8B-B14F-4D97-AF65-F5344CB8AC3E}">
        <p14:creationId xmlns:p14="http://schemas.microsoft.com/office/powerpoint/2010/main" val="65937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8/28/2025</a:t>
            </a:fld>
            <a:endParaRPr lang="en-US" sz="500"/>
          </a:p>
        </p:txBody>
      </p:sp>
    </p:spTree>
    <p:extLst>
      <p:ext uri="{BB962C8B-B14F-4D97-AF65-F5344CB8AC3E}">
        <p14:creationId xmlns:p14="http://schemas.microsoft.com/office/powerpoint/2010/main" val="24839855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3.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39</TotalTime>
  <Words>4509</Words>
  <Application>Microsoft Office PowerPoint</Application>
  <PresentationFormat>On-screen Show (16:9)</PresentationFormat>
  <Paragraphs>2269</Paragraphs>
  <Slides>28</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7" baseType="lpstr">
      <vt:lpstr>Aptos</vt:lpstr>
      <vt:lpstr>Arial</vt:lpstr>
      <vt:lpstr>Nexa</vt:lpstr>
      <vt:lpstr>Nexa Bold</vt:lpstr>
      <vt:lpstr>Nexa Book</vt:lpstr>
      <vt:lpstr>Nexa Book Italic</vt:lpstr>
      <vt:lpstr>Open Sans</vt:lpstr>
      <vt:lpstr>1_PricingOne Light Template Oct 2024</vt:lpstr>
      <vt:lpstr>think-cell Slide</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Salma ANANY</cp:lastModifiedBy>
  <cp:revision>76</cp:revision>
  <dcterms:created xsi:type="dcterms:W3CDTF">2024-07-05T11:30:58Z</dcterms:created>
  <dcterms:modified xsi:type="dcterms:W3CDTF">2025-08-28T10:13:26Z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