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tags/tag70.xml" ContentType="application/vnd.openxmlformats-officedocument.presentationml.tags+xml"/>
  <Override PartName="/ppt/charts/chart37.xml" ContentType="application/vnd.openxmlformats-officedocument.drawingml.chart+xml"/>
  <Override PartName="/ppt/tags/tag71.xml" ContentType="application/vnd.openxmlformats-officedocument.presentationml.tags+xml"/>
  <Override PartName="/ppt/charts/chart38.xml" ContentType="application/vnd.openxmlformats-officedocument.drawingml.chart+xml"/>
  <Override PartName="/ppt/tags/tag72.xml" ContentType="application/vnd.openxmlformats-officedocument.presentationml.tags+xml"/>
  <Override PartName="/ppt/charts/chart39.xml" ContentType="application/vnd.openxmlformats-officedocument.drawingml.chart+xml"/>
  <Override PartName="/ppt/tags/tag73.xml" ContentType="application/vnd.openxmlformats-officedocument.presentationml.tags+xml"/>
  <Override PartName="/ppt/charts/chart40.xml" ContentType="application/vnd.openxmlformats-officedocument.drawingml.chart+xml"/>
  <Override PartName="/ppt/tags/tag74.xml" ContentType="application/vnd.openxmlformats-officedocument.presentationml.tags+xml"/>
  <Override PartName="/ppt/charts/chart41.xml" ContentType="application/vnd.openxmlformats-officedocument.drawingml.chart+xml"/>
  <Override PartName="/ppt/tags/tag75.xml" ContentType="application/vnd.openxmlformats-officedocument.presentationml.tags+xml"/>
  <Override PartName="/ppt/charts/chart4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F602399B-F3BF-4EF7-846D-3AAF79A73EF6}">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Lst>
        </p14:section>
        <p14:section name="Sectors Share and Growth By Brands" id="{C3BB26D8-4F86-407B-9BA8-DA4905E82694}">
          <p14:sldIdLst>
            <p14:sldId id="2147477386"/>
            <p14:sldId id="2147477387"/>
            <p14:sldId id="2147477388"/>
          </p14:sldIdLst>
        </p14:section>
        <p14:section name="Segments Share and Growth By Brands" id="{54729A7C-E6DD-4C51-8BAF-36C7575D368E}">
          <p14:sldIdLst>
            <p14:sldId id="2147477389"/>
            <p14:sldId id="2147477390"/>
            <p14:sldId id="2147477391"/>
          </p14:sldIdLst>
        </p14:section>
        <p14:section name="Price Point Distribution Analysis By Brand" id="{AC6CADD4-D87F-4ED1-8F38-8041534D5D84}">
          <p14:sldIdLst>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91D7101-12DD-4054-AE3F-069C47F9F5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6F2D22-82F7-4498-80FA-B7AF2214B0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F2722CA-3853-49B2-879B-251FD53AA4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33984C7-99FD-4887-9771-0E81B9A6C6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D534658-77CA-42C8-A116-ED08586D1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537E3B0-8669-4072-90DF-C14FB0F8C2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15E4206-9EA2-41B0-9862-8CC69C523B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72FC051-E751-4AD9-AFE5-65994F97FC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2.2707999999999999</c:v>
                </c:pt>
                <c:pt idx="1">
                  <c:v>2.5295000000000001</c:v>
                </c:pt>
                <c:pt idx="2">
                  <c:v>2.7004000000000001</c:v>
                </c:pt>
                <c:pt idx="3">
                  <c:v>2.8982999999999999</c:v>
                </c:pt>
                <c:pt idx="4">
                  <c:v>3.3340999999999998</c:v>
                </c:pt>
                <c:pt idx="5">
                  <c:v>3.2122000000000002</c:v>
                </c:pt>
                <c:pt idx="6">
                  <c:v>2.3018000000000001</c:v>
                </c:pt>
                <c:pt idx="7">
                  <c:v>3.1894</c:v>
                </c:pt>
                <c:pt idx="8">
                  <c:v>2.4699</c:v>
                </c:pt>
              </c:numCache>
            </c:numRef>
          </c:xVal>
          <c:yVal>
            <c:numRef>
              <c:f>Sheet1!$B$2:$B$10</c:f>
              <c:numCache>
                <c:formatCode>General</c:formatCode>
                <c:ptCount val="9"/>
                <c:pt idx="0">
                  <c:v>0.86599999999999999</c:v>
                </c:pt>
                <c:pt idx="1">
                  <c:v>0.88500000000000001</c:v>
                </c:pt>
                <c:pt idx="2">
                  <c:v>1.0760000000000001</c:v>
                </c:pt>
                <c:pt idx="3">
                  <c:v>1.1339999999999999</c:v>
                </c:pt>
                <c:pt idx="4">
                  <c:v>1.2909999999999999</c:v>
                </c:pt>
                <c:pt idx="5">
                  <c:v>1.151</c:v>
                </c:pt>
                <c:pt idx="6">
                  <c:v>1.121</c:v>
                </c:pt>
                <c:pt idx="7">
                  <c:v>0.89</c:v>
                </c:pt>
                <c:pt idx="8">
                  <c:v>0.71</c:v>
                </c:pt>
              </c:numCache>
            </c:numRef>
          </c:yVal>
          <c:bubbleSize>
            <c:numRef>
              <c:f>Sheet1!$C$2:$C$10</c:f>
              <c:numCache>
                <c:formatCode>General</c:formatCode>
                <c:ptCount val="9"/>
                <c:pt idx="0">
                  <c:v>3555101229</c:v>
                </c:pt>
                <c:pt idx="1">
                  <c:v>441401234</c:v>
                </c:pt>
                <c:pt idx="2">
                  <c:v>212784778</c:v>
                </c:pt>
                <c:pt idx="3">
                  <c:v>198815524</c:v>
                </c:pt>
                <c:pt idx="4">
                  <c:v>194491569</c:v>
                </c:pt>
                <c:pt idx="5">
                  <c:v>187705593</c:v>
                </c:pt>
                <c:pt idx="6">
                  <c:v>159815144</c:v>
                </c:pt>
                <c:pt idx="7">
                  <c:v>149020607</c:v>
                </c:pt>
                <c:pt idx="8">
                  <c:v>146914315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Caprice Des Dieux</c:v>
                  </c:pt>
                  <c:pt idx="6">
                    <c:v>Galbani</c:v>
                  </c:pt>
                  <c:pt idx="7">
                    <c:v>La Vache Qui Rit</c:v>
                  </c:pt>
                  <c:pt idx="8">
                    <c:v>Coeur De Lion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38E031-F990-44C8-825F-62E5363EDE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F0680CD-75B3-4F57-881D-8C11F46E0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F462D5-0E5C-4F90-B83D-914E8D3367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EDFFEB4-47EF-49B2-BA2A-97410F2810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752A1C0-65BB-48F7-89CF-35EA654DE3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782E20A-C2A1-43C2-8077-135200001E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C48D19B-8645-45C1-8A97-3C10D9E1A8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62FC9D8-E9BA-47DF-965A-DE0842AB66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c:v>
                </c:pt>
                <c:pt idx="3">
                  <c:v>1.145</c:v>
                </c:pt>
                <c:pt idx="4">
                  <c:v>1.4239999999999999</c:v>
                </c:pt>
                <c:pt idx="5">
                  <c:v>1.3720000000000001</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9EC79D-0D5C-4F2C-AD13-06E5932AB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DB6BD6-3CAE-4A93-8BB1-B5C669B5D2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5153166-BCD1-4FA3-A58D-01719E771F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3B8436B-C75C-4E9F-BE0E-4D92821548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62FBDDF-D639-4E1F-9E3E-5E2B389CFD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16CA16A-E9DE-49EF-BA28-DED8D3B9BE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781A651-C7C7-4DFD-9639-502189A75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A55B98-C929-4C81-BF43-88E707BD79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6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2D1F53-C0E7-4751-B418-0AF5D1DAE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218D43-37DC-4885-AAB7-96684C0AA4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9BEEABA-BE89-45FF-9D21-3A2C8DA30B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5DC3D0A-8D06-4CEA-B911-FC7F51A7FA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E59CEE4-418E-4838-AFCB-06DDA816F2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6AD025F-431F-4D52-ABC5-1E641E8BA9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0815636-B3D0-4988-B981-5775E4162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9A748F4-E0F7-4E98-AA5D-65D4F53A69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1.6062000000000001</c:v>
                </c:pt>
                <c:pt idx="1">
                  <c:v>2.0152000000000001</c:v>
                </c:pt>
                <c:pt idx="2">
                  <c:v>3.7374999999999998</c:v>
                </c:pt>
                <c:pt idx="3">
                  <c:v>3.7753000000000001</c:v>
                </c:pt>
                <c:pt idx="4">
                  <c:v>2.641</c:v>
                </c:pt>
              </c:numCache>
            </c:numRef>
          </c:xVal>
          <c:yVal>
            <c:numRef>
              <c:f>Sheet1!$B$2:$B$6</c:f>
              <c:numCache>
                <c:formatCode>General</c:formatCode>
                <c:ptCount val="5"/>
                <c:pt idx="0">
                  <c:v>0.84</c:v>
                </c:pt>
                <c:pt idx="1">
                  <c:v>1.071</c:v>
                </c:pt>
                <c:pt idx="2">
                  <c:v>1.546</c:v>
                </c:pt>
                <c:pt idx="3">
                  <c:v>1.4550000000000001</c:v>
                </c:pt>
                <c:pt idx="4">
                  <c:v>1.421</c:v>
                </c:pt>
              </c:numCache>
            </c:numRef>
          </c:yVal>
          <c:bubbleSize>
            <c:numRef>
              <c:f>Sheet1!$C$2:$C$6</c:f>
              <c:numCache>
                <c:formatCode>General</c:formatCode>
                <c:ptCount val="5"/>
                <c:pt idx="0">
                  <c:v>16108620</c:v>
                </c:pt>
                <c:pt idx="1">
                  <c:v>12774315</c:v>
                </c:pt>
                <c:pt idx="2">
                  <c:v>2517046</c:v>
                </c:pt>
                <c:pt idx="3">
                  <c:v>1100140</c:v>
                </c:pt>
                <c:pt idx="4">
                  <c:v>708899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4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C35913-C23B-4E8E-AB37-2CD9A8678C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5B9588-A493-43E1-B008-CBA308FDE0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494A04-ACDA-4BF9-848A-5FD81F1BAD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C7CAD0E-47B6-43B8-A3FC-AA2D3CFA3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C54C0D4-D02C-4CAB-9CB8-A49FFA987E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CC1527E-7B0E-4951-A250-6DB300A81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06C1090-E731-4DF0-A666-E419EFC001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A940FF1-6E82-4D71-8214-5B26314DDF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DE6C9F-9182-4014-9D72-38ABA8C924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B51A6FB-532A-4CDA-89F6-8928010BD0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8CD416F-0D40-4BC4-ADE7-E273D08AD5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E51889-4A00-4FA4-9772-39B6427F5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8E72A47-B0FB-4288-907F-075060793F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885F9C5-8BEA-4645-BF7A-95D54D9EE2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12D3B36-C08D-4674-B235-B01B71201E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3954BAF-7783-42C7-888A-6384120059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10C612-B026-4C58-9D49-265DC8CA1B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CF7480E-383B-43A1-923D-826186D10E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0536C50-F4CD-428D-9AA5-859DA3EFE6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C48EDC5-F343-4F65-8592-F91F1427B8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C32CA37-F077-4F57-B911-073042DE2A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55A1B61-E084-47FA-89E0-854472766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064F3D0-FC57-474C-96C9-2352486662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0347D9E-B294-4517-89E7-1A243798A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E81107-916F-4114-B071-072283B35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3B1E370-0D72-4EE4-AFDC-029F7B01BF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AE28BC1-4E8E-46B9-B798-C09F8216C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36D9153-E7DB-4027-BEBF-5027485FED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285EC0-890B-4743-98D1-3ACE405F03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0B647C9-3345-47A8-B34B-5B1D2AB834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7CFA339-40FE-4459-85A1-CA38C2A59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4298824-FB0E-48FF-9F3E-38DB706964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2.6151</c:v>
                </c:pt>
                <c:pt idx="7">
                  <c:v>1.7732000000000001</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1.0780000000000001</c:v>
                </c:pt>
                <c:pt idx="7">
                  <c:v>1.222</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30462743</c:v>
                </c:pt>
                <c:pt idx="7">
                  <c:v>10202099</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0383115-1425-46C3-8C96-C29EF9075B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A713DC-1EC7-428B-B159-DAEA8AD96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DE0EBE-537C-44BF-B5F7-1333D4CFD5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AEF254D-A66B-4B00-9D72-58B40F4A9F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B90F23-ADEB-45D0-BDE9-1934EC378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5D105B5-EA45-40C7-A572-FFC1C00689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066A68A-519F-494A-A0FB-25E473A7D8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7747845-986B-4C8E-A26C-D7CA7277F0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3.0144000000000002</c:v>
                </c:pt>
                <c:pt idx="1">
                  <c:v>1.6611</c:v>
                </c:pt>
                <c:pt idx="2">
                  <c:v>2.5226999999999999</c:v>
                </c:pt>
                <c:pt idx="3">
                  <c:v>2.3923999999999999</c:v>
                </c:pt>
                <c:pt idx="4">
                  <c:v>2.4001999999999999</c:v>
                </c:pt>
                <c:pt idx="5">
                  <c:v>2.4596</c:v>
                </c:pt>
                <c:pt idx="6">
                  <c:v>2.7534999999999998</c:v>
                </c:pt>
                <c:pt idx="7">
                  <c:v>2.6608000000000001</c:v>
                </c:pt>
                <c:pt idx="8">
                  <c:v>1.7701</c:v>
                </c:pt>
              </c:numCache>
            </c:numRef>
          </c:xVal>
          <c:yVal>
            <c:numRef>
              <c:f>Sheet1!$B$2:$B$10</c:f>
              <c:numCache>
                <c:formatCode>General</c:formatCode>
                <c:ptCount val="9"/>
                <c:pt idx="0">
                  <c:v>1.131</c:v>
                </c:pt>
                <c:pt idx="1">
                  <c:v>0.69099999999999995</c:v>
                </c:pt>
                <c:pt idx="2">
                  <c:v>0.98699999999999999</c:v>
                </c:pt>
                <c:pt idx="3">
                  <c:v>1.0880000000000001</c:v>
                </c:pt>
                <c:pt idx="4">
                  <c:v>1.2669999999999999</c:v>
                </c:pt>
                <c:pt idx="5">
                  <c:v>1.0169999999999999</c:v>
                </c:pt>
                <c:pt idx="6">
                  <c:v>1.0469999999999999</c:v>
                </c:pt>
                <c:pt idx="7">
                  <c:v>1.4339999999999999</c:v>
                </c:pt>
                <c:pt idx="8">
                  <c:v>1.175</c:v>
                </c:pt>
              </c:numCache>
            </c:numRef>
          </c:yVal>
          <c:bubbleSize>
            <c:numRef>
              <c:f>Sheet1!$C$2:$C$10</c:f>
              <c:numCache>
                <c:formatCode>General</c:formatCode>
                <c:ptCount val="9"/>
                <c:pt idx="0">
                  <c:v>30956719</c:v>
                </c:pt>
                <c:pt idx="1">
                  <c:v>16850297</c:v>
                </c:pt>
                <c:pt idx="2">
                  <c:v>16088426</c:v>
                </c:pt>
                <c:pt idx="3">
                  <c:v>12545434</c:v>
                </c:pt>
                <c:pt idx="4">
                  <c:v>12208672</c:v>
                </c:pt>
                <c:pt idx="5">
                  <c:v>8124232</c:v>
                </c:pt>
                <c:pt idx="6">
                  <c:v>8119796</c:v>
                </c:pt>
                <c:pt idx="7">
                  <c:v>1583106</c:v>
                </c:pt>
                <c:pt idx="8">
                  <c:v>1509711</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Kiri</c:v>
                  </c:pt>
                  <c:pt idx="8">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9462162-59BD-4D95-9D47-4C449D5E6D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F836EF-3E67-48E7-8289-2A397A0973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B4D8B4C-B1B1-4D88-9786-320CF7EB5A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D62713-B898-45F9-AD4B-DE018CE26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AD42A66-39E3-4EF6-8C27-617AE942B4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C7A2D5A-9F93-4B0D-AD14-553D9394D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9B34391-8CCD-4442-BB53-007D7AAD7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E195D36-F837-4E45-9C4B-D1296809A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2.9500999999999999</c:v>
                </c:pt>
                <c:pt idx="1">
                  <c:v>1.4523999999999999</c:v>
                </c:pt>
                <c:pt idx="2">
                  <c:v>2.4236</c:v>
                </c:pt>
                <c:pt idx="3">
                  <c:v>2.4525000000000001</c:v>
                </c:pt>
                <c:pt idx="4">
                  <c:v>2.3136999999999999</c:v>
                </c:pt>
                <c:pt idx="5">
                  <c:v>2.4967000000000001</c:v>
                </c:pt>
                <c:pt idx="6">
                  <c:v>2.4449999999999998</c:v>
                </c:pt>
              </c:numCache>
            </c:numRef>
          </c:xVal>
          <c:yVal>
            <c:numRef>
              <c:f>Sheet1!$B$2:$B$8</c:f>
              <c:numCache>
                <c:formatCode>General</c:formatCode>
                <c:ptCount val="7"/>
                <c:pt idx="0">
                  <c:v>1.0820000000000001</c:v>
                </c:pt>
                <c:pt idx="1">
                  <c:v>0.67800000000000005</c:v>
                </c:pt>
                <c:pt idx="2">
                  <c:v>1.276</c:v>
                </c:pt>
                <c:pt idx="3">
                  <c:v>0.97599999999999998</c:v>
                </c:pt>
                <c:pt idx="4">
                  <c:v>1.087</c:v>
                </c:pt>
                <c:pt idx="5">
                  <c:v>1.0640000000000001</c:v>
                </c:pt>
                <c:pt idx="6">
                  <c:v>0.96699999999999997</c:v>
                </c:pt>
              </c:numCache>
            </c:numRef>
          </c:yVal>
          <c:bubbleSize>
            <c:numRef>
              <c:f>Sheet1!$C$2:$C$8</c:f>
              <c:numCache>
                <c:formatCode>General</c:formatCode>
                <c:ptCount val="7"/>
                <c:pt idx="0">
                  <c:v>30253337</c:v>
                </c:pt>
                <c:pt idx="1">
                  <c:v>14481315</c:v>
                </c:pt>
                <c:pt idx="2">
                  <c:v>14007524</c:v>
                </c:pt>
                <c:pt idx="3">
                  <c:v>12109563</c:v>
                </c:pt>
                <c:pt idx="4">
                  <c:v>11825696</c:v>
                </c:pt>
                <c:pt idx="5">
                  <c:v>5828870</c:v>
                </c:pt>
                <c:pt idx="6">
                  <c:v>3949392</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7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FDD2F5-2708-4089-AC92-B922BA045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72D07F-1C9D-4DBC-81DD-5ED8E8879D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435EB56-E265-4922-A373-0942B8D29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E0F01C4-AB9B-40B0-A140-5C1D2D4A4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6F6440-D72C-4009-817F-71BE809AAC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6915FC1-73E0-4A7D-91A0-BA1076493F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A95B7CE-5F3F-4CA7-B5A2-3EBB8DD375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062D610-FD6F-4EDB-AC41-6CD5DBBE91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0.91200000000000003</c:v>
                </c:pt>
                <c:pt idx="1">
                  <c:v>1.0169999999999999</c:v>
                </c:pt>
                <c:pt idx="2">
                  <c:v>1.1639999999999999</c:v>
                </c:pt>
                <c:pt idx="3">
                  <c:v>1.1000000000000001</c:v>
                </c:pt>
                <c:pt idx="4">
                  <c:v>1.5089999999999999</c:v>
                </c:pt>
                <c:pt idx="5">
                  <c:v>1.5149999999999999</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1B82A3F-F579-40D3-ADBA-91E81132A8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08D4EB-EEE1-4BE3-8038-5F7BE36577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4E509FB-8E15-445A-B896-9ACF743069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36A5631-686A-4152-B8C6-FEB40ED7E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71B18B8-262D-454D-AD05-A5A0C12BD8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76C2A3F-000D-4C6D-908F-0CF997E6C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D754C45-94C8-404F-AFD5-070F8A3F0C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7506490-D400-4E0B-92E6-85D0E6C80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2.4306999999999999</c:v>
                </c:pt>
                <c:pt idx="1">
                  <c:v>2.5705</c:v>
                </c:pt>
                <c:pt idx="2">
                  <c:v>2.8330000000000002</c:v>
                </c:pt>
                <c:pt idx="3">
                  <c:v>3.2755999999999998</c:v>
                </c:pt>
                <c:pt idx="4">
                  <c:v>2.9988999999999999</c:v>
                </c:pt>
                <c:pt idx="5">
                  <c:v>3.1339999999999999</c:v>
                </c:pt>
                <c:pt idx="6">
                  <c:v>2.4619</c:v>
                </c:pt>
                <c:pt idx="7">
                  <c:v>3.7854999999999999</c:v>
                </c:pt>
                <c:pt idx="8">
                  <c:v>3.2589000000000001</c:v>
                </c:pt>
              </c:numCache>
            </c:numRef>
          </c:xVal>
          <c:yVal>
            <c:numRef>
              <c:f>Sheet1!$B$2:$B$10</c:f>
              <c:numCache>
                <c:formatCode>General</c:formatCode>
                <c:ptCount val="9"/>
                <c:pt idx="0">
                  <c:v>0.88300000000000001</c:v>
                </c:pt>
                <c:pt idx="1">
                  <c:v>0.82199999999999995</c:v>
                </c:pt>
                <c:pt idx="2">
                  <c:v>1.0469999999999999</c:v>
                </c:pt>
                <c:pt idx="3">
                  <c:v>1.113</c:v>
                </c:pt>
                <c:pt idx="4">
                  <c:v>1.1220000000000001</c:v>
                </c:pt>
                <c:pt idx="5">
                  <c:v>0.77400000000000002</c:v>
                </c:pt>
                <c:pt idx="6">
                  <c:v>0.67400000000000004</c:v>
                </c:pt>
                <c:pt idx="7">
                  <c:v>1.4590000000000001</c:v>
                </c:pt>
                <c:pt idx="8">
                  <c:v>1.2</c:v>
                </c:pt>
              </c:numCache>
            </c:numRef>
          </c:yVal>
          <c:bubbleSize>
            <c:numRef>
              <c:f>Sheet1!$C$2:$C$10</c:f>
              <c:numCache>
                <c:formatCode>General</c:formatCode>
                <c:ptCount val="9"/>
                <c:pt idx="0">
                  <c:v>498218809</c:v>
                </c:pt>
                <c:pt idx="1">
                  <c:v>67782408</c:v>
                </c:pt>
                <c:pt idx="2">
                  <c:v>36346839</c:v>
                </c:pt>
                <c:pt idx="3">
                  <c:v>32529804</c:v>
                </c:pt>
                <c:pt idx="4">
                  <c:v>32178133</c:v>
                </c:pt>
                <c:pt idx="5">
                  <c:v>32133765</c:v>
                </c:pt>
                <c:pt idx="6">
                  <c:v>25755857</c:v>
                </c:pt>
                <c:pt idx="7">
                  <c:v>23637907</c:v>
                </c:pt>
                <c:pt idx="8">
                  <c:v>23381012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Apericube</c:v>
                  </c:pt>
                  <c:pt idx="8">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73F8DAA-CD0B-416C-94E0-D9EE09FE6F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E17B23E-5FD7-4235-9C15-F3D60B6BE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67B75E6-0069-4FA1-861D-BC989E25D7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3BEA6BC-0AD0-4EBA-ABC9-B6E37A37FC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D5FF883-9D38-4813-A944-23CC5CB9C6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7DCC8AA-8980-4E52-A190-108A9B30DA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D20C77E-BE6C-412C-9E54-FC92070EC0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2C4EFB-3CF1-45A3-A102-E1F92712A0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F14D19D-1DAC-44FD-8DD4-D7FF4D0ED0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DE8C645-C6F5-401F-BD04-911D573E06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9D9CDAF-44A4-4AA7-9CFA-702DE1D743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986E8DE-36E6-46DA-84F7-F186D39A5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C4F521-7361-4860-8D67-ACD4702074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2D80C1-9485-4F5A-9B11-1E3CB556D3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8048F4D-2719-41C9-9CE5-64C9CFE549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DC938EC-4E8C-42CF-A6A3-3D31E4B1A2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0.89100000000000001</c:v>
                </c:pt>
                <c:pt idx="1">
                  <c:v>1.087</c:v>
                </c:pt>
                <c:pt idx="2">
                  <c:v>1.121</c:v>
                </c:pt>
                <c:pt idx="3">
                  <c:v>1.2410000000000001</c:v>
                </c:pt>
                <c:pt idx="4">
                  <c:v>1.6279999999999999</c:v>
                </c:pt>
                <c:pt idx="5">
                  <c:v>1.645</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Sheet1!$B$2:$B$5</c:f>
              <c:numCache>
                <c:formatCode>General</c:formatCode>
                <c:ptCount val="4"/>
                <c:pt idx="0">
                  <c:v>1.7204999999999999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Sheet1!$C$2:$C$5</c:f>
              <c:numCache>
                <c:formatCode>General</c:formatCode>
                <c:ptCount val="4"/>
                <c:pt idx="0">
                  <c:v>1.3371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Sheet1!$D$2:$D$5</c:f>
              <c:numCache>
                <c:formatCode>General</c:formatCode>
                <c:ptCount val="4"/>
                <c:pt idx="0">
                  <c:v>1.8781000000000001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Sheet1!$E$2:$E$5</c:f>
              <c:numCache>
                <c:formatCode>General</c:formatCode>
                <c:ptCount val="4"/>
                <c:pt idx="0">
                  <c:v>2.1423999999999999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Sheet1!$F$2:$F$5</c:f>
              <c:numCache>
                <c:formatCode>General</c:formatCode>
                <c:ptCount val="4"/>
                <c:pt idx="0">
                  <c:v>2.1309999999999998</c:v>
                </c:pt>
                <c:pt idx="1">
                  <c:v>3.3942000000000001</c:v>
                </c:pt>
                <c:pt idx="2">
                  <c:v>2.3361999999999998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Sheet1!$G$2:$G$5</c:f>
              <c:numCache>
                <c:formatCode>General</c:formatCode>
                <c:ptCount val="4"/>
                <c:pt idx="0">
                  <c:v>2.3026</c:v>
                </c:pt>
                <c:pt idx="1">
                  <c:v>3.1833</c:v>
                </c:pt>
                <c:pt idx="2">
                  <c:v>2.1551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Sheet1!$H$2:$H$5</c:f>
              <c:numCache>
                <c:formatCode>General</c:formatCode>
                <c:ptCount val="4"/>
                <c:pt idx="0">
                  <c:v>2.4807999999999999</c:v>
                </c:pt>
                <c:pt idx="3">
                  <c:v>3.5019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Sheet1!$I$2:$I$5</c:f>
              <c:numCache>
                <c:formatCode>General</c:formatCode>
                <c:ptCount val="4"/>
                <c:pt idx="0">
                  <c:v>2.7343000000000002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Sheet1!$J$2:$J$5</c:f>
              <c:numCache>
                <c:formatCode>General</c:formatCode>
                <c:ptCount val="4"/>
                <c:pt idx="0">
                  <c:v>3.5505</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Sheet1!$K$2:$K$5</c:f>
              <c:numCache>
                <c:formatCode>General</c:formatCode>
                <c:ptCount val="4"/>
                <c:pt idx="0">
                  <c:v>3.8923999999999999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Sheet1!$L$2:$L$5</c:f>
              <c:numCache>
                <c:formatCode>General</c:formatCode>
                <c:ptCount val="4"/>
                <c:pt idx="0">
                  <c:v>1.9267000000000001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Sheet1!$B$2:$B$7</c:f>
              <c:numCache>
                <c:formatCode>General</c:formatCode>
                <c:ptCount val="6"/>
                <c:pt idx="0">
                  <c:v>1.7988999999999999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Sheet1!$C$2:$C$7</c:f>
              <c:numCache>
                <c:formatCode>General</c:formatCode>
                <c:ptCount val="6"/>
                <c:pt idx="0">
                  <c:v>1.4136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Sheet1!$D$2:$D$7</c:f>
              <c:numCache>
                <c:formatCode>General</c:formatCode>
                <c:ptCount val="6"/>
                <c:pt idx="0">
                  <c:v>2.1440000000000001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Sheet1!$E$2:$E$7</c:f>
              <c:numCache>
                <c:formatCode>General</c:formatCode>
                <c:ptCount val="6"/>
                <c:pt idx="0">
                  <c:v>2.2515000000000001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Sheet1!$F$2:$F$7</c:f>
              <c:numCache>
                <c:formatCode>General</c:formatCode>
                <c:ptCount val="6"/>
                <c:pt idx="0">
                  <c:v>2.2938999999999998</c:v>
                </c:pt>
                <c:pt idx="1">
                  <c:v>3.5381999999999998</c:v>
                </c:pt>
                <c:pt idx="2">
                  <c:v>2.3380999999999998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Sheet1!$G$2:$G$7</c:f>
              <c:numCache>
                <c:formatCode>General</c:formatCode>
                <c:ptCount val="6"/>
                <c:pt idx="0">
                  <c:v>2.5775999999999999</c:v>
                </c:pt>
                <c:pt idx="1">
                  <c:v>3.4727999999999999</c:v>
                </c:pt>
                <c:pt idx="2">
                  <c:v>2.2027999999999999</c:v>
                </c:pt>
                <c:pt idx="5">
                  <c:v>4.4252000000000002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Sheet1!$H$2:$H$7</c:f>
              <c:numCache>
                <c:formatCode>General</c:formatCode>
                <c:ptCount val="6"/>
                <c:pt idx="0">
                  <c:v>2.4759000000000002</c:v>
                </c:pt>
                <c:pt idx="3">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Sheet1!$I$2:$I$7</c:f>
              <c:numCache>
                <c:formatCode>General</c:formatCode>
                <c:ptCount val="6"/>
                <c:pt idx="0">
                  <c:v>2.6191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Sheet1!$J$2:$J$7</c:f>
              <c:numCache>
                <c:formatCode>General</c:formatCode>
                <c:ptCount val="6"/>
                <c:pt idx="0">
                  <c:v>3.8235999999999999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Sheet1!$K$2:$K$7</c:f>
              <c:numCache>
                <c:formatCode>General</c:formatCode>
                <c:ptCount val="6"/>
                <c:pt idx="0">
                  <c:v>3.9592999999999998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Sheet1!$L$2:$L$7</c:f>
              <c:numCache>
                <c:formatCode>General</c:formatCode>
                <c:ptCount val="6"/>
                <c:pt idx="4">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Sheet1!$B$2:$B$5</c:f>
              <c:numCache>
                <c:formatCode>General</c:formatCode>
                <c:ptCount val="4"/>
                <c:pt idx="0">
                  <c:v>1.522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1000GR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Sheet1!$C$2:$C$5</c:f>
              <c:numCache>
                <c:formatCode>General</c:formatCode>
                <c:ptCount val="4"/>
                <c:pt idx="0">
                  <c:v>8.0326000000000004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Sheet1!$D$2:$D$5</c:f>
              <c:numCache>
                <c:formatCode>General</c:formatCode>
                <c:ptCount val="4"/>
                <c:pt idx="0">
                  <c:v>1.3337000000000001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Sheet1!$E$2:$E$5</c:f>
              <c:numCache>
                <c:formatCode>General</c:formatCode>
                <c:ptCount val="4"/>
                <c:pt idx="0">
                  <c:v>1.8647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Sheet1!$F$2:$F$5</c:f>
              <c:numCache>
                <c:formatCode>General</c:formatCode>
                <c:ptCount val="4"/>
                <c:pt idx="0">
                  <c:v>2.0649999999999999</c:v>
                </c:pt>
                <c:pt idx="1">
                  <c:v>2.3121999999999998</c:v>
                </c:pt>
                <c:pt idx="2">
                  <c:v>3.3656999999999999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Sheet1!$G$2:$G$5</c:f>
              <c:numCache>
                <c:formatCode>General</c:formatCode>
                <c:ptCount val="4"/>
                <c:pt idx="0">
                  <c:v>2.1406000000000001</c:v>
                </c:pt>
                <c:pt idx="1">
                  <c:v>2.2989999999999999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Sheet1!$H$2:$H$5</c:f>
              <c:numCache>
                <c:formatCode>General</c:formatCode>
                <c:ptCount val="4"/>
                <c:pt idx="0">
                  <c:v>2.6758000000000002</c:v>
                </c:pt>
                <c:pt idx="3">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Sheet1!$I$2:$I$5</c:f>
              <c:numCache>
                <c:formatCode>General</c:formatCode>
                <c:ptCount val="4"/>
                <c:pt idx="0">
                  <c:v>3.1276000000000002</c:v>
                </c:pt>
                <c:pt idx="1">
                  <c:v>3.2492999999999999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Sheet1!$J$2:$J$5</c:f>
              <c:numCache>
                <c:formatCode>General</c:formatCode>
                <c:ptCount val="4"/>
                <c:pt idx="0">
                  <c:v>4.0034000000000001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Sheet1!$K$2:$K$5</c:f>
              <c:numCache>
                <c:formatCode>General</c:formatCode>
                <c:ptCount val="4"/>
                <c:pt idx="0">
                  <c:v>3.8490000000000002</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Sheet1!$L$2:$L$5</c:f>
              <c:numCache>
                <c:formatCode>General</c:formatCode>
                <c:ptCount val="4"/>
                <c:pt idx="0">
                  <c:v>1.9009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Sheet1!$B$2:$B$10</c:f>
              <c:numCache>
                <c:formatCode>General</c:formatCode>
                <c:ptCount val="9"/>
                <c:pt idx="0">
                  <c:v>2.1682999999999999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Sheet1!$C$2:$C$10</c:f>
              <c:numCache>
                <c:formatCode>General</c:formatCode>
                <c:ptCount val="9"/>
                <c:pt idx="0">
                  <c:v>1.3113999999999999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Sheet1!$D$2:$D$10</c:f>
              <c:numCache>
                <c:formatCode>General</c:formatCode>
                <c:ptCount val="9"/>
                <c:pt idx="0">
                  <c:v>1.7788999999999999</c:v>
                </c:pt>
                <c:pt idx="4">
                  <c:v>2.3321999999999998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Sheet1!$E$2:$E$10</c:f>
              <c:numCache>
                <c:formatCode>General</c:formatCode>
                <c:ptCount val="9"/>
                <c:pt idx="0">
                  <c:v>2.1044999999999998</c:v>
                </c:pt>
                <c:pt idx="3">
                  <c:v>2.6435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Sheet1!$F$2:$F$10</c:f>
              <c:numCache>
                <c:formatCode>General</c:formatCode>
                <c:ptCount val="9"/>
                <c:pt idx="0">
                  <c:v>2.3249</c:v>
                </c:pt>
                <c:pt idx="3">
                  <c:v>2.2473000000000001</c:v>
                </c:pt>
                <c:pt idx="5">
                  <c:v>3.0304000000000002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Sheet1!$G$2:$G$10</c:f>
              <c:numCache>
                <c:formatCode>General</c:formatCode>
                <c:ptCount val="9"/>
                <c:pt idx="0">
                  <c:v>2.0733999999999999</c:v>
                </c:pt>
                <c:pt idx="1">
                  <c:v>3.1078999999999999</c:v>
                </c:pt>
                <c:pt idx="2">
                  <c:v>2.0386000000000002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264GR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Sheet1!$H$2:$H$10</c:f>
              <c:numCache>
                <c:formatCode>General</c:formatCode>
                <c:ptCount val="9"/>
                <c:pt idx="8">
                  <c:v>4.1581999999999999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Sheet1!$I$2:$I$10</c:f>
              <c:numCache>
                <c:formatCode>General</c:formatCode>
                <c:ptCount val="9"/>
                <c:pt idx="0">
                  <c:v>2.3258000000000001</c:v>
                </c:pt>
                <c:pt idx="4">
                  <c:v>3.5305</c:v>
                </c:pt>
                <c:pt idx="5">
                  <c:v>3.5019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350GR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Sheet1!$J$2:$J$10</c:f>
              <c:numCache>
                <c:formatCode>General</c:formatCode>
                <c:ptCount val="9"/>
                <c:pt idx="0">
                  <c:v>2.2444000000000002</c:v>
                </c:pt>
                <c:pt idx="6">
                  <c:v>2.7061999999999999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Sheet1!$K$2:$K$10</c:f>
              <c:numCache>
                <c:formatCode>General</c:formatCode>
                <c:ptCount val="9"/>
                <c:pt idx="0">
                  <c:v>2.9028999999999998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Sheet1!$L$2:$L$10</c:f>
              <c:numCache>
                <c:formatCode>General</c:formatCode>
                <c:ptCount val="9"/>
                <c:pt idx="0">
                  <c:v>3.7364000000000002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512GR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Sheet1!$M$2:$M$10</c:f>
              <c:numCache>
                <c:formatCode>General</c:formatCode>
                <c:ptCount val="9"/>
                <c:pt idx="7">
                  <c:v>4.2690000000000001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Sheet1!$B$2:$B$9</c:f>
              <c:numCache>
                <c:formatCode>General</c:formatCode>
                <c:ptCount val="8"/>
                <c:pt idx="0">
                  <c:v>2.3593000000000002</c:v>
                </c:pt>
                <c:pt idx="1">
                  <c:v>2.8411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Sheet1!$C$2:$C$9</c:f>
              <c:numCache>
                <c:formatCode>General</c:formatCode>
                <c:ptCount val="8"/>
                <c:pt idx="0">
                  <c:v>1.3940999999999999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Sheet1!$D$2:$D$9</c:f>
              <c:numCache>
                <c:formatCode>General</c:formatCode>
                <c:ptCount val="8"/>
                <c:pt idx="0">
                  <c:v>2.0529000000000002</c:v>
                </c:pt>
                <c:pt idx="5">
                  <c:v>2.5021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Sheet1!$E$2:$E$9</c:f>
              <c:numCache>
                <c:formatCode>General</c:formatCode>
                <c:ptCount val="8"/>
                <c:pt idx="0">
                  <c:v>2.2012</c:v>
                </c:pt>
                <c:pt idx="3">
                  <c:v>2.7412999999999998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Sheet1!$F$2:$F$9</c:f>
              <c:numCache>
                <c:formatCode>General</c:formatCode>
                <c:ptCount val="8"/>
                <c:pt idx="0">
                  <c:v>2.5657000000000001</c:v>
                </c:pt>
                <c:pt idx="1">
                  <c:v>3.7974999999999999</c:v>
                </c:pt>
                <c:pt idx="3">
                  <c:v>2.4201999999999999</c:v>
                </c:pt>
                <c:pt idx="4">
                  <c:v>3.2183000000000002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Sheet1!$G$2:$G$9</c:f>
              <c:numCache>
                <c:formatCode>General</c:formatCode>
                <c:ptCount val="8"/>
                <c:pt idx="0">
                  <c:v>2.2867000000000002</c:v>
                </c:pt>
                <c:pt idx="1">
                  <c:v>3.4182999999999999</c:v>
                </c:pt>
                <c:pt idx="2">
                  <c:v>2.0737000000000001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Sheet1!$H$2:$H$9</c:f>
              <c:numCache>
                <c:formatCode>General</c:formatCode>
                <c:ptCount val="8"/>
                <c:pt idx="0">
                  <c:v>2.3174999999999999</c:v>
                </c:pt>
                <c:pt idx="4">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Sheet1!$I$2:$I$9</c:f>
              <c:numCache>
                <c:formatCode>General</c:formatCode>
                <c:ptCount val="8"/>
                <c:pt idx="0">
                  <c:v>2.2848000000000002</c:v>
                </c:pt>
                <c:pt idx="2">
                  <c:v>2.8197000000000001</c:v>
                </c:pt>
                <c:pt idx="7">
                  <c:v>2.9033000000000002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Sheet1!$J$2:$J$9</c:f>
              <c:numCache>
                <c:formatCode>General</c:formatCode>
                <c:ptCount val="8"/>
                <c:pt idx="0">
                  <c:v>2.7353999999999998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Sheet1!$K$2:$K$9</c:f>
              <c:numCache>
                <c:formatCode>General</c:formatCode>
                <c:ptCount val="8"/>
                <c:pt idx="0">
                  <c:v>3.2873999999999999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Sheet1!$L$2:$L$9</c:f>
              <c:numCache>
                <c:formatCode>General</c:formatCode>
                <c:ptCount val="8"/>
                <c:pt idx="6">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Sheet1!$B$2:$B$10</c:f>
              <c:numCache>
                <c:formatCode>General</c:formatCode>
                <c:ptCount val="9"/>
                <c:pt idx="0">
                  <c:v>1.2895000000000001</c:v>
                </c:pt>
                <c:pt idx="6">
                  <c:v>1.5113000000000001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Sheet1!$C$2:$C$10</c:f>
              <c:numCache>
                <c:formatCode>General</c:formatCode>
                <c:ptCount val="9"/>
                <c:pt idx="0">
                  <c:v>1.7325999999999999</c:v>
                </c:pt>
                <c:pt idx="4">
                  <c:v>2.2576999999999998</c:v>
                </c:pt>
                <c:pt idx="6">
                  <c:v>3.0937999999999999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Sheet1!$D$2:$D$10</c:f>
              <c:numCache>
                <c:formatCode>General</c:formatCode>
                <c:ptCount val="9"/>
                <c:pt idx="1">
                  <c:v>2.1227</c:v>
                </c:pt>
                <c:pt idx="2">
                  <c:v>2.7021000000000002</c:v>
                </c:pt>
                <c:pt idx="4">
                  <c:v>2.3105000000000002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192GR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Sheet1!$E$2:$E$10</c:f>
              <c:numCache>
                <c:formatCode>General</c:formatCode>
                <c:ptCount val="9"/>
                <c:pt idx="7">
                  <c:v>2.4897999999999998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Sheet1!$F$2:$F$10</c:f>
              <c:numCache>
                <c:formatCode>General</c:formatCode>
                <c:ptCount val="9"/>
                <c:pt idx="0">
                  <c:v>2.3788</c:v>
                </c:pt>
                <c:pt idx="2">
                  <c:v>2.2593999999999999</c:v>
                </c:pt>
                <c:pt idx="5">
                  <c:v>3.0556000000000001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Sheet1!$G$2:$G$10</c:f>
              <c:numCache>
                <c:formatCode>General</c:formatCode>
                <c:ptCount val="9"/>
                <c:pt idx="0">
                  <c:v>1.8411</c:v>
                </c:pt>
                <c:pt idx="1">
                  <c:v>2.1223999999999998</c:v>
                </c:pt>
                <c:pt idx="3">
                  <c:v>2.9782999999999999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Sheet1!$H$2:$H$10</c:f>
              <c:numCache>
                <c:formatCode>General</c:formatCode>
                <c:ptCount val="9"/>
                <c:pt idx="0">
                  <c:v>2.4459</c:v>
                </c:pt>
                <c:pt idx="2">
                  <c:v>3.2147000000000001</c:v>
                </c:pt>
                <c:pt idx="4">
                  <c:v>3.6261999999999999</c:v>
                </c:pt>
                <c:pt idx="5">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Sheet1!$I$2:$I$10</c:f>
              <c:numCache>
                <c:formatCode>General</c:formatCode>
                <c:ptCount val="9"/>
                <c:pt idx="0">
                  <c:v>2.2509000000000001</c:v>
                </c:pt>
                <c:pt idx="1">
                  <c:v>2.9394999999999998</c:v>
                </c:pt>
                <c:pt idx="8">
                  <c:v>2.8228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Sheet1!$J$2:$J$10</c:f>
              <c:numCache>
                <c:formatCode>General</c:formatCode>
                <c:ptCount val="9"/>
                <c:pt idx="0">
                  <c:v>3.1638000000000002</c:v>
                </c:pt>
                <c:pt idx="4">
                  <c:v>4.5582000000000003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Sheet1!$K$2:$K$10</c:f>
              <c:numCache>
                <c:formatCode>General</c:formatCode>
                <c:ptCount val="9"/>
                <c:pt idx="0">
                  <c:v>3.7755999999999998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Sheet1!$L$2:$L$10</c:f>
              <c:numCache>
                <c:formatCode>General</c:formatCode>
                <c:ptCount val="9"/>
                <c:pt idx="7">
                  <c:v>4.6340000000000003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60GR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Sheet1!$M$2:$M$10</c:f>
              <c:numCache>
                <c:formatCode>General</c:formatCode>
                <c:ptCount val="9"/>
                <c:pt idx="0">
                  <c:v>2.1004</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2.0247000000000002</c:v>
                </c:pt>
                <c:pt idx="2">
                  <c:v>3.3784000000000001</c:v>
                </c:pt>
                <c:pt idx="3">
                  <c:v>2.8323</c:v>
                </c:pt>
                <c:pt idx="4">
                  <c:v>2.6101999999999999</c:v>
                </c:pt>
                <c:pt idx="5">
                  <c:v>5.3448000000000002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2.3715000000000002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4.1470000000000002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2.1145</c:v>
                </c:pt>
                <c:pt idx="2">
                  <c:v>3.4693000000000001</c:v>
                </c:pt>
                <c:pt idx="3">
                  <c:v>3.0528</c:v>
                </c:pt>
                <c:pt idx="4">
                  <c:v>2.6516999999999999</c:v>
                </c:pt>
                <c:pt idx="5">
                  <c:v>5.7012999999999998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2.4519000000000002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4.4252000000000002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69243CA-2ABD-4F73-AE41-C748A3FA63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6449F67-46A5-440D-B100-D7E5CD0BA4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1070C9A-EFAA-412A-9652-56D95166EA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C4E6E30-B49B-4899-A998-6DA0A025BF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8B43AA3-6D57-4599-ADF7-3E53DDCAB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523A257-65D4-41D6-9F5D-4266435D09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59B6A57-E28B-4D9C-A807-24AA15F111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0C4AC1D-9AC2-4245-8673-5E44F22657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2.2894999999999999</c:v>
                </c:pt>
                <c:pt idx="1">
                  <c:v>2.6318000000000001</c:v>
                </c:pt>
                <c:pt idx="2">
                  <c:v>3.3193999999999999</c:v>
                </c:pt>
                <c:pt idx="3">
                  <c:v>2.7353999999999998</c:v>
                </c:pt>
                <c:pt idx="4">
                  <c:v>2.9201000000000001</c:v>
                </c:pt>
                <c:pt idx="5">
                  <c:v>2.4331</c:v>
                </c:pt>
                <c:pt idx="6">
                  <c:v>3.6213000000000002</c:v>
                </c:pt>
                <c:pt idx="7">
                  <c:v>3.3361999999999998</c:v>
                </c:pt>
                <c:pt idx="8">
                  <c:v>6.7622</c:v>
                </c:pt>
              </c:numCache>
            </c:numRef>
          </c:xVal>
          <c:yVal>
            <c:numRef>
              <c:f>Sheet1!$B$2:$B$10</c:f>
              <c:numCache>
                <c:formatCode>General</c:formatCode>
                <c:ptCount val="9"/>
                <c:pt idx="0">
                  <c:v>0.85199999999999998</c:v>
                </c:pt>
                <c:pt idx="1">
                  <c:v>0.93500000000000005</c:v>
                </c:pt>
                <c:pt idx="2">
                  <c:v>1.323</c:v>
                </c:pt>
                <c:pt idx="3">
                  <c:v>1.1140000000000001</c:v>
                </c:pt>
                <c:pt idx="4">
                  <c:v>1.1599999999999999</c:v>
                </c:pt>
                <c:pt idx="5">
                  <c:v>1.1619999999999999</c:v>
                </c:pt>
                <c:pt idx="6">
                  <c:v>1.1240000000000001</c:v>
                </c:pt>
                <c:pt idx="7">
                  <c:v>1.2050000000000001</c:v>
                </c:pt>
                <c:pt idx="8">
                  <c:v>1.2290000000000001</c:v>
                </c:pt>
              </c:numCache>
            </c:numRef>
          </c:yVal>
          <c:bubbleSize>
            <c:numRef>
              <c:f>Sheet1!$C$2:$C$10</c:f>
              <c:numCache>
                <c:formatCode>General</c:formatCode>
                <c:ptCount val="9"/>
                <c:pt idx="0">
                  <c:v>635650528</c:v>
                </c:pt>
                <c:pt idx="1">
                  <c:v>107531355</c:v>
                </c:pt>
                <c:pt idx="2">
                  <c:v>66381257</c:v>
                </c:pt>
                <c:pt idx="3">
                  <c:v>36240606</c:v>
                </c:pt>
                <c:pt idx="4">
                  <c:v>32921870</c:v>
                </c:pt>
                <c:pt idx="5">
                  <c:v>32835015</c:v>
                </c:pt>
                <c:pt idx="6">
                  <c:v>29954044</c:v>
                </c:pt>
                <c:pt idx="7">
                  <c:v>29411346</c:v>
                </c:pt>
                <c:pt idx="8">
                  <c:v>26031266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Galbani</c:v>
                  </c:pt>
                  <c:pt idx="6">
                    <c:v>Leerdammer</c:v>
                  </c:pt>
                  <c:pt idx="7">
                    <c:v>Caprice Des Dieux</c:v>
                  </c:pt>
                  <c:pt idx="8">
                    <c:v>Richesmonts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Sheet1!$B$2:$B$7</c:f>
              <c:numCache>
                <c:formatCode>General</c:formatCode>
                <c:ptCount val="6"/>
                <c:pt idx="1">
                  <c:v>2.1533000000000002</c:v>
                </c:pt>
                <c:pt idx="2">
                  <c:v>3.3626999999999998</c:v>
                </c:pt>
                <c:pt idx="3">
                  <c:v>2.6185</c:v>
                </c:pt>
                <c:pt idx="4">
                  <c:v>2.7747999999999999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Sheet1!$C$2:$C$7</c:f>
              <c:numCache>
                <c:formatCode>General</c:formatCode>
                <c:ptCount val="6"/>
                <c:pt idx="0">
                  <c:v>2.3119999999999998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Sheet1!$D$2:$D$7</c:f>
              <c:numCache>
                <c:formatCode>General</c:formatCode>
                <c:ptCount val="6"/>
                <c:pt idx="5">
                  <c:v>2.8252000000000002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Sheet1!$E$2:$E$7</c:f>
              <c:numCache>
                <c:formatCode>General</c:formatCode>
                <c:ptCount val="6"/>
                <c:pt idx="4">
                  <c:v>2.2357999999999998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Sheet1!$F$2:$F$7</c:f>
              <c:numCache>
                <c:formatCode>General</c:formatCode>
                <c:ptCount val="6"/>
                <c:pt idx="0">
                  <c:v>4.2359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Sheet1!$B$2:$B$7</c:f>
              <c:numCache>
                <c:formatCode>General</c:formatCode>
                <c:ptCount val="6"/>
                <c:pt idx="0">
                  <c:v>1.2976000000000001</c:v>
                </c:pt>
                <c:pt idx="1">
                  <c:v>1.7034</c:v>
                </c:pt>
                <c:pt idx="3">
                  <c:v>1.7914000000000001</c:v>
                </c:pt>
                <c:pt idx="4">
                  <c:v>2.6181999999999999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Sheet1!$C$2:$C$7</c:f>
              <c:numCache>
                <c:formatCode>General</c:formatCode>
                <c:ptCount val="6"/>
                <c:pt idx="5">
                  <c:v>2.5470999999999999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Sheet1!$D$2:$D$7</c:f>
              <c:numCache>
                <c:formatCode>General</c:formatCode>
                <c:ptCount val="6"/>
                <c:pt idx="0">
                  <c:v>2.0289000000000001</c:v>
                </c:pt>
                <c:pt idx="2">
                  <c:v>2.8753000000000002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Sheet1!$E$2:$E$7</c:f>
              <c:numCache>
                <c:formatCode>General</c:formatCode>
                <c:ptCount val="6"/>
                <c:pt idx="0">
                  <c:v>1.9229000000000001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Sheet1!$F$2:$F$7</c:f>
              <c:numCache>
                <c:formatCode>General</c:formatCode>
                <c:ptCount val="6"/>
                <c:pt idx="0">
                  <c:v>2.0817999999999999</c:v>
                </c:pt>
                <c:pt idx="1">
                  <c:v>2.8239000000000001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Sheet1!$G$2:$G$7</c:f>
              <c:numCache>
                <c:formatCode>General</c:formatCode>
                <c:ptCount val="6"/>
                <c:pt idx="2">
                  <c:v>5.2194000000000003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Sheet1!$B$2:$B$7</c:f>
              <c:numCache>
                <c:formatCode>General</c:formatCode>
                <c:ptCount val="6"/>
                <c:pt idx="0">
                  <c:v>1.3932</c:v>
                </c:pt>
                <c:pt idx="1">
                  <c:v>1.8547</c:v>
                </c:pt>
                <c:pt idx="2">
                  <c:v>1.7629999999999999</c:v>
                </c:pt>
                <c:pt idx="4">
                  <c:v>2.8957999999999999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Sheet1!$C$2:$C$7</c:f>
              <c:numCache>
                <c:formatCode>General</c:formatCode>
                <c:ptCount val="6"/>
                <c:pt idx="5">
                  <c:v>2.6623999999999999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Sheet1!$D$2:$D$7</c:f>
              <c:numCache>
                <c:formatCode>General</c:formatCode>
                <c:ptCount val="6"/>
                <c:pt idx="0">
                  <c:v>2.0861000000000001</c:v>
                </c:pt>
                <c:pt idx="3">
                  <c:v>2.9725000000000001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Sheet1!$E$2:$E$7</c:f>
              <c:numCache>
                <c:formatCode>General</c:formatCode>
                <c:ptCount val="6"/>
                <c:pt idx="0">
                  <c:v>1.7827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Sheet1!$F$2:$F$7</c:f>
              <c:numCache>
                <c:formatCode>General</c:formatCode>
                <c:ptCount val="6"/>
                <c:pt idx="0">
                  <c:v>2.0076999999999998</c:v>
                </c:pt>
                <c:pt idx="1">
                  <c:v>2.7925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Sheet1!$G$2:$G$7</c:f>
              <c:numCache>
                <c:formatCode>General</c:formatCode>
                <c:ptCount val="6"/>
                <c:pt idx="3">
                  <c:v>5.4532999999999996</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Sheet1!$B$2:$B$7</c:f>
              <c:numCache>
                <c:formatCode>General</c:formatCode>
                <c:ptCount val="6"/>
                <c:pt idx="0">
                  <c:v>1.2566999999999999</c:v>
                </c:pt>
                <c:pt idx="1">
                  <c:v>1.6029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Sheet1!$C$2:$C$7</c:f>
              <c:numCache>
                <c:formatCode>General</c:formatCode>
                <c:ptCount val="6"/>
                <c:pt idx="4">
                  <c:v>2.641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Sheet1!$D$2:$D$7</c:f>
              <c:numCache>
                <c:formatCode>General</c:formatCode>
                <c:ptCount val="6"/>
                <c:pt idx="0">
                  <c:v>2.0478999999999998</c:v>
                </c:pt>
                <c:pt idx="1">
                  <c:v>3.0341999999999998</c:v>
                </c:pt>
                <c:pt idx="2">
                  <c:v>3.0247000000000002</c:v>
                </c:pt>
                <c:pt idx="3">
                  <c:v>2.7126000000000001</c:v>
                </c:pt>
                <c:pt idx="5">
                  <c:v>2.6135000000000002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340GR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Sheet1!$E$2:$E$7</c:f>
              <c:numCache>
                <c:formatCode>General</c:formatCode>
                <c:ptCount val="6"/>
                <c:pt idx="0">
                  <c:v>2.0687000000000002</c:v>
                </c:pt>
                <c:pt idx="1">
                  <c:v>2.8538000000000001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Sheet1!$F$2:$F$7</c:f>
              <c:numCache>
                <c:formatCode>General</c:formatCode>
                <c:ptCount val="6"/>
                <c:pt idx="2">
                  <c:v>5.2453000000000003</c:v>
                </c:pt>
                <c:pt idx="3">
                  <c:v>5.1691000000000003</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Sheet1!$B$2:$B$6</c:f>
              <c:numCache>
                <c:formatCode>General</c:formatCode>
                <c:ptCount val="5"/>
                <c:pt idx="0">
                  <c:v>2.0371000000000001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Sheet1!$C$2:$C$6</c:f>
              <c:numCache>
                <c:formatCode>General</c:formatCode>
                <c:ptCount val="5"/>
                <c:pt idx="1">
                  <c:v>2.4822000000000002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144GR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Sheet1!$D$2:$D$6</c:f>
              <c:numCache>
                <c:formatCode>General</c:formatCode>
                <c:ptCount val="5"/>
                <c:pt idx="2">
                  <c:v>2.3168000000000002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168GR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Sheet1!$E$2:$E$6</c:f>
              <c:numCache>
                <c:formatCode>General</c:formatCode>
                <c:ptCount val="5"/>
                <c:pt idx="4">
                  <c:v>3.4906999999999999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Sheet1!$F$2:$F$6</c:f>
              <c:numCache>
                <c:formatCode>General</c:formatCode>
                <c:ptCount val="5"/>
                <c:pt idx="0">
                  <c:v>2.3717000000000001</c:v>
                </c:pt>
                <c:pt idx="2">
                  <c:v>2.3315000000000001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Sheet1!$G$2:$G$6</c:f>
              <c:numCache>
                <c:formatCode>General</c:formatCode>
                <c:ptCount val="5"/>
                <c:pt idx="1">
                  <c:v>3.2867999999999999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192GR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Sheet1!$H$2:$H$6</c:f>
              <c:numCache>
                <c:formatCode>General</c:formatCode>
                <c:ptCount val="5"/>
                <c:pt idx="0">
                  <c:v>2.6135000000000002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Sheet1!$I$2:$I$6</c:f>
              <c:numCache>
                <c:formatCode>General</c:formatCode>
                <c:ptCount val="5"/>
                <c:pt idx="2">
                  <c:v>2.8616999999999999</c:v>
                </c:pt>
                <c:pt idx="3">
                  <c:v>1.8694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Sheet1!$J$2:$J$6</c:f>
              <c:numCache>
                <c:formatCode>General</c:formatCode>
                <c:ptCount val="5"/>
                <c:pt idx="1">
                  <c:v>4.0255999999999998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Sheet1!$K$2:$K$6</c:f>
              <c:numCache>
                <c:formatCode>General</c:formatCode>
                <c:ptCount val="5"/>
                <c:pt idx="3">
                  <c:v>2.0017999999999998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Sheet1!$L$2:$L$6</c:f>
              <c:numCache>
                <c:formatCode>General</c:formatCode>
                <c:ptCount val="5"/>
                <c:pt idx="0">
                  <c:v>2.9342000000000001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264GR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Sheet1!$M$2:$M$6</c:f>
              <c:numCache>
                <c:formatCode>General</c:formatCode>
                <c:ptCount val="5"/>
                <c:pt idx="1">
                  <c:v>4.1581999999999999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280GR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Sheet1!$N$2:$N$6</c:f>
              <c:numCache>
                <c:formatCode>General</c:formatCode>
                <c:ptCount val="5"/>
                <c:pt idx="2">
                  <c:v>3.5573000000000001</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Sheet1!$O$2:$O$6</c:f>
              <c:numCache>
                <c:formatCode>General</c:formatCode>
                <c:ptCount val="5"/>
                <c:pt idx="0">
                  <c:v>3.7564000000000002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Sheet1!$P$2:$P$6</c:f>
              <c:numCache>
                <c:formatCode>General</c:formatCode>
                <c:ptCount val="5"/>
                <c:pt idx="3">
                  <c:v>2.5588000000000002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Sheet1!$Q$2:$Q$6</c:f>
              <c:numCache>
                <c:formatCode>General</c:formatCode>
                <c:ptCount val="5"/>
                <c:pt idx="2">
                  <c:v>4.6334</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Sheet1!$R$2:$R$6</c:f>
              <c:numCache>
                <c:formatCode>General</c:formatCode>
                <c:ptCount val="5"/>
                <c:pt idx="1">
                  <c:v>5.8459000000000003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Sheet1!$S$2:$S$6</c:f>
              <c:numCache>
                <c:formatCode>General</c:formatCode>
                <c:ptCount val="5"/>
                <c:pt idx="0">
                  <c:v>4.2690000000000001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Sheet1!$T$2:$T$6</c:f>
              <c:numCache>
                <c:formatCode>General</c:formatCode>
                <c:ptCount val="5"/>
                <c:pt idx="4">
                  <c:v>2.1547999999999998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2.0430999999999999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2.5712999999999999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1.1752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2.3031999999999999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2.9266000000000001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3.4824999999999999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2.2818000000000001</c:v>
                </c:pt>
                <c:pt idx="2">
                  <c:v>2.2966000000000002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2.7641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2.9809000000000001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2.1183000000000001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3.8222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3.5971000000000002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5.8715000000000002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3.7242000000000002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2.7378999999999998</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4.2270000000000003</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6.2496999999999998</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1">
                  <c:v>7.0495999999999999</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0">
                  <c:v>3.9066000000000001</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3">
                  <c:v>3.5234999999999999</c:v>
                </c:pt>
              </c:numCache>
            </c:numRef>
          </c:val>
          <c:smooth val="0"/>
          <c:extLst>
            <c:ext xmlns:c16="http://schemas.microsoft.com/office/drawing/2014/chart" uri="{C3380CC4-5D6E-409C-BE32-E72D297353CC}">
              <c16:uniqueId val="{0000001D-0E39-43D6-B97D-5114DFF21500}"/>
            </c:ext>
          </c:extLst>
        </c:ser>
        <c:ser>
          <c:idx val="22"/>
          <c:order val="20"/>
          <c:tx>
            <c:strRef>
              <c:f>Sheet1!$V$1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Sheet1!$V$2:$V$7</c:f>
              <c:numCache>
                <c:formatCode>General</c:formatCode>
                <c:ptCount val="6"/>
                <c:pt idx="4">
                  <c:v>2.3713000000000002</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2.4224000000000001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2.3338999999999999</c:v>
                </c:pt>
                <c:pt idx="3">
                  <c:v>1.8676999999999999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3.5434999999999999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2.4007000000000001</c:v>
                </c:pt>
                <c:pt idx="2">
                  <c:v>2.3687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3.8734000000000002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2.4897999999999998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1.6596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2.95</c:v>
                </c:pt>
                <c:pt idx="3">
                  <c:v>1.8791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3.6208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4.4104999999999999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3.1168</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3.9312999999999998</c:v>
                </c:pt>
                <c:pt idx="2">
                  <c:v>3.6393</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3.9493</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2.6932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5.0930999999999997</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1">
                  <c:v>6.2904999999999998</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0">
                  <c:v>4.6340000000000003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4">
                  <c:v>2.2023000000000001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1.7085999999999999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2.3321999999999998</c:v>
                </c:pt>
                <c:pt idx="1">
                  <c:v>1.2223999999999999</c:v>
                </c:pt>
                <c:pt idx="2">
                  <c:v>1.8638999999999999</c:v>
                </c:pt>
                <c:pt idx="3">
                  <c:v>1.9804999999999999</c:v>
                </c:pt>
                <c:pt idx="4">
                  <c:v>2.1526000000000001</c:v>
                </c:pt>
                <c:pt idx="6">
                  <c:v>2.0384000000000002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2.0179999999999998</c:v>
                </c:pt>
                <c:pt idx="4">
                  <c:v>2.4359999999999999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2.3018000000000001</c:v>
                </c:pt>
                <c:pt idx="2">
                  <c:v>2.2098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2.4401999999999999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2.1562999999999999</c:v>
                </c:pt>
                <c:pt idx="3">
                  <c:v>2.7464</c:v>
                </c:pt>
                <c:pt idx="4">
                  <c:v>3.2924000000000002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3.0575999999999999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3.5305</c:v>
                </c:pt>
                <c:pt idx="1">
                  <c:v>1.8754</c:v>
                </c:pt>
                <c:pt idx="6">
                  <c:v>3.2604000000000002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3.3591000000000002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4.5774999999999997</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4.5730000000000004</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5.23</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Sheet1!$B$2:$B$8</c:f>
              <c:numCache>
                <c:formatCode>General</c:formatCode>
                <c:ptCount val="7"/>
                <c:pt idx="0">
                  <c:v>2.5021</c:v>
                </c:pt>
                <c:pt idx="1">
                  <c:v>1.4434</c:v>
                </c:pt>
                <c:pt idx="2">
                  <c:v>1.974</c:v>
                </c:pt>
                <c:pt idx="3">
                  <c:v>2.1177000000000001</c:v>
                </c:pt>
                <c:pt idx="4">
                  <c:v>2.2631000000000001</c:v>
                </c:pt>
                <c:pt idx="6">
                  <c:v>2.1848000000000001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Sheet1!$C$2:$C$8</c:f>
              <c:numCache>
                <c:formatCode>General</c:formatCode>
                <c:ptCount val="7"/>
                <c:pt idx="3">
                  <c:v>2.0998000000000001</c:v>
                </c:pt>
                <c:pt idx="4">
                  <c:v>2.5739000000000001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Sheet1!$D$2:$D$8</c:f>
              <c:numCache>
                <c:formatCode>General</c:formatCode>
                <c:ptCount val="7"/>
                <c:pt idx="0">
                  <c:v>2.4893000000000001</c:v>
                </c:pt>
                <c:pt idx="2">
                  <c:v>2.2854999999999999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Sheet1!$E$2:$E$8</c:f>
              <c:numCache>
                <c:formatCode>General</c:formatCode>
                <c:ptCount val="7"/>
                <c:pt idx="5">
                  <c:v>2.4552999999999998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Sheet1!$F$2:$F$8</c:f>
              <c:numCache>
                <c:formatCode>General</c:formatCode>
                <c:ptCount val="7"/>
                <c:pt idx="0">
                  <c:v>3.2366999999999999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Sheet1!$G$2:$G$8</c:f>
              <c:numCache>
                <c:formatCode>General</c:formatCode>
                <c:ptCount val="7"/>
                <c:pt idx="1">
                  <c:v>2.1473</c:v>
                </c:pt>
                <c:pt idx="3">
                  <c:v>2.9064000000000001</c:v>
                </c:pt>
                <c:pt idx="4">
                  <c:v>3.4199000000000002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Sheet1!$H$2:$H$8</c:f>
              <c:numCache>
                <c:formatCode>General</c:formatCode>
                <c:ptCount val="7"/>
                <c:pt idx="0">
                  <c:v>3.6497000000000002</c:v>
                </c:pt>
                <c:pt idx="1">
                  <c:v>1.9736</c:v>
                </c:pt>
                <c:pt idx="6">
                  <c:v>3.3984999999999999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Sheet1!$I$2:$I$8</c:f>
              <c:numCache>
                <c:formatCode>General</c:formatCode>
                <c:ptCount val="7"/>
                <c:pt idx="2">
                  <c:v>3.3464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Sheet1!$J$2:$J$8</c:f>
              <c:numCache>
                <c:formatCode>General</c:formatCode>
                <c:ptCount val="7"/>
                <c:pt idx="0">
                  <c:v>4.6614000000000004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460GR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Sheet1!$K$2:$K$8</c:f>
              <c:numCache>
                <c:formatCode>General</c:formatCode>
                <c:ptCount val="7"/>
                <c:pt idx="2">
                  <c:v>4.7285000000000004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Sheet1!$L$2:$L$8</c:f>
              <c:numCache>
                <c:formatCode>General</c:formatCode>
                <c:ptCount val="7"/>
                <c:pt idx="0">
                  <c:v>5.0990000000000002</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Sheet1!$B$2:$B$8</c:f>
              <c:numCache>
                <c:formatCode>General</c:formatCode>
                <c:ptCount val="7"/>
                <c:pt idx="2">
                  <c:v>2.2608999999999999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Sheet1!$C$2:$C$8</c:f>
              <c:numCache>
                <c:formatCode>General</c:formatCode>
                <c:ptCount val="7"/>
                <c:pt idx="0">
                  <c:v>2.2576999999999998</c:v>
                </c:pt>
                <c:pt idx="1">
                  <c:v>1.2655000000000001</c:v>
                </c:pt>
                <c:pt idx="2">
                  <c:v>2.2536</c:v>
                </c:pt>
                <c:pt idx="3">
                  <c:v>1.8654999999999999</c:v>
                </c:pt>
                <c:pt idx="4">
                  <c:v>2.0594999999999999</c:v>
                </c:pt>
                <c:pt idx="6">
                  <c:v>1.8594999999999999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Sheet1!$D$2:$D$8</c:f>
              <c:numCache>
                <c:formatCode>General</c:formatCode>
                <c:ptCount val="7"/>
                <c:pt idx="2">
                  <c:v>2.4615</c:v>
                </c:pt>
                <c:pt idx="4">
                  <c:v>2.081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Sheet1!$E$2:$E$8</c:f>
              <c:numCache>
                <c:formatCode>General</c:formatCode>
                <c:ptCount val="7"/>
                <c:pt idx="0">
                  <c:v>2.3105000000000002</c:v>
                </c:pt>
                <c:pt idx="3">
                  <c:v>2.1699000000000002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Sheet1!$F$2:$F$8</c:f>
              <c:numCache>
                <c:formatCode>General</c:formatCode>
                <c:ptCount val="7"/>
                <c:pt idx="5">
                  <c:v>2.4967000000000001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Sheet1!$G$2:$G$8</c:f>
              <c:numCache>
                <c:formatCode>General</c:formatCode>
                <c:ptCount val="7"/>
                <c:pt idx="1">
                  <c:v>2.1457999999999999</c:v>
                </c:pt>
                <c:pt idx="2">
                  <c:v>3.2565</c:v>
                </c:pt>
                <c:pt idx="4">
                  <c:v>2.8321999999999998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Sheet1!$H$2:$H$8</c:f>
              <c:numCache>
                <c:formatCode>General</c:formatCode>
                <c:ptCount val="7"/>
                <c:pt idx="3">
                  <c:v>3.0729000000000002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Sheet1!$I$2:$I$8</c:f>
              <c:numCache>
                <c:formatCode>General</c:formatCode>
                <c:ptCount val="7"/>
                <c:pt idx="0">
                  <c:v>3.6261999999999999</c:v>
                </c:pt>
                <c:pt idx="1">
                  <c:v>1.9140999999999999</c:v>
                </c:pt>
                <c:pt idx="6">
                  <c:v>3.1991000000000001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Sheet1!$J$2:$J$8</c:f>
              <c:numCache>
                <c:formatCode>General</c:formatCode>
                <c:ptCount val="7"/>
                <c:pt idx="3">
                  <c:v>3.3521000000000001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Sheet1!$K$2:$K$8</c:f>
              <c:numCache>
                <c:formatCode>General</c:formatCode>
                <c:ptCount val="7"/>
                <c:pt idx="0">
                  <c:v>4.5582000000000003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Sheet1!$L$2:$L$8</c:f>
              <c:numCache>
                <c:formatCode>General</c:formatCode>
                <c:ptCount val="7"/>
                <c:pt idx="2">
                  <c:v>1.748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6BAEDB2-3545-4777-A101-3BC69222D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D32011-655C-4A64-9560-3DB3A08EA9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9DA640E-7EA4-4606-867F-13977991E6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0D16215-AB27-47A8-A6FA-5DA5723AF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807BBA9-AEEB-4D0D-8B19-B7D93C8B5E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6CF8A46-61AC-43BC-965D-BA2B5F50E5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8895A5F-5FF4-4889-9F84-8A52ACD79F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FBEC415-83EE-4803-ADC2-7054EA0D5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2.0387</c:v>
                </c:pt>
                <c:pt idx="1">
                  <c:v>2.2827999999999999</c:v>
                </c:pt>
                <c:pt idx="2">
                  <c:v>2.7042000000000002</c:v>
                </c:pt>
                <c:pt idx="3">
                  <c:v>2.9156</c:v>
                </c:pt>
                <c:pt idx="4">
                  <c:v>3.2122000000000002</c:v>
                </c:pt>
                <c:pt idx="5">
                  <c:v>2.4706999999999999</c:v>
                </c:pt>
                <c:pt idx="6">
                  <c:v>3.2845</c:v>
                </c:pt>
                <c:pt idx="7">
                  <c:v>3.4908000000000001</c:v>
                </c:pt>
                <c:pt idx="8">
                  <c:v>2.2103999999999999</c:v>
                </c:pt>
              </c:numCache>
            </c:numRef>
          </c:xVal>
          <c:yVal>
            <c:numRef>
              <c:f>Sheet1!$B$2:$B$10</c:f>
              <c:numCache>
                <c:formatCode>General</c:formatCode>
                <c:ptCount val="9"/>
                <c:pt idx="0">
                  <c:v>0.85499999999999998</c:v>
                </c:pt>
                <c:pt idx="1">
                  <c:v>0.82199999999999995</c:v>
                </c:pt>
                <c:pt idx="2">
                  <c:v>1.0820000000000001</c:v>
                </c:pt>
                <c:pt idx="3">
                  <c:v>1.1399999999999999</c:v>
                </c:pt>
                <c:pt idx="4">
                  <c:v>1.1879999999999999</c:v>
                </c:pt>
                <c:pt idx="5">
                  <c:v>0.73199999999999998</c:v>
                </c:pt>
                <c:pt idx="6">
                  <c:v>0.92500000000000004</c:v>
                </c:pt>
                <c:pt idx="7">
                  <c:v>1.488</c:v>
                </c:pt>
                <c:pt idx="8">
                  <c:v>1.1220000000000001</c:v>
                </c:pt>
              </c:numCache>
            </c:numRef>
          </c:yVal>
          <c:bubbleSize>
            <c:numRef>
              <c:f>Sheet1!$C$2:$C$10</c:f>
              <c:numCache>
                <c:formatCode>General</c:formatCode>
                <c:ptCount val="9"/>
                <c:pt idx="0">
                  <c:v>1760863092</c:v>
                </c:pt>
                <c:pt idx="1">
                  <c:v>230947562</c:v>
                </c:pt>
                <c:pt idx="2">
                  <c:v>200738299</c:v>
                </c:pt>
                <c:pt idx="3">
                  <c:v>188621011</c:v>
                </c:pt>
                <c:pt idx="4">
                  <c:v>187705593</c:v>
                </c:pt>
                <c:pt idx="5">
                  <c:v>146085508</c:v>
                </c:pt>
                <c:pt idx="6">
                  <c:v>143118988</c:v>
                </c:pt>
                <c:pt idx="7">
                  <c:v>133719924</c:v>
                </c:pt>
                <c:pt idx="8">
                  <c:v>128025208</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Coeur De Lion</c:v>
                  </c:pt>
                  <c:pt idx="6">
                    <c:v>La Vache Qui Rit</c:v>
                  </c:pt>
                  <c:pt idx="7">
                    <c:v>Mini Babybel</c:v>
                  </c:pt>
                  <c:pt idx="8">
                    <c:v>Galbani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2.4628999999999999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2.1486999999999998</c:v>
                </c:pt>
                <c:pt idx="2">
                  <c:v>2.6366999999999998</c:v>
                </c:pt>
                <c:pt idx="6">
                  <c:v>2.2454000000000001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1.3109</c:v>
                </c:pt>
                <c:pt idx="1">
                  <c:v>1.5152000000000001</c:v>
                </c:pt>
                <c:pt idx="2">
                  <c:v>2.3485</c:v>
                </c:pt>
                <c:pt idx="3">
                  <c:v>1.6423000000000001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2.1614</c:v>
                </c:pt>
                <c:pt idx="1">
                  <c:v>2.9659</c:v>
                </c:pt>
                <c:pt idx="3">
                  <c:v>2.5783</c:v>
                </c:pt>
                <c:pt idx="5">
                  <c:v>2.7964000000000002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2.9594999999999998</c:v>
                </c:pt>
                <c:pt idx="2">
                  <c:v>3.6528</c:v>
                </c:pt>
                <c:pt idx="3">
                  <c:v>4.4829999999999997</c:v>
                </c:pt>
                <c:pt idx="4">
                  <c:v>2.8361999999999998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2.2301000000000002</c:v>
                </c:pt>
                <c:pt idx="1">
                  <c:v>2.5897000000000001</c:v>
                </c:pt>
                <c:pt idx="2">
                  <c:v>4.6195000000000004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3.3149000000000002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2.7160000000000002</c:v>
                </c:pt>
                <c:pt idx="1">
                  <c:v>3.5868000000000002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2.9542999999999999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1.9787999999999999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2.2079</c:v>
                </c:pt>
                <c:pt idx="1">
                  <c:v>2.5787</c:v>
                </c:pt>
                <c:pt idx="6">
                  <c:v>2.2364000000000002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1.3940999999999999</c:v>
                </c:pt>
                <c:pt idx="1">
                  <c:v>2.5105</c:v>
                </c:pt>
                <c:pt idx="2">
                  <c:v>1.5953999999999999</c:v>
                </c:pt>
                <c:pt idx="3">
                  <c:v>1.7573000000000001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2.2494999999999998</c:v>
                </c:pt>
                <c:pt idx="1">
                  <c:v>2.8174999999999999</c:v>
                </c:pt>
                <c:pt idx="2">
                  <c:v>2.6676000000000002</c:v>
                </c:pt>
                <c:pt idx="3">
                  <c:v>2.7401</c:v>
                </c:pt>
                <c:pt idx="5">
                  <c:v>2.7654000000000001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3.0125000000000002</c:v>
                </c:pt>
                <c:pt idx="1">
                  <c:v>3.6293000000000002</c:v>
                </c:pt>
                <c:pt idx="3">
                  <c:v>4.1787999999999998</c:v>
                </c:pt>
                <c:pt idx="4">
                  <c:v>2.9666999999999999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2.2553999999999998</c:v>
                </c:pt>
                <c:pt idx="1">
                  <c:v>4.6925999999999997</c:v>
                </c:pt>
                <c:pt idx="2">
                  <c:v>2.7865000000000002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4">
                  <c:v>3.2782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2.7353999999999998</c:v>
                </c:pt>
                <c:pt idx="2">
                  <c:v>3.7557999999999998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3.0091000000000001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Sheet1!$B$2:$B$8</c:f>
              <c:numCache>
                <c:formatCode>General</c:formatCode>
                <c:ptCount val="7"/>
                <c:pt idx="0">
                  <c:v>2.8662999999999998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Sheet1!$C$2:$C$8</c:f>
              <c:numCache>
                <c:formatCode>General</c:formatCode>
                <c:ptCount val="7"/>
                <c:pt idx="0">
                  <c:v>1.7848999999999999</c:v>
                </c:pt>
                <c:pt idx="6">
                  <c:v>2.3374000000000001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Sheet1!$D$2:$D$8</c:f>
              <c:numCache>
                <c:formatCode>General</c:formatCode>
                <c:ptCount val="7"/>
                <c:pt idx="0">
                  <c:v>1.2884</c:v>
                </c:pt>
                <c:pt idx="1">
                  <c:v>1.5113000000000001</c:v>
                </c:pt>
                <c:pt idx="3">
                  <c:v>1.7226999999999999</c:v>
                </c:pt>
                <c:pt idx="4">
                  <c:v>2.8254999999999999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Sheet1!$E$2:$E$8</c:f>
              <c:numCache>
                <c:formatCode>General</c:formatCode>
                <c:ptCount val="7"/>
                <c:pt idx="0">
                  <c:v>2.2326999999999999</c:v>
                </c:pt>
                <c:pt idx="1">
                  <c:v>3.0937999999999999</c:v>
                </c:pt>
                <c:pt idx="2">
                  <c:v>2.8412000000000002</c:v>
                </c:pt>
                <c:pt idx="5">
                  <c:v>2.8961999999999999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Sheet1!$F$2:$F$8</c:f>
              <c:numCache>
                <c:formatCode>General</c:formatCode>
                <c:ptCount val="7"/>
                <c:pt idx="0">
                  <c:v>3.1911</c:v>
                </c:pt>
                <c:pt idx="2">
                  <c:v>2.7414999999999998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Sheet1!$G$2:$G$8</c:f>
              <c:numCache>
                <c:formatCode>General</c:formatCode>
                <c:ptCount val="7"/>
                <c:pt idx="0">
                  <c:v>1.7465999999999999</c:v>
                </c:pt>
                <c:pt idx="1">
                  <c:v>2.57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Sheet1!$H$2:$H$8</c:f>
              <c:numCache>
                <c:formatCode>General</c:formatCode>
                <c:ptCount val="7"/>
                <c:pt idx="0">
                  <c:v>2.1259000000000001</c:v>
                </c:pt>
                <c:pt idx="2">
                  <c:v>3.34</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Sheet1!$I$2:$I$8</c:f>
              <c:numCache>
                <c:formatCode>General</c:formatCode>
                <c:ptCount val="7"/>
                <c:pt idx="1">
                  <c:v>3.4845999999999999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Sheet1!$J$2:$J$8</c:f>
              <c:numCache>
                <c:formatCode>General</c:formatCode>
                <c:ptCount val="7"/>
                <c:pt idx="0">
                  <c:v>2.9628999999999999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66D792-D030-49AD-ACE6-68E897EF88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87FE8D2-65E0-479A-880C-E6AA8D4306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00BDB5-CAF4-4E34-9FD9-DC6D765C9B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A3D236-96D2-4681-BAC4-B170E1395B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282B69A-A92F-4DA6-AF8C-DE5D7659CC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F50C487-F9E3-4218-8784-6324F64259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CAEBCA1-E329-4B7B-B735-F539110F6A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CAC712E-7A76-4FDC-89E4-73CBC84556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2.1959</c:v>
                </c:pt>
                <c:pt idx="1">
                  <c:v>2.3527999999999998</c:v>
                </c:pt>
                <c:pt idx="2">
                  <c:v>2.8315000000000001</c:v>
                </c:pt>
                <c:pt idx="3">
                  <c:v>3.2755999999999998</c:v>
                </c:pt>
                <c:pt idx="4">
                  <c:v>3.0144000000000002</c:v>
                </c:pt>
                <c:pt idx="5">
                  <c:v>3.2692000000000001</c:v>
                </c:pt>
                <c:pt idx="6">
                  <c:v>2.4649000000000001</c:v>
                </c:pt>
                <c:pt idx="7">
                  <c:v>2.9653</c:v>
                </c:pt>
                <c:pt idx="8">
                  <c:v>3.4565000000000001</c:v>
                </c:pt>
              </c:numCache>
            </c:numRef>
          </c:xVal>
          <c:yVal>
            <c:numRef>
              <c:f>Sheet1!$B$2:$B$10</c:f>
              <c:numCache>
                <c:formatCode>General</c:formatCode>
                <c:ptCount val="9"/>
                <c:pt idx="0">
                  <c:v>0.88500000000000001</c:v>
                </c:pt>
                <c:pt idx="1">
                  <c:v>0.77700000000000002</c:v>
                </c:pt>
                <c:pt idx="2">
                  <c:v>1.0529999999999999</c:v>
                </c:pt>
                <c:pt idx="3">
                  <c:v>1.1479999999999999</c:v>
                </c:pt>
                <c:pt idx="4">
                  <c:v>1.137</c:v>
                </c:pt>
                <c:pt idx="5">
                  <c:v>0.80200000000000005</c:v>
                </c:pt>
                <c:pt idx="6">
                  <c:v>0.69399999999999995</c:v>
                </c:pt>
                <c:pt idx="7">
                  <c:v>1.04</c:v>
                </c:pt>
                <c:pt idx="8">
                  <c:v>1.341</c:v>
                </c:pt>
              </c:numCache>
            </c:numRef>
          </c:yVal>
          <c:bubbleSize>
            <c:numRef>
              <c:f>Sheet1!$C$2:$C$10</c:f>
              <c:numCache>
                <c:formatCode>General</c:formatCode>
                <c:ptCount val="9"/>
                <c:pt idx="0">
                  <c:v>263392264</c:v>
                </c:pt>
                <c:pt idx="1">
                  <c:v>39509333</c:v>
                </c:pt>
                <c:pt idx="2">
                  <c:v>34407631</c:v>
                </c:pt>
                <c:pt idx="3">
                  <c:v>32529804</c:v>
                </c:pt>
                <c:pt idx="4">
                  <c:v>30956719</c:v>
                </c:pt>
                <c:pt idx="5">
                  <c:v>30468388</c:v>
                </c:pt>
                <c:pt idx="6">
                  <c:v>25638814</c:v>
                </c:pt>
                <c:pt idx="7">
                  <c:v>22816387</c:v>
                </c:pt>
                <c:pt idx="8">
                  <c:v>22613796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Kiri</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AEA0550-31EB-4E12-BE10-1BE065820F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565C4C0-97E6-4BB1-A013-A938245955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614251C-A0BF-45E5-BCD9-02F84E09DD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0359554-D77F-40B5-95C0-17C275F462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A55AD17-7656-45DD-A0C9-C323B6397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11A034-9E19-475C-97AE-1717BB87D0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2F1FFB1-9D18-43B1-885B-AB41316ECE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B3244D3-200F-45D4-8AB4-8CE8725114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2.0106999999999999</c:v>
                </c:pt>
                <c:pt idx="1">
                  <c:v>2.3565</c:v>
                </c:pt>
                <c:pt idx="2">
                  <c:v>2.7509000000000001</c:v>
                </c:pt>
                <c:pt idx="3">
                  <c:v>2.9500999999999999</c:v>
                </c:pt>
                <c:pt idx="4">
                  <c:v>3.3361999999999998</c:v>
                </c:pt>
                <c:pt idx="5">
                  <c:v>2.2946</c:v>
                </c:pt>
                <c:pt idx="6">
                  <c:v>3.3645999999999998</c:v>
                </c:pt>
                <c:pt idx="7">
                  <c:v>2.5411000000000001</c:v>
                </c:pt>
                <c:pt idx="8">
                  <c:v>3.5409000000000002</c:v>
                </c:pt>
              </c:numCache>
            </c:numRef>
          </c:xVal>
          <c:yVal>
            <c:numRef>
              <c:f>Sheet1!$B$2:$B$10</c:f>
              <c:numCache>
                <c:formatCode>General</c:formatCode>
                <c:ptCount val="9"/>
                <c:pt idx="0">
                  <c:v>0.83699999999999997</c:v>
                </c:pt>
                <c:pt idx="1">
                  <c:v>0.83899999999999997</c:v>
                </c:pt>
                <c:pt idx="2">
                  <c:v>1.0860000000000001</c:v>
                </c:pt>
                <c:pt idx="3">
                  <c:v>1.1259999999999999</c:v>
                </c:pt>
                <c:pt idx="4">
                  <c:v>1.2210000000000001</c:v>
                </c:pt>
                <c:pt idx="5">
                  <c:v>1.145</c:v>
                </c:pt>
                <c:pt idx="6">
                  <c:v>0.96499999999999997</c:v>
                </c:pt>
                <c:pt idx="7">
                  <c:v>0.76800000000000002</c:v>
                </c:pt>
                <c:pt idx="8">
                  <c:v>1.5249999999999999</c:v>
                </c:pt>
              </c:numCache>
            </c:numRef>
          </c:yVal>
          <c:bubbleSize>
            <c:numRef>
              <c:f>Sheet1!$C$2:$C$10</c:f>
              <c:numCache>
                <c:formatCode>General</c:formatCode>
                <c:ptCount val="9"/>
                <c:pt idx="0">
                  <c:v>189926117</c:v>
                </c:pt>
                <c:pt idx="1">
                  <c:v>39277810</c:v>
                </c:pt>
                <c:pt idx="2">
                  <c:v>33117229</c:v>
                </c:pt>
                <c:pt idx="3">
                  <c:v>30253337</c:v>
                </c:pt>
                <c:pt idx="4">
                  <c:v>29411346</c:v>
                </c:pt>
                <c:pt idx="5">
                  <c:v>23364293</c:v>
                </c:pt>
                <c:pt idx="6">
                  <c:v>22557022</c:v>
                </c:pt>
                <c:pt idx="7">
                  <c:v>22493816</c:v>
                </c:pt>
                <c:pt idx="8">
                  <c:v>19313906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Galbani</c:v>
                  </c:pt>
                  <c:pt idx="6">
                    <c:v>La Vache Qui Rit</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FB3C7ED-FC0F-46FD-A4D9-1E0095B46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85C00B-15FD-438E-8FEE-59E98A9936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74A0394-0112-43F7-83F0-0533042BCF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C69CCB-70DE-4851-954C-22B38A0FE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823124A-7AE3-45C8-A349-0584FC2C4E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64FF844-2793-4FD3-9BEF-A526F63929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837ABD8-B31B-4194-B604-7067CE3733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A2A0751-DAD5-4EF0-BBCE-155DFCA74E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C07192-CC87-4D4F-BC8B-C09B2FEA40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DAED220-710D-4897-92FA-C8D3B6DF3D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3F6A02E-C455-4355-93E3-7C1DE9B248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B10BC58-E385-4941-8F6D-AC9783328B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ECEB860-053C-42CC-9A88-978B5A806D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5714378-FE80-4FC5-9CC3-01B5398390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5CD16FB-55AC-4817-A8C8-0645D3367C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D0106D1-39C2-4BFD-83C9-BA5479D380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4055484-BD79-4443-AC1D-710F5ACA09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C37935E-1F6E-40C0-A6F4-B42A620B5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54686A1-1845-47E0-9653-88B5F10997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4B386FC-4996-45F8-B435-D21B8FDB4D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E6A16D1-29FC-4321-AB14-B518F1436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F3374F7-A9A2-43D0-AF72-4FB598C208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23D1478-7DBC-49CB-913D-1A17012A38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2EB8B0A-DA93-4E60-B572-94A08A9BDE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1.357</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3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38.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39.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0.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41.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4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418087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94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4347"/>
            <a:ext cx="4869366" cy="80334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8289"/>
            <a:ext cx="4869366" cy="162728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29295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6509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596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8089"/>
            <a:ext cx="4869366" cy="6939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2186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89526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8077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02529"/>
            <a:ext cx="4869366" cy="67940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646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983311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04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2344"/>
            <a:ext cx="4869366" cy="6860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1217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178562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82179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350748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350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148626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6533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433126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61497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096256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148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965433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7429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99436"/>
            <a:ext cx="4869366" cy="8115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31752"/>
            <a:ext cx="4869366" cy="1643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1009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398932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6657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276829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972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2573"/>
            <a:ext cx="4869366" cy="7219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13078"/>
            <a:ext cx="4869366" cy="146249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14793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883947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09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619715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95885"/>
            <a:ext cx="4869366" cy="98213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94664"/>
            <a:ext cx="4869366" cy="64920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0918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83777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5336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7900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8680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8554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9/9/2025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4984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61257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0774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53689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5135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5850"/>
            <a:ext cx="4869366" cy="78646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23228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28762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33423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802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46088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21581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98379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576624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83011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46090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647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550669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971512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677450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992129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25757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26294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04366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15973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15185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67748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9/9/2025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9245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75833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7962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3881"/>
            <a:ext cx="4869366" cy="777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1089"/>
            <a:ext cx="4869366" cy="157448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15947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285762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47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6862"/>
            <a:ext cx="4869366" cy="69436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9034"/>
            <a:ext cx="4869366" cy="14065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83913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22723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8487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17544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80724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9/9/2025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86431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3634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TotalTime>
  <Words>4344</Words>
  <Application>Microsoft Office PowerPoint</Application>
  <PresentationFormat>On-screen Show (16:9)</PresentationFormat>
  <Paragraphs>1150</Paragraphs>
  <Slides>48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2025-09-09T09:43:06Z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