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31.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2.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3.xml" ContentType="application/vnd.openxmlformats-officedocument.presentationml.tags+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34.xml" ContentType="application/vnd.openxmlformats-officedocument.presentationml.tags+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35.xml" ContentType="application/vnd.openxmlformats-officedocument.presentationml.tags+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36.xml" ContentType="application/vnd.openxmlformats-officedocument.presentationml.tags+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37.xml" ContentType="application/vnd.openxmlformats-officedocument.presentationml.tags+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38.xml" ContentType="application/vnd.openxmlformats-officedocument.presentationml.tags+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39.xml" ContentType="application/vnd.openxmlformats-officedocument.presentationml.tags+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40.xml" ContentType="application/vnd.openxmlformats-officedocument.presentationml.tags+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41.xml" ContentType="application/vnd.openxmlformats-officedocument.presentationml.tags+xml"/>
  <Override PartName="/ppt/notesSlides/notesSlide1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42.xml" ContentType="application/vnd.openxmlformats-officedocument.presentationml.tags+xml"/>
  <Override PartName="/ppt/notesSlides/notesSlide1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43.xml" ContentType="application/vnd.openxmlformats-officedocument.presentationml.tags+xml"/>
  <Override PartName="/ppt/notesSlides/notesSlide1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44.xml" ContentType="application/vnd.openxmlformats-officedocument.presentationml.tags+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45.xml" ContentType="application/vnd.openxmlformats-officedocument.presentationml.tags+xml"/>
  <Override PartName="/ppt/notesSlides/notesSlide1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46.xml" ContentType="application/vnd.openxmlformats-officedocument.presentationml.tags+xml"/>
  <Override PartName="/ppt/notesSlides/notesSlide19.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47.xml" ContentType="application/vnd.openxmlformats-officedocument.presentationml.tags+xml"/>
  <Override PartName="/ppt/notesSlides/notesSlide20.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48.xml" ContentType="application/vnd.openxmlformats-officedocument.presentationml.tags+xml"/>
  <Override PartName="/ppt/notesSlides/notesSlide21.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49.xml" ContentType="application/vnd.openxmlformats-officedocument.presentationml.tags+xml"/>
  <Override PartName="/ppt/notesSlides/notesSlide22.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50.xml" ContentType="application/vnd.openxmlformats-officedocument.presentationml.tags+xml"/>
  <Override PartName="/ppt/notesSlides/notesSlide23.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51.xml" ContentType="application/vnd.openxmlformats-officedocument.presentationml.tags+xml"/>
  <Override PartName="/ppt/notesSlides/notesSlide24.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52.xml" ContentType="application/vnd.openxmlformats-officedocument.presentationml.tags+xml"/>
  <Override PartName="/ppt/notesSlides/notesSlide25.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53.xml" ContentType="application/vnd.openxmlformats-officedocument.presentationml.tags+xml"/>
  <Override PartName="/ppt/notesSlides/notesSlide26.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54.xml" ContentType="application/vnd.openxmlformats-officedocument.presentationml.tags+xml"/>
  <Override PartName="/ppt/notesSlides/notesSlide27.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55.xml" ContentType="application/vnd.openxmlformats-officedocument.presentationml.tags+xml"/>
  <Override PartName="/ppt/notesSlides/notesSlide28.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56.xml" ContentType="application/vnd.openxmlformats-officedocument.presentationml.tags+xml"/>
  <Override PartName="/ppt/notesSlides/notesSlide29.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57.xml" ContentType="application/vnd.openxmlformats-officedocument.presentationml.tags+xml"/>
  <Override PartName="/ppt/notesSlides/notesSlide30.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58.xml" ContentType="application/vnd.openxmlformats-officedocument.presentationml.tags+xml"/>
  <Override PartName="/ppt/notesSlides/notesSlide31.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59.xml" ContentType="application/vnd.openxmlformats-officedocument.presentationml.tags+xml"/>
  <Override PartName="/ppt/notesSlides/notesSlide32.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60.xml" ContentType="application/vnd.openxmlformats-officedocument.presentationml.tags+xml"/>
  <Override PartName="/ppt/notesSlides/notesSlide33.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61.xml" ContentType="application/vnd.openxmlformats-officedocument.presentationml.tags+xml"/>
  <Override PartName="/ppt/notesSlides/notesSlide34.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62.xml" ContentType="application/vnd.openxmlformats-officedocument.presentationml.tags+xml"/>
  <Override PartName="/ppt/notesSlides/notesSlide35.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63.xml" ContentType="application/vnd.openxmlformats-officedocument.presentationml.tags+xml"/>
  <Override PartName="/ppt/notesSlides/notesSlide36.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64.xml" ContentType="application/vnd.openxmlformats-officedocument.presentationml.tags+xml"/>
  <Override PartName="/ppt/notesSlides/notesSlide37.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65.xml" ContentType="application/vnd.openxmlformats-officedocument.presentationml.tags+xml"/>
  <Override PartName="/ppt/notesSlides/notesSlide38.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66.xml" ContentType="application/vnd.openxmlformats-officedocument.presentationml.tags+xml"/>
  <Override PartName="/ppt/notesSlides/notesSlide39.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67.xml" ContentType="application/vnd.openxmlformats-officedocument.presentationml.tags+xml"/>
  <Override PartName="/ppt/notesSlides/notesSlide40.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68.xml" ContentType="application/vnd.openxmlformats-officedocument.presentationml.tags+xml"/>
  <Override PartName="/ppt/notesSlides/notesSlide41.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69.xml" ContentType="application/vnd.openxmlformats-officedocument.presentationml.tags+xml"/>
  <Override PartName="/ppt/notesSlides/notesSlide42.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70.xml" ContentType="application/vnd.openxmlformats-officedocument.presentationml.tags+xml"/>
  <Override PartName="/ppt/notesSlides/notesSlide43.xml" ContentType="application/vnd.openxmlformats-officedocument.presentationml.notesSl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71.xml" ContentType="application/vnd.openxmlformats-officedocument.presentationml.tags+xml"/>
  <Override PartName="/ppt/notesSlides/notesSlide44.xml" ContentType="application/vnd.openxmlformats-officedocument.presentationml.notesSl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72.xml" ContentType="application/vnd.openxmlformats-officedocument.presentationml.tags+xml"/>
  <Override PartName="/ppt/notesSlides/notesSlide45.xml" ContentType="application/vnd.openxmlformats-officedocument.presentationml.notesSlid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73.xml" ContentType="application/vnd.openxmlformats-officedocument.presentationml.tags+xml"/>
  <Override PartName="/ppt/notesSlides/notesSlide46.xml" ContentType="application/vnd.openxmlformats-officedocument.presentationml.notesSlid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74.xml" ContentType="application/vnd.openxmlformats-officedocument.presentationml.tags+xml"/>
  <Override PartName="/ppt/notesSlides/notesSlide47.xml" ContentType="application/vnd.openxmlformats-officedocument.presentationml.notesSlid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75.xml" ContentType="application/vnd.openxmlformats-officedocument.presentationml.tags+xml"/>
  <Override PartName="/ppt/notesSlides/notesSlide48.xml" ContentType="application/vnd.openxmlformats-officedocument.presentationml.notesSlid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53"/>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F00FD060-BE2B-4E9B-991E-8FAD4E4595C0}">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Lst>
        </p14:section>
        <p14:section name="Sector Shelf Price/Vol Comparison" id="{BD45E944-8FAB-49A9-9653-48540DDE520D}">
          <p14:sldIdLst>
            <p14:sldId id="2147477377"/>
            <p14:sldId id="2147477378"/>
            <p14:sldId id="2147477379"/>
            <p14:sldId id="2147477380"/>
            <p14:sldId id="2147477381"/>
            <p14:sldId id="2147477382"/>
            <p14:sldId id="2147477383"/>
            <p14:sldId id="2147477384"/>
            <p14:sldId id="2147477385"/>
            <p14:sldId id="2147477386"/>
            <p14:sldId id="2147477387"/>
            <p14:sldId id="2147477388"/>
          </p14:sldIdLst>
        </p14:section>
        <p14:section name="Segment Avg Price/Vol Comparison" id="{953CF93E-21CE-4126-B9A7-B996987C3DA3}">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Lst>
        </p14:section>
        <p14:section name="Segment Shelf Price/Vol Comparison" id="{1A8D1CED-64C2-4076-A334-FB3C8D02BFC8}">
          <p14:sldIdLst>
            <p14:sldId id="2147477401"/>
            <p14:sldId id="2147477402"/>
            <p14:sldId id="2147477403"/>
            <p14:sldId id="2147477404"/>
            <p14:sldId id="2147477405"/>
            <p14:sldId id="2147477406"/>
            <p14:sldId id="2147477407"/>
            <p14:sldId id="2147477408"/>
            <p14:sldId id="2147477409"/>
            <p14:sldId id="2147477410"/>
            <p14:sldId id="2147477411"/>
            <p14:sldId id="2147477412"/>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72" y="27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5/10/relationships/revisionInfo" Target="revisionInfo.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09/09/2025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9/9/2025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1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1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1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1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1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2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2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2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2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3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3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3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3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4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4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4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4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4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4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4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77687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33827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34366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17756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298524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298560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776984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400912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208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59958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12626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331459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18261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54408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68925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411039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108951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440764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960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993047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88405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36269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954375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69980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341990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490342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066762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7053408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559302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734407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370413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880279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8237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529732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432473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54120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352673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51103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261997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54318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7778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04538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41122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86665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4206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48425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116494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9/9/2025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997918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0</TotalTime>
  <Words>4752</Words>
  <Application>Microsoft Office PowerPoint</Application>
  <PresentationFormat>On-screen Show (16:9)</PresentationFormat>
  <Paragraphs>1008</Paragraphs>
  <Slides>48</Slides>
  <Notes>48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55</cp:revision>
  <dcterms:created xsi:type="dcterms:W3CDTF">2024-07-05T14:56:51Z</dcterms:created>
  <dcterms:modified xsi:type="dcterms:W3CDTF">2025-09-09T10:00:41Z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