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2096F363-C578-4A20-9C26-B53BC4B7D964}">
          <p14:sldIdLst>
            <p14:sldId id="2147477365"/>
            <p14:sldId id="2147477366"/>
            <p14:sldId id="2147477367"/>
            <p14:sldId id="2147477368"/>
            <p14:sldId id="2147477369"/>
            <p14:sldId id="2147477370"/>
          </p14:sldIdLst>
        </p14:section>
        <p14:section name="Segments Price Correlation Analysis P3Y" id="{D9731452-755B-4E0A-8986-532D8284AC08}">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7137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183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7076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190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9212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725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7790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4189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991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886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010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5964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3778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190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410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2035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402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026780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1278</Words>
  <Application>Microsoft Office PowerPoint</Application>
  <PresentationFormat>On-screen Show (16:9)</PresentationFormat>
  <Paragraphs>234</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2025-09-09T10:02:28Z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