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tags/tag31.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4.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5.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6.xml" ContentType="application/vnd.openxmlformats-officedocument.presentationml.tags+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46.xml" ContentType="application/vnd.openxmlformats-officedocument.presentationml.tags+xml"/>
  <Override PartName="/ppt/charts/chart31.xml" ContentType="application/vnd.openxmlformats-officedocument.drawingml.chart+xml"/>
  <Override PartName="/ppt/tags/tag47.xml" ContentType="application/vnd.openxmlformats-officedocument.presentationml.tags+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48.xml" ContentType="application/vnd.openxmlformats-officedocument.presentationml.tags+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9.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4BE6008A-5A32-4757-9B14-58358C06BE11}">
          <p14:sldIdLst>
            <p14:sldId id="2147475164"/>
          </p14:sldIdLst>
        </p14:section>
        <p14:section name="Innovation ranking" id="{20666D77-2BD2-4AB5-859F-3E6963B99DC2}">
          <p14:sldIdLst>
            <p14:sldId id="2147475165"/>
            <p14:sldId id="2147475166"/>
            <p14:sldId id="2147475167"/>
            <p14:sldId id="2147475168"/>
            <p14:sldId id="2147475169"/>
            <p14:sldId id="2147475170"/>
            <p14:sldId id="2147475171"/>
          </p14:sldIdLst>
        </p14:section>
        <p14:section name="Innovation potential" id="{DD2C9927-BFF6-40B0-8172-D03DF7DE6A8C}">
          <p14:sldIdLst>
            <p14:sldId id="2147475172"/>
            <p14:sldId id="2147475173"/>
            <p14:sldId id="2147475174"/>
            <p14:sldId id="2147475175"/>
            <p14:sldId id="2147475176"/>
            <p14:sldId id="2147475177"/>
            <p14:sldId id="2147475178"/>
          </p14:sldIdLst>
        </p14:section>
        <p14:section name="Innovation sourcing" id="{756A3B84-3BE0-4D34-AAF8-6CE8DA27306E}">
          <p14:sldIdLst>
            <p14:sldId id="2147475179"/>
            <p14:sldId id="2147475180"/>
            <p14:sldId id="2147475181"/>
            <p14:sldId id="2147475182"/>
            <p14:sldId id="2147475183"/>
            <p14:sldId id="2147475184"/>
            <p14:sldId id="21474751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 d="100"/>
          <a:sy n="10" d="100"/>
        </p:scale>
        <p:origin x="2"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08/08/2025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8/8/2025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8" Type="http://schemas.openxmlformats.org/officeDocument/2006/relationships/chart" Target="../charts/chart30.xml"/><Relationship Id="rId3" Type="http://schemas.openxmlformats.org/officeDocument/2006/relationships/oleObject" Target="../embeddings/oleObject28.bin"/><Relationship Id="rId7" Type="http://schemas.openxmlformats.org/officeDocument/2006/relationships/chart" Target="../charts/chart29.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7.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6.xml"/><Relationship Id="rId5" Type="http://schemas.openxmlformats.org/officeDocument/2006/relationships/chart" Target="../charts/chart35.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8.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oleObject" Target="../embeddings/oleObject28.bin"/><Relationship Id="rId7" Type="http://schemas.openxmlformats.org/officeDocument/2006/relationships/chart" Target="../charts/chart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1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77351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56661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23198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1714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48940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04699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2353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028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6944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5086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9242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864357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722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98269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8325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087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83986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63856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13740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03659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26729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453100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2099</Words>
  <Application>Microsoft Office PowerPoint</Application>
  <PresentationFormat>On-screen Show (16:9)</PresentationFormat>
  <Paragraphs>758</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15</cp:revision>
  <dcterms:created xsi:type="dcterms:W3CDTF">2024-07-08T12:20:01Z</dcterms:created>
  <dcterms:modified xsi:type="dcterms:W3CDTF">2025-08-08T10:30:56Z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