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00.xml" ContentType="application/vnd.ms-office.chartcolorstyle+xml"/>
  <Override PartName="/ppt/charts/colors101.xml" ContentType="application/vnd.ms-office.chartcolorstyle+xml"/>
  <Override PartName="/ppt/charts/colors102.xml" ContentType="application/vnd.ms-office.chartcolorstyle+xml"/>
  <Override PartName="/ppt/charts/colors103.xml" ContentType="application/vnd.ms-office.chartcolorstyle+xml"/>
  <Override PartName="/ppt/charts/colors104.xml" ContentType="application/vnd.ms-office.chartcolorstyle+xml"/>
  <Override PartName="/ppt/charts/colors105.xml" ContentType="application/vnd.ms-office.chartcolorstyle+xml"/>
  <Override PartName="/ppt/charts/colors106.xml" ContentType="application/vnd.ms-office.chartcolorstyle+xml"/>
  <Override PartName="/ppt/charts/colors107.xml" ContentType="application/vnd.ms-office.chartcolorstyle+xml"/>
  <Override PartName="/ppt/charts/colors108.xml" ContentType="application/vnd.ms-office.chartcolorstyle+xml"/>
  <Override PartName="/ppt/charts/colors109.xml" ContentType="application/vnd.ms-office.chartcolorstyle+xml"/>
  <Override PartName="/ppt/charts/colors11.xml" ContentType="application/vnd.ms-office.chartcolorstyle+xml"/>
  <Override PartName="/ppt/charts/colors110.xml" ContentType="application/vnd.ms-office.chartcolorstyle+xml"/>
  <Override PartName="/ppt/charts/colors12.xml" ContentType="application/vnd.ms-office.chartcolorstyle+xml"/>
  <Override PartName="/ppt/charts/colors13.xml" ContentType="application/vnd.ms-office.chartcolorstyle+xml"/>
  <Override PartName="/ppt/charts/colors14.xml" ContentType="application/vnd.ms-office.chartcolorstyle+xml"/>
  <Override PartName="/ppt/charts/colors15.xml" ContentType="application/vnd.ms-office.chartcolorstyle+xml"/>
  <Override PartName="/ppt/charts/colors16.xml" ContentType="application/vnd.ms-office.chartcolorstyle+xml"/>
  <Override PartName="/ppt/charts/colors17.xml" ContentType="application/vnd.ms-office.chartcolorstyle+xml"/>
  <Override PartName="/ppt/charts/colors18.xml" ContentType="application/vnd.ms-office.chartcolorstyle+xml"/>
  <Override PartName="/ppt/charts/colors19.xml" ContentType="application/vnd.ms-office.chartcolorstyle+xml"/>
  <Override PartName="/ppt/charts/colors2.xml" ContentType="application/vnd.ms-office.chartcolorstyle+xml"/>
  <Override PartName="/ppt/charts/colors20.xml" ContentType="application/vnd.ms-office.chartcolorstyle+xml"/>
  <Override PartName="/ppt/charts/colors21.xml" ContentType="application/vnd.ms-office.chartcolorstyle+xml"/>
  <Override PartName="/ppt/charts/colors22.xml" ContentType="application/vnd.ms-office.chartcolorstyle+xml"/>
  <Override PartName="/ppt/charts/colors23.xml" ContentType="application/vnd.ms-office.chartcolorstyle+xml"/>
  <Override PartName="/ppt/charts/colors24.xml" ContentType="application/vnd.ms-office.chartcolorstyle+xml"/>
  <Override PartName="/ppt/charts/colors25.xml" ContentType="application/vnd.ms-office.chartcolorstyle+xml"/>
  <Override PartName="/ppt/charts/colors26.xml" ContentType="application/vnd.ms-office.chartcolorstyle+xml"/>
  <Override PartName="/ppt/charts/colors27.xml" ContentType="application/vnd.ms-office.chartcolorstyle+xml"/>
  <Override PartName="/ppt/charts/colors28.xml" ContentType="application/vnd.ms-office.chartcolorstyle+xml"/>
  <Override PartName="/ppt/charts/colors29.xml" ContentType="application/vnd.ms-office.chartcolorstyle+xml"/>
  <Override PartName="/ppt/charts/colors3.xml" ContentType="application/vnd.ms-office.chartcolorstyle+xml"/>
  <Override PartName="/ppt/charts/colors30.xml" ContentType="application/vnd.ms-office.chartcolorstyle+xml"/>
  <Override PartName="/ppt/charts/colors31.xml" ContentType="application/vnd.ms-office.chartcolorstyle+xml"/>
  <Override PartName="/ppt/charts/colors32.xml" ContentType="application/vnd.ms-office.chartcolorstyle+xml"/>
  <Override PartName="/ppt/charts/colors33.xml" ContentType="application/vnd.ms-office.chartcolorstyle+xml"/>
  <Override PartName="/ppt/charts/colors34.xml" ContentType="application/vnd.ms-office.chartcolorstyle+xml"/>
  <Override PartName="/ppt/charts/colors35.xml" ContentType="application/vnd.ms-office.chartcolorstyle+xml"/>
  <Override PartName="/ppt/charts/colors36.xml" ContentType="application/vnd.ms-office.chartcolorstyle+xml"/>
  <Override PartName="/ppt/charts/colors37.xml" ContentType="application/vnd.ms-office.chartcolorstyle+xml"/>
  <Override PartName="/ppt/charts/colors38.xml" ContentType="application/vnd.ms-office.chartcolorstyle+xml"/>
  <Override PartName="/ppt/charts/colors39.xml" ContentType="application/vnd.ms-office.chartcolorstyle+xml"/>
  <Override PartName="/ppt/charts/colors4.xml" ContentType="application/vnd.ms-office.chartcolorstyle+xml"/>
  <Override PartName="/ppt/charts/colors40.xml" ContentType="application/vnd.ms-office.chartcolorstyle+xml"/>
  <Override PartName="/ppt/charts/colors41.xml" ContentType="application/vnd.ms-office.chartcolorstyle+xml"/>
  <Override PartName="/ppt/charts/colors42.xml" ContentType="application/vnd.ms-office.chartcolorstyle+xml"/>
  <Override PartName="/ppt/charts/colors43.xml" ContentType="application/vnd.ms-office.chartcolorstyle+xml"/>
  <Override PartName="/ppt/charts/colors44.xml" ContentType="application/vnd.ms-office.chartcolorstyle+xml"/>
  <Override PartName="/ppt/charts/colors45.xml" ContentType="application/vnd.ms-office.chartcolorstyle+xml"/>
  <Override PartName="/ppt/charts/colors46.xml" ContentType="application/vnd.ms-office.chartcolorstyle+xml"/>
  <Override PartName="/ppt/charts/colors47.xml" ContentType="application/vnd.ms-office.chartcolorstyle+xml"/>
  <Override PartName="/ppt/charts/colors48.xml" ContentType="application/vnd.ms-office.chartcolorstyle+xml"/>
  <Override PartName="/ppt/charts/colors49.xml" ContentType="application/vnd.ms-office.chartcolorstyle+xml"/>
  <Override PartName="/ppt/charts/colors5.xml" ContentType="application/vnd.ms-office.chartcolorstyle+xml"/>
  <Override PartName="/ppt/charts/colors50.xml" ContentType="application/vnd.ms-office.chartcolorstyle+xml"/>
  <Override PartName="/ppt/charts/colors51.xml" ContentType="application/vnd.ms-office.chartcolorstyle+xml"/>
  <Override PartName="/ppt/charts/colors52.xml" ContentType="application/vnd.ms-office.chartcolorstyle+xml"/>
  <Override PartName="/ppt/charts/colors53.xml" ContentType="application/vnd.ms-office.chartcolorstyle+xml"/>
  <Override PartName="/ppt/charts/colors54.xml" ContentType="application/vnd.ms-office.chartcolorstyle+xml"/>
  <Override PartName="/ppt/charts/colors55.xml" ContentType="application/vnd.ms-office.chartcolorstyle+xml"/>
  <Override PartName="/ppt/charts/colors56.xml" ContentType="application/vnd.ms-office.chartcolorstyle+xml"/>
  <Override PartName="/ppt/charts/colors57.xml" ContentType="application/vnd.ms-office.chartcolorstyle+xml"/>
  <Override PartName="/ppt/charts/colors58.xml" ContentType="application/vnd.ms-office.chartcolorstyle+xml"/>
  <Override PartName="/ppt/charts/colors59.xml" ContentType="application/vnd.ms-office.chartcolorstyle+xml"/>
  <Override PartName="/ppt/charts/colors6.xml" ContentType="application/vnd.ms-office.chartcolorstyle+xml"/>
  <Override PartName="/ppt/charts/colors60.xml" ContentType="application/vnd.ms-office.chartcolorstyle+xml"/>
  <Override PartName="/ppt/charts/colors61.xml" ContentType="application/vnd.ms-office.chartcolorstyle+xml"/>
  <Override PartName="/ppt/charts/colors62.xml" ContentType="application/vnd.ms-office.chartcolorstyle+xml"/>
  <Override PartName="/ppt/charts/colors63.xml" ContentType="application/vnd.ms-office.chartcolorstyle+xml"/>
  <Override PartName="/ppt/charts/colors64.xml" ContentType="application/vnd.ms-office.chartcolorstyle+xml"/>
  <Override PartName="/ppt/charts/colors65.xml" ContentType="application/vnd.ms-office.chartcolorstyle+xml"/>
  <Override PartName="/ppt/charts/colors66.xml" ContentType="application/vnd.ms-office.chartcolorstyle+xml"/>
  <Override PartName="/ppt/charts/colors67.xml" ContentType="application/vnd.ms-office.chartcolorstyle+xml"/>
  <Override PartName="/ppt/charts/colors68.xml" ContentType="application/vnd.ms-office.chartcolorstyle+xml"/>
  <Override PartName="/ppt/charts/colors69.xml" ContentType="application/vnd.ms-office.chartcolorstyle+xml"/>
  <Override PartName="/ppt/charts/colors7.xml" ContentType="application/vnd.ms-office.chartcolorstyle+xml"/>
  <Override PartName="/ppt/charts/colors70.xml" ContentType="application/vnd.ms-office.chartcolorstyle+xml"/>
  <Override PartName="/ppt/charts/colors71.xml" ContentType="application/vnd.ms-office.chartcolorstyle+xml"/>
  <Override PartName="/ppt/charts/colors72.xml" ContentType="application/vnd.ms-office.chartcolorstyle+xml"/>
  <Override PartName="/ppt/charts/colors73.xml" ContentType="application/vnd.ms-office.chartcolorstyle+xml"/>
  <Override PartName="/ppt/charts/colors74.xml" ContentType="application/vnd.ms-office.chartcolorstyle+xml"/>
  <Override PartName="/ppt/charts/colors75.xml" ContentType="application/vnd.ms-office.chartcolorstyle+xml"/>
  <Override PartName="/ppt/charts/colors76.xml" ContentType="application/vnd.ms-office.chartcolorstyle+xml"/>
  <Override PartName="/ppt/charts/colors77.xml" ContentType="application/vnd.ms-office.chartcolorstyle+xml"/>
  <Override PartName="/ppt/charts/colors78.xml" ContentType="application/vnd.ms-office.chartcolorstyle+xml"/>
  <Override PartName="/ppt/charts/colors79.xml" ContentType="application/vnd.ms-office.chartcolorstyle+xml"/>
  <Override PartName="/ppt/charts/colors8.xml" ContentType="application/vnd.ms-office.chartcolorstyle+xml"/>
  <Override PartName="/ppt/charts/colors80.xml" ContentType="application/vnd.ms-office.chartcolorstyle+xml"/>
  <Override PartName="/ppt/charts/colors81.xml" ContentType="application/vnd.ms-office.chartcolorstyle+xml"/>
  <Override PartName="/ppt/charts/colors82.xml" ContentType="application/vnd.ms-office.chartcolorstyle+xml"/>
  <Override PartName="/ppt/charts/colors83.xml" ContentType="application/vnd.ms-office.chartcolorstyle+xml"/>
  <Override PartName="/ppt/charts/colors84.xml" ContentType="application/vnd.ms-office.chartcolorstyle+xml"/>
  <Override PartName="/ppt/charts/colors85.xml" ContentType="application/vnd.ms-office.chartcolorstyle+xml"/>
  <Override PartName="/ppt/charts/colors86.xml" ContentType="application/vnd.ms-office.chartcolorstyle+xml"/>
  <Override PartName="/ppt/charts/colors87.xml" ContentType="application/vnd.ms-office.chartcolorstyle+xml"/>
  <Override PartName="/ppt/charts/colors88.xml" ContentType="application/vnd.ms-office.chartcolorstyle+xml"/>
  <Override PartName="/ppt/charts/colors89.xml" ContentType="application/vnd.ms-office.chartcolorstyle+xml"/>
  <Override PartName="/ppt/charts/colors9.xml" ContentType="application/vnd.ms-office.chartcolorstyle+xml"/>
  <Override PartName="/ppt/charts/colors90.xml" ContentType="application/vnd.ms-office.chartcolorstyle+xml"/>
  <Override PartName="/ppt/charts/colors91.xml" ContentType="application/vnd.ms-office.chartcolorstyle+xml"/>
  <Override PartName="/ppt/charts/colors92.xml" ContentType="application/vnd.ms-office.chartcolorstyle+xml"/>
  <Override PartName="/ppt/charts/colors93.xml" ContentType="application/vnd.ms-office.chartcolorstyle+xml"/>
  <Override PartName="/ppt/charts/colors94.xml" ContentType="application/vnd.ms-office.chartcolorstyle+xml"/>
  <Override PartName="/ppt/charts/colors95.xml" ContentType="application/vnd.ms-office.chartcolorstyle+xml"/>
  <Override PartName="/ppt/charts/colors96.xml" ContentType="application/vnd.ms-office.chartcolorstyle+xml"/>
  <Override PartName="/ppt/charts/colors97.xml" ContentType="application/vnd.ms-office.chartcolorstyle+xml"/>
  <Override PartName="/ppt/charts/colors98.xml" ContentType="application/vnd.ms-office.chartcolorstyle+xml"/>
  <Override PartName="/ppt/charts/colors99.xml" ContentType="application/vnd.ms-office.chartcolorstyle+xml"/>
  <Override PartName="/ppt/charts/style1.xml" ContentType="application/vnd.ms-office.chartstyle+xml"/>
  <Override PartName="/ppt/charts/style10.xml" ContentType="application/vnd.ms-office.chartstyle+xml"/>
  <Override PartName="/ppt/charts/style100.xml" ContentType="application/vnd.ms-office.chartstyle+xml"/>
  <Override PartName="/ppt/charts/style101.xml" ContentType="application/vnd.ms-office.chartstyle+xml"/>
  <Override PartName="/ppt/charts/style102.xml" ContentType="application/vnd.ms-office.chartstyle+xml"/>
  <Override PartName="/ppt/charts/style103.xml" ContentType="application/vnd.ms-office.chartstyle+xml"/>
  <Override PartName="/ppt/charts/style104.xml" ContentType="application/vnd.ms-office.chartstyle+xml"/>
  <Override PartName="/ppt/charts/style105.xml" ContentType="application/vnd.ms-office.chartstyle+xml"/>
  <Override PartName="/ppt/charts/style106.xml" ContentType="application/vnd.ms-office.chartstyle+xml"/>
  <Override PartName="/ppt/charts/style107.xml" ContentType="application/vnd.ms-office.chartstyle+xml"/>
  <Override PartName="/ppt/charts/style108.xml" ContentType="application/vnd.ms-office.chartstyle+xml"/>
  <Override PartName="/ppt/charts/style109.xml" ContentType="application/vnd.ms-office.chartstyle+xml"/>
  <Override PartName="/ppt/charts/style11.xml" ContentType="application/vnd.ms-office.chartstyle+xml"/>
  <Override PartName="/ppt/charts/style110.xml" ContentType="application/vnd.ms-office.chartstyle+xml"/>
  <Override PartName="/ppt/charts/style12.xml" ContentType="application/vnd.ms-office.chartstyle+xml"/>
  <Override PartName="/ppt/charts/style13.xml" ContentType="application/vnd.ms-office.chartstyle+xml"/>
  <Override PartName="/ppt/charts/style14.xml" ContentType="application/vnd.ms-office.chartstyle+xml"/>
  <Override PartName="/ppt/charts/style15.xml" ContentType="application/vnd.ms-office.chartstyle+xml"/>
  <Override PartName="/ppt/charts/style16.xml" ContentType="application/vnd.ms-office.chartstyle+xml"/>
  <Override PartName="/ppt/charts/style17.xml" ContentType="application/vnd.ms-office.chartstyle+xml"/>
  <Override PartName="/ppt/charts/style18.xml" ContentType="application/vnd.ms-office.chartstyle+xml"/>
  <Override PartName="/ppt/charts/style19.xml" ContentType="application/vnd.ms-office.chartstyle+xml"/>
  <Override PartName="/ppt/charts/style2.xml" ContentType="application/vnd.ms-office.chartstyle+xml"/>
  <Override PartName="/ppt/charts/style20.xml" ContentType="application/vnd.ms-office.chartstyle+xml"/>
  <Override PartName="/ppt/charts/style21.xml" ContentType="application/vnd.ms-office.chartstyle+xml"/>
  <Override PartName="/ppt/charts/style22.xml" ContentType="application/vnd.ms-office.chartstyle+xml"/>
  <Override PartName="/ppt/charts/style23.xml" ContentType="application/vnd.ms-office.chartstyle+xml"/>
  <Override PartName="/ppt/charts/style24.xml" ContentType="application/vnd.ms-office.chartstyle+xml"/>
  <Override PartName="/ppt/charts/style25.xml" ContentType="application/vnd.ms-office.chartstyle+xml"/>
  <Override PartName="/ppt/charts/style26.xml" ContentType="application/vnd.ms-office.chartstyle+xml"/>
  <Override PartName="/ppt/charts/style27.xml" ContentType="application/vnd.ms-office.chartstyle+xml"/>
  <Override PartName="/ppt/charts/style28.xml" ContentType="application/vnd.ms-office.chartstyle+xml"/>
  <Override PartName="/ppt/charts/style29.xml" ContentType="application/vnd.ms-office.chartstyle+xml"/>
  <Override PartName="/ppt/charts/style3.xml" ContentType="application/vnd.ms-office.chartstyle+xml"/>
  <Override PartName="/ppt/charts/style30.xml" ContentType="application/vnd.ms-office.chartstyle+xml"/>
  <Override PartName="/ppt/charts/style31.xml" ContentType="application/vnd.ms-office.chartstyle+xml"/>
  <Override PartName="/ppt/charts/style32.xml" ContentType="application/vnd.ms-office.chartstyle+xml"/>
  <Override PartName="/ppt/charts/style33.xml" ContentType="application/vnd.ms-office.chartstyle+xml"/>
  <Override PartName="/ppt/charts/style34.xml" ContentType="application/vnd.ms-office.chartstyle+xml"/>
  <Override PartName="/ppt/charts/style35.xml" ContentType="application/vnd.ms-office.chartstyle+xml"/>
  <Override PartName="/ppt/charts/style36.xml" ContentType="application/vnd.ms-office.chartstyle+xml"/>
  <Override PartName="/ppt/charts/style37.xml" ContentType="application/vnd.ms-office.chartstyle+xml"/>
  <Override PartName="/ppt/charts/style38.xml" ContentType="application/vnd.ms-office.chartstyle+xml"/>
  <Override PartName="/ppt/charts/style39.xml" ContentType="application/vnd.ms-office.chartstyle+xml"/>
  <Override PartName="/ppt/charts/style4.xml" ContentType="application/vnd.ms-office.chartstyle+xml"/>
  <Override PartName="/ppt/charts/style40.xml" ContentType="application/vnd.ms-office.chartstyle+xml"/>
  <Override PartName="/ppt/charts/style41.xml" ContentType="application/vnd.ms-office.chartstyle+xml"/>
  <Override PartName="/ppt/charts/style42.xml" ContentType="application/vnd.ms-office.chartstyle+xml"/>
  <Override PartName="/ppt/charts/style43.xml" ContentType="application/vnd.ms-office.chartstyle+xml"/>
  <Override PartName="/ppt/charts/style44.xml" ContentType="application/vnd.ms-office.chartstyle+xml"/>
  <Override PartName="/ppt/charts/style45.xml" ContentType="application/vnd.ms-office.chartstyle+xml"/>
  <Override PartName="/ppt/charts/style46.xml" ContentType="application/vnd.ms-office.chartstyle+xml"/>
  <Override PartName="/ppt/charts/style47.xml" ContentType="application/vnd.ms-office.chartstyle+xml"/>
  <Override PartName="/ppt/charts/style48.xml" ContentType="application/vnd.ms-office.chartstyle+xml"/>
  <Override PartName="/ppt/charts/style49.xml" ContentType="application/vnd.ms-office.chartstyle+xml"/>
  <Override PartName="/ppt/charts/style5.xml" ContentType="application/vnd.ms-office.chartstyle+xml"/>
  <Override PartName="/ppt/charts/style50.xml" ContentType="application/vnd.ms-office.chartstyle+xml"/>
  <Override PartName="/ppt/charts/style51.xml" ContentType="application/vnd.ms-office.chartstyle+xml"/>
  <Override PartName="/ppt/charts/style52.xml" ContentType="application/vnd.ms-office.chartstyle+xml"/>
  <Override PartName="/ppt/charts/style53.xml" ContentType="application/vnd.ms-office.chartstyle+xml"/>
  <Override PartName="/ppt/charts/style54.xml" ContentType="application/vnd.ms-office.chartstyle+xml"/>
  <Override PartName="/ppt/charts/style55.xml" ContentType="application/vnd.ms-office.chartstyle+xml"/>
  <Override PartName="/ppt/charts/style56.xml" ContentType="application/vnd.ms-office.chartstyle+xml"/>
  <Override PartName="/ppt/charts/style57.xml" ContentType="application/vnd.ms-office.chartstyle+xml"/>
  <Override PartName="/ppt/charts/style58.xml" ContentType="application/vnd.ms-office.chartstyle+xml"/>
  <Override PartName="/ppt/charts/style59.xml" ContentType="application/vnd.ms-office.chartstyle+xml"/>
  <Override PartName="/ppt/charts/style6.xml" ContentType="application/vnd.ms-office.chartstyle+xml"/>
  <Override PartName="/ppt/charts/style60.xml" ContentType="application/vnd.ms-office.chartstyle+xml"/>
  <Override PartName="/ppt/charts/style61.xml" ContentType="application/vnd.ms-office.chartstyle+xml"/>
  <Override PartName="/ppt/charts/style62.xml" ContentType="application/vnd.ms-office.chartstyle+xml"/>
  <Override PartName="/ppt/charts/style63.xml" ContentType="application/vnd.ms-office.chartstyle+xml"/>
  <Override PartName="/ppt/charts/style64.xml" ContentType="application/vnd.ms-office.chartstyle+xml"/>
  <Override PartName="/ppt/charts/style65.xml" ContentType="application/vnd.ms-office.chartstyle+xml"/>
  <Override PartName="/ppt/charts/style66.xml" ContentType="application/vnd.ms-office.chartstyle+xml"/>
  <Override PartName="/ppt/charts/style67.xml" ContentType="application/vnd.ms-office.chartstyle+xml"/>
  <Override PartName="/ppt/charts/style68.xml" ContentType="application/vnd.ms-office.chartstyle+xml"/>
  <Override PartName="/ppt/charts/style69.xml" ContentType="application/vnd.ms-office.chartstyle+xml"/>
  <Override PartName="/ppt/charts/style7.xml" ContentType="application/vnd.ms-office.chartstyle+xml"/>
  <Override PartName="/ppt/charts/style70.xml" ContentType="application/vnd.ms-office.chartstyle+xml"/>
  <Override PartName="/ppt/charts/style71.xml" ContentType="application/vnd.ms-office.chartstyle+xml"/>
  <Override PartName="/ppt/charts/style72.xml" ContentType="application/vnd.ms-office.chartstyle+xml"/>
  <Override PartName="/ppt/charts/style73.xml" ContentType="application/vnd.ms-office.chartstyle+xml"/>
  <Override PartName="/ppt/charts/style74.xml" ContentType="application/vnd.ms-office.chartstyle+xml"/>
  <Override PartName="/ppt/charts/style75.xml" ContentType="application/vnd.ms-office.chartstyle+xml"/>
  <Override PartName="/ppt/charts/style76.xml" ContentType="application/vnd.ms-office.chartstyle+xml"/>
  <Override PartName="/ppt/charts/style77.xml" ContentType="application/vnd.ms-office.chartstyle+xml"/>
  <Override PartName="/ppt/charts/style78.xml" ContentType="application/vnd.ms-office.chartstyle+xml"/>
  <Override PartName="/ppt/charts/style79.xml" ContentType="application/vnd.ms-office.chartstyle+xml"/>
  <Override PartName="/ppt/charts/style8.xml" ContentType="application/vnd.ms-office.chartstyle+xml"/>
  <Override PartName="/ppt/charts/style80.xml" ContentType="application/vnd.ms-office.chartstyle+xml"/>
  <Override PartName="/ppt/charts/style81.xml" ContentType="application/vnd.ms-office.chartstyle+xml"/>
  <Override PartName="/ppt/charts/style82.xml" ContentType="application/vnd.ms-office.chartstyle+xml"/>
  <Override PartName="/ppt/charts/style83.xml" ContentType="application/vnd.ms-office.chartstyle+xml"/>
  <Override PartName="/ppt/charts/style84.xml" ContentType="application/vnd.ms-office.chartstyle+xml"/>
  <Override PartName="/ppt/charts/style85.xml" ContentType="application/vnd.ms-office.chartstyle+xml"/>
  <Override PartName="/ppt/charts/style86.xml" ContentType="application/vnd.ms-office.chartstyle+xml"/>
  <Override PartName="/ppt/charts/style87.xml" ContentType="application/vnd.ms-office.chartstyle+xml"/>
  <Override PartName="/ppt/charts/style88.xml" ContentType="application/vnd.ms-office.chartstyle+xml"/>
  <Override PartName="/ppt/charts/style89.xml" ContentType="application/vnd.ms-office.chartstyle+xml"/>
  <Override PartName="/ppt/charts/style9.xml" ContentType="application/vnd.ms-office.chartstyle+xml"/>
  <Override PartName="/ppt/charts/style90.xml" ContentType="application/vnd.ms-office.chartstyle+xml"/>
  <Override PartName="/ppt/charts/style91.xml" ContentType="application/vnd.ms-office.chartstyle+xml"/>
  <Override PartName="/ppt/charts/style92.xml" ContentType="application/vnd.ms-office.chartstyle+xml"/>
  <Override PartName="/ppt/charts/style93.xml" ContentType="application/vnd.ms-office.chartstyle+xml"/>
  <Override PartName="/ppt/charts/style94.xml" ContentType="application/vnd.ms-office.chartstyle+xml"/>
  <Override PartName="/ppt/charts/style95.xml" ContentType="application/vnd.ms-office.chartstyle+xml"/>
  <Override PartName="/ppt/charts/style96.xml" ContentType="application/vnd.ms-office.chartstyle+xml"/>
  <Override PartName="/ppt/charts/style97.xml" ContentType="application/vnd.ms-office.chartstyle+xml"/>
  <Override PartName="/ppt/charts/style98.xml" ContentType="application/vnd.ms-office.chartstyle+xml"/>
  <Override PartName="/ppt/charts/style99.xml" ContentType="application/vnd.ms-office.chartstyle+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xml" ContentType="application/vnd.openxmlformats-officedocument.presentationml.notesSlide+xml"/>
  <Override PartName="/ppt/notesSlides/notesSlide110.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115"/>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 id="2147477397" r:id="rId37"/>
    <p:sldId id="2147477398" r:id="rId38"/>
    <p:sldId id="2147477399" r:id="rId39"/>
    <p:sldId id="2147477400" r:id="rId40"/>
    <p:sldId id="2147477401" r:id="rId41"/>
    <p:sldId id="2147477402" r:id="rId42"/>
    <p:sldId id="2147477403" r:id="rId43"/>
    <p:sldId id="2147477404" r:id="rId44"/>
    <p:sldId id="2147477405" r:id="rId45"/>
    <p:sldId id="2147477406" r:id="rId46"/>
    <p:sldId id="2147477407" r:id="rId47"/>
    <p:sldId id="2147477408" r:id="rId48"/>
    <p:sldId id="2147477409" r:id="rId49"/>
    <p:sldId id="2147477410" r:id="rId50"/>
    <p:sldId id="2147477411" r:id="rId51"/>
    <p:sldId id="2147477412" r:id="rId52"/>
    <p:sldId id="2147477413" r:id="rId53"/>
    <p:sldId id="2147477414" r:id="rId54"/>
    <p:sldId id="2147477415" r:id="rId55"/>
    <p:sldId id="2147477416" r:id="rId56"/>
    <p:sldId id="2147477417" r:id="rId57"/>
    <p:sldId id="2147477418" r:id="rId58"/>
    <p:sldId id="2147477419" r:id="rId59"/>
    <p:sldId id="2147477420" r:id="rId60"/>
    <p:sldId id="2147477421" r:id="rId61"/>
    <p:sldId id="2147477422" r:id="rId62"/>
    <p:sldId id="2147477423" r:id="rId63"/>
    <p:sldId id="2147477424" r:id="rId64"/>
    <p:sldId id="2147477425" r:id="rId65"/>
    <p:sldId id="2147477426" r:id="rId66"/>
    <p:sldId id="2147477427" r:id="rId67"/>
    <p:sldId id="2147477428" r:id="rId68"/>
    <p:sldId id="2147477429" r:id="rId69"/>
    <p:sldId id="2147477430" r:id="rId70"/>
    <p:sldId id="2147477431" r:id="rId71"/>
    <p:sldId id="2147477432" r:id="rId72"/>
    <p:sldId id="2147477433" r:id="rId73"/>
    <p:sldId id="2147477434" r:id="rId74"/>
    <p:sldId id="2147477435" r:id="rId75"/>
    <p:sldId id="2147477436" r:id="rId76"/>
    <p:sldId id="2147477437" r:id="rId77"/>
    <p:sldId id="2147477438" r:id="rId78"/>
    <p:sldId id="2147477439" r:id="rId79"/>
    <p:sldId id="2147477440" r:id="rId80"/>
    <p:sldId id="2147477441" r:id="rId81"/>
    <p:sldId id="2147477442" r:id="rId82"/>
    <p:sldId id="2147477443" r:id="rId83"/>
    <p:sldId id="2147477444" r:id="rId84"/>
    <p:sldId id="2147477445" r:id="rId85"/>
    <p:sldId id="2147477446" r:id="rId86"/>
    <p:sldId id="2147477447" r:id="rId87"/>
    <p:sldId id="2147477448" r:id="rId88"/>
    <p:sldId id="2147477449" r:id="rId89"/>
    <p:sldId id="2147477450" r:id="rId90"/>
    <p:sldId id="2147477451" r:id="rId91"/>
    <p:sldId id="2147477452" r:id="rId92"/>
    <p:sldId id="2147477453" r:id="rId93"/>
    <p:sldId id="2147477454" r:id="rId94"/>
    <p:sldId id="2147477455" r:id="rId95"/>
    <p:sldId id="2147477456" r:id="rId96"/>
    <p:sldId id="2147477457" r:id="rId97"/>
    <p:sldId id="2147477458" r:id="rId98"/>
    <p:sldId id="2147477459" r:id="rId99"/>
    <p:sldId id="2147477460" r:id="rId100"/>
    <p:sldId id="2147477461" r:id="rId101"/>
    <p:sldId id="2147477462" r:id="rId102"/>
    <p:sldId id="2147477463" r:id="rId103"/>
    <p:sldId id="2147477464" r:id="rId104"/>
    <p:sldId id="2147477465" r:id="rId105"/>
    <p:sldId id="2147477466" r:id="rId106"/>
    <p:sldId id="2147477467" r:id="rId107"/>
    <p:sldId id="2147477468" r:id="rId108"/>
    <p:sldId id="2147477469" r:id="rId109"/>
    <p:sldId id="2147477470" r:id="rId110"/>
    <p:sldId id="2147477471" r:id="rId111"/>
    <p:sldId id="2147477472" r:id="rId112"/>
    <p:sldId id="2147477473" r:id="rId113"/>
    <p:sldId id="2147477474" r:id="rId114"/>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Sector Avg Price/Vol Comparison" id="{DCEE71E0-27B7-43BA-8D49-255D98225352}">
          <p14:sldIdLst>
            <p14:sldId id="2147477365"/>
            <p14:sldId id="2147477366"/>
            <p14:sldId id="2147477367"/>
            <p14:sldId id="2147477368"/>
            <p14:sldId id="2147477369"/>
            <p14:sldId id="2147477370"/>
            <p14:sldId id="2147477371"/>
            <p14:sldId id="2147477372"/>
            <p14:sldId id="2147477373"/>
            <p14:sldId id="2147477374"/>
            <p14:sldId id="2147477375"/>
          </p14:sldIdLst>
        </p14:section>
        <p14:section name="Sector Shelf Price/Vol Comparison" id="{A72A2289-A7BF-41AB-A3F3-7C77F0449613}">
          <p14:sldIdLst>
            <p14:sldId id="2147477376"/>
            <p14:sldId id="2147477377"/>
            <p14:sldId id="2147477378"/>
            <p14:sldId id="2147477379"/>
            <p14:sldId id="2147477380"/>
            <p14:sldId id="2147477381"/>
            <p14:sldId id="2147477382"/>
            <p14:sldId id="2147477383"/>
            <p14:sldId id="2147477384"/>
            <p14:sldId id="2147477385"/>
            <p14:sldId id="2147477386"/>
          </p14:sldIdLst>
        </p14:section>
        <p14:section name="Segment Avg Price/Vol Comparison" id="{53A738DB-72E0-43B5-9E88-96091336362D}">
          <p14:sldIdLst>
            <p14:sldId id="2147477387"/>
            <p14:sldId id="2147477388"/>
            <p14:sldId id="2147477389"/>
            <p14:sldId id="2147477390"/>
            <p14:sldId id="2147477391"/>
            <p14:sldId id="2147477392"/>
            <p14:sldId id="2147477393"/>
            <p14:sldId id="2147477394"/>
            <p14:sldId id="2147477395"/>
            <p14:sldId id="2147477396"/>
            <p14:sldId id="2147477397"/>
            <p14:sldId id="2147477398"/>
            <p14:sldId id="2147477399"/>
            <p14:sldId id="2147477400"/>
            <p14:sldId id="2147477401"/>
            <p14:sldId id="2147477402"/>
            <p14:sldId id="2147477403"/>
            <p14:sldId id="2147477404"/>
          </p14:sldIdLst>
        </p14:section>
        <p14:section name="Segment Shelf Price/Vol Comparison" id="{98A27E35-E34B-4D0C-BDD2-AF8BA4108885}">
          <p14:sldIdLst>
            <p14:sldId id="2147477405"/>
            <p14:sldId id="2147477406"/>
            <p14:sldId id="2147477407"/>
            <p14:sldId id="2147477408"/>
            <p14:sldId id="2147477409"/>
            <p14:sldId id="2147477410"/>
            <p14:sldId id="2147477411"/>
            <p14:sldId id="2147477412"/>
            <p14:sldId id="2147477413"/>
            <p14:sldId id="2147477414"/>
            <p14:sldId id="2147477415"/>
            <p14:sldId id="2147477416"/>
            <p14:sldId id="2147477417"/>
            <p14:sldId id="2147477418"/>
            <p14:sldId id="2147477419"/>
            <p14:sldId id="2147477420"/>
            <p14:sldId id="2147477421"/>
            <p14:sldId id="2147477422"/>
          </p14:sldIdLst>
        </p14:section>
        <p14:section name="SubSegment Avg Price/Vol Comparison" id="{018AECAC-6F6F-424C-9776-93A0EA309758}">
          <p14:sldIdLst>
            <p14:sldId id="2147477423"/>
            <p14:sldId id="2147477424"/>
            <p14:sldId id="2147477425"/>
            <p14:sldId id="2147477426"/>
            <p14:sldId id="2147477427"/>
            <p14:sldId id="2147477428"/>
            <p14:sldId id="2147477429"/>
            <p14:sldId id="2147477430"/>
            <p14:sldId id="2147477431"/>
            <p14:sldId id="2147477432"/>
            <p14:sldId id="2147477433"/>
            <p14:sldId id="2147477434"/>
            <p14:sldId id="2147477435"/>
            <p14:sldId id="2147477436"/>
            <p14:sldId id="2147477437"/>
            <p14:sldId id="2147477438"/>
            <p14:sldId id="2147477439"/>
            <p14:sldId id="2147477440"/>
            <p14:sldId id="2147477441"/>
            <p14:sldId id="2147477442"/>
            <p14:sldId id="2147477443"/>
            <p14:sldId id="2147477444"/>
            <p14:sldId id="2147477445"/>
            <p14:sldId id="2147477446"/>
            <p14:sldId id="2147477447"/>
            <p14:sldId id="2147477448"/>
          </p14:sldIdLst>
        </p14:section>
        <p14:section name="SubSegment Shelf Price/Vol Comparison" id="{FDE45170-4FAA-4442-9CC1-046B14FCBCB9}">
          <p14:sldIdLst>
            <p14:sldId id="2147477449"/>
            <p14:sldId id="2147477450"/>
            <p14:sldId id="2147477451"/>
            <p14:sldId id="2147477452"/>
            <p14:sldId id="2147477453"/>
            <p14:sldId id="2147477454"/>
            <p14:sldId id="2147477455"/>
            <p14:sldId id="2147477456"/>
            <p14:sldId id="2147477457"/>
            <p14:sldId id="2147477458"/>
            <p14:sldId id="2147477459"/>
            <p14:sldId id="2147477460"/>
            <p14:sldId id="2147477461"/>
            <p14:sldId id="2147477462"/>
            <p14:sldId id="2147477463"/>
            <p14:sldId id="2147477464"/>
            <p14:sldId id="2147477465"/>
            <p14:sldId id="2147477466"/>
            <p14:sldId id="2147477467"/>
            <p14:sldId id="2147477468"/>
            <p14:sldId id="2147477469"/>
            <p14:sldId id="2147477470"/>
            <p14:sldId id="2147477471"/>
            <p14:sldId id="2147477472"/>
            <p14:sldId id="2147477473"/>
            <p14:sldId id="2147477474"/>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a:srgbClr val="7ECAC4"/>
    <a:srgbClr val="CFCECE"/>
    <a:srgbClr val="575555"/>
    <a:srgbClr val="999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slide" Target="slides/slide72.xml"/><Relationship Id="rId77" Type="http://schemas.openxmlformats.org/officeDocument/2006/relationships/slide" Target="slides/slide73.xml"/><Relationship Id="rId78" Type="http://schemas.openxmlformats.org/officeDocument/2006/relationships/slide" Target="slides/slide74.xml"/><Relationship Id="rId79" Type="http://schemas.openxmlformats.org/officeDocument/2006/relationships/slide" Target="slides/slide75.xml"/><Relationship Id="rId80" Type="http://schemas.openxmlformats.org/officeDocument/2006/relationships/slide" Target="slides/slide76.xml"/><Relationship Id="rId81" Type="http://schemas.openxmlformats.org/officeDocument/2006/relationships/slide" Target="slides/slide77.xml"/><Relationship Id="rId82" Type="http://schemas.openxmlformats.org/officeDocument/2006/relationships/slide" Target="slides/slide78.xml"/><Relationship Id="rId83" Type="http://schemas.openxmlformats.org/officeDocument/2006/relationships/slide" Target="slides/slide79.xml"/><Relationship Id="rId84" Type="http://schemas.openxmlformats.org/officeDocument/2006/relationships/slide" Target="slides/slide80.xml"/><Relationship Id="rId85" Type="http://schemas.openxmlformats.org/officeDocument/2006/relationships/slide" Target="slides/slide81.xml"/><Relationship Id="rId86" Type="http://schemas.openxmlformats.org/officeDocument/2006/relationships/slide" Target="slides/slide82.xml"/><Relationship Id="rId87" Type="http://schemas.openxmlformats.org/officeDocument/2006/relationships/slide" Target="slides/slide83.xml"/><Relationship Id="rId88" Type="http://schemas.openxmlformats.org/officeDocument/2006/relationships/slide" Target="slides/slide84.xml"/><Relationship Id="rId89" Type="http://schemas.openxmlformats.org/officeDocument/2006/relationships/slide" Target="slides/slide85.xml"/><Relationship Id="rId90" Type="http://schemas.openxmlformats.org/officeDocument/2006/relationships/slide" Target="slides/slide86.xml"/><Relationship Id="rId91" Type="http://schemas.openxmlformats.org/officeDocument/2006/relationships/slide" Target="slides/slide87.xml"/><Relationship Id="rId92" Type="http://schemas.openxmlformats.org/officeDocument/2006/relationships/slide" Target="slides/slide88.xml"/><Relationship Id="rId93" Type="http://schemas.openxmlformats.org/officeDocument/2006/relationships/slide" Target="slides/slide89.xml"/><Relationship Id="rId94" Type="http://schemas.openxmlformats.org/officeDocument/2006/relationships/slide" Target="slides/slide90.xml"/><Relationship Id="rId95" Type="http://schemas.openxmlformats.org/officeDocument/2006/relationships/slide" Target="slides/slide91.xml"/><Relationship Id="rId96" Type="http://schemas.openxmlformats.org/officeDocument/2006/relationships/slide" Target="slides/slide92.xml"/><Relationship Id="rId97" Type="http://schemas.openxmlformats.org/officeDocument/2006/relationships/slide" Target="slides/slide93.xml"/><Relationship Id="rId98" Type="http://schemas.openxmlformats.org/officeDocument/2006/relationships/slide" Target="slides/slide94.xml"/><Relationship Id="rId99" Type="http://schemas.openxmlformats.org/officeDocument/2006/relationships/slide" Target="slides/slide95.xml"/><Relationship Id="rId100" Type="http://schemas.openxmlformats.org/officeDocument/2006/relationships/slide" Target="slides/slide96.xml"/><Relationship Id="rId101" Type="http://schemas.openxmlformats.org/officeDocument/2006/relationships/slide" Target="slides/slide97.xml"/><Relationship Id="rId102" Type="http://schemas.openxmlformats.org/officeDocument/2006/relationships/slide" Target="slides/slide98.xml"/><Relationship Id="rId103" Type="http://schemas.openxmlformats.org/officeDocument/2006/relationships/slide" Target="slides/slide99.xml"/><Relationship Id="rId104" Type="http://schemas.openxmlformats.org/officeDocument/2006/relationships/slide" Target="slides/slide100.xml"/><Relationship Id="rId105" Type="http://schemas.openxmlformats.org/officeDocument/2006/relationships/slide" Target="slides/slide101.xml"/><Relationship Id="rId106" Type="http://schemas.openxmlformats.org/officeDocument/2006/relationships/slide" Target="slides/slide102.xml"/><Relationship Id="rId107" Type="http://schemas.openxmlformats.org/officeDocument/2006/relationships/slide" Target="slides/slide103.xml"/><Relationship Id="rId108" Type="http://schemas.openxmlformats.org/officeDocument/2006/relationships/slide" Target="slides/slide104.xml"/><Relationship Id="rId109" Type="http://schemas.openxmlformats.org/officeDocument/2006/relationships/slide" Target="slides/slide105.xml"/><Relationship Id="rId110" Type="http://schemas.openxmlformats.org/officeDocument/2006/relationships/slide" Target="slides/slide106.xml"/><Relationship Id="rId111" Type="http://schemas.openxmlformats.org/officeDocument/2006/relationships/slide" Target="slides/slide107.xml"/><Relationship Id="rId112" Type="http://schemas.openxmlformats.org/officeDocument/2006/relationships/slide" Target="slides/slide108.xml"/><Relationship Id="rId113" Type="http://schemas.openxmlformats.org/officeDocument/2006/relationships/slide" Target="slides/slide109.xml"/><Relationship Id="rId114" Type="http://schemas.openxmlformats.org/officeDocument/2006/relationships/slide" Target="slides/slide110.xml"/><Relationship Id="rId115" Type="http://schemas.openxmlformats.org/officeDocument/2006/relationships/notesMaster" Target="notesMasters/notesMaster1.xml"/><Relationship Id="rId116" Type="http://schemas.openxmlformats.org/officeDocument/2006/relationships/presProps" Target="presProps.xml"/><Relationship Id="rId117" Type="http://schemas.openxmlformats.org/officeDocument/2006/relationships/viewProps" Target="viewProps.xml"/><Relationship Id="rId118" Type="http://schemas.openxmlformats.org/officeDocument/2006/relationships/theme" Target="theme/theme1.xml"/><Relationship Id="rId119" Type="http://schemas.openxmlformats.org/officeDocument/2006/relationships/tableStyles" Target="tableStyles.xml"/><Relationship Id="rId120"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microsoft.com/office/2011/relationships/chartStyle" Target="style10.xml"/><Relationship Id="rId2" Type="http://schemas.microsoft.com/office/2011/relationships/chartColorStyle" Target="colors10.xml"/><Relationship Id="rId3"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microsoft.com/office/2011/relationships/chartStyle" Target="style100.xml"/><Relationship Id="rId2" Type="http://schemas.microsoft.com/office/2011/relationships/chartColorStyle" Target="colors100.xml"/><Relationship Id="rId3"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microsoft.com/office/2011/relationships/chartStyle" Target="style101.xml"/><Relationship Id="rId2" Type="http://schemas.microsoft.com/office/2011/relationships/chartColorStyle" Target="colors101.xml"/><Relationship Id="rId3"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microsoft.com/office/2011/relationships/chartStyle" Target="style102.xml"/><Relationship Id="rId2" Type="http://schemas.microsoft.com/office/2011/relationships/chartColorStyle" Target="colors102.xml"/><Relationship Id="rId3"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microsoft.com/office/2011/relationships/chartStyle" Target="style103.xml"/><Relationship Id="rId2" Type="http://schemas.microsoft.com/office/2011/relationships/chartColorStyle" Target="colors103.xml"/><Relationship Id="rId3"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microsoft.com/office/2011/relationships/chartStyle" Target="style104.xml"/><Relationship Id="rId2" Type="http://schemas.microsoft.com/office/2011/relationships/chartColorStyle" Target="colors104.xml"/><Relationship Id="rId3"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microsoft.com/office/2011/relationships/chartStyle" Target="style105.xml"/><Relationship Id="rId2" Type="http://schemas.microsoft.com/office/2011/relationships/chartColorStyle" Target="colors105.xml"/><Relationship Id="rId3"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microsoft.com/office/2011/relationships/chartStyle" Target="style106.xml"/><Relationship Id="rId2" Type="http://schemas.microsoft.com/office/2011/relationships/chartColorStyle" Target="colors106.xml"/><Relationship Id="rId3"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microsoft.com/office/2011/relationships/chartStyle" Target="style107.xml"/><Relationship Id="rId2" Type="http://schemas.microsoft.com/office/2011/relationships/chartColorStyle" Target="colors107.xml"/><Relationship Id="rId3"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microsoft.com/office/2011/relationships/chartStyle" Target="style108.xml"/><Relationship Id="rId2" Type="http://schemas.microsoft.com/office/2011/relationships/chartColorStyle" Target="colors108.xml"/><Relationship Id="rId3"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microsoft.com/office/2011/relationships/chartStyle" Target="style109.xml"/><Relationship Id="rId2" Type="http://schemas.microsoft.com/office/2011/relationships/chartColorStyle" Target="colors109.xml"/><Relationship Id="rId3"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microsoft.com/office/2011/relationships/chartStyle" Target="style11.xml"/><Relationship Id="rId2" Type="http://schemas.microsoft.com/office/2011/relationships/chartColorStyle" Target="colors11.xml"/><Relationship Id="rId3"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microsoft.com/office/2011/relationships/chartStyle" Target="style110.xml"/><Relationship Id="rId2" Type="http://schemas.microsoft.com/office/2011/relationships/chartColorStyle" Target="colors110.xml"/><Relationship Id="rId3" Type="http://schemas.openxmlformats.org/officeDocument/2006/relationships/package" Target="../embeddings/Microsoft_Excel_Worksheet109.xlsx"/></Relationships>
</file>

<file path=ppt/charts/_rels/chart12.xml.rels><?xml version='1.0' encoding='UTF-8' standalone='yes'?>
<Relationships xmlns="http://schemas.openxmlformats.org/package/2006/relationships"><Relationship Id="rId1" Type="http://schemas.microsoft.com/office/2011/relationships/chartStyle" Target="style12.xml"/><Relationship Id="rId2" Type="http://schemas.microsoft.com/office/2011/relationships/chartColorStyle" Target="colors12.xml"/><Relationship Id="rId3"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microsoft.com/office/2011/relationships/chartStyle" Target="style13.xml"/><Relationship Id="rId2" Type="http://schemas.microsoft.com/office/2011/relationships/chartColorStyle" Target="colors13.xml"/><Relationship Id="rId3"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microsoft.com/office/2011/relationships/chartStyle" Target="style14.xml"/><Relationship Id="rId2" Type="http://schemas.microsoft.com/office/2011/relationships/chartColorStyle" Target="colors14.xml"/><Relationship Id="rId3"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microsoft.com/office/2011/relationships/chartStyle" Target="style15.xml"/><Relationship Id="rId2" Type="http://schemas.microsoft.com/office/2011/relationships/chartColorStyle" Target="colors15.xml"/><Relationship Id="rId3"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microsoft.com/office/2011/relationships/chartStyle" Target="style16.xml"/><Relationship Id="rId2" Type="http://schemas.microsoft.com/office/2011/relationships/chartColorStyle" Target="colors16.xml"/><Relationship Id="rId3"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microsoft.com/office/2011/relationships/chartStyle" Target="style17.xml"/><Relationship Id="rId2" Type="http://schemas.microsoft.com/office/2011/relationships/chartColorStyle" Target="colors17.xml"/><Relationship Id="rId3"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microsoft.com/office/2011/relationships/chartStyle" Target="style18.xml"/><Relationship Id="rId2" Type="http://schemas.microsoft.com/office/2011/relationships/chartColorStyle" Target="colors18.xml"/><Relationship Id="rId3"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microsoft.com/office/2011/relationships/chartStyle" Target="style19.xml"/><Relationship Id="rId2" Type="http://schemas.microsoft.com/office/2011/relationships/chartColorStyle" Target="colors19.xml"/><Relationship Id="rId3"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microsoft.com/office/2011/relationships/chartStyle" Target="style20.xml"/><Relationship Id="rId2" Type="http://schemas.microsoft.com/office/2011/relationships/chartColorStyle" Target="colors20.xml"/><Relationship Id="rId3"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microsoft.com/office/2011/relationships/chartStyle" Target="style21.xml"/><Relationship Id="rId2" Type="http://schemas.microsoft.com/office/2011/relationships/chartColorStyle" Target="colors21.xml"/><Relationship Id="rId3"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microsoft.com/office/2011/relationships/chartStyle" Target="style22.xml"/><Relationship Id="rId2" Type="http://schemas.microsoft.com/office/2011/relationships/chartColorStyle" Target="colors22.xml"/><Relationship Id="rId3"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microsoft.com/office/2011/relationships/chartStyle" Target="style23.xml"/><Relationship Id="rId2" Type="http://schemas.microsoft.com/office/2011/relationships/chartColorStyle" Target="colors23.xml"/><Relationship Id="rId3"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microsoft.com/office/2011/relationships/chartStyle" Target="style24.xml"/><Relationship Id="rId2" Type="http://schemas.microsoft.com/office/2011/relationships/chartColorStyle" Target="colors24.xml"/><Relationship Id="rId3"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microsoft.com/office/2011/relationships/chartStyle" Target="style25.xml"/><Relationship Id="rId2" Type="http://schemas.microsoft.com/office/2011/relationships/chartColorStyle" Target="colors25.xml"/><Relationship Id="rId3"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microsoft.com/office/2011/relationships/chartStyle" Target="style26.xml"/><Relationship Id="rId2" Type="http://schemas.microsoft.com/office/2011/relationships/chartColorStyle" Target="colors26.xml"/><Relationship Id="rId3"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microsoft.com/office/2011/relationships/chartStyle" Target="style27.xml"/><Relationship Id="rId2" Type="http://schemas.microsoft.com/office/2011/relationships/chartColorStyle" Target="colors27.xml"/><Relationship Id="rId3"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microsoft.com/office/2011/relationships/chartStyle" Target="style28.xml"/><Relationship Id="rId2" Type="http://schemas.microsoft.com/office/2011/relationships/chartColorStyle" Target="colors28.xml"/><Relationship Id="rId3"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microsoft.com/office/2011/relationships/chartStyle" Target="style29.xml"/><Relationship Id="rId2" Type="http://schemas.microsoft.com/office/2011/relationships/chartColorStyle" Target="colors29.xml"/><Relationship Id="rId3"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microsoft.com/office/2011/relationships/chartStyle" Target="style30.xml"/><Relationship Id="rId2" Type="http://schemas.microsoft.com/office/2011/relationships/chartColorStyle" Target="colors30.xml"/><Relationship Id="rId3"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microsoft.com/office/2011/relationships/chartStyle" Target="style31.xml"/><Relationship Id="rId2" Type="http://schemas.microsoft.com/office/2011/relationships/chartColorStyle" Target="colors31.xml"/><Relationship Id="rId3"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microsoft.com/office/2011/relationships/chartStyle" Target="style32.xml"/><Relationship Id="rId2" Type="http://schemas.microsoft.com/office/2011/relationships/chartColorStyle" Target="colors32.xml"/><Relationship Id="rId3"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microsoft.com/office/2011/relationships/chartStyle" Target="style33.xml"/><Relationship Id="rId2" Type="http://schemas.microsoft.com/office/2011/relationships/chartColorStyle" Target="colors33.xml"/><Relationship Id="rId3"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microsoft.com/office/2011/relationships/chartStyle" Target="style34.xml"/><Relationship Id="rId2" Type="http://schemas.microsoft.com/office/2011/relationships/chartColorStyle" Target="colors34.xml"/><Relationship Id="rId3"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microsoft.com/office/2011/relationships/chartStyle" Target="style35.xml"/><Relationship Id="rId2" Type="http://schemas.microsoft.com/office/2011/relationships/chartColorStyle" Target="colors35.xml"/><Relationship Id="rId3"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microsoft.com/office/2011/relationships/chartStyle" Target="style36.xml"/><Relationship Id="rId2" Type="http://schemas.microsoft.com/office/2011/relationships/chartColorStyle" Target="colors36.xml"/><Relationship Id="rId3"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microsoft.com/office/2011/relationships/chartStyle" Target="style37.xml"/><Relationship Id="rId2" Type="http://schemas.microsoft.com/office/2011/relationships/chartColorStyle" Target="colors37.xml"/><Relationship Id="rId3"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microsoft.com/office/2011/relationships/chartStyle" Target="style38.xml"/><Relationship Id="rId2" Type="http://schemas.microsoft.com/office/2011/relationships/chartColorStyle" Target="colors38.xml"/><Relationship Id="rId3"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microsoft.com/office/2011/relationships/chartStyle" Target="style39.xml"/><Relationship Id="rId2" Type="http://schemas.microsoft.com/office/2011/relationships/chartColorStyle" Target="colors39.xml"/><Relationship Id="rId3"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microsoft.com/office/2011/relationships/chartStyle" Target="style40.xml"/><Relationship Id="rId2" Type="http://schemas.microsoft.com/office/2011/relationships/chartColorStyle" Target="colors40.xml"/><Relationship Id="rId3"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microsoft.com/office/2011/relationships/chartStyle" Target="style41.xml"/><Relationship Id="rId2" Type="http://schemas.microsoft.com/office/2011/relationships/chartColorStyle" Target="colors41.xml"/><Relationship Id="rId3"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microsoft.com/office/2011/relationships/chartStyle" Target="style42.xml"/><Relationship Id="rId2" Type="http://schemas.microsoft.com/office/2011/relationships/chartColorStyle" Target="colors42.xml"/><Relationship Id="rId3"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microsoft.com/office/2011/relationships/chartStyle" Target="style43.xml"/><Relationship Id="rId2" Type="http://schemas.microsoft.com/office/2011/relationships/chartColorStyle" Target="colors43.xml"/><Relationship Id="rId3"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microsoft.com/office/2011/relationships/chartStyle" Target="style44.xml"/><Relationship Id="rId2" Type="http://schemas.microsoft.com/office/2011/relationships/chartColorStyle" Target="colors44.xml"/><Relationship Id="rId3"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microsoft.com/office/2011/relationships/chartStyle" Target="style45.xml"/><Relationship Id="rId2" Type="http://schemas.microsoft.com/office/2011/relationships/chartColorStyle" Target="colors45.xml"/><Relationship Id="rId3"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microsoft.com/office/2011/relationships/chartStyle" Target="style46.xml"/><Relationship Id="rId2" Type="http://schemas.microsoft.com/office/2011/relationships/chartColorStyle" Target="colors46.xml"/><Relationship Id="rId3"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microsoft.com/office/2011/relationships/chartStyle" Target="style47.xml"/><Relationship Id="rId2" Type="http://schemas.microsoft.com/office/2011/relationships/chartColorStyle" Target="colors47.xml"/><Relationship Id="rId3"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microsoft.com/office/2011/relationships/chartStyle" Target="style48.xml"/><Relationship Id="rId2" Type="http://schemas.microsoft.com/office/2011/relationships/chartColorStyle" Target="colors48.xml"/><Relationship Id="rId3"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microsoft.com/office/2011/relationships/chartStyle" Target="style49.xml"/><Relationship Id="rId2" Type="http://schemas.microsoft.com/office/2011/relationships/chartColorStyle" Target="colors49.xml"/><Relationship Id="rId3"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microsoft.com/office/2011/relationships/chartStyle" Target="style50.xml"/><Relationship Id="rId2" Type="http://schemas.microsoft.com/office/2011/relationships/chartColorStyle" Target="colors50.xml"/><Relationship Id="rId3"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microsoft.com/office/2011/relationships/chartStyle" Target="style51.xml"/><Relationship Id="rId2" Type="http://schemas.microsoft.com/office/2011/relationships/chartColorStyle" Target="colors51.xml"/><Relationship Id="rId3"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microsoft.com/office/2011/relationships/chartStyle" Target="style52.xml"/><Relationship Id="rId2" Type="http://schemas.microsoft.com/office/2011/relationships/chartColorStyle" Target="colors52.xml"/><Relationship Id="rId3"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microsoft.com/office/2011/relationships/chartStyle" Target="style53.xml"/><Relationship Id="rId2" Type="http://schemas.microsoft.com/office/2011/relationships/chartColorStyle" Target="colors53.xml"/><Relationship Id="rId3"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microsoft.com/office/2011/relationships/chartStyle" Target="style54.xml"/><Relationship Id="rId2" Type="http://schemas.microsoft.com/office/2011/relationships/chartColorStyle" Target="colors54.xml"/><Relationship Id="rId3"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microsoft.com/office/2011/relationships/chartStyle" Target="style55.xml"/><Relationship Id="rId2" Type="http://schemas.microsoft.com/office/2011/relationships/chartColorStyle" Target="colors55.xml"/><Relationship Id="rId3"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microsoft.com/office/2011/relationships/chartStyle" Target="style56.xml"/><Relationship Id="rId2" Type="http://schemas.microsoft.com/office/2011/relationships/chartColorStyle" Target="colors56.xml"/><Relationship Id="rId3"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microsoft.com/office/2011/relationships/chartStyle" Target="style57.xml"/><Relationship Id="rId2" Type="http://schemas.microsoft.com/office/2011/relationships/chartColorStyle" Target="colors57.xml"/><Relationship Id="rId3"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microsoft.com/office/2011/relationships/chartStyle" Target="style58.xml"/><Relationship Id="rId2" Type="http://schemas.microsoft.com/office/2011/relationships/chartColorStyle" Target="colors58.xml"/><Relationship Id="rId3"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microsoft.com/office/2011/relationships/chartStyle" Target="style59.xml"/><Relationship Id="rId2" Type="http://schemas.microsoft.com/office/2011/relationships/chartColorStyle" Target="colors59.xml"/><Relationship Id="rId3"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microsoft.com/office/2011/relationships/chartStyle" Target="style60.xml"/><Relationship Id="rId2" Type="http://schemas.microsoft.com/office/2011/relationships/chartColorStyle" Target="colors60.xml"/><Relationship Id="rId3"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microsoft.com/office/2011/relationships/chartStyle" Target="style61.xml"/><Relationship Id="rId2" Type="http://schemas.microsoft.com/office/2011/relationships/chartColorStyle" Target="colors61.xml"/><Relationship Id="rId3"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microsoft.com/office/2011/relationships/chartStyle" Target="style62.xml"/><Relationship Id="rId2" Type="http://schemas.microsoft.com/office/2011/relationships/chartColorStyle" Target="colors62.xml"/><Relationship Id="rId3"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microsoft.com/office/2011/relationships/chartStyle" Target="style63.xml"/><Relationship Id="rId2" Type="http://schemas.microsoft.com/office/2011/relationships/chartColorStyle" Target="colors63.xml"/><Relationship Id="rId3"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microsoft.com/office/2011/relationships/chartStyle" Target="style64.xml"/><Relationship Id="rId2" Type="http://schemas.microsoft.com/office/2011/relationships/chartColorStyle" Target="colors64.xml"/><Relationship Id="rId3"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microsoft.com/office/2011/relationships/chartStyle" Target="style65.xml"/><Relationship Id="rId2" Type="http://schemas.microsoft.com/office/2011/relationships/chartColorStyle" Target="colors65.xml"/><Relationship Id="rId3"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microsoft.com/office/2011/relationships/chartStyle" Target="style66.xml"/><Relationship Id="rId2" Type="http://schemas.microsoft.com/office/2011/relationships/chartColorStyle" Target="colors66.xml"/><Relationship Id="rId3"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microsoft.com/office/2011/relationships/chartStyle" Target="style67.xml"/><Relationship Id="rId2" Type="http://schemas.microsoft.com/office/2011/relationships/chartColorStyle" Target="colors67.xml"/><Relationship Id="rId3"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microsoft.com/office/2011/relationships/chartStyle" Target="style68.xml"/><Relationship Id="rId2" Type="http://schemas.microsoft.com/office/2011/relationships/chartColorStyle" Target="colors68.xml"/><Relationship Id="rId3"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microsoft.com/office/2011/relationships/chartStyle" Target="style69.xml"/><Relationship Id="rId2" Type="http://schemas.microsoft.com/office/2011/relationships/chartColorStyle" Target="colors69.xml"/><Relationship Id="rId3"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microsoft.com/office/2011/relationships/chartStyle" Target="style70.xml"/><Relationship Id="rId2" Type="http://schemas.microsoft.com/office/2011/relationships/chartColorStyle" Target="colors70.xml"/><Relationship Id="rId3"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microsoft.com/office/2011/relationships/chartStyle" Target="style71.xml"/><Relationship Id="rId2" Type="http://schemas.microsoft.com/office/2011/relationships/chartColorStyle" Target="colors71.xml"/><Relationship Id="rId3"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microsoft.com/office/2011/relationships/chartStyle" Target="style72.xml"/><Relationship Id="rId2" Type="http://schemas.microsoft.com/office/2011/relationships/chartColorStyle" Target="colors72.xml"/><Relationship Id="rId3"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microsoft.com/office/2011/relationships/chartStyle" Target="style73.xml"/><Relationship Id="rId2" Type="http://schemas.microsoft.com/office/2011/relationships/chartColorStyle" Target="colors73.xml"/><Relationship Id="rId3"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microsoft.com/office/2011/relationships/chartStyle" Target="style74.xml"/><Relationship Id="rId2" Type="http://schemas.microsoft.com/office/2011/relationships/chartColorStyle" Target="colors74.xml"/><Relationship Id="rId3"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microsoft.com/office/2011/relationships/chartStyle" Target="style75.xml"/><Relationship Id="rId2" Type="http://schemas.microsoft.com/office/2011/relationships/chartColorStyle" Target="colors75.xml"/><Relationship Id="rId3"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microsoft.com/office/2011/relationships/chartStyle" Target="style76.xml"/><Relationship Id="rId2" Type="http://schemas.microsoft.com/office/2011/relationships/chartColorStyle" Target="colors76.xml"/><Relationship Id="rId3"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microsoft.com/office/2011/relationships/chartStyle" Target="style77.xml"/><Relationship Id="rId2" Type="http://schemas.microsoft.com/office/2011/relationships/chartColorStyle" Target="colors77.xml"/><Relationship Id="rId3"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microsoft.com/office/2011/relationships/chartStyle" Target="style78.xml"/><Relationship Id="rId2" Type="http://schemas.microsoft.com/office/2011/relationships/chartColorStyle" Target="colors78.xml"/><Relationship Id="rId3"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microsoft.com/office/2011/relationships/chartStyle" Target="style79.xml"/><Relationship Id="rId2" Type="http://schemas.microsoft.com/office/2011/relationships/chartColorStyle" Target="colors79.xml"/><Relationship Id="rId3"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microsoft.com/office/2011/relationships/chartStyle" Target="style80.xml"/><Relationship Id="rId2" Type="http://schemas.microsoft.com/office/2011/relationships/chartColorStyle" Target="colors80.xml"/><Relationship Id="rId3"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microsoft.com/office/2011/relationships/chartStyle" Target="style81.xml"/><Relationship Id="rId2" Type="http://schemas.microsoft.com/office/2011/relationships/chartColorStyle" Target="colors81.xml"/><Relationship Id="rId3"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microsoft.com/office/2011/relationships/chartStyle" Target="style82.xml"/><Relationship Id="rId2" Type="http://schemas.microsoft.com/office/2011/relationships/chartColorStyle" Target="colors82.xml"/><Relationship Id="rId3"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microsoft.com/office/2011/relationships/chartStyle" Target="style83.xml"/><Relationship Id="rId2" Type="http://schemas.microsoft.com/office/2011/relationships/chartColorStyle" Target="colors83.xml"/><Relationship Id="rId3"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microsoft.com/office/2011/relationships/chartStyle" Target="style84.xml"/><Relationship Id="rId2" Type="http://schemas.microsoft.com/office/2011/relationships/chartColorStyle" Target="colors84.xml"/><Relationship Id="rId3"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microsoft.com/office/2011/relationships/chartStyle" Target="style85.xml"/><Relationship Id="rId2" Type="http://schemas.microsoft.com/office/2011/relationships/chartColorStyle" Target="colors85.xml"/><Relationship Id="rId3"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microsoft.com/office/2011/relationships/chartStyle" Target="style86.xml"/><Relationship Id="rId2" Type="http://schemas.microsoft.com/office/2011/relationships/chartColorStyle" Target="colors86.xml"/><Relationship Id="rId3"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microsoft.com/office/2011/relationships/chartStyle" Target="style87.xml"/><Relationship Id="rId2" Type="http://schemas.microsoft.com/office/2011/relationships/chartColorStyle" Target="colors87.xml"/><Relationship Id="rId3"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microsoft.com/office/2011/relationships/chartStyle" Target="style88.xml"/><Relationship Id="rId2" Type="http://schemas.microsoft.com/office/2011/relationships/chartColorStyle" Target="colors88.xml"/><Relationship Id="rId3"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microsoft.com/office/2011/relationships/chartStyle" Target="style89.xml"/><Relationship Id="rId2" Type="http://schemas.microsoft.com/office/2011/relationships/chartColorStyle" Target="colors89.xml"/><Relationship Id="rId3"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microsoft.com/office/2011/relationships/chartStyle" Target="style90.xml"/><Relationship Id="rId2" Type="http://schemas.microsoft.com/office/2011/relationships/chartColorStyle" Target="colors90.xml"/><Relationship Id="rId3"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microsoft.com/office/2011/relationships/chartStyle" Target="style91.xml"/><Relationship Id="rId2" Type="http://schemas.microsoft.com/office/2011/relationships/chartColorStyle" Target="colors91.xml"/><Relationship Id="rId3"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microsoft.com/office/2011/relationships/chartStyle" Target="style92.xml"/><Relationship Id="rId2" Type="http://schemas.microsoft.com/office/2011/relationships/chartColorStyle" Target="colors92.xml"/><Relationship Id="rId3"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microsoft.com/office/2011/relationships/chartStyle" Target="style93.xml"/><Relationship Id="rId2" Type="http://schemas.microsoft.com/office/2011/relationships/chartColorStyle" Target="colors93.xml"/><Relationship Id="rId3"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microsoft.com/office/2011/relationships/chartStyle" Target="style94.xml"/><Relationship Id="rId2" Type="http://schemas.microsoft.com/office/2011/relationships/chartColorStyle" Target="colors94.xml"/><Relationship Id="rId3"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microsoft.com/office/2011/relationships/chartStyle" Target="style95.xml"/><Relationship Id="rId2" Type="http://schemas.microsoft.com/office/2011/relationships/chartColorStyle" Target="colors95.xml"/><Relationship Id="rId3"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microsoft.com/office/2011/relationships/chartStyle" Target="style96.xml"/><Relationship Id="rId2" Type="http://schemas.microsoft.com/office/2011/relationships/chartColorStyle" Target="colors96.xml"/><Relationship Id="rId3"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microsoft.com/office/2011/relationships/chartStyle" Target="style97.xml"/><Relationship Id="rId2" Type="http://schemas.microsoft.com/office/2011/relationships/chartColorStyle" Target="colors97.xml"/><Relationship Id="rId3"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microsoft.com/office/2011/relationships/chartStyle" Target="style98.xml"/><Relationship Id="rId2" Type="http://schemas.microsoft.com/office/2011/relationships/chartColorStyle" Target="colors98.xml"/><Relationship Id="rId3"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microsoft.com/office/2011/relationships/chartStyle" Target="style99.xml"/><Relationship Id="rId2" Type="http://schemas.microsoft.com/office/2011/relationships/chartColorStyle" Target="colors99.xml"/><Relationship Id="rId3"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89</c:v>
                </c:pt>
              </c:strCache>
            </c:strRef>
          </c:cat>
          <c:val>
            <c:numRef>
              <c:f>Sheet1!$B$2:$B$3</c:f>
              <c:numCache>
                <c:formatCode>General</c:formatCode>
                <c:ptCount val="2"/>
                <c:pt idx="0">
                  <c:v>3.07</c:v>
                </c:pt>
                <c:pt idx="1">
                  <c:v>1.0</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67</a:t>
                    </a:r>
                  </a:p>
                  <a:p>
                    <a:r>
                      <a:t>2.57</a:t>
                    </a:r>
                  </a:p>
                </c:rich>
              </c:tx>
              <c:dLblPos val="l"/>
              <c:showLegendKey val="0"/>
              <c:showVal val="1"/>
              <c:showCatName val="0"/>
              <c:showSerName val="0"/>
              <c:showPercent val="0"/>
              <c:showBubbleSize val="0"/>
            </c:dLbl>
            <c:dLbl>
              <c:idx val="1"/>
              <c:tx>
                <c:rich>
                  <a:bodyPr/>
                  <a:lstStyle/>
                  <a:p>
                    <a:r>
                      <a:t>IX 89</a:t>
                    </a:r>
                  </a:p>
                  <a:p>
                    <a:r>
                      <a:t>1.1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89</c:v>
                </c:pt>
              </c:strCache>
            </c:strRef>
          </c:cat>
          <c:val>
            <c:numRef>
              <c:f>Sheet1!$C$2:$C$3</c:f>
              <c:numCache>
                <c:formatCode>General</c:formatCode>
                <c:ptCount val="2"/>
                <c:pt idx="0">
                  <c:v>2.57</c:v>
                </c:pt>
                <c:pt idx="1">
                  <c:v>1.1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89</c:v>
                </c:pt>
              </c:strCache>
            </c:strRef>
          </c:cat>
          <c:val>
            <c:numRef>
              <c:f>Sheet1!$D$2:$D$3</c:f>
              <c:numCache>
                <c:formatCode>General</c:formatCode>
                <c:ptCount val="2"/>
                <c:pt idx="0">
                  <c:v>3.86</c:v>
                </c:pt>
                <c:pt idx="1">
                  <c:v>1.23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89</c:v>
                </c:pt>
              </c:strCache>
            </c:strRef>
          </c:cat>
          <c:val>
            <c:numRef>
              <c:f>Sheet1!$E$2:$E$3</c:f>
              <c:numCache>
                <c:formatCode>General</c:formatCode>
                <c:ptCount val="2"/>
                <c:pt idx="0">
                  <c:v>2.77</c:v>
                </c:pt>
                <c:pt idx="1">
                  <c:v>1.19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89</c:v>
                </c:pt>
              </c:strCache>
            </c:strRef>
          </c:cat>
          <c:val>
            <c:numRef>
              <c:f>Sheet1!$F$2:$F$3</c:f>
              <c:numCache>
                <c:formatCode>General</c:formatCode>
                <c:ptCount val="2"/>
                <c:pt idx="0">
                  <c:v>1.39</c:v>
                </c:pt>
                <c:pt idx="1">
                  <c:v>0.91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3648"/>
          <c:min val="0.408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Sheet1!$B$2:$B$3</c:f>
              <c:numCache>
                <c:formatCode>General</c:formatCode>
                <c:ptCount val="2"/>
                <c:pt idx="0">
                  <c:v>2.84</c:v>
                </c:pt>
                <c:pt idx="1">
                  <c:v>0.93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57</a:t>
                    </a:r>
                  </a:p>
                  <a:p>
                    <a:r>
                      <a:t>2.35</a:t>
                    </a:r>
                  </a:p>
                </c:rich>
              </c:tx>
              <c:dLblPos val="l"/>
              <c:showLegendKey val="0"/>
              <c:showVal val="1"/>
              <c:showCatName val="0"/>
              <c:showSerName val="0"/>
              <c:showPercent val="0"/>
              <c:showBubbleSize val="0"/>
            </c:dLbl>
            <c:dLbl>
              <c:idx val="1"/>
              <c:tx>
                <c:rich>
                  <a:bodyPr/>
                  <a:lstStyle/>
                  <a:p>
                    <a:r>
                      <a:t>IX 44</a:t>
                    </a:r>
                  </a:p>
                  <a:p>
                    <a:r>
                      <a:t>0.54</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Sheet1!$C$2:$C$3</c:f>
              <c:numCache>
                <c:formatCode>General</c:formatCode>
                <c:ptCount val="2"/>
                <c:pt idx="0">
                  <c:v>2.35</c:v>
                </c:pt>
                <c:pt idx="1">
                  <c:v>0.54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Sheet1!$D$2:$D$3</c:f>
              <c:numCache>
                <c:formatCode>General</c:formatCode>
                <c:ptCount val="2"/>
                <c:pt idx="0">
                  <c:v>4.11</c:v>
                </c:pt>
                <c:pt idx="1">
                  <c:v>1.24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Sheet1!$E$2:$E$3</c:f>
              <c:numCache>
                <c:formatCode>General</c:formatCode>
                <c:ptCount val="2"/>
                <c:pt idx="0">
                  <c:v>2.7</c:v>
                </c:pt>
                <c:pt idx="1">
                  <c:v>1.21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Sheet1!$F$2:$F$3</c:f>
              <c:numCache>
                <c:formatCode>General</c:formatCode>
                <c:ptCount val="2"/>
                <c:pt idx="0">
                  <c:v>1.51</c:v>
                </c:pt>
                <c:pt idx="1">
                  <c:v>0.78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052"/>
          <c:min val="0.044599999999999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54</c:v>
                </c:pt>
                <c:pt idx="1">
                  <c:v>IX 20</c:v>
                </c:pt>
                <c:pt idx="2">
                  <c:v>IX 57</c:v>
                </c:pt>
                <c:pt idx="3">
                  <c:v>IX 32</c:v>
                </c:pt>
                <c:pt idx="4">
                  <c:v/>
                </c:pt>
                <c:pt idx="5">
                  <c:v/>
                </c:pt>
                <c:pt idx="6">
                  <c:v/>
                </c:pt>
              </c:strCache>
            </c:strRef>
          </c:cat>
          <c:val>
            <c:numRef>
              <c:f>Sheet1!$B$2:$B$8</c:f>
              <c:numCache>
                <c:formatCode>General</c:formatCode>
                <c:ptCount val="7"/>
                <c:pt idx="0">
                  <c:v>1.48</c:v>
                </c:pt>
                <c:pt idx="1">
                  <c:v>0.67</c:v>
                </c:pt>
                <c:pt idx="2">
                  <c:v>2.95</c:v>
                </c:pt>
                <c:pt idx="3">
                  <c:v>2.32</c:v>
                </c:pt>
                <c:pt idx="4">
                  <c:v>0.3</c:v>
                </c:pt>
                <c:pt idx="5">
                  <c:v>2.12</c:v>
                </c:pt>
                <c:pt idx="6">
                  <c:v>1.73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54</a:t>
                    </a:r>
                  </a:p>
                  <a:p>
                    <a:r>
                      <a:t>0.97</a:t>
                    </a:r>
                  </a:p>
                </c:rich>
              </c:tx>
              <c:dLblPos val="l"/>
              <c:showLegendKey val="0"/>
              <c:showVal val="1"/>
              <c:showCatName val="0"/>
              <c:showSerName val="0"/>
              <c:showPercent val="0"/>
              <c:showBubbleSize val="0"/>
            </c:dLbl>
            <c:dLbl>
              <c:idx val="1"/>
              <c:tx>
                <c:rich>
                  <a:bodyPr/>
                  <a:lstStyle/>
                  <a:p>
                    <a:r>
                      <a:t>IX 20</a:t>
                    </a:r>
                  </a:p>
                  <a:p>
                    <a:r>
                      <a:t>0.19</a:t>
                    </a:r>
                  </a:p>
                </c:rich>
              </c:tx>
              <c:dLblPos val="l"/>
              <c:showLegendKey val="0"/>
              <c:showVal val="1"/>
              <c:showCatName val="0"/>
              <c:showSerName val="0"/>
              <c:showPercent val="0"/>
              <c:showBubbleSize val="0"/>
            </c:dLbl>
            <c:dLbl>
              <c:idx val="2"/>
              <c:tx>
                <c:rich>
                  <a:bodyPr/>
                  <a:lstStyle/>
                  <a:p>
                    <a:r>
                      <a:t>IX 57</a:t>
                    </a:r>
                  </a:p>
                  <a:p>
                    <a:r>
                      <a:t>1.83</a:t>
                    </a:r>
                  </a:p>
                </c:rich>
              </c:tx>
              <c:dLblPos val="l"/>
              <c:showLegendKey val="0"/>
              <c:showVal val="1"/>
              <c:showCatName val="0"/>
              <c:showSerName val="0"/>
              <c:showPercent val="0"/>
              <c:showBubbleSize val="0"/>
            </c:dLbl>
            <c:dLbl>
              <c:idx val="3"/>
              <c:tx>
                <c:rich>
                  <a:bodyPr/>
                  <a:lstStyle/>
                  <a:p>
                    <a:r>
                      <a:t>IX 32</a:t>
                    </a:r>
                  </a:p>
                  <a:p>
                    <a:r>
                      <a:t>0.76</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54</c:v>
                </c:pt>
                <c:pt idx="1">
                  <c:v>IX 20</c:v>
                </c:pt>
                <c:pt idx="2">
                  <c:v>IX 57</c:v>
                </c:pt>
                <c:pt idx="3">
                  <c:v>IX 32</c:v>
                </c:pt>
                <c:pt idx="4">
                  <c:v/>
                </c:pt>
                <c:pt idx="5">
                  <c:v/>
                </c:pt>
                <c:pt idx="6">
                  <c:v/>
                </c:pt>
              </c:strCache>
            </c:strRef>
          </c:cat>
          <c:val>
            <c:numRef>
              <c:f>Sheet1!$C$2:$C$8</c:f>
              <c:numCache>
                <c:formatCode>General</c:formatCode>
                <c:ptCount val="7"/>
                <c:pt idx="0">
                  <c:v>0.97</c:v>
                </c:pt>
                <c:pt idx="1">
                  <c:v>0.19</c:v>
                </c:pt>
                <c:pt idx="2">
                  <c:v>1.83</c:v>
                </c:pt>
                <c:pt idx="3">
                  <c:v>0.76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54</c:v>
                </c:pt>
                <c:pt idx="1">
                  <c:v>IX 20</c:v>
                </c:pt>
                <c:pt idx="2">
                  <c:v>IX 57</c:v>
                </c:pt>
                <c:pt idx="3">
                  <c:v>IX 32</c:v>
                </c:pt>
                <c:pt idx="4">
                  <c:v/>
                </c:pt>
                <c:pt idx="5">
                  <c:v/>
                </c:pt>
                <c:pt idx="6">
                  <c:v/>
                </c:pt>
              </c:strCache>
            </c:strRef>
          </c:cat>
          <c:val>
            <c:numRef>
              <c:f>Sheet1!$D$2:$D$8</c:f>
              <c:numCache>
                <c:formatCode>General</c:formatCode>
                <c:ptCount val="7"/>
                <c:pt idx="0">
                  <c:v>1.79</c:v>
                </c:pt>
                <c:pt idx="1">
                  <c:v>0.92</c:v>
                </c:pt>
                <c:pt idx="2">
                  <c:v>5.64</c:v>
                </c:pt>
                <c:pt idx="4">
                  <c:v>0.84</c:v>
                </c:pt>
                <c:pt idx="5">
                  <c:v>1.16</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54</c:v>
                </c:pt>
                <c:pt idx="1">
                  <c:v>IX 20</c:v>
                </c:pt>
                <c:pt idx="2">
                  <c:v>IX 57</c:v>
                </c:pt>
                <c:pt idx="3">
                  <c:v>IX 32</c:v>
                </c:pt>
                <c:pt idx="4">
                  <c:v/>
                </c:pt>
                <c:pt idx="5">
                  <c:v/>
                </c:pt>
                <c:pt idx="6">
                  <c:v/>
                </c:pt>
              </c:strCache>
            </c:strRef>
          </c:cat>
          <c:val>
            <c:numRef>
              <c:f>Sheet1!$E$2:$E$8</c:f>
              <c:numCache>
                <c:formatCode>General</c:formatCode>
                <c:ptCount val="7"/>
                <c:pt idx="0">
                  <c:v>1.29</c:v>
                </c:pt>
                <c:pt idx="1">
                  <c:v>0.52</c:v>
                </c:pt>
                <c:pt idx="2">
                  <c:v>3.23</c:v>
                </c:pt>
                <c:pt idx="3">
                  <c:v>2.39</c:v>
                </c:pt>
                <c:pt idx="4">
                  <c:v>0.31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Barbasol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54</c:v>
                </c:pt>
                <c:pt idx="1">
                  <c:v>IX 20</c:v>
                </c:pt>
                <c:pt idx="2">
                  <c:v>IX 57</c:v>
                </c:pt>
                <c:pt idx="3">
                  <c:v>IX 32</c:v>
                </c:pt>
                <c:pt idx="4">
                  <c:v/>
                </c:pt>
                <c:pt idx="5">
                  <c:v/>
                </c:pt>
                <c:pt idx="6">
                  <c:v/>
                </c:pt>
              </c:strCache>
            </c:strRef>
          </c:cat>
          <c:val>
            <c:numRef>
              <c:f>Sheet1!$F$2:$F$8</c:f>
              <c:numCache>
                <c:formatCode>General</c:formatCode>
                <c:ptCount val="7"/>
                <c:pt idx="0">
                  <c:v>1.3</c:v>
                </c:pt>
                <c:pt idx="1">
                  <c:v>0.35</c:v>
                </c:pt>
                <c:pt idx="2">
                  <c:v>2.1</c:v>
                </c:pt>
                <c:pt idx="3">
                  <c:v>1.25</c:v>
                </c:pt>
                <c:pt idx="5">
                  <c:v>2.23</c:v>
                </c:pt>
                <c:pt idx="6">
                  <c:v>1.82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1386"/>
          <c:min val="-0.311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
                </c:pt>
                <c:pt idx="2">
                  <c:v>IX 100</c:v>
                </c:pt>
                <c:pt idx="3">
                  <c:v/>
                </c:pt>
              </c:strCache>
            </c:strRef>
          </c:cat>
          <c:val>
            <c:numRef>
              <c:f>Sheet1!$B$2:$B$5</c:f>
              <c:numCache>
                <c:formatCode>General</c:formatCode>
                <c:ptCount val="4"/>
                <c:pt idx="0">
                  <c:v>3.49</c:v>
                </c:pt>
                <c:pt idx="1">
                  <c:v>1.53</c:v>
                </c:pt>
                <c:pt idx="2">
                  <c:v>2.86</c:v>
                </c:pt>
                <c:pt idx="3">
                  <c:v>1.65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100</a:t>
                    </a:r>
                  </a:p>
                  <a:p>
                    <a:r>
                      <a:t>2.86</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
                </c:pt>
                <c:pt idx="2">
                  <c:v>IX 100</c:v>
                </c:pt>
                <c:pt idx="3">
                  <c:v/>
                </c:pt>
              </c:strCache>
            </c:strRef>
          </c:cat>
          <c:val>
            <c:numRef>
              <c:f>Sheet1!$C$2:$C$5</c:f>
              <c:numCache>
                <c:formatCode>General</c:formatCode>
                <c:ptCount val="4"/>
                <c:pt idx="2">
                  <c:v>2.86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
                </c:pt>
                <c:pt idx="2">
                  <c:v>IX 100</c:v>
                </c:pt>
                <c:pt idx="3">
                  <c:v/>
                </c:pt>
              </c:strCache>
            </c:strRef>
          </c:cat>
          <c:val>
            <c:numRef>
              <c:f>Sheet1!$D$2:$D$5</c:f>
              <c:numCache>
                <c:formatCode>General</c:formatCode>
                <c:ptCount val="4"/>
                <c:pt idx="0">
                  <c:v>3.71</c:v>
                </c:pt>
                <c:pt idx="1">
                  <c:v>0.44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
                </c:pt>
                <c:pt idx="2">
                  <c:v>IX 100</c:v>
                </c:pt>
                <c:pt idx="3">
                  <c:v/>
                </c:pt>
              </c:strCache>
            </c:strRef>
          </c:cat>
          <c:val>
            <c:numRef>
              <c:f>Sheet1!$E$2:$E$5</c:f>
              <c:numCache>
                <c:formatCode>General</c:formatCode>
                <c:ptCount val="4"/>
                <c:pt idx="0">
                  <c:v>2.27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Dollar Shave Club</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
                </c:pt>
                <c:pt idx="2">
                  <c:v>IX 100</c:v>
                </c:pt>
                <c:pt idx="3">
                  <c:v/>
                </c:pt>
              </c:strCache>
            </c:strRef>
          </c:cat>
          <c:val>
            <c:numRef>
              <c:f>Sheet1!$F$2:$F$5</c:f>
              <c:numCache>
                <c:formatCode>General</c:formatCode>
                <c:ptCount val="4"/>
                <c:pt idx="3">
                  <c:v>1.65</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2145"/>
          <c:min val="-0.0583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
                </c:pt>
                <c:pt idx="1">
                  <c:v>IX 100</c:v>
                </c:pt>
                <c:pt idx="2">
                  <c:v/>
                </c:pt>
                <c:pt idx="3">
                  <c:v/>
                </c:pt>
                <c:pt idx="4">
                  <c:v/>
                </c:pt>
              </c:strCache>
            </c:strRef>
          </c:cat>
          <c:val>
            <c:numRef>
              <c:f>Sheet1!$B$2:$B$6</c:f>
              <c:numCache>
                <c:formatCode>General</c:formatCode>
                <c:ptCount val="5"/>
                <c:pt idx="0">
                  <c:v>0.64</c:v>
                </c:pt>
                <c:pt idx="1">
                  <c:v>1.01</c:v>
                </c:pt>
                <c:pt idx="2">
                  <c:v>2.15</c:v>
                </c:pt>
                <c:pt idx="3">
                  <c:v>0.06</c:v>
                </c:pt>
                <c:pt idx="4">
                  <c:v>0.66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100</a:t>
                    </a:r>
                  </a:p>
                  <a:p>
                    <a:r>
                      <a:t>1.02</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
                </c:pt>
                <c:pt idx="1">
                  <c:v>IX 100</c:v>
                </c:pt>
                <c:pt idx="2">
                  <c:v/>
                </c:pt>
                <c:pt idx="3">
                  <c:v/>
                </c:pt>
                <c:pt idx="4">
                  <c:v/>
                </c:pt>
              </c:strCache>
            </c:strRef>
          </c:cat>
          <c:val>
            <c:numRef>
              <c:f>Sheet1!$C$2:$C$6</c:f>
              <c:numCache>
                <c:formatCode>General</c:formatCode>
                <c:ptCount val="5"/>
                <c:pt idx="1">
                  <c:v>1.02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
                </c:pt>
                <c:pt idx="1">
                  <c:v>IX 100</c:v>
                </c:pt>
                <c:pt idx="2">
                  <c:v/>
                </c:pt>
                <c:pt idx="3">
                  <c:v/>
                </c:pt>
                <c:pt idx="4">
                  <c:v/>
                </c:pt>
              </c:strCache>
            </c:strRef>
          </c:cat>
          <c:val>
            <c:numRef>
              <c:f>Sheet1!$D$2:$D$6</c:f>
              <c:numCache>
                <c:formatCode>General</c:formatCode>
                <c:ptCount val="5"/>
                <c:pt idx="0">
                  <c:v>0.64</c:v>
                </c:pt>
                <c:pt idx="1">
                  <c:v>1.0</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Pbg Pl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
                </c:pt>
                <c:pt idx="1">
                  <c:v>IX 100</c:v>
                </c:pt>
                <c:pt idx="2">
                  <c:v/>
                </c:pt>
                <c:pt idx="3">
                  <c:v/>
                </c:pt>
                <c:pt idx="4">
                  <c:v/>
                </c:pt>
              </c:strCache>
            </c:strRef>
          </c:cat>
          <c:val>
            <c:numRef>
              <c:f>Sheet1!$E$2:$E$6</c:f>
              <c:numCache>
                <c:formatCode>General</c:formatCode>
                <c:ptCount val="5"/>
                <c:pt idx="0">
                  <c:v>0.38</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
                </c:pt>
                <c:pt idx="1">
                  <c:v>IX 100</c:v>
                </c:pt>
                <c:pt idx="2">
                  <c:v/>
                </c:pt>
                <c:pt idx="3">
                  <c:v/>
                </c:pt>
                <c:pt idx="4">
                  <c:v/>
                </c:pt>
              </c:strCache>
            </c:strRef>
          </c:cat>
          <c:val>
            <c:numRef>
              <c:f>Sheet1!$F$2:$F$6</c:f>
              <c:numCache>
                <c:formatCode>General</c:formatCode>
                <c:ptCount val="5"/>
                <c:pt idx="1">
                  <c:v>0.76</c:v>
                </c:pt>
                <c:pt idx="2">
                  <c:v>2.15</c:v>
                </c:pt>
                <c:pt idx="3">
                  <c:v>0.06</c:v>
                </c:pt>
                <c:pt idx="4">
                  <c:v>0.66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6503"/>
          <c:min val="-0.444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63</c:v>
                </c:pt>
                <c:pt idx="2">
                  <c:v/>
                </c:pt>
                <c:pt idx="3">
                  <c:v/>
                </c:pt>
                <c:pt idx="4">
                  <c:v>IX 10</c:v>
                </c:pt>
                <c:pt idx="5">
                  <c:v/>
                </c:pt>
                <c:pt idx="6">
                  <c:v>IX 64</c:v>
                </c:pt>
              </c:strCache>
            </c:strRef>
          </c:cat>
          <c:val>
            <c:numRef>
              <c:f>Sheet1!$B$2:$B$8</c:f>
              <c:numCache>
                <c:formatCode>General</c:formatCode>
                <c:ptCount val="7"/>
                <c:pt idx="0">
                  <c:v>5.13</c:v>
                </c:pt>
                <c:pt idx="1">
                  <c:v>3.94</c:v>
                </c:pt>
                <c:pt idx="2">
                  <c:v>4.56</c:v>
                </c:pt>
                <c:pt idx="3">
                  <c:v>4.23</c:v>
                </c:pt>
                <c:pt idx="4">
                  <c:v>29.53</c:v>
                </c:pt>
                <c:pt idx="5">
                  <c:v>4.87</c:v>
                </c:pt>
                <c:pt idx="6">
                  <c:v>2.78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56</a:t>
                    </a:r>
                  </a:p>
                  <a:p>
                    <a:r>
                      <a:t>3.32</a:t>
                    </a:r>
                  </a:p>
                </c:rich>
              </c:tx>
              <c:dLblPos val="l"/>
              <c:showLegendKey val="0"/>
              <c:showVal val="1"/>
              <c:showCatName val="0"/>
              <c:showSerName val="0"/>
              <c:showPercent val="0"/>
              <c:showBubbleSize val="0"/>
            </c:dLbl>
            <c:dLbl>
              <c:idx val="1"/>
              <c:tx>
                <c:rich>
                  <a:bodyPr/>
                  <a:lstStyle/>
                  <a:p>
                    <a:r>
                      <a:t>IX 63</a:t>
                    </a:r>
                  </a:p>
                  <a:p>
                    <a:r>
                      <a:t>2.49</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10</a:t>
                    </a:r>
                  </a:p>
                  <a:p>
                    <a:r>
                      <a:t>2.85</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IX 64</a:t>
                    </a:r>
                  </a:p>
                  <a:p>
                    <a:r>
                      <a:t>1.88</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63</c:v>
                </c:pt>
                <c:pt idx="2">
                  <c:v/>
                </c:pt>
                <c:pt idx="3">
                  <c:v/>
                </c:pt>
                <c:pt idx="4">
                  <c:v>IX 10</c:v>
                </c:pt>
                <c:pt idx="5">
                  <c:v/>
                </c:pt>
                <c:pt idx="6">
                  <c:v>IX 64</c:v>
                </c:pt>
              </c:strCache>
            </c:strRef>
          </c:cat>
          <c:val>
            <c:numRef>
              <c:f>Sheet1!$C$2:$C$8</c:f>
              <c:numCache>
                <c:formatCode>General</c:formatCode>
                <c:ptCount val="7"/>
                <c:pt idx="0">
                  <c:v>3.32</c:v>
                </c:pt>
                <c:pt idx="1">
                  <c:v>2.49</c:v>
                </c:pt>
                <c:pt idx="4">
                  <c:v>2.85</c:v>
                </c:pt>
                <c:pt idx="6">
                  <c:v>1.88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63</c:v>
                </c:pt>
                <c:pt idx="2">
                  <c:v/>
                </c:pt>
                <c:pt idx="3">
                  <c:v/>
                </c:pt>
                <c:pt idx="4">
                  <c:v>IX 10</c:v>
                </c:pt>
                <c:pt idx="5">
                  <c:v/>
                </c:pt>
                <c:pt idx="6">
                  <c:v>IX 64</c:v>
                </c:pt>
              </c:strCache>
            </c:strRef>
          </c:cat>
          <c:val>
            <c:numRef>
              <c:f>Sheet1!$D$2:$D$8</c:f>
              <c:numCache>
                <c:formatCode>General</c:formatCode>
                <c:ptCount val="7"/>
                <c:pt idx="0">
                  <c:v>5.96</c:v>
                </c:pt>
                <c:pt idx="1">
                  <c:v>3.95</c:v>
                </c:pt>
                <c:pt idx="3">
                  <c:v>6.53</c:v>
                </c:pt>
                <c:pt idx="4">
                  <c:v>29.81</c:v>
                </c:pt>
                <c:pt idx="5">
                  <c:v>4.87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63</c:v>
                </c:pt>
                <c:pt idx="2">
                  <c:v/>
                </c:pt>
                <c:pt idx="3">
                  <c:v/>
                </c:pt>
                <c:pt idx="4">
                  <c:v>IX 10</c:v>
                </c:pt>
                <c:pt idx="5">
                  <c:v/>
                </c:pt>
                <c:pt idx="6">
                  <c:v>IX 64</c:v>
                </c:pt>
              </c:strCache>
            </c:strRef>
          </c:cat>
          <c:val>
            <c:numRef>
              <c:f>Sheet1!$E$2:$E$8</c:f>
              <c:numCache>
                <c:formatCode>General</c:formatCode>
                <c:ptCount val="7"/>
                <c:pt idx="0">
                  <c:v>4.34</c:v>
                </c:pt>
                <c:pt idx="4">
                  <c:v>3.75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Dollar Shave Club</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63</c:v>
                </c:pt>
                <c:pt idx="2">
                  <c:v/>
                </c:pt>
                <c:pt idx="3">
                  <c:v/>
                </c:pt>
                <c:pt idx="4">
                  <c:v>IX 10</c:v>
                </c:pt>
                <c:pt idx="5">
                  <c:v/>
                </c:pt>
                <c:pt idx="6">
                  <c:v>IX 64</c:v>
                </c:pt>
              </c:strCache>
            </c:strRef>
          </c:cat>
          <c:val>
            <c:numRef>
              <c:f>Sheet1!$F$2:$F$8</c:f>
              <c:numCache>
                <c:formatCode>General</c:formatCode>
                <c:ptCount val="7"/>
                <c:pt idx="2">
                  <c:v>4.56</c:v>
                </c:pt>
                <c:pt idx="4">
                  <c:v>4.09</c:v>
                </c:pt>
                <c:pt idx="6">
                  <c:v>2.93</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0.3122"/>
          <c:min val="1.376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71</c:v>
                </c:pt>
                <c:pt idx="1">
                  <c:v>IX 40</c:v>
                </c:pt>
                <c:pt idx="2">
                  <c:v/>
                </c:pt>
                <c:pt idx="3">
                  <c:v/>
                </c:pt>
                <c:pt idx="4">
                  <c:v/>
                </c:pt>
                <c:pt idx="5">
                  <c:v/>
                </c:pt>
                <c:pt idx="6">
                  <c:v/>
                </c:pt>
              </c:strCache>
            </c:strRef>
          </c:cat>
          <c:val>
            <c:numRef>
              <c:f>Sheet1!$B$2:$B$8</c:f>
              <c:numCache>
                <c:formatCode>General</c:formatCode>
                <c:ptCount val="7"/>
                <c:pt idx="0">
                  <c:v>5.13</c:v>
                </c:pt>
                <c:pt idx="1">
                  <c:v>3.94</c:v>
                </c:pt>
                <c:pt idx="2">
                  <c:v>4.56</c:v>
                </c:pt>
                <c:pt idx="3">
                  <c:v>4.23</c:v>
                </c:pt>
                <c:pt idx="4">
                  <c:v>29.53</c:v>
                </c:pt>
                <c:pt idx="5">
                  <c:v>4.87</c:v>
                </c:pt>
                <c:pt idx="6">
                  <c:v>2.78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71</a:t>
                    </a:r>
                  </a:p>
                  <a:p>
                    <a:r>
                      <a:t>4.23</a:t>
                    </a:r>
                  </a:p>
                </c:rich>
              </c:tx>
              <c:dLblPos val="l"/>
              <c:showLegendKey val="0"/>
              <c:showVal val="1"/>
              <c:showCatName val="0"/>
              <c:showSerName val="0"/>
              <c:showPercent val="0"/>
              <c:showBubbleSize val="0"/>
            </c:dLbl>
            <c:dLbl>
              <c:idx val="1"/>
              <c:tx>
                <c:rich>
                  <a:bodyPr/>
                  <a:lstStyle/>
                  <a:p>
                    <a:r>
                      <a:t>IX 40</a:t>
                    </a:r>
                  </a:p>
                  <a:p>
                    <a:r>
                      <a:t>1.58</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71</c:v>
                </c:pt>
                <c:pt idx="1">
                  <c:v>IX 40</c:v>
                </c:pt>
                <c:pt idx="2">
                  <c:v/>
                </c:pt>
                <c:pt idx="3">
                  <c:v/>
                </c:pt>
                <c:pt idx="4">
                  <c:v/>
                </c:pt>
                <c:pt idx="5">
                  <c:v/>
                </c:pt>
                <c:pt idx="6">
                  <c:v/>
                </c:pt>
              </c:strCache>
            </c:strRef>
          </c:cat>
          <c:val>
            <c:numRef>
              <c:f>Sheet1!$C$2:$C$8</c:f>
              <c:numCache>
                <c:formatCode>General</c:formatCode>
                <c:ptCount val="7"/>
                <c:pt idx="0">
                  <c:v>4.23</c:v>
                </c:pt>
                <c:pt idx="1">
                  <c:v>1.58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71</c:v>
                </c:pt>
                <c:pt idx="1">
                  <c:v>IX 40</c:v>
                </c:pt>
                <c:pt idx="2">
                  <c:v/>
                </c:pt>
                <c:pt idx="3">
                  <c:v/>
                </c:pt>
                <c:pt idx="4">
                  <c:v/>
                </c:pt>
                <c:pt idx="5">
                  <c:v/>
                </c:pt>
                <c:pt idx="6">
                  <c:v/>
                </c:pt>
              </c:strCache>
            </c:strRef>
          </c:cat>
          <c:val>
            <c:numRef>
              <c:f>Sheet1!$D$2:$D$8</c:f>
              <c:numCache>
                <c:formatCode>General</c:formatCode>
                <c:ptCount val="7"/>
                <c:pt idx="0">
                  <c:v>5.96</c:v>
                </c:pt>
                <c:pt idx="1">
                  <c:v>3.95</c:v>
                </c:pt>
                <c:pt idx="3">
                  <c:v>6.53</c:v>
                </c:pt>
                <c:pt idx="4">
                  <c:v>29.81</c:v>
                </c:pt>
                <c:pt idx="5">
                  <c:v>4.87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71</c:v>
                </c:pt>
                <c:pt idx="1">
                  <c:v>IX 40</c:v>
                </c:pt>
                <c:pt idx="2">
                  <c:v/>
                </c:pt>
                <c:pt idx="3">
                  <c:v/>
                </c:pt>
                <c:pt idx="4">
                  <c:v/>
                </c:pt>
                <c:pt idx="5">
                  <c:v/>
                </c:pt>
                <c:pt idx="6">
                  <c:v/>
                </c:pt>
              </c:strCache>
            </c:strRef>
          </c:cat>
          <c:val>
            <c:numRef>
              <c:f>Sheet1!$E$2:$E$8</c:f>
              <c:numCache>
                <c:formatCode>General</c:formatCode>
                <c:ptCount val="7"/>
                <c:pt idx="0">
                  <c:v>4.34</c:v>
                </c:pt>
                <c:pt idx="4">
                  <c:v>3.75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Dollar Shave Club</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71</c:v>
                </c:pt>
                <c:pt idx="1">
                  <c:v>IX 40</c:v>
                </c:pt>
                <c:pt idx="2">
                  <c:v/>
                </c:pt>
                <c:pt idx="3">
                  <c:v/>
                </c:pt>
                <c:pt idx="4">
                  <c:v/>
                </c:pt>
                <c:pt idx="5">
                  <c:v/>
                </c:pt>
                <c:pt idx="6">
                  <c:v/>
                </c:pt>
              </c:strCache>
            </c:strRef>
          </c:cat>
          <c:val>
            <c:numRef>
              <c:f>Sheet1!$F$2:$F$8</c:f>
              <c:numCache>
                <c:formatCode>General</c:formatCode>
                <c:ptCount val="7"/>
                <c:pt idx="2">
                  <c:v>4.56</c:v>
                </c:pt>
                <c:pt idx="4">
                  <c:v>4.09</c:v>
                </c:pt>
                <c:pt idx="6">
                  <c:v>2.93</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0.3122"/>
          <c:min val="1.076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141</c:v>
                </c:pt>
                <c:pt idx="1">
                  <c:v/>
                </c:pt>
                <c:pt idx="2">
                  <c:v/>
                </c:pt>
                <c:pt idx="3">
                  <c:v/>
                </c:pt>
                <c:pt idx="4">
                  <c:v>IX 11</c:v>
                </c:pt>
                <c:pt idx="5">
                  <c:v/>
                </c:pt>
                <c:pt idx="6">
                  <c:v/>
                </c:pt>
              </c:strCache>
            </c:strRef>
          </c:cat>
          <c:val>
            <c:numRef>
              <c:f>Sheet1!$B$2:$B$8</c:f>
              <c:numCache>
                <c:formatCode>General</c:formatCode>
                <c:ptCount val="7"/>
                <c:pt idx="0">
                  <c:v>5.13</c:v>
                </c:pt>
                <c:pt idx="1">
                  <c:v>3.94</c:v>
                </c:pt>
                <c:pt idx="2">
                  <c:v>4.56</c:v>
                </c:pt>
                <c:pt idx="3">
                  <c:v>4.23</c:v>
                </c:pt>
                <c:pt idx="4">
                  <c:v>29.53</c:v>
                </c:pt>
                <c:pt idx="5">
                  <c:v>4.87</c:v>
                </c:pt>
                <c:pt idx="6">
                  <c:v>2.78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141</a:t>
                    </a:r>
                  </a:p>
                  <a:p>
                    <a:r>
                      <a:t>8.4</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11</a:t>
                    </a:r>
                  </a:p>
                  <a:p>
                    <a:r>
                      <a:t>3.37</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141</c:v>
                </c:pt>
                <c:pt idx="1">
                  <c:v/>
                </c:pt>
                <c:pt idx="2">
                  <c:v/>
                </c:pt>
                <c:pt idx="3">
                  <c:v/>
                </c:pt>
                <c:pt idx="4">
                  <c:v>IX 11</c:v>
                </c:pt>
                <c:pt idx="5">
                  <c:v/>
                </c:pt>
                <c:pt idx="6">
                  <c:v/>
                </c:pt>
              </c:strCache>
            </c:strRef>
          </c:cat>
          <c:val>
            <c:numRef>
              <c:f>Sheet1!$C$2:$C$8</c:f>
              <c:numCache>
                <c:formatCode>General</c:formatCode>
                <c:ptCount val="7"/>
                <c:pt idx="0">
                  <c:v>8.4</c:v>
                </c:pt>
                <c:pt idx="4">
                  <c:v>3.37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141</c:v>
                </c:pt>
                <c:pt idx="1">
                  <c:v/>
                </c:pt>
                <c:pt idx="2">
                  <c:v/>
                </c:pt>
                <c:pt idx="3">
                  <c:v/>
                </c:pt>
                <c:pt idx="4">
                  <c:v>IX 11</c:v>
                </c:pt>
                <c:pt idx="5">
                  <c:v/>
                </c:pt>
                <c:pt idx="6">
                  <c:v/>
                </c:pt>
              </c:strCache>
            </c:strRef>
          </c:cat>
          <c:val>
            <c:numRef>
              <c:f>Sheet1!$D$2:$D$8</c:f>
              <c:numCache>
                <c:formatCode>General</c:formatCode>
                <c:ptCount val="7"/>
                <c:pt idx="0">
                  <c:v>5.96</c:v>
                </c:pt>
                <c:pt idx="1">
                  <c:v>3.95</c:v>
                </c:pt>
                <c:pt idx="3">
                  <c:v>6.53</c:v>
                </c:pt>
                <c:pt idx="4">
                  <c:v>29.81</c:v>
                </c:pt>
                <c:pt idx="5">
                  <c:v>4.87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141</c:v>
                </c:pt>
                <c:pt idx="1">
                  <c:v/>
                </c:pt>
                <c:pt idx="2">
                  <c:v/>
                </c:pt>
                <c:pt idx="3">
                  <c:v/>
                </c:pt>
                <c:pt idx="4">
                  <c:v>IX 11</c:v>
                </c:pt>
                <c:pt idx="5">
                  <c:v/>
                </c:pt>
                <c:pt idx="6">
                  <c:v/>
                </c:pt>
              </c:strCache>
            </c:strRef>
          </c:cat>
          <c:val>
            <c:numRef>
              <c:f>Sheet1!$E$2:$E$8</c:f>
              <c:numCache>
                <c:formatCode>General</c:formatCode>
                <c:ptCount val="7"/>
                <c:pt idx="0">
                  <c:v>4.34</c:v>
                </c:pt>
                <c:pt idx="4">
                  <c:v>3.75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Dollar Shave Club</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141</c:v>
                </c:pt>
                <c:pt idx="1">
                  <c:v/>
                </c:pt>
                <c:pt idx="2">
                  <c:v/>
                </c:pt>
                <c:pt idx="3">
                  <c:v/>
                </c:pt>
                <c:pt idx="4">
                  <c:v>IX 11</c:v>
                </c:pt>
                <c:pt idx="5">
                  <c:v/>
                </c:pt>
                <c:pt idx="6">
                  <c:v/>
                </c:pt>
              </c:strCache>
            </c:strRef>
          </c:cat>
          <c:val>
            <c:numRef>
              <c:f>Sheet1!$F$2:$F$8</c:f>
              <c:numCache>
                <c:formatCode>General</c:formatCode>
                <c:ptCount val="7"/>
                <c:pt idx="2">
                  <c:v>4.56</c:v>
                </c:pt>
                <c:pt idx="4">
                  <c:v>4.09</c:v>
                </c:pt>
                <c:pt idx="6">
                  <c:v>2.93</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0.3122"/>
          <c:min val="2.280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70</c:v>
                </c:pt>
                <c:pt idx="2">
                  <c:v/>
                </c:pt>
                <c:pt idx="3">
                  <c:v/>
                </c:pt>
                <c:pt idx="4">
                  <c:v>IX 83</c:v>
                </c:pt>
                <c:pt idx="5">
                  <c:v>IX 100</c:v>
                </c:pt>
                <c:pt idx="6">
                  <c:v/>
                </c:pt>
              </c:strCache>
            </c:strRef>
          </c:cat>
          <c:val>
            <c:numRef>
              <c:f>Sheet1!$B$2:$B$8</c:f>
              <c:numCache>
                <c:formatCode>General</c:formatCode>
                <c:ptCount val="7"/>
                <c:pt idx="0">
                  <c:v>3.06</c:v>
                </c:pt>
                <c:pt idx="1">
                  <c:v>2.81</c:v>
                </c:pt>
                <c:pt idx="2">
                  <c:v>2.22</c:v>
                </c:pt>
                <c:pt idx="3">
                  <c:v>0.72</c:v>
                </c:pt>
                <c:pt idx="4">
                  <c:v>1.2</c:v>
                </c:pt>
                <c:pt idx="5">
                  <c:v>0.21</c:v>
                </c:pt>
                <c:pt idx="6">
                  <c:v>0.34</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56</a:t>
                    </a:r>
                  </a:p>
                  <a:p>
                    <a:r>
                      <a:t>2.39</a:t>
                    </a:r>
                  </a:p>
                </c:rich>
              </c:tx>
              <c:dLblPos val="l"/>
              <c:showLegendKey val="0"/>
              <c:showVal val="1"/>
              <c:showCatName val="0"/>
              <c:showSerName val="0"/>
              <c:showPercent val="0"/>
              <c:showBubbleSize val="0"/>
            </c:dLbl>
            <c:dLbl>
              <c:idx val="1"/>
              <c:tx>
                <c:rich>
                  <a:bodyPr/>
                  <a:lstStyle/>
                  <a:p>
                    <a:r>
                      <a:t>IX 70</a:t>
                    </a:r>
                  </a:p>
                  <a:p>
                    <a:r>
                      <a:t>1.98</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83</a:t>
                    </a:r>
                  </a:p>
                  <a:p>
                    <a:r>
                      <a:t>1.02</a:t>
                    </a:r>
                  </a:p>
                </c:rich>
              </c:tx>
              <c:dLblPos val="l"/>
              <c:showLegendKey val="0"/>
              <c:showVal val="1"/>
              <c:showCatName val="0"/>
              <c:showSerName val="0"/>
              <c:showPercent val="0"/>
              <c:showBubbleSize val="0"/>
            </c:dLbl>
            <c:dLbl>
              <c:idx val="5"/>
              <c:tx>
                <c:rich>
                  <a:bodyPr/>
                  <a:lstStyle/>
                  <a:p>
                    <a:r>
                      <a:t>IX 100</a:t>
                    </a:r>
                  </a:p>
                  <a:p>
                    <a:r>
                      <a:t>0.85</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70</c:v>
                </c:pt>
                <c:pt idx="2">
                  <c:v/>
                </c:pt>
                <c:pt idx="3">
                  <c:v/>
                </c:pt>
                <c:pt idx="4">
                  <c:v>IX 83</c:v>
                </c:pt>
                <c:pt idx="5">
                  <c:v>IX 100</c:v>
                </c:pt>
                <c:pt idx="6">
                  <c:v/>
                </c:pt>
              </c:strCache>
            </c:strRef>
          </c:cat>
          <c:val>
            <c:numRef>
              <c:f>Sheet1!$C$2:$C$8</c:f>
              <c:numCache>
                <c:formatCode>General</c:formatCode>
                <c:ptCount val="7"/>
                <c:pt idx="0">
                  <c:v>2.39</c:v>
                </c:pt>
                <c:pt idx="1">
                  <c:v>1.98</c:v>
                </c:pt>
                <c:pt idx="4">
                  <c:v>1.02</c:v>
                </c:pt>
                <c:pt idx="5">
                  <c:v>0.85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70</c:v>
                </c:pt>
                <c:pt idx="2">
                  <c:v/>
                </c:pt>
                <c:pt idx="3">
                  <c:v/>
                </c:pt>
                <c:pt idx="4">
                  <c:v>IX 83</c:v>
                </c:pt>
                <c:pt idx="5">
                  <c:v>IX 100</c:v>
                </c:pt>
                <c:pt idx="6">
                  <c:v/>
                </c:pt>
              </c:strCache>
            </c:strRef>
          </c:cat>
          <c:val>
            <c:numRef>
              <c:f>Sheet1!$D$2:$D$8</c:f>
              <c:numCache>
                <c:formatCode>General</c:formatCode>
                <c:ptCount val="7"/>
                <c:pt idx="0">
                  <c:v>4.24</c:v>
                </c:pt>
                <c:pt idx="1">
                  <c:v>2.82</c:v>
                </c:pt>
                <c:pt idx="3">
                  <c:v>3.26</c:v>
                </c:pt>
                <c:pt idx="5">
                  <c:v>0.4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70</c:v>
                </c:pt>
                <c:pt idx="2">
                  <c:v/>
                </c:pt>
                <c:pt idx="3">
                  <c:v/>
                </c:pt>
                <c:pt idx="4">
                  <c:v>IX 83</c:v>
                </c:pt>
                <c:pt idx="5">
                  <c:v>IX 100</c:v>
                </c:pt>
                <c:pt idx="6">
                  <c:v/>
                </c:pt>
              </c:strCache>
            </c:strRef>
          </c:cat>
          <c:val>
            <c:numRef>
              <c:f>Sheet1!$E$2:$E$8</c:f>
              <c:numCache>
                <c:formatCode>General</c:formatCode>
                <c:ptCount val="7"/>
                <c:pt idx="0">
                  <c:v>2.29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Dollar Shave Club</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70</c:v>
                </c:pt>
                <c:pt idx="2">
                  <c:v/>
                </c:pt>
                <c:pt idx="3">
                  <c:v/>
                </c:pt>
                <c:pt idx="4">
                  <c:v>IX 83</c:v>
                </c:pt>
                <c:pt idx="5">
                  <c:v>IX 100</c:v>
                </c:pt>
                <c:pt idx="6">
                  <c:v/>
                </c:pt>
              </c:strCache>
            </c:strRef>
          </c:cat>
          <c:val>
            <c:numRef>
              <c:f>Sheet1!$F$2:$F$8</c:f>
              <c:numCache>
                <c:formatCode>General</c:formatCode>
                <c:ptCount val="7"/>
                <c:pt idx="2">
                  <c:v>2.22</c:v>
                </c:pt>
                <c:pt idx="4">
                  <c:v>1.23</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7396"/>
          <c:min val="-0.288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49</c:v>
                </c:pt>
                <c:pt idx="1">
                  <c:v>IX 46</c:v>
                </c:pt>
                <c:pt idx="2">
                  <c:v/>
                </c:pt>
                <c:pt idx="3">
                  <c:v/>
                </c:pt>
                <c:pt idx="4">
                  <c:v/>
                </c:pt>
                <c:pt idx="5">
                  <c:v/>
                </c:pt>
                <c:pt idx="6">
                  <c:v/>
                </c:pt>
              </c:strCache>
            </c:strRef>
          </c:cat>
          <c:val>
            <c:numRef>
              <c:f>Sheet1!$B$2:$B$8</c:f>
              <c:numCache>
                <c:formatCode>General</c:formatCode>
                <c:ptCount val="7"/>
                <c:pt idx="0">
                  <c:v>3.06</c:v>
                </c:pt>
                <c:pt idx="1">
                  <c:v>2.81</c:v>
                </c:pt>
                <c:pt idx="2">
                  <c:v>2.22</c:v>
                </c:pt>
                <c:pt idx="3">
                  <c:v>0.72</c:v>
                </c:pt>
                <c:pt idx="4">
                  <c:v>1.2</c:v>
                </c:pt>
                <c:pt idx="5">
                  <c:v>0.21</c:v>
                </c:pt>
                <c:pt idx="6">
                  <c:v>0.34</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49</a:t>
                    </a:r>
                  </a:p>
                  <a:p>
                    <a:r>
                      <a:t>2.09</a:t>
                    </a:r>
                  </a:p>
                </c:rich>
              </c:tx>
              <c:dLblPos val="l"/>
              <c:showLegendKey val="0"/>
              <c:showVal val="1"/>
              <c:showCatName val="0"/>
              <c:showSerName val="0"/>
              <c:showPercent val="0"/>
              <c:showBubbleSize val="0"/>
            </c:dLbl>
            <c:dLbl>
              <c:idx val="1"/>
              <c:tx>
                <c:rich>
                  <a:bodyPr/>
                  <a:lstStyle/>
                  <a:p>
                    <a:r>
                      <a:t>IX 46</a:t>
                    </a:r>
                  </a:p>
                  <a:p>
                    <a:r>
                      <a:t>1.3</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49</c:v>
                </c:pt>
                <c:pt idx="1">
                  <c:v>IX 46</c:v>
                </c:pt>
                <c:pt idx="2">
                  <c:v/>
                </c:pt>
                <c:pt idx="3">
                  <c:v/>
                </c:pt>
                <c:pt idx="4">
                  <c:v/>
                </c:pt>
                <c:pt idx="5">
                  <c:v/>
                </c:pt>
                <c:pt idx="6">
                  <c:v/>
                </c:pt>
              </c:strCache>
            </c:strRef>
          </c:cat>
          <c:val>
            <c:numRef>
              <c:f>Sheet1!$C$2:$C$8</c:f>
              <c:numCache>
                <c:formatCode>General</c:formatCode>
                <c:ptCount val="7"/>
                <c:pt idx="0">
                  <c:v>2.09</c:v>
                </c:pt>
                <c:pt idx="1">
                  <c:v>1.3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49</c:v>
                </c:pt>
                <c:pt idx="1">
                  <c:v>IX 46</c:v>
                </c:pt>
                <c:pt idx="2">
                  <c:v/>
                </c:pt>
                <c:pt idx="3">
                  <c:v/>
                </c:pt>
                <c:pt idx="4">
                  <c:v/>
                </c:pt>
                <c:pt idx="5">
                  <c:v/>
                </c:pt>
                <c:pt idx="6">
                  <c:v/>
                </c:pt>
              </c:strCache>
            </c:strRef>
          </c:cat>
          <c:val>
            <c:numRef>
              <c:f>Sheet1!$D$2:$D$8</c:f>
              <c:numCache>
                <c:formatCode>General</c:formatCode>
                <c:ptCount val="7"/>
                <c:pt idx="0">
                  <c:v>4.24</c:v>
                </c:pt>
                <c:pt idx="1">
                  <c:v>2.82</c:v>
                </c:pt>
                <c:pt idx="3">
                  <c:v>3.26</c:v>
                </c:pt>
                <c:pt idx="5">
                  <c:v>0.4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49</c:v>
                </c:pt>
                <c:pt idx="1">
                  <c:v>IX 46</c:v>
                </c:pt>
                <c:pt idx="2">
                  <c:v/>
                </c:pt>
                <c:pt idx="3">
                  <c:v/>
                </c:pt>
                <c:pt idx="4">
                  <c:v/>
                </c:pt>
                <c:pt idx="5">
                  <c:v/>
                </c:pt>
                <c:pt idx="6">
                  <c:v/>
                </c:pt>
              </c:strCache>
            </c:strRef>
          </c:cat>
          <c:val>
            <c:numRef>
              <c:f>Sheet1!$E$2:$E$8</c:f>
              <c:numCache>
                <c:formatCode>General</c:formatCode>
                <c:ptCount val="7"/>
                <c:pt idx="0">
                  <c:v>2.29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Dollar Shave Club</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49</c:v>
                </c:pt>
                <c:pt idx="1">
                  <c:v>IX 46</c:v>
                </c:pt>
                <c:pt idx="2">
                  <c:v/>
                </c:pt>
                <c:pt idx="3">
                  <c:v/>
                </c:pt>
                <c:pt idx="4">
                  <c:v/>
                </c:pt>
                <c:pt idx="5">
                  <c:v/>
                </c:pt>
                <c:pt idx="6">
                  <c:v/>
                </c:pt>
              </c:strCache>
            </c:strRef>
          </c:cat>
          <c:val>
            <c:numRef>
              <c:f>Sheet1!$F$2:$F$8</c:f>
              <c:numCache>
                <c:formatCode>General</c:formatCode>
                <c:ptCount val="7"/>
                <c:pt idx="2">
                  <c:v>2.22</c:v>
                </c:pt>
                <c:pt idx="4">
                  <c:v>1.23</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7396"/>
          <c:min val="-0.288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82</c:v>
                </c:pt>
                <c:pt idx="1">
                  <c:v/>
                </c:pt>
                <c:pt idx="2">
                  <c:v/>
                </c:pt>
                <c:pt idx="3">
                  <c:v/>
                </c:pt>
                <c:pt idx="4">
                  <c:v/>
                </c:pt>
                <c:pt idx="5">
                  <c:v/>
                </c:pt>
                <c:pt idx="6">
                  <c:v/>
                </c:pt>
              </c:strCache>
            </c:strRef>
          </c:cat>
          <c:val>
            <c:numRef>
              <c:f>Sheet1!$B$2:$B$8</c:f>
              <c:numCache>
                <c:formatCode>General</c:formatCode>
                <c:ptCount val="7"/>
                <c:pt idx="0">
                  <c:v>3.06</c:v>
                </c:pt>
                <c:pt idx="1">
                  <c:v>2.81</c:v>
                </c:pt>
                <c:pt idx="2">
                  <c:v>2.22</c:v>
                </c:pt>
                <c:pt idx="3">
                  <c:v>0.72</c:v>
                </c:pt>
                <c:pt idx="4">
                  <c:v>1.2</c:v>
                </c:pt>
                <c:pt idx="5">
                  <c:v>0.21</c:v>
                </c:pt>
                <c:pt idx="6">
                  <c:v>0.34</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82</a:t>
                    </a:r>
                  </a:p>
                  <a:p>
                    <a:r>
                      <a:t>3.46</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82</c:v>
                </c:pt>
                <c:pt idx="1">
                  <c:v/>
                </c:pt>
                <c:pt idx="2">
                  <c:v/>
                </c:pt>
                <c:pt idx="3">
                  <c:v/>
                </c:pt>
                <c:pt idx="4">
                  <c:v/>
                </c:pt>
                <c:pt idx="5">
                  <c:v/>
                </c:pt>
                <c:pt idx="6">
                  <c:v/>
                </c:pt>
              </c:strCache>
            </c:strRef>
          </c:cat>
          <c:val>
            <c:numRef>
              <c:f>Sheet1!$C$2:$C$8</c:f>
              <c:numCache>
                <c:formatCode>General</c:formatCode>
                <c:ptCount val="7"/>
                <c:pt idx="0">
                  <c:v>3.46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82</c:v>
                </c:pt>
                <c:pt idx="1">
                  <c:v/>
                </c:pt>
                <c:pt idx="2">
                  <c:v/>
                </c:pt>
                <c:pt idx="3">
                  <c:v/>
                </c:pt>
                <c:pt idx="4">
                  <c:v/>
                </c:pt>
                <c:pt idx="5">
                  <c:v/>
                </c:pt>
                <c:pt idx="6">
                  <c:v/>
                </c:pt>
              </c:strCache>
            </c:strRef>
          </c:cat>
          <c:val>
            <c:numRef>
              <c:f>Sheet1!$D$2:$D$8</c:f>
              <c:numCache>
                <c:formatCode>General</c:formatCode>
                <c:ptCount val="7"/>
                <c:pt idx="0">
                  <c:v>4.24</c:v>
                </c:pt>
                <c:pt idx="1">
                  <c:v>2.82</c:v>
                </c:pt>
                <c:pt idx="3">
                  <c:v>3.26</c:v>
                </c:pt>
                <c:pt idx="5">
                  <c:v>0.4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82</c:v>
                </c:pt>
                <c:pt idx="1">
                  <c:v/>
                </c:pt>
                <c:pt idx="2">
                  <c:v/>
                </c:pt>
                <c:pt idx="3">
                  <c:v/>
                </c:pt>
                <c:pt idx="4">
                  <c:v/>
                </c:pt>
                <c:pt idx="5">
                  <c:v/>
                </c:pt>
                <c:pt idx="6">
                  <c:v/>
                </c:pt>
              </c:strCache>
            </c:strRef>
          </c:cat>
          <c:val>
            <c:numRef>
              <c:f>Sheet1!$E$2:$E$8</c:f>
              <c:numCache>
                <c:formatCode>General</c:formatCode>
                <c:ptCount val="7"/>
                <c:pt idx="0">
                  <c:v>2.29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Dollar Shave Club</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82</c:v>
                </c:pt>
                <c:pt idx="1">
                  <c:v/>
                </c:pt>
                <c:pt idx="2">
                  <c:v/>
                </c:pt>
                <c:pt idx="3">
                  <c:v/>
                </c:pt>
                <c:pt idx="4">
                  <c:v/>
                </c:pt>
                <c:pt idx="5">
                  <c:v/>
                </c:pt>
                <c:pt idx="6">
                  <c:v/>
                </c:pt>
              </c:strCache>
            </c:strRef>
          </c:cat>
          <c:val>
            <c:numRef>
              <c:f>Sheet1!$F$2:$F$8</c:f>
              <c:numCache>
                <c:formatCode>General</c:formatCode>
                <c:ptCount val="7"/>
                <c:pt idx="2">
                  <c:v>2.22</c:v>
                </c:pt>
                <c:pt idx="4">
                  <c:v>1.23</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7396"/>
          <c:min val="-0.288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81</c:v>
                </c:pt>
                <c:pt idx="1">
                  <c:v>IX 61</c:v>
                </c:pt>
                <c:pt idx="2">
                  <c:v>IX 76</c:v>
                </c:pt>
                <c:pt idx="3">
                  <c:v/>
                </c:pt>
                <c:pt idx="4">
                  <c:v>IX 88</c:v>
                </c:pt>
                <c:pt idx="5">
                  <c:v>IX 100</c:v>
                </c:pt>
              </c:strCache>
            </c:strRef>
          </c:cat>
          <c:val>
            <c:numRef>
              <c:f>Sheet1!$B$2:$B$7</c:f>
              <c:numCache>
                <c:formatCode>General</c:formatCode>
                <c:ptCount val="6"/>
                <c:pt idx="0">
                  <c:v>1.42</c:v>
                </c:pt>
                <c:pt idx="1">
                  <c:v>0.6</c:v>
                </c:pt>
                <c:pt idx="2">
                  <c:v>2.49</c:v>
                </c:pt>
                <c:pt idx="3">
                  <c:v>0.29</c:v>
                </c:pt>
                <c:pt idx="4">
                  <c:v>2.24</c:v>
                </c:pt>
                <c:pt idx="5">
                  <c:v>1.35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81</a:t>
                    </a:r>
                  </a:p>
                  <a:p>
                    <a:r>
                      <a:t>1.41</a:t>
                    </a:r>
                  </a:p>
                </c:rich>
              </c:tx>
              <c:dLblPos val="l"/>
              <c:showLegendKey val="0"/>
              <c:showVal val="1"/>
              <c:showCatName val="0"/>
              <c:showSerName val="0"/>
              <c:showPercent val="0"/>
              <c:showBubbleSize val="0"/>
            </c:dLbl>
            <c:dLbl>
              <c:idx val="1"/>
              <c:tx>
                <c:rich>
                  <a:bodyPr/>
                  <a:lstStyle/>
                  <a:p>
                    <a:r>
                      <a:t>IX 61</a:t>
                    </a:r>
                  </a:p>
                  <a:p>
                    <a:r>
                      <a:t>0.54</a:t>
                    </a:r>
                  </a:p>
                </c:rich>
              </c:tx>
              <c:dLblPos val="l"/>
              <c:showLegendKey val="0"/>
              <c:showVal val="1"/>
              <c:showCatName val="0"/>
              <c:showSerName val="0"/>
              <c:showPercent val="0"/>
              <c:showBubbleSize val="0"/>
            </c:dLbl>
            <c:dLbl>
              <c:idx val="2"/>
              <c:tx>
                <c:rich>
                  <a:bodyPr/>
                  <a:lstStyle/>
                  <a:p>
                    <a:r>
                      <a:t>IX 76</a:t>
                    </a:r>
                  </a:p>
                  <a:p>
                    <a:r>
                      <a:t>2.25</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88</a:t>
                    </a:r>
                  </a:p>
                  <a:p>
                    <a:r>
                      <a:t>1.98</a:t>
                    </a:r>
                  </a:p>
                </c:rich>
              </c:tx>
              <c:dLblPos val="l"/>
              <c:showLegendKey val="0"/>
              <c:showVal val="1"/>
              <c:showCatName val="0"/>
              <c:showSerName val="0"/>
              <c:showPercent val="0"/>
              <c:showBubbleSize val="0"/>
            </c:dLbl>
            <c:dLbl>
              <c:idx val="5"/>
              <c:tx>
                <c:rich>
                  <a:bodyPr/>
                  <a:lstStyle/>
                  <a:p>
                    <a:r>
                      <a:t>IX 100</a:t>
                    </a:r>
                  </a:p>
                  <a:p>
                    <a:r>
                      <a:t>1.38</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81</c:v>
                </c:pt>
                <c:pt idx="1">
                  <c:v>IX 61</c:v>
                </c:pt>
                <c:pt idx="2">
                  <c:v>IX 76</c:v>
                </c:pt>
                <c:pt idx="3">
                  <c:v/>
                </c:pt>
                <c:pt idx="4">
                  <c:v>IX 88</c:v>
                </c:pt>
                <c:pt idx="5">
                  <c:v>IX 100</c:v>
                </c:pt>
              </c:strCache>
            </c:strRef>
          </c:cat>
          <c:val>
            <c:numRef>
              <c:f>Sheet1!$C$2:$C$7</c:f>
              <c:numCache>
                <c:formatCode>General</c:formatCode>
                <c:ptCount val="6"/>
                <c:pt idx="0">
                  <c:v>1.41</c:v>
                </c:pt>
                <c:pt idx="1">
                  <c:v>0.54</c:v>
                </c:pt>
                <c:pt idx="2">
                  <c:v>2.25</c:v>
                </c:pt>
                <c:pt idx="4">
                  <c:v>1.98</c:v>
                </c:pt>
                <c:pt idx="5">
                  <c:v>1.38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81</c:v>
                </c:pt>
                <c:pt idx="1">
                  <c:v>IX 61</c:v>
                </c:pt>
                <c:pt idx="2">
                  <c:v>IX 76</c:v>
                </c:pt>
                <c:pt idx="3">
                  <c:v/>
                </c:pt>
                <c:pt idx="4">
                  <c:v>IX 88</c:v>
                </c:pt>
                <c:pt idx="5">
                  <c:v>IX 100</c:v>
                </c:pt>
              </c:strCache>
            </c:strRef>
          </c:cat>
          <c:val>
            <c:numRef>
              <c:f>Sheet1!$D$2:$D$7</c:f>
              <c:numCache>
                <c:formatCode>General</c:formatCode>
                <c:ptCount val="6"/>
                <c:pt idx="0">
                  <c:v>1.73</c:v>
                </c:pt>
                <c:pt idx="1">
                  <c:v>0.89</c:v>
                </c:pt>
                <c:pt idx="2">
                  <c:v>4.99</c:v>
                </c:pt>
                <c:pt idx="5">
                  <c:v>1.11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81</c:v>
                </c:pt>
                <c:pt idx="1">
                  <c:v>IX 61</c:v>
                </c:pt>
                <c:pt idx="2">
                  <c:v>IX 76</c:v>
                </c:pt>
                <c:pt idx="3">
                  <c:v/>
                </c:pt>
                <c:pt idx="4">
                  <c:v>IX 88</c:v>
                </c:pt>
                <c:pt idx="5">
                  <c:v>IX 100</c:v>
                </c:pt>
              </c:strCache>
            </c:strRef>
          </c:cat>
          <c:val>
            <c:numRef>
              <c:f>Sheet1!$E$2:$E$7</c:f>
              <c:numCache>
                <c:formatCode>General</c:formatCode>
                <c:ptCount val="6"/>
                <c:pt idx="0">
                  <c:v>1.04</c:v>
                </c:pt>
                <c:pt idx="1">
                  <c:v>0.6</c:v>
                </c:pt>
                <c:pt idx="2">
                  <c:v>2.97</c:v>
                </c:pt>
                <c:pt idx="3">
                  <c:v>0.29</c:v>
                </c:pt>
                <c:pt idx="4">
                  <c:v>2.24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Harry's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81</c:v>
                </c:pt>
                <c:pt idx="1">
                  <c:v>IX 61</c:v>
                </c:pt>
                <c:pt idx="2">
                  <c:v>IX 76</c:v>
                </c:pt>
                <c:pt idx="3">
                  <c:v/>
                </c:pt>
                <c:pt idx="4">
                  <c:v>IX 88</c:v>
                </c:pt>
                <c:pt idx="5">
                  <c:v>IX 100</c:v>
                </c:pt>
              </c:strCache>
            </c:strRef>
          </c:cat>
          <c:val>
            <c:numRef>
              <c:f>Sheet1!$F$2:$F$7</c:f>
              <c:numCache>
                <c:formatCode>General</c:formatCode>
                <c:ptCount val="6"/>
                <c:pt idx="0">
                  <c:v>1.21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4915"/>
          <c:min val="-0.21389999999999998"/>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130</c:v>
                </c:pt>
                <c:pt idx="1">
                  <c:v/>
                </c:pt>
              </c:strCache>
            </c:strRef>
          </c:cat>
          <c:val>
            <c:numRef>
              <c:f>Sheet1!$B$2:$B$3</c:f>
              <c:numCache>
                <c:formatCode>General</c:formatCode>
                <c:ptCount val="2"/>
                <c:pt idx="0">
                  <c:v>2.84</c:v>
                </c:pt>
                <c:pt idx="1">
                  <c:v>0.93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130</a:t>
                    </a:r>
                  </a:p>
                  <a:p>
                    <a:r>
                      <a:t>5.33</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130</c:v>
                </c:pt>
                <c:pt idx="1">
                  <c:v/>
                </c:pt>
              </c:strCache>
            </c:strRef>
          </c:cat>
          <c:val>
            <c:numRef>
              <c:f>Sheet1!$C$2:$C$3</c:f>
              <c:numCache>
                <c:formatCode>General</c:formatCode>
                <c:ptCount val="2"/>
                <c:pt idx="0">
                  <c:v>5.33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130</c:v>
                </c:pt>
                <c:pt idx="1">
                  <c:v/>
                </c:pt>
              </c:strCache>
            </c:strRef>
          </c:cat>
          <c:val>
            <c:numRef>
              <c:f>Sheet1!$D$2:$D$3</c:f>
              <c:numCache>
                <c:formatCode>General</c:formatCode>
                <c:ptCount val="2"/>
                <c:pt idx="0">
                  <c:v>4.11</c:v>
                </c:pt>
                <c:pt idx="1">
                  <c:v>1.24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130</c:v>
                </c:pt>
                <c:pt idx="1">
                  <c:v/>
                </c:pt>
              </c:strCache>
            </c:strRef>
          </c:cat>
          <c:val>
            <c:numRef>
              <c:f>Sheet1!$E$2:$E$3</c:f>
              <c:numCache>
                <c:formatCode>General</c:formatCode>
                <c:ptCount val="2"/>
                <c:pt idx="0">
                  <c:v>2.7</c:v>
                </c:pt>
                <c:pt idx="1">
                  <c:v>1.21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130</c:v>
                </c:pt>
                <c:pt idx="1">
                  <c:v/>
                </c:pt>
              </c:strCache>
            </c:strRef>
          </c:cat>
          <c:val>
            <c:numRef>
              <c:f>Sheet1!$F$2:$F$3</c:f>
              <c:numCache>
                <c:formatCode>General</c:formatCode>
                <c:ptCount val="2"/>
                <c:pt idx="0">
                  <c:v>1.51</c:v>
                </c:pt>
                <c:pt idx="1">
                  <c:v>0.78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8327"/>
          <c:min val="0.281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56</c:v>
                </c:pt>
                <c:pt idx="1">
                  <c:v>IX 21</c:v>
                </c:pt>
                <c:pt idx="2">
                  <c:v>IX 100</c:v>
                </c:pt>
                <c:pt idx="3">
                  <c:v/>
                </c:pt>
                <c:pt idx="4">
                  <c:v>IX 35</c:v>
                </c:pt>
                <c:pt idx="5">
                  <c:v/>
                </c:pt>
              </c:strCache>
            </c:strRef>
          </c:cat>
          <c:val>
            <c:numRef>
              <c:f>Sheet1!$B$2:$B$7</c:f>
              <c:numCache>
                <c:formatCode>General</c:formatCode>
                <c:ptCount val="6"/>
                <c:pt idx="0">
                  <c:v>1.42</c:v>
                </c:pt>
                <c:pt idx="1">
                  <c:v>0.6</c:v>
                </c:pt>
                <c:pt idx="2">
                  <c:v>2.49</c:v>
                </c:pt>
                <c:pt idx="3">
                  <c:v>0.29</c:v>
                </c:pt>
                <c:pt idx="4">
                  <c:v>2.24</c:v>
                </c:pt>
                <c:pt idx="5">
                  <c:v>1.35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56</a:t>
                    </a:r>
                  </a:p>
                  <a:p>
                    <a:r>
                      <a:t>0.97</a:t>
                    </a:r>
                  </a:p>
                </c:rich>
              </c:tx>
              <c:dLblPos val="l"/>
              <c:showLegendKey val="0"/>
              <c:showVal val="1"/>
              <c:showCatName val="0"/>
              <c:showSerName val="0"/>
              <c:showPercent val="0"/>
              <c:showBubbleSize val="0"/>
            </c:dLbl>
            <c:dLbl>
              <c:idx val="1"/>
              <c:tx>
                <c:rich>
                  <a:bodyPr/>
                  <a:lstStyle/>
                  <a:p>
                    <a:r>
                      <a:t>IX 21</a:t>
                    </a:r>
                  </a:p>
                  <a:p>
                    <a:r>
                      <a:t>0.19</a:t>
                    </a:r>
                  </a:p>
                </c:rich>
              </c:tx>
              <c:dLblPos val="l"/>
              <c:showLegendKey val="0"/>
              <c:showVal val="1"/>
              <c:showCatName val="0"/>
              <c:showSerName val="0"/>
              <c:showPercent val="0"/>
              <c:showBubbleSize val="0"/>
            </c:dLbl>
            <c:dLbl>
              <c:idx val="2"/>
              <c:tx>
                <c:rich>
                  <a:bodyPr/>
                  <a:lstStyle/>
                  <a:p>
                    <a:r>
                      <a:t>IX 100</a:t>
                    </a:r>
                  </a:p>
                  <a:p>
                    <a:r>
                      <a:t>1.83</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35</a:t>
                    </a:r>
                  </a:p>
                  <a:p>
                    <a:r>
                      <a:t>0.79</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56</c:v>
                </c:pt>
                <c:pt idx="1">
                  <c:v>IX 21</c:v>
                </c:pt>
                <c:pt idx="2">
                  <c:v>IX 100</c:v>
                </c:pt>
                <c:pt idx="3">
                  <c:v/>
                </c:pt>
                <c:pt idx="4">
                  <c:v>IX 35</c:v>
                </c:pt>
                <c:pt idx="5">
                  <c:v/>
                </c:pt>
              </c:strCache>
            </c:strRef>
          </c:cat>
          <c:val>
            <c:numRef>
              <c:f>Sheet1!$C$2:$C$7</c:f>
              <c:numCache>
                <c:formatCode>General</c:formatCode>
                <c:ptCount val="6"/>
                <c:pt idx="0">
                  <c:v>0.97</c:v>
                </c:pt>
                <c:pt idx="1">
                  <c:v>0.19</c:v>
                </c:pt>
                <c:pt idx="2">
                  <c:v>1.83</c:v>
                </c:pt>
                <c:pt idx="4">
                  <c:v>0.79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56</c:v>
                </c:pt>
                <c:pt idx="1">
                  <c:v>IX 21</c:v>
                </c:pt>
                <c:pt idx="2">
                  <c:v>IX 100</c:v>
                </c:pt>
                <c:pt idx="3">
                  <c:v/>
                </c:pt>
                <c:pt idx="4">
                  <c:v>IX 35</c:v>
                </c:pt>
                <c:pt idx="5">
                  <c:v/>
                </c:pt>
              </c:strCache>
            </c:strRef>
          </c:cat>
          <c:val>
            <c:numRef>
              <c:f>Sheet1!$D$2:$D$7</c:f>
              <c:numCache>
                <c:formatCode>General</c:formatCode>
                <c:ptCount val="6"/>
                <c:pt idx="0">
                  <c:v>1.73</c:v>
                </c:pt>
                <c:pt idx="1">
                  <c:v>0.89</c:v>
                </c:pt>
                <c:pt idx="2">
                  <c:v>4.99</c:v>
                </c:pt>
                <c:pt idx="5">
                  <c:v>1.11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56</c:v>
                </c:pt>
                <c:pt idx="1">
                  <c:v>IX 21</c:v>
                </c:pt>
                <c:pt idx="2">
                  <c:v>IX 100</c:v>
                </c:pt>
                <c:pt idx="3">
                  <c:v/>
                </c:pt>
                <c:pt idx="4">
                  <c:v>IX 35</c:v>
                </c:pt>
                <c:pt idx="5">
                  <c:v/>
                </c:pt>
              </c:strCache>
            </c:strRef>
          </c:cat>
          <c:val>
            <c:numRef>
              <c:f>Sheet1!$E$2:$E$7</c:f>
              <c:numCache>
                <c:formatCode>General</c:formatCode>
                <c:ptCount val="6"/>
                <c:pt idx="0">
                  <c:v>1.04</c:v>
                </c:pt>
                <c:pt idx="1">
                  <c:v>0.6</c:v>
                </c:pt>
                <c:pt idx="2">
                  <c:v>2.97</c:v>
                </c:pt>
                <c:pt idx="3">
                  <c:v>0.29</c:v>
                </c:pt>
                <c:pt idx="4">
                  <c:v>2.24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Harry's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56</c:v>
                </c:pt>
                <c:pt idx="1">
                  <c:v>IX 21</c:v>
                </c:pt>
                <c:pt idx="2">
                  <c:v>IX 100</c:v>
                </c:pt>
                <c:pt idx="3">
                  <c:v/>
                </c:pt>
                <c:pt idx="4">
                  <c:v>IX 35</c:v>
                </c:pt>
                <c:pt idx="5">
                  <c:v/>
                </c:pt>
              </c:strCache>
            </c:strRef>
          </c:cat>
          <c:val>
            <c:numRef>
              <c:f>Sheet1!$F$2:$F$7</c:f>
              <c:numCache>
                <c:formatCode>General</c:formatCode>
                <c:ptCount val="6"/>
                <c:pt idx="0">
                  <c:v>1.21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4915"/>
          <c:min val="-0.311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Sheet1!$B$2:$B$3</c:f>
              <c:numCache>
                <c:formatCode>General</c:formatCode>
                <c:ptCount val="2"/>
                <c:pt idx="0">
                  <c:v>3.19</c:v>
                </c:pt>
                <c:pt idx="1">
                  <c:v>1.02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67</a:t>
                    </a:r>
                  </a:p>
                  <a:p>
                    <a:r>
                      <a:t>2.71</a:t>
                    </a:r>
                  </a:p>
                </c:rich>
              </c:tx>
              <c:dLblPos val="l"/>
              <c:showLegendKey val="0"/>
              <c:showVal val="1"/>
              <c:showCatName val="0"/>
              <c:showSerName val="0"/>
              <c:showPercent val="0"/>
              <c:showBubbleSize val="0"/>
            </c:dLbl>
            <c:dLbl>
              <c:idx val="1"/>
              <c:tx>
                <c:rich>
                  <a:bodyPr/>
                  <a:lstStyle/>
                  <a:p>
                    <a:r>
                      <a:t>IX 91</a:t>
                    </a:r>
                  </a:p>
                  <a:p>
                    <a:r>
                      <a:t>1.16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Sheet1!$C$2:$C$3</c:f>
              <c:numCache>
                <c:formatCode>General</c:formatCode>
                <c:ptCount val="2"/>
                <c:pt idx="0">
                  <c:v>2.71</c:v>
                </c:pt>
                <c:pt idx="1">
                  <c:v>1.16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Sheet1!$D$2:$D$3</c:f>
              <c:numCache>
                <c:formatCode>General</c:formatCode>
                <c:ptCount val="2"/>
                <c:pt idx="0">
                  <c:v>4.02</c:v>
                </c:pt>
                <c:pt idx="1">
                  <c:v>1.27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Sheet1!$E$2:$E$3</c:f>
              <c:numCache>
                <c:formatCode>General</c:formatCode>
                <c:ptCount val="2"/>
                <c:pt idx="0">
                  <c:v>2.8</c:v>
                </c:pt>
                <c:pt idx="1">
                  <c:v>1.21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Sheet1!$F$2:$F$3</c:f>
              <c:numCache>
                <c:formatCode>General</c:formatCode>
                <c:ptCount val="2"/>
                <c:pt idx="0">
                  <c:v>1.5</c:v>
                </c:pt>
                <c:pt idx="1">
                  <c:v>0.92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5216"/>
          <c:min val="0.4210000000000000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IX 152</c:v>
                </c:pt>
              </c:strCache>
            </c:strRef>
          </c:cat>
          <c:val>
            <c:numRef>
              <c:f>Sheet1!$B$2:$B$3</c:f>
              <c:numCache>
                <c:formatCode>General</c:formatCode>
                <c:ptCount val="2"/>
                <c:pt idx="0">
                  <c:v>2.61</c:v>
                </c:pt>
                <c:pt idx="1">
                  <c:v>0.78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109</a:t>
                    </a:r>
                  </a:p>
                  <a:p>
                    <a:r>
                      <a:t>2.86</a:t>
                    </a:r>
                  </a:p>
                </c:rich>
              </c:tx>
              <c:dLblPos val="l"/>
              <c:showLegendKey val="0"/>
              <c:showVal val="1"/>
              <c:showCatName val="0"/>
              <c:showSerName val="0"/>
              <c:showPercent val="0"/>
              <c:showBubbleSize val="0"/>
            </c:dLbl>
            <c:dLbl>
              <c:idx val="1"/>
              <c:tx>
                <c:rich>
                  <a:bodyPr/>
                  <a:lstStyle/>
                  <a:p>
                    <a:r>
                      <a:t>IX 152</a:t>
                    </a:r>
                  </a:p>
                  <a:p>
                    <a:r>
                      <a:t>1.02</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IX 152</c:v>
                </c:pt>
              </c:strCache>
            </c:strRef>
          </c:cat>
          <c:val>
            <c:numRef>
              <c:f>Sheet1!$C$2:$C$3</c:f>
              <c:numCache>
                <c:formatCode>General</c:formatCode>
                <c:ptCount val="2"/>
                <c:pt idx="0">
                  <c:v>2.86</c:v>
                </c:pt>
                <c:pt idx="1">
                  <c:v>1.02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IX 152</c:v>
                </c:pt>
              </c:strCache>
            </c:strRef>
          </c:cat>
          <c:val>
            <c:numRef>
              <c:f>Sheet1!$D$2:$D$3</c:f>
              <c:numCache>
                <c:formatCode>General</c:formatCode>
                <c:ptCount val="2"/>
                <c:pt idx="0">
                  <c:v>2.62</c:v>
                </c:pt>
                <c:pt idx="1">
                  <c:v>0.67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IX 152</c:v>
                </c:pt>
              </c:strCache>
            </c:strRef>
          </c:cat>
          <c:val>
            <c:numRef>
              <c:f>Sheet1!$E$2:$E$3</c:f>
              <c:numCache>
                <c:formatCode>General</c:formatCode>
                <c:ptCount val="2"/>
                <c:pt idx="0">
                  <c:v>2.27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IX 152</c:v>
                </c:pt>
              </c:strCache>
            </c:strRef>
          </c:cat>
          <c:val>
            <c:numRef>
              <c:f>Sheet1!$F$2:$F$3</c:f>
              <c:numCache>
                <c:formatCode>General</c:formatCode>
                <c:ptCount val="2"/>
                <c:pt idx="0">
                  <c:v>0.19</c:v>
                </c:pt>
                <c:pt idx="1">
                  <c:v>1.86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3647"/>
          <c:min val="-0.30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80</c:v>
                </c:pt>
              </c:strCache>
            </c:strRef>
          </c:cat>
          <c:val>
            <c:numRef>
              <c:f>Sheet1!$B$2:$B$3</c:f>
              <c:numCache>
                <c:formatCode>General</c:formatCode>
                <c:ptCount val="2"/>
                <c:pt idx="0">
                  <c:v>2.89</c:v>
                </c:pt>
                <c:pt idx="1">
                  <c:v>0.93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64</a:t>
                    </a:r>
                  </a:p>
                  <a:p>
                    <a:r>
                      <a:t>2.65</a:t>
                    </a:r>
                  </a:p>
                </c:rich>
              </c:tx>
              <c:dLblPos val="l"/>
              <c:showLegendKey val="0"/>
              <c:showVal val="1"/>
              <c:showCatName val="0"/>
              <c:showSerName val="0"/>
              <c:showPercent val="0"/>
              <c:showBubbleSize val="0"/>
            </c:dLbl>
            <c:dLbl>
              <c:idx val="1"/>
              <c:tx>
                <c:rich>
                  <a:bodyPr/>
                  <a:lstStyle/>
                  <a:p>
                    <a:r>
                      <a:t>IX 80</a:t>
                    </a:r>
                  </a:p>
                  <a:p>
                    <a:r>
                      <a:t>0.99</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80</c:v>
                </c:pt>
              </c:strCache>
            </c:strRef>
          </c:cat>
          <c:val>
            <c:numRef>
              <c:f>Sheet1!$C$2:$C$3</c:f>
              <c:numCache>
                <c:formatCode>General</c:formatCode>
                <c:ptCount val="2"/>
                <c:pt idx="0">
                  <c:v>2.65</c:v>
                </c:pt>
                <c:pt idx="1">
                  <c:v>0.99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80</c:v>
                </c:pt>
              </c:strCache>
            </c:strRef>
          </c:cat>
          <c:val>
            <c:numRef>
              <c:f>Sheet1!$D$2:$D$3</c:f>
              <c:numCache>
                <c:formatCode>General</c:formatCode>
                <c:ptCount val="2"/>
                <c:pt idx="0">
                  <c:v>4.15</c:v>
                </c:pt>
                <c:pt idx="1">
                  <c:v>1.24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80</c:v>
                </c:pt>
              </c:strCache>
            </c:strRef>
          </c:cat>
          <c:val>
            <c:numRef>
              <c:f>Sheet1!$E$2:$E$3</c:f>
              <c:numCache>
                <c:formatCode>General</c:formatCode>
                <c:ptCount val="2"/>
                <c:pt idx="0">
                  <c:v>2.7</c:v>
                </c:pt>
                <c:pt idx="1">
                  <c:v>1.21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80</c:v>
                </c:pt>
              </c:strCache>
            </c:strRef>
          </c:cat>
          <c:val>
            <c:numRef>
              <c:f>Sheet1!$F$2:$F$3</c:f>
              <c:numCache>
                <c:formatCode>General</c:formatCode>
                <c:ptCount val="2"/>
                <c:pt idx="0">
                  <c:v>1.44</c:v>
                </c:pt>
                <c:pt idx="1">
                  <c:v>0.78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471"/>
          <c:min val="0.279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Sheet1!$B$2:$B$3</c:f>
              <c:numCache>
                <c:formatCode>General</c:formatCode>
                <c:ptCount val="2"/>
                <c:pt idx="0">
                  <c:v>3.19</c:v>
                </c:pt>
                <c:pt idx="1">
                  <c:v>1.02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67</a:t>
                    </a:r>
                  </a:p>
                  <a:p>
                    <a:r>
                      <a:t>2.71</a:t>
                    </a:r>
                  </a:p>
                </c:rich>
              </c:tx>
              <c:dLblPos val="l"/>
              <c:showLegendKey val="0"/>
              <c:showVal val="1"/>
              <c:showCatName val="0"/>
              <c:showSerName val="0"/>
              <c:showPercent val="0"/>
              <c:showBubbleSize val="0"/>
            </c:dLbl>
            <c:dLbl>
              <c:idx val="1"/>
              <c:tx>
                <c:rich>
                  <a:bodyPr/>
                  <a:lstStyle/>
                  <a:p>
                    <a:r>
                      <a:t>IX 91</a:t>
                    </a:r>
                  </a:p>
                  <a:p>
                    <a:r>
                      <a:t>1.16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Sheet1!$C$2:$C$3</c:f>
              <c:numCache>
                <c:formatCode>General</c:formatCode>
                <c:ptCount val="2"/>
                <c:pt idx="0">
                  <c:v>2.71</c:v>
                </c:pt>
                <c:pt idx="1">
                  <c:v>1.16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Sheet1!$D$2:$D$3</c:f>
              <c:numCache>
                <c:formatCode>General</c:formatCode>
                <c:ptCount val="2"/>
                <c:pt idx="0">
                  <c:v>4.04</c:v>
                </c:pt>
                <c:pt idx="1">
                  <c:v>1.27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Sheet1!$E$2:$E$3</c:f>
              <c:numCache>
                <c:formatCode>General</c:formatCode>
                <c:ptCount val="2"/>
                <c:pt idx="0">
                  <c:v>2.8</c:v>
                </c:pt>
                <c:pt idx="1">
                  <c:v>1.21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91</c:v>
                </c:pt>
              </c:strCache>
            </c:strRef>
          </c:cat>
          <c:val>
            <c:numRef>
              <c:f>Sheet1!$F$2:$F$3</c:f>
              <c:numCache>
                <c:formatCode>General</c:formatCode>
                <c:ptCount val="2"/>
                <c:pt idx="0">
                  <c:v>1.7</c:v>
                </c:pt>
                <c:pt idx="1">
                  <c:v>0.92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537"/>
          <c:min val="0.4210000000000000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59</c:v>
                </c:pt>
                <c:pt idx="1">
                  <c:v>IX 43</c:v>
                </c:pt>
              </c:strCache>
            </c:strRef>
          </c:cat>
          <c:val>
            <c:numRef>
              <c:f>Sheet1!$B$2:$B$3</c:f>
              <c:numCache>
                <c:formatCode>General</c:formatCode>
                <c:ptCount val="2"/>
                <c:pt idx="0">
                  <c:v>3.19</c:v>
                </c:pt>
                <c:pt idx="1">
                  <c:v>1.02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59</a:t>
                    </a:r>
                  </a:p>
                  <a:p>
                    <a:r>
                      <a:t>2.38</a:t>
                    </a:r>
                  </a:p>
                </c:rich>
              </c:tx>
              <c:dLblPos val="l"/>
              <c:showLegendKey val="0"/>
              <c:showVal val="1"/>
              <c:showCatName val="0"/>
              <c:showSerName val="0"/>
              <c:showPercent val="0"/>
              <c:showBubbleSize val="0"/>
            </c:dLbl>
            <c:dLbl>
              <c:idx val="1"/>
              <c:tx>
                <c:rich>
                  <a:bodyPr/>
                  <a:lstStyle/>
                  <a:p>
                    <a:r>
                      <a:t>IX 43</a:t>
                    </a:r>
                  </a:p>
                  <a:p>
                    <a:r>
                      <a:t>0.55</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59</c:v>
                </c:pt>
                <c:pt idx="1">
                  <c:v>IX 43</c:v>
                </c:pt>
              </c:strCache>
            </c:strRef>
          </c:cat>
          <c:val>
            <c:numRef>
              <c:f>Sheet1!$C$2:$C$3</c:f>
              <c:numCache>
                <c:formatCode>General</c:formatCode>
                <c:ptCount val="2"/>
                <c:pt idx="0">
                  <c:v>2.38</c:v>
                </c:pt>
                <c:pt idx="1">
                  <c:v>0.55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59</c:v>
                </c:pt>
                <c:pt idx="1">
                  <c:v>IX 43</c:v>
                </c:pt>
              </c:strCache>
            </c:strRef>
          </c:cat>
          <c:val>
            <c:numRef>
              <c:f>Sheet1!$D$2:$D$3</c:f>
              <c:numCache>
                <c:formatCode>General</c:formatCode>
                <c:ptCount val="2"/>
                <c:pt idx="0">
                  <c:v>4.04</c:v>
                </c:pt>
                <c:pt idx="1">
                  <c:v>1.27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59</c:v>
                </c:pt>
                <c:pt idx="1">
                  <c:v>IX 43</c:v>
                </c:pt>
              </c:strCache>
            </c:strRef>
          </c:cat>
          <c:val>
            <c:numRef>
              <c:f>Sheet1!$E$2:$E$3</c:f>
              <c:numCache>
                <c:formatCode>General</c:formatCode>
                <c:ptCount val="2"/>
                <c:pt idx="0">
                  <c:v>2.8</c:v>
                </c:pt>
                <c:pt idx="1">
                  <c:v>1.21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59</c:v>
                </c:pt>
                <c:pt idx="1">
                  <c:v>IX 43</c:v>
                </c:pt>
              </c:strCache>
            </c:strRef>
          </c:cat>
          <c:val>
            <c:numRef>
              <c:f>Sheet1!$F$2:$F$3</c:f>
              <c:numCache>
                <c:formatCode>General</c:formatCode>
                <c:ptCount val="2"/>
                <c:pt idx="0">
                  <c:v>1.7</c:v>
                </c:pt>
                <c:pt idx="1">
                  <c:v>0.92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537"/>
          <c:min val="0.04890000000000005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103</c:v>
                </c:pt>
                <c:pt idx="1">
                  <c:v/>
                </c:pt>
              </c:strCache>
            </c:strRef>
          </c:cat>
          <c:val>
            <c:numRef>
              <c:f>Sheet1!$B$2:$B$3</c:f>
              <c:numCache>
                <c:formatCode>General</c:formatCode>
                <c:ptCount val="2"/>
                <c:pt idx="0">
                  <c:v>3.19</c:v>
                </c:pt>
                <c:pt idx="1">
                  <c:v>1.02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103</a:t>
                    </a:r>
                  </a:p>
                  <a:p>
                    <a:r>
                      <a:t>4.17</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103</c:v>
                </c:pt>
                <c:pt idx="1">
                  <c:v/>
                </c:pt>
              </c:strCache>
            </c:strRef>
          </c:cat>
          <c:val>
            <c:numRef>
              <c:f>Sheet1!$C$2:$C$3</c:f>
              <c:numCache>
                <c:formatCode>General</c:formatCode>
                <c:ptCount val="2"/>
                <c:pt idx="0">
                  <c:v>4.17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103</c:v>
                </c:pt>
                <c:pt idx="1">
                  <c:v/>
                </c:pt>
              </c:strCache>
            </c:strRef>
          </c:cat>
          <c:val>
            <c:numRef>
              <c:f>Sheet1!$D$2:$D$3</c:f>
              <c:numCache>
                <c:formatCode>General</c:formatCode>
                <c:ptCount val="2"/>
                <c:pt idx="0">
                  <c:v>4.04</c:v>
                </c:pt>
                <c:pt idx="1">
                  <c:v>1.27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103</c:v>
                </c:pt>
                <c:pt idx="1">
                  <c:v/>
                </c:pt>
              </c:strCache>
            </c:strRef>
          </c:cat>
          <c:val>
            <c:numRef>
              <c:f>Sheet1!$E$2:$E$3</c:f>
              <c:numCache>
                <c:formatCode>General</c:formatCode>
                <c:ptCount val="2"/>
                <c:pt idx="0">
                  <c:v>2.8</c:v>
                </c:pt>
                <c:pt idx="1">
                  <c:v>1.21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103</c:v>
                </c:pt>
                <c:pt idx="1">
                  <c:v/>
                </c:pt>
              </c:strCache>
            </c:strRef>
          </c:cat>
          <c:val>
            <c:numRef>
              <c:f>Sheet1!$F$2:$F$3</c:f>
              <c:numCache>
                <c:formatCode>General</c:formatCode>
                <c:ptCount val="2"/>
                <c:pt idx="0">
                  <c:v>1.7</c:v>
                </c:pt>
                <c:pt idx="1">
                  <c:v>0.92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681"/>
          <c:min val="0.4210000000000000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152</c:v>
                </c:pt>
              </c:strCache>
            </c:strRef>
          </c:cat>
          <c:val>
            <c:numRef>
              <c:f>Sheet1!$B$2:$B$3</c:f>
              <c:numCache>
                <c:formatCode>General</c:formatCode>
                <c:ptCount val="2"/>
                <c:pt idx="0">
                  <c:v>2.61</c:v>
                </c:pt>
                <c:pt idx="1">
                  <c:v>0.78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152</a:t>
                    </a:r>
                  </a:p>
                  <a:p>
                    <a:r>
                      <a:t>1.02</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152</c:v>
                </c:pt>
              </c:strCache>
            </c:strRef>
          </c:cat>
          <c:val>
            <c:numRef>
              <c:f>Sheet1!$C$2:$C$3</c:f>
              <c:numCache>
                <c:formatCode>General</c:formatCode>
                <c:ptCount val="2"/>
                <c:pt idx="1">
                  <c:v>1.02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152</c:v>
                </c:pt>
              </c:strCache>
            </c:strRef>
          </c:cat>
          <c:val>
            <c:numRef>
              <c:f>Sheet1!$D$2:$D$3</c:f>
              <c:numCache>
                <c:formatCode>General</c:formatCode>
                <c:ptCount val="2"/>
                <c:pt idx="0">
                  <c:v>2.62</c:v>
                </c:pt>
                <c:pt idx="1">
                  <c:v>0.67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152</c:v>
                </c:pt>
              </c:strCache>
            </c:strRef>
          </c:cat>
          <c:val>
            <c:numRef>
              <c:f>Sheet1!$E$2:$E$3</c:f>
              <c:numCache>
                <c:formatCode>General</c:formatCode>
                <c:ptCount val="2"/>
                <c:pt idx="0">
                  <c:v>2.27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152</c:v>
                </c:pt>
              </c:strCache>
            </c:strRef>
          </c:cat>
          <c:val>
            <c:numRef>
              <c:f>Sheet1!$F$2:$F$3</c:f>
              <c:numCache>
                <c:formatCode>General</c:formatCode>
                <c:ptCount val="2"/>
                <c:pt idx="1">
                  <c:v>1.86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1168"/>
          <c:min val="0.1712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
                </c:pt>
              </c:strCache>
            </c:strRef>
          </c:cat>
          <c:val>
            <c:numRef>
              <c:f>Sheet1!$B$2:$B$3</c:f>
              <c:numCache>
                <c:formatCode>General</c:formatCode>
                <c:ptCount val="2"/>
                <c:pt idx="0">
                  <c:v>2.61</c:v>
                </c:pt>
                <c:pt idx="1">
                  <c:v>0.78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109</a:t>
                    </a:r>
                  </a:p>
                  <a:p>
                    <a:r>
                      <a:t>2.86</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
                </c:pt>
              </c:strCache>
            </c:strRef>
          </c:cat>
          <c:val>
            <c:numRef>
              <c:f>Sheet1!$C$2:$C$3</c:f>
              <c:numCache>
                <c:formatCode>General</c:formatCode>
                <c:ptCount val="2"/>
                <c:pt idx="0">
                  <c:v>2.86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
                </c:pt>
              </c:strCache>
            </c:strRef>
          </c:cat>
          <c:val>
            <c:numRef>
              <c:f>Sheet1!$D$2:$D$3</c:f>
              <c:numCache>
                <c:formatCode>General</c:formatCode>
                <c:ptCount val="2"/>
                <c:pt idx="0">
                  <c:v>2.62</c:v>
                </c:pt>
                <c:pt idx="1">
                  <c:v>0.67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
                </c:pt>
              </c:strCache>
            </c:strRef>
          </c:cat>
          <c:val>
            <c:numRef>
              <c:f>Sheet1!$E$2:$E$3</c:f>
              <c:numCache>
                <c:formatCode>General</c:formatCode>
                <c:ptCount val="2"/>
                <c:pt idx="0">
                  <c:v>2.27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109</c:v>
                </c:pt>
                <c:pt idx="1">
                  <c:v/>
                </c:pt>
              </c:strCache>
            </c:strRef>
          </c:cat>
          <c:val>
            <c:numRef>
              <c:f>Sheet1!$F$2:$F$3</c:f>
              <c:numCache>
                <c:formatCode>General</c:formatCode>
                <c:ptCount val="2"/>
                <c:pt idx="1">
                  <c:v>1.86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3647"/>
          <c:min val="0.1712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IX 142</c:v>
                </c:pt>
              </c:strCache>
            </c:strRef>
          </c:cat>
          <c:val>
            <c:numRef>
              <c:f>Sheet1!$B$2:$B$3</c:f>
              <c:numCache>
                <c:formatCode>General</c:formatCode>
                <c:ptCount val="2"/>
                <c:pt idx="0">
                  <c:v>2.43</c:v>
                </c:pt>
                <c:pt idx="1">
                  <c:v>0.73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74</a:t>
                    </a:r>
                  </a:p>
                  <a:p>
                    <a:r>
                      <a:t>1.8</a:t>
                    </a:r>
                  </a:p>
                </c:rich>
              </c:tx>
              <c:dLblPos val="l"/>
              <c:showLegendKey val="0"/>
              <c:showVal val="1"/>
              <c:showCatName val="0"/>
              <c:showSerName val="0"/>
              <c:showPercent val="0"/>
              <c:showBubbleSize val="0"/>
            </c:dLbl>
            <c:dLbl>
              <c:idx val="1"/>
              <c:tx>
                <c:rich>
                  <a:bodyPr/>
                  <a:lstStyle/>
                  <a:p>
                    <a:r>
                      <a:t>IX 142</a:t>
                    </a:r>
                  </a:p>
                  <a:p>
                    <a:r>
                      <a:t>0.91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IX 142</c:v>
                </c:pt>
              </c:strCache>
            </c:strRef>
          </c:cat>
          <c:val>
            <c:numRef>
              <c:f>Sheet1!$C$2:$C$3</c:f>
              <c:numCache>
                <c:formatCode>General</c:formatCode>
                <c:ptCount val="2"/>
                <c:pt idx="0">
                  <c:v>1.8</c:v>
                </c:pt>
                <c:pt idx="1">
                  <c:v>0.91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IX 142</c:v>
                </c:pt>
              </c:strCache>
            </c:strRef>
          </c:cat>
          <c:val>
            <c:numRef>
              <c:f>Sheet1!$D$2:$D$3</c:f>
              <c:numCache>
                <c:formatCode>General</c:formatCode>
                <c:ptCount val="2"/>
                <c:pt idx="0">
                  <c:v>2.44</c:v>
                </c:pt>
                <c:pt idx="1">
                  <c:v>0.64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IX 142</c:v>
                </c:pt>
              </c:strCache>
            </c:strRef>
          </c:cat>
          <c:val>
            <c:numRef>
              <c:f>Sheet1!$E$2:$E$3</c:f>
              <c:numCache>
                <c:formatCode>General</c:formatCode>
                <c:ptCount val="2"/>
                <c:pt idx="0">
                  <c:v>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IX 142</c:v>
                </c:pt>
              </c:strCache>
            </c:strRef>
          </c:cat>
          <c:val>
            <c:numRef>
              <c:f>Sheet1!$F$2:$F$3</c:f>
              <c:numCache>
                <c:formatCode>General</c:formatCode>
                <c:ptCount val="2"/>
                <c:pt idx="0">
                  <c:v>0.17</c:v>
                </c:pt>
                <c:pt idx="1">
                  <c:v>1.64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9393"/>
          <c:min val="-0.326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80</c:v>
                </c:pt>
              </c:strCache>
            </c:strRef>
          </c:cat>
          <c:val>
            <c:numRef>
              <c:f>Sheet1!$B$2:$B$3</c:f>
              <c:numCache>
                <c:formatCode>General</c:formatCode>
                <c:ptCount val="2"/>
                <c:pt idx="0">
                  <c:v>2.89</c:v>
                </c:pt>
                <c:pt idx="1">
                  <c:v>0.93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64</a:t>
                    </a:r>
                  </a:p>
                  <a:p>
                    <a:r>
                      <a:t>2.64</a:t>
                    </a:r>
                  </a:p>
                </c:rich>
              </c:tx>
              <c:dLblPos val="l"/>
              <c:showLegendKey val="0"/>
              <c:showVal val="1"/>
              <c:showCatName val="0"/>
              <c:showSerName val="0"/>
              <c:showPercent val="0"/>
              <c:showBubbleSize val="0"/>
            </c:dLbl>
            <c:dLbl>
              <c:idx val="1"/>
              <c:tx>
                <c:rich>
                  <a:bodyPr/>
                  <a:lstStyle/>
                  <a:p>
                    <a:r>
                      <a:t>IX 80</a:t>
                    </a:r>
                  </a:p>
                  <a:p>
                    <a:r>
                      <a:t>0.99</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80</c:v>
                </c:pt>
              </c:strCache>
            </c:strRef>
          </c:cat>
          <c:val>
            <c:numRef>
              <c:f>Sheet1!$C$2:$C$3</c:f>
              <c:numCache>
                <c:formatCode>General</c:formatCode>
                <c:ptCount val="2"/>
                <c:pt idx="0">
                  <c:v>2.64</c:v>
                </c:pt>
                <c:pt idx="1">
                  <c:v>0.99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80</c:v>
                </c:pt>
              </c:strCache>
            </c:strRef>
          </c:cat>
          <c:val>
            <c:numRef>
              <c:f>Sheet1!$D$2:$D$3</c:f>
              <c:numCache>
                <c:formatCode>General</c:formatCode>
                <c:ptCount val="2"/>
                <c:pt idx="0">
                  <c:v>4.15</c:v>
                </c:pt>
                <c:pt idx="1">
                  <c:v>1.24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80</c:v>
                </c:pt>
              </c:strCache>
            </c:strRef>
          </c:cat>
          <c:val>
            <c:numRef>
              <c:f>Sheet1!$E$2:$E$3</c:f>
              <c:numCache>
                <c:formatCode>General</c:formatCode>
                <c:ptCount val="2"/>
                <c:pt idx="0">
                  <c:v>2.7</c:v>
                </c:pt>
                <c:pt idx="1">
                  <c:v>1.21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80</c:v>
                </c:pt>
              </c:strCache>
            </c:strRef>
          </c:cat>
          <c:val>
            <c:numRef>
              <c:f>Sheet1!$F$2:$F$3</c:f>
              <c:numCache>
                <c:formatCode>General</c:formatCode>
                <c:ptCount val="2"/>
                <c:pt idx="0">
                  <c:v>1.64</c:v>
                </c:pt>
                <c:pt idx="1">
                  <c:v>0.78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471"/>
          <c:min val="0.279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Sheet1!$B$2:$B$3</c:f>
              <c:numCache>
                <c:formatCode>General</c:formatCode>
                <c:ptCount val="2"/>
                <c:pt idx="0">
                  <c:v>2.89</c:v>
                </c:pt>
                <c:pt idx="1">
                  <c:v>0.93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57</a:t>
                    </a:r>
                  </a:p>
                  <a:p>
                    <a:r>
                      <a:t>2.38</a:t>
                    </a:r>
                  </a:p>
                </c:rich>
              </c:tx>
              <c:dLblPos val="l"/>
              <c:showLegendKey val="0"/>
              <c:showVal val="1"/>
              <c:showCatName val="0"/>
              <c:showSerName val="0"/>
              <c:showPercent val="0"/>
              <c:showBubbleSize val="0"/>
            </c:dLbl>
            <c:dLbl>
              <c:idx val="1"/>
              <c:tx>
                <c:rich>
                  <a:bodyPr/>
                  <a:lstStyle/>
                  <a:p>
                    <a:r>
                      <a:t>IX 44</a:t>
                    </a:r>
                  </a:p>
                  <a:p>
                    <a:r>
                      <a:t>0.55</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Sheet1!$C$2:$C$3</c:f>
              <c:numCache>
                <c:formatCode>General</c:formatCode>
                <c:ptCount val="2"/>
                <c:pt idx="0">
                  <c:v>2.38</c:v>
                </c:pt>
                <c:pt idx="1">
                  <c:v>0.55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Sheet1!$D$2:$D$3</c:f>
              <c:numCache>
                <c:formatCode>General</c:formatCode>
                <c:ptCount val="2"/>
                <c:pt idx="0">
                  <c:v>4.15</c:v>
                </c:pt>
                <c:pt idx="1">
                  <c:v>1.24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Sheet1!$E$2:$E$3</c:f>
              <c:numCache>
                <c:formatCode>General</c:formatCode>
                <c:ptCount val="2"/>
                <c:pt idx="0">
                  <c:v>2.7</c:v>
                </c:pt>
                <c:pt idx="1">
                  <c:v>1.21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44</c:v>
                </c:pt>
              </c:strCache>
            </c:strRef>
          </c:cat>
          <c:val>
            <c:numRef>
              <c:f>Sheet1!$F$2:$F$3</c:f>
              <c:numCache>
                <c:formatCode>General</c:formatCode>
                <c:ptCount val="2"/>
                <c:pt idx="0">
                  <c:v>1.64</c:v>
                </c:pt>
                <c:pt idx="1">
                  <c:v>0.78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471"/>
          <c:min val="0.0491000000000000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141</c:v>
                </c:pt>
                <c:pt idx="1">
                  <c:v/>
                </c:pt>
              </c:strCache>
            </c:strRef>
          </c:cat>
          <c:val>
            <c:numRef>
              <c:f>Sheet1!$B$2:$B$3</c:f>
              <c:numCache>
                <c:formatCode>General</c:formatCode>
                <c:ptCount val="2"/>
                <c:pt idx="0">
                  <c:v>2.89</c:v>
                </c:pt>
                <c:pt idx="1">
                  <c:v>0.93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141</a:t>
                    </a:r>
                  </a:p>
                  <a:p>
                    <a:r>
                      <a:t>5.85</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141</c:v>
                </c:pt>
                <c:pt idx="1">
                  <c:v/>
                </c:pt>
              </c:strCache>
            </c:strRef>
          </c:cat>
          <c:val>
            <c:numRef>
              <c:f>Sheet1!$C$2:$C$3</c:f>
              <c:numCache>
                <c:formatCode>General</c:formatCode>
                <c:ptCount val="2"/>
                <c:pt idx="0">
                  <c:v>5.85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141</c:v>
                </c:pt>
                <c:pt idx="1">
                  <c:v/>
                </c:pt>
              </c:strCache>
            </c:strRef>
          </c:cat>
          <c:val>
            <c:numRef>
              <c:f>Sheet1!$D$2:$D$3</c:f>
              <c:numCache>
                <c:formatCode>General</c:formatCode>
                <c:ptCount val="2"/>
                <c:pt idx="0">
                  <c:v>4.15</c:v>
                </c:pt>
                <c:pt idx="1">
                  <c:v>1.24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141</c:v>
                </c:pt>
                <c:pt idx="1">
                  <c:v/>
                </c:pt>
              </c:strCache>
            </c:strRef>
          </c:cat>
          <c:val>
            <c:numRef>
              <c:f>Sheet1!$E$2:$E$3</c:f>
              <c:numCache>
                <c:formatCode>General</c:formatCode>
                <c:ptCount val="2"/>
                <c:pt idx="0">
                  <c:v>2.7</c:v>
                </c:pt>
                <c:pt idx="1">
                  <c:v>1.21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141</c:v>
                </c:pt>
                <c:pt idx="1">
                  <c:v/>
                </c:pt>
              </c:strCache>
            </c:strRef>
          </c:cat>
          <c:val>
            <c:numRef>
              <c:f>Sheet1!$F$2:$F$3</c:f>
              <c:numCache>
                <c:formatCode>General</c:formatCode>
                <c:ptCount val="2"/>
                <c:pt idx="0">
                  <c:v>1.64</c:v>
                </c:pt>
                <c:pt idx="1">
                  <c:v>0.78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3514"/>
          <c:min val="0.279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66</c:v>
                </c:pt>
                <c:pt idx="1">
                  <c:v>IX 56</c:v>
                </c:pt>
              </c:strCache>
            </c:strRef>
          </c:cat>
          <c:val>
            <c:numRef>
              <c:f>Sheet1!$B$2:$B$3</c:f>
              <c:numCache>
                <c:formatCode>General</c:formatCode>
                <c:ptCount val="2"/>
                <c:pt idx="0">
                  <c:v>2.85</c:v>
                </c:pt>
                <c:pt idx="1">
                  <c:v>4.98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66</a:t>
                    </a:r>
                  </a:p>
                  <a:p>
                    <a:r>
                      <a:t>2.25</a:t>
                    </a:r>
                  </a:p>
                </c:rich>
              </c:tx>
              <c:dLblPos val="l"/>
              <c:showLegendKey val="0"/>
              <c:showVal val="1"/>
              <c:showCatName val="0"/>
              <c:showSerName val="0"/>
              <c:showPercent val="0"/>
              <c:showBubbleSize val="0"/>
            </c:dLbl>
            <c:dLbl>
              <c:idx val="1"/>
              <c:tx>
                <c:rich>
                  <a:bodyPr/>
                  <a:lstStyle/>
                  <a:p>
                    <a:r>
                      <a:t>IX 56</a:t>
                    </a:r>
                  </a:p>
                  <a:p>
                    <a:r>
                      <a:t>3.22</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66</c:v>
                </c:pt>
                <c:pt idx="1">
                  <c:v>IX 56</c:v>
                </c:pt>
              </c:strCache>
            </c:strRef>
          </c:cat>
          <c:val>
            <c:numRef>
              <c:f>Sheet1!$C$2:$C$3</c:f>
              <c:numCache>
                <c:formatCode>General</c:formatCode>
                <c:ptCount val="2"/>
                <c:pt idx="0">
                  <c:v>2.25</c:v>
                </c:pt>
                <c:pt idx="1">
                  <c:v>3.22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66</c:v>
                </c:pt>
                <c:pt idx="1">
                  <c:v>IX 56</c:v>
                </c:pt>
              </c:strCache>
            </c:strRef>
          </c:cat>
          <c:val>
            <c:numRef>
              <c:f>Sheet1!$D$2:$D$3</c:f>
              <c:numCache>
                <c:formatCode>General</c:formatCode>
                <c:ptCount val="2"/>
                <c:pt idx="0">
                  <c:v>3.4</c:v>
                </c:pt>
                <c:pt idx="1">
                  <c:v>5.79</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66</c:v>
                </c:pt>
                <c:pt idx="1">
                  <c:v>IX 56</c:v>
                </c:pt>
              </c:strCache>
            </c:strRef>
          </c:cat>
          <c:val>
            <c:numRef>
              <c:f>Sheet1!$E$2:$E$3</c:f>
              <c:numCache>
                <c:formatCode>General</c:formatCode>
                <c:ptCount val="2"/>
                <c:pt idx="0">
                  <c:v>2.31</c:v>
                </c:pt>
                <c:pt idx="1">
                  <c:v>4.32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66</c:v>
                </c:pt>
                <c:pt idx="1">
                  <c:v>IX 56</c:v>
                </c:pt>
              </c:strCache>
            </c:strRef>
          </c:cat>
          <c:val>
            <c:numRef>
              <c:f>Sheet1!$F$2:$F$3</c:f>
              <c:numCache>
                <c:formatCode>General</c:formatCode>
                <c:ptCount val="2"/>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2878"/>
          <c:min val="1.7541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89</c:v>
                </c:pt>
              </c:strCache>
            </c:strRef>
          </c:cat>
          <c:val>
            <c:numRef>
              <c:f>Sheet1!$B$2:$B$2</c:f>
              <c:numCache>
                <c:formatCode>General</c:formatCode>
                <c:ptCount val="1"/>
                <c:pt idx="0">
                  <c:v>1.0</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89</a:t>
                    </a:r>
                  </a:p>
                  <a:p>
                    <a:r>
                      <a:t>1.1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89</c:v>
                </c:pt>
              </c:strCache>
            </c:strRef>
          </c:cat>
          <c:val>
            <c:numRef>
              <c:f>Sheet1!$C$2:$C$2</c:f>
              <c:numCache>
                <c:formatCode>General</c:formatCode>
                <c:ptCount val="1"/>
                <c:pt idx="0">
                  <c:v>1.1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89</c:v>
                </c:pt>
              </c:strCache>
            </c:strRef>
          </c:cat>
          <c:val>
            <c:numRef>
              <c:f>Sheet1!$D$2:$D$2</c:f>
              <c:numCache>
                <c:formatCode>General</c:formatCode>
                <c:ptCount val="1"/>
                <c:pt idx="0">
                  <c:v>1.23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89</c:v>
                </c:pt>
              </c:strCache>
            </c:strRef>
          </c:cat>
          <c:val>
            <c:numRef>
              <c:f>Sheet1!$E$2:$E$2</c:f>
              <c:numCache>
                <c:formatCode>General</c:formatCode>
                <c:ptCount val="1"/>
                <c:pt idx="0">
                  <c:v>0.91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Pbg</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89</c:v>
                </c:pt>
              </c:strCache>
            </c:strRef>
          </c:cat>
          <c:val>
            <c:numRef>
              <c:f>Sheet1!$F$2:$F$2</c:f>
              <c:numCache>
                <c:formatCode>General</c:formatCode>
                <c:ptCount val="1"/>
                <c:pt idx="0">
                  <c:v>0.61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292"/>
          <c:min val="0.1071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54</c:v>
                </c:pt>
              </c:strCache>
            </c:strRef>
          </c:cat>
          <c:val>
            <c:numRef>
              <c:f>Sheet1!$B$2:$B$3</c:f>
              <c:numCache>
                <c:formatCode>General</c:formatCode>
                <c:ptCount val="2"/>
                <c:pt idx="0">
                  <c:v>2.3</c:v>
                </c:pt>
                <c:pt idx="1">
                  <c:v>3.15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54</a:t>
                    </a:r>
                  </a:p>
                  <a:p>
                    <a:r>
                      <a:t>1.8</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54</c:v>
                </c:pt>
              </c:strCache>
            </c:strRef>
          </c:cat>
          <c:val>
            <c:numRef>
              <c:f>Sheet1!$C$2:$C$3</c:f>
              <c:numCache>
                <c:formatCode>General</c:formatCode>
                <c:ptCount val="2"/>
                <c:pt idx="1">
                  <c:v>1.8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54</c:v>
                </c:pt>
              </c:strCache>
            </c:strRef>
          </c:cat>
          <c:val>
            <c:numRef>
              <c:f>Sheet1!$D$2:$D$3</c:f>
              <c:numCache>
                <c:formatCode>General</c:formatCode>
                <c:ptCount val="2"/>
                <c:pt idx="0">
                  <c:v>2.3</c:v>
                </c:pt>
                <c:pt idx="1">
                  <c:v>3.36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54</c:v>
                </c:pt>
              </c:strCache>
            </c:strRef>
          </c:cat>
          <c:val>
            <c:numRef>
              <c:f>Sheet1!$E$2:$E$3</c:f>
              <c:numCache>
                <c:formatCode>General</c:formatCode>
                <c:ptCount val="2"/>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Harrys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54</c:v>
                </c:pt>
              </c:strCache>
            </c:strRef>
          </c:cat>
          <c:val>
            <c:numRef>
              <c:f>Sheet1!$F$2:$F$3</c:f>
              <c:numCache>
                <c:formatCode>General</c:formatCode>
                <c:ptCount val="2"/>
                <c:pt idx="1">
                  <c:v>2.1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8647"/>
          <c:min val="1.301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142</c:v>
                </c:pt>
              </c:strCache>
            </c:strRef>
          </c:cat>
          <c:val>
            <c:numRef>
              <c:f>Sheet1!$B$2:$B$2</c:f>
              <c:numCache>
                <c:formatCode>General</c:formatCode>
                <c:ptCount val="1"/>
                <c:pt idx="0">
                  <c:v>0.73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142</a:t>
                    </a:r>
                  </a:p>
                  <a:p>
                    <a:r>
                      <a:t>0.91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142</c:v>
                </c:pt>
              </c:strCache>
            </c:strRef>
          </c:cat>
          <c:val>
            <c:numRef>
              <c:f>Sheet1!$C$2:$C$2</c:f>
              <c:numCache>
                <c:formatCode>General</c:formatCode>
                <c:ptCount val="1"/>
                <c:pt idx="0">
                  <c:v>0.91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142</c:v>
                </c:pt>
              </c:strCache>
            </c:strRef>
          </c:cat>
          <c:val>
            <c:numRef>
              <c:f>Sheet1!$D$2:$D$2</c:f>
              <c:numCache>
                <c:formatCode>General</c:formatCode>
                <c:ptCount val="1"/>
                <c:pt idx="0">
                  <c:v>0.64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142</c:v>
                </c:pt>
              </c:strCache>
            </c:strRef>
          </c:cat>
          <c:val>
            <c:numRef>
              <c:f>Sheet1!$E$2:$E$2</c:f>
              <c:numCache>
                <c:formatCode>General</c:formatCode>
                <c:ptCount val="1"/>
                <c:pt idx="0">
                  <c:v>1.64</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Pbg</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142</c:v>
                </c:pt>
              </c:strCache>
            </c:strRef>
          </c:cat>
          <c:val>
            <c:numRef>
              <c:f>Sheet1!$F$2:$F$2</c:f>
              <c:numCache>
                <c:formatCode>General</c:formatCode>
                <c:ptCount val="1"/>
                <c:pt idx="0">
                  <c:v>0.38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1445"/>
          <c:min val="-0.1167000000000000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61</c:v>
                </c:pt>
              </c:strCache>
            </c:strRef>
          </c:cat>
          <c:val>
            <c:numRef>
              <c:f>Sheet1!$B$2:$B$3</c:f>
              <c:numCache>
                <c:formatCode>General</c:formatCode>
                <c:ptCount val="2"/>
                <c:pt idx="0">
                  <c:v>2.63</c:v>
                </c:pt>
                <c:pt idx="1">
                  <c:v>4.77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64</a:t>
                    </a:r>
                  </a:p>
                  <a:p>
                    <a:r>
                      <a:t>2.32</a:t>
                    </a:r>
                  </a:p>
                </c:rich>
              </c:tx>
              <c:dLblPos val="l"/>
              <c:showLegendKey val="0"/>
              <c:showVal val="1"/>
              <c:showCatName val="0"/>
              <c:showSerName val="0"/>
              <c:showPercent val="0"/>
              <c:showBubbleSize val="0"/>
            </c:dLbl>
            <c:dLbl>
              <c:idx val="1"/>
              <c:tx>
                <c:rich>
                  <a:bodyPr/>
                  <a:lstStyle/>
                  <a:p>
                    <a:r>
                      <a:t>IX 61</a:t>
                    </a:r>
                  </a:p>
                  <a:p>
                    <a:r>
                      <a:t>3.2</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61</c:v>
                </c:pt>
              </c:strCache>
            </c:strRef>
          </c:cat>
          <c:val>
            <c:numRef>
              <c:f>Sheet1!$C$2:$C$3</c:f>
              <c:numCache>
                <c:formatCode>General</c:formatCode>
                <c:ptCount val="2"/>
                <c:pt idx="0">
                  <c:v>2.32</c:v>
                </c:pt>
                <c:pt idx="1">
                  <c:v>3.2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61</c:v>
                </c:pt>
              </c:strCache>
            </c:strRef>
          </c:cat>
          <c:val>
            <c:numRef>
              <c:f>Sheet1!$D$2:$D$3</c:f>
              <c:numCache>
                <c:formatCode>General</c:formatCode>
                <c:ptCount val="2"/>
                <c:pt idx="0">
                  <c:v>3.62</c:v>
                </c:pt>
                <c:pt idx="1">
                  <c:v>5.27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61</c:v>
                </c:pt>
              </c:strCache>
            </c:strRef>
          </c:cat>
          <c:val>
            <c:numRef>
              <c:f>Sheet1!$E$2:$E$3</c:f>
              <c:numCache>
                <c:formatCode>General</c:formatCode>
                <c:ptCount val="2"/>
                <c:pt idx="0">
                  <c:v>2.28</c:v>
                </c:pt>
                <c:pt idx="1">
                  <c:v>4.33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61</c:v>
                </c:pt>
              </c:strCache>
            </c:strRef>
          </c:cat>
          <c:val>
            <c:numRef>
              <c:f>Sheet1!$F$2:$F$3</c:f>
              <c:numCache>
                <c:formatCode>General</c:formatCode>
                <c:ptCount val="2"/>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7664"/>
          <c:min val="1.784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80</c:v>
                </c:pt>
              </c:strCache>
            </c:strRef>
          </c:cat>
          <c:val>
            <c:numRef>
              <c:f>Sheet1!$B$2:$B$2</c:f>
              <c:numCache>
                <c:formatCode>General</c:formatCode>
                <c:ptCount val="1"/>
                <c:pt idx="0">
                  <c:v>0.93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80</a:t>
                    </a:r>
                  </a:p>
                  <a:p>
                    <a:r>
                      <a:t>0.99</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80</c:v>
                </c:pt>
              </c:strCache>
            </c:strRef>
          </c:cat>
          <c:val>
            <c:numRef>
              <c:f>Sheet1!$C$2:$C$2</c:f>
              <c:numCache>
                <c:formatCode>General</c:formatCode>
                <c:ptCount val="1"/>
                <c:pt idx="0">
                  <c:v>0.99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80</c:v>
                </c:pt>
              </c:strCache>
            </c:strRef>
          </c:cat>
          <c:val>
            <c:numRef>
              <c:f>Sheet1!$D$2:$D$2</c:f>
              <c:numCache>
                <c:formatCode>General</c:formatCode>
                <c:ptCount val="1"/>
                <c:pt idx="0">
                  <c:v>1.24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80</c:v>
                </c:pt>
              </c:strCache>
            </c:strRef>
          </c:cat>
          <c:val>
            <c:numRef>
              <c:f>Sheet1!$E$2:$E$2</c:f>
              <c:numCache>
                <c:formatCode>General</c:formatCode>
                <c:ptCount val="1"/>
                <c:pt idx="0">
                  <c:v>0.78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Pbg</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80</c:v>
                </c:pt>
              </c:strCache>
            </c:strRef>
          </c:cat>
          <c:val>
            <c:numRef>
              <c:f>Sheet1!$F$2:$F$2</c:f>
              <c:numCache>
                <c:formatCode>General</c:formatCode>
                <c:ptCount val="1"/>
                <c:pt idx="0">
                  <c:v>0.54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369"/>
          <c:min val="0.044599999999999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55</c:v>
                </c:pt>
              </c:strCache>
            </c:strRef>
          </c:cat>
          <c:val>
            <c:numRef>
              <c:f>Sheet1!$B$2:$B$3</c:f>
              <c:numCache>
                <c:formatCode>General</c:formatCode>
                <c:ptCount val="2"/>
                <c:pt idx="0">
                  <c:v>2.85</c:v>
                </c:pt>
                <c:pt idx="1">
                  <c:v>4.98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67</a:t>
                    </a:r>
                  </a:p>
                  <a:p>
                    <a:r>
                      <a:t>2.28</a:t>
                    </a:r>
                  </a:p>
                </c:rich>
              </c:tx>
              <c:dLblPos val="l"/>
              <c:showLegendKey val="0"/>
              <c:showVal val="1"/>
              <c:showCatName val="0"/>
              <c:showSerName val="0"/>
              <c:showPercent val="0"/>
              <c:showBubbleSize val="0"/>
            </c:dLbl>
            <c:dLbl>
              <c:idx val="1"/>
              <c:tx>
                <c:rich>
                  <a:bodyPr/>
                  <a:lstStyle/>
                  <a:p>
                    <a:r>
                      <a:t>IX 55</a:t>
                    </a:r>
                  </a:p>
                  <a:p>
                    <a:r>
                      <a:t>3.15</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55</c:v>
                </c:pt>
              </c:strCache>
            </c:strRef>
          </c:cat>
          <c:val>
            <c:numRef>
              <c:f>Sheet1!$C$2:$C$3</c:f>
              <c:numCache>
                <c:formatCode>General</c:formatCode>
                <c:ptCount val="2"/>
                <c:pt idx="0">
                  <c:v>2.28</c:v>
                </c:pt>
                <c:pt idx="1">
                  <c:v>3.15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55</c:v>
                </c:pt>
              </c:strCache>
            </c:strRef>
          </c:cat>
          <c:val>
            <c:numRef>
              <c:f>Sheet1!$D$2:$D$3</c:f>
              <c:numCache>
                <c:formatCode>General</c:formatCode>
                <c:ptCount val="2"/>
                <c:pt idx="0">
                  <c:v>3.42</c:v>
                </c:pt>
                <c:pt idx="1">
                  <c:v>5.76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55</c:v>
                </c:pt>
              </c:strCache>
            </c:strRef>
          </c:cat>
          <c:val>
            <c:numRef>
              <c:f>Sheet1!$E$2:$E$3</c:f>
              <c:numCache>
                <c:formatCode>General</c:formatCode>
                <c:ptCount val="2"/>
                <c:pt idx="0">
                  <c:v>2.31</c:v>
                </c:pt>
                <c:pt idx="1">
                  <c:v>4.32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55</c:v>
                </c:pt>
              </c:strCache>
            </c:strRef>
          </c:cat>
          <c:val>
            <c:numRef>
              <c:f>Sheet1!$F$2:$F$3</c:f>
              <c:numCache>
                <c:formatCode>General</c:formatCode>
                <c:ptCount val="2"/>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261"/>
          <c:min val="1.775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Sheet1!$B$2:$B$3</c:f>
              <c:numCache>
                <c:formatCode>General</c:formatCode>
                <c:ptCount val="2"/>
                <c:pt idx="0">
                  <c:v>2.84</c:v>
                </c:pt>
                <c:pt idx="1">
                  <c:v>0.93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63</a:t>
                    </a:r>
                  </a:p>
                  <a:p>
                    <a:r>
                      <a:t>2.6</a:t>
                    </a:r>
                  </a:p>
                </c:rich>
              </c:tx>
              <c:dLblPos val="l"/>
              <c:showLegendKey val="0"/>
              <c:showVal val="1"/>
              <c:showCatName val="0"/>
              <c:showSerName val="0"/>
              <c:showPercent val="0"/>
              <c:showBubbleSize val="0"/>
            </c:dLbl>
            <c:dLbl>
              <c:idx val="1"/>
              <c:tx>
                <c:rich>
                  <a:bodyPr/>
                  <a:lstStyle/>
                  <a:p>
                    <a:r>
                      <a:t>IX 80</a:t>
                    </a:r>
                  </a:p>
                  <a:p>
                    <a:r>
                      <a:t>0.99</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Sheet1!$C$2:$C$3</c:f>
              <c:numCache>
                <c:formatCode>General</c:formatCode>
                <c:ptCount val="2"/>
                <c:pt idx="0">
                  <c:v>2.6</c:v>
                </c:pt>
                <c:pt idx="1">
                  <c:v>0.99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Sheet1!$D$2:$D$3</c:f>
              <c:numCache>
                <c:formatCode>General</c:formatCode>
                <c:ptCount val="2"/>
                <c:pt idx="0">
                  <c:v>4.11</c:v>
                </c:pt>
                <c:pt idx="1">
                  <c:v>1.24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Sheet1!$E$2:$E$3</c:f>
              <c:numCache>
                <c:formatCode>General</c:formatCode>
                <c:ptCount val="2"/>
                <c:pt idx="0">
                  <c:v>2.7</c:v>
                </c:pt>
                <c:pt idx="1">
                  <c:v>1.21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Sheet1!$F$2:$F$3</c:f>
              <c:numCache>
                <c:formatCode>General</c:formatCode>
                <c:ptCount val="2"/>
                <c:pt idx="0">
                  <c:v>1.36</c:v>
                </c:pt>
                <c:pt idx="1">
                  <c:v>0.78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052"/>
          <c:min val="0.281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60</c:v>
                </c:pt>
                <c:pt idx="1">
                  <c:v>IX 73</c:v>
                </c:pt>
              </c:strCache>
            </c:strRef>
          </c:cat>
          <c:val>
            <c:numRef>
              <c:f>Sheet1!$B$2:$B$3</c:f>
              <c:numCache>
                <c:formatCode>General</c:formatCode>
                <c:ptCount val="2"/>
                <c:pt idx="0">
                  <c:v>2.85</c:v>
                </c:pt>
                <c:pt idx="1">
                  <c:v>4.98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60</a:t>
                    </a:r>
                  </a:p>
                  <a:p>
                    <a:r>
                      <a:t>2.06</a:t>
                    </a:r>
                  </a:p>
                </c:rich>
              </c:tx>
              <c:dLblPos val="l"/>
              <c:showLegendKey val="0"/>
              <c:showVal val="1"/>
              <c:showCatName val="0"/>
              <c:showSerName val="0"/>
              <c:showPercent val="0"/>
              <c:showBubbleSize val="0"/>
            </c:dLbl>
            <c:dLbl>
              <c:idx val="1"/>
              <c:tx>
                <c:rich>
                  <a:bodyPr/>
                  <a:lstStyle/>
                  <a:p>
                    <a:r>
                      <a:t>IX 73</a:t>
                    </a:r>
                  </a:p>
                  <a:p>
                    <a:r>
                      <a:t>4.22</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60</c:v>
                </c:pt>
                <c:pt idx="1">
                  <c:v>IX 73</c:v>
                </c:pt>
              </c:strCache>
            </c:strRef>
          </c:cat>
          <c:val>
            <c:numRef>
              <c:f>Sheet1!$C$2:$C$3</c:f>
              <c:numCache>
                <c:formatCode>General</c:formatCode>
                <c:ptCount val="2"/>
                <c:pt idx="0">
                  <c:v>2.06</c:v>
                </c:pt>
                <c:pt idx="1">
                  <c:v>4.22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60</c:v>
                </c:pt>
                <c:pt idx="1">
                  <c:v>IX 73</c:v>
                </c:pt>
              </c:strCache>
            </c:strRef>
          </c:cat>
          <c:val>
            <c:numRef>
              <c:f>Sheet1!$D$2:$D$3</c:f>
              <c:numCache>
                <c:formatCode>General</c:formatCode>
                <c:ptCount val="2"/>
                <c:pt idx="0">
                  <c:v>3.42</c:v>
                </c:pt>
                <c:pt idx="1">
                  <c:v>5.76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60</c:v>
                </c:pt>
                <c:pt idx="1">
                  <c:v>IX 73</c:v>
                </c:pt>
              </c:strCache>
            </c:strRef>
          </c:cat>
          <c:val>
            <c:numRef>
              <c:f>Sheet1!$E$2:$E$3</c:f>
              <c:numCache>
                <c:formatCode>General</c:formatCode>
                <c:ptCount val="2"/>
                <c:pt idx="0">
                  <c:v>2.31</c:v>
                </c:pt>
                <c:pt idx="1">
                  <c:v>4.32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60</c:v>
                </c:pt>
                <c:pt idx="1">
                  <c:v>IX 73</c:v>
                </c:pt>
              </c:strCache>
            </c:strRef>
          </c:cat>
          <c:val>
            <c:numRef>
              <c:f>Sheet1!$F$2:$F$3</c:f>
              <c:numCache>
                <c:formatCode>General</c:formatCode>
                <c:ptCount val="2"/>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261"/>
          <c:min val="1.558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93</c:v>
                </c:pt>
                <c:pt idx="1">
                  <c:v>IX 95</c:v>
                </c:pt>
              </c:strCache>
            </c:strRef>
          </c:cat>
          <c:val>
            <c:numRef>
              <c:f>Sheet1!$B$2:$B$3</c:f>
              <c:numCache>
                <c:formatCode>General</c:formatCode>
                <c:ptCount val="2"/>
                <c:pt idx="0">
                  <c:v>2.85</c:v>
                </c:pt>
                <c:pt idx="1">
                  <c:v>4.98</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93</a:t>
                    </a:r>
                  </a:p>
                  <a:p>
                    <a:r>
                      <a:t>3.18</a:t>
                    </a:r>
                  </a:p>
                </c:rich>
              </c:tx>
              <c:dLblPos val="l"/>
              <c:showLegendKey val="0"/>
              <c:showVal val="1"/>
              <c:showCatName val="0"/>
              <c:showSerName val="0"/>
              <c:showPercent val="0"/>
              <c:showBubbleSize val="0"/>
            </c:dLbl>
            <c:dLbl>
              <c:idx val="1"/>
              <c:tx>
                <c:rich>
                  <a:bodyPr/>
                  <a:lstStyle/>
                  <a:p>
                    <a:r>
                      <a:t>IX 95</a:t>
                    </a:r>
                  </a:p>
                  <a:p>
                    <a:r>
                      <a:t>5.5</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93</c:v>
                </c:pt>
                <c:pt idx="1">
                  <c:v>IX 95</c:v>
                </c:pt>
              </c:strCache>
            </c:strRef>
          </c:cat>
          <c:val>
            <c:numRef>
              <c:f>Sheet1!$C$2:$C$3</c:f>
              <c:numCache>
                <c:formatCode>General</c:formatCode>
                <c:ptCount val="2"/>
                <c:pt idx="0">
                  <c:v>3.18</c:v>
                </c:pt>
                <c:pt idx="1">
                  <c:v>5.5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93</c:v>
                </c:pt>
                <c:pt idx="1">
                  <c:v>IX 95</c:v>
                </c:pt>
              </c:strCache>
            </c:strRef>
          </c:cat>
          <c:val>
            <c:numRef>
              <c:f>Sheet1!$D$2:$D$3</c:f>
              <c:numCache>
                <c:formatCode>General</c:formatCode>
                <c:ptCount val="2"/>
                <c:pt idx="0">
                  <c:v>3.42</c:v>
                </c:pt>
                <c:pt idx="1">
                  <c:v>5.76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93</c:v>
                </c:pt>
                <c:pt idx="1">
                  <c:v>IX 95</c:v>
                </c:pt>
              </c:strCache>
            </c:strRef>
          </c:cat>
          <c:val>
            <c:numRef>
              <c:f>Sheet1!$E$2:$E$3</c:f>
              <c:numCache>
                <c:formatCode>General</c:formatCode>
                <c:ptCount val="2"/>
                <c:pt idx="0">
                  <c:v>2.31</c:v>
                </c:pt>
                <c:pt idx="1">
                  <c:v>4.32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93</c:v>
                </c:pt>
                <c:pt idx="1">
                  <c:v>IX 95</c:v>
                </c:pt>
              </c:strCache>
            </c:strRef>
          </c:cat>
          <c:val>
            <c:numRef>
              <c:f>Sheet1!$F$2:$F$3</c:f>
              <c:numCache>
                <c:formatCode>General</c:formatCode>
                <c:ptCount val="2"/>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261"/>
          <c:min val="1.8081999999999998"/>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89</c:v>
                </c:pt>
              </c:strCache>
            </c:strRef>
          </c:cat>
          <c:val>
            <c:numRef>
              <c:f>Sheet1!$B$2:$B$2</c:f>
              <c:numCache>
                <c:formatCode>General</c:formatCode>
                <c:ptCount val="1"/>
                <c:pt idx="0">
                  <c:v>1.0</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89</a:t>
                    </a:r>
                  </a:p>
                  <a:p>
                    <a:r>
                      <a:t>1.1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89</c:v>
                </c:pt>
              </c:strCache>
            </c:strRef>
          </c:cat>
          <c:val>
            <c:numRef>
              <c:f>Sheet1!$C$2:$C$2</c:f>
              <c:numCache>
                <c:formatCode>General</c:formatCode>
                <c:ptCount val="1"/>
                <c:pt idx="0">
                  <c:v>1.1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89</c:v>
                </c:pt>
              </c:strCache>
            </c:strRef>
          </c:cat>
          <c:val>
            <c:numRef>
              <c:f>Sheet1!$D$2:$D$2</c:f>
              <c:numCache>
                <c:formatCode>General</c:formatCode>
                <c:ptCount val="1"/>
                <c:pt idx="0">
                  <c:v>1.23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89</c:v>
                </c:pt>
              </c:strCache>
            </c:strRef>
          </c:cat>
          <c:val>
            <c:numRef>
              <c:f>Sheet1!$E$2:$E$2</c:f>
              <c:numCache>
                <c:formatCode>General</c:formatCode>
                <c:ptCount val="1"/>
                <c:pt idx="0">
                  <c:v>0.91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Pbg Pl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89</c:v>
                </c:pt>
              </c:strCache>
            </c:strRef>
          </c:cat>
          <c:val>
            <c:numRef>
              <c:f>Sheet1!$F$2:$F$2</c:f>
              <c:numCache>
                <c:formatCode>General</c:formatCode>
                <c:ptCount val="1"/>
                <c:pt idx="0">
                  <c:v>0.69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286"/>
          <c:min val="0.191799999999999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Sheet1!$B$2:$B$2</c:f>
              <c:numCache>
                <c:formatCode>General</c:formatCode>
                <c:ptCount val="1"/>
                <c:pt idx="0">
                  <c:v>1.0</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44</a:t>
                    </a:r>
                  </a:p>
                  <a:p>
                    <a:r>
                      <a:t>0.54</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Sheet1!$C$2:$C$2</c:f>
              <c:numCache>
                <c:formatCode>General</c:formatCode>
                <c:ptCount val="1"/>
                <c:pt idx="0">
                  <c:v>0.54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Sheet1!$D$2:$D$2</c:f>
              <c:numCache>
                <c:formatCode>General</c:formatCode>
                <c:ptCount val="1"/>
                <c:pt idx="0">
                  <c:v>1.23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Sheet1!$E$2:$E$2</c:f>
              <c:numCache>
                <c:formatCode>General</c:formatCode>
                <c:ptCount val="1"/>
                <c:pt idx="0">
                  <c:v>0.91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Pbg Pl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Sheet1!$F$2:$F$2</c:f>
              <c:numCache>
                <c:formatCode>General</c:formatCode>
                <c:ptCount val="1"/>
                <c:pt idx="0">
                  <c:v>0.69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286"/>
          <c:min val="0.044599999999999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54</c:v>
                </c:pt>
              </c:strCache>
            </c:strRef>
          </c:cat>
          <c:val>
            <c:numRef>
              <c:f>Sheet1!$B$2:$B$3</c:f>
              <c:numCache>
                <c:formatCode>General</c:formatCode>
                <c:ptCount val="2"/>
                <c:pt idx="0">
                  <c:v>2.3</c:v>
                </c:pt>
                <c:pt idx="1">
                  <c:v>3.15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54</a:t>
                    </a:r>
                  </a:p>
                  <a:p>
                    <a:r>
                      <a:t>1.8</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54</c:v>
                </c:pt>
              </c:strCache>
            </c:strRef>
          </c:cat>
          <c:val>
            <c:numRef>
              <c:f>Sheet1!$C$2:$C$3</c:f>
              <c:numCache>
                <c:formatCode>General</c:formatCode>
                <c:ptCount val="2"/>
                <c:pt idx="1">
                  <c:v>1.8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54</c:v>
                </c:pt>
              </c:strCache>
            </c:strRef>
          </c:cat>
          <c:val>
            <c:numRef>
              <c:f>Sheet1!$D$2:$D$3</c:f>
              <c:numCache>
                <c:formatCode>General</c:formatCode>
                <c:ptCount val="2"/>
                <c:pt idx="0">
                  <c:v>2.3</c:v>
                </c:pt>
                <c:pt idx="1">
                  <c:v>3.36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54</c:v>
                </c:pt>
              </c:strCache>
            </c:strRef>
          </c:cat>
          <c:val>
            <c:numRef>
              <c:f>Sheet1!$E$2:$E$3</c:f>
              <c:numCache>
                <c:formatCode>General</c:formatCode>
                <c:ptCount val="2"/>
                <c:pt idx="1">
                  <c:v>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Comfort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54</c:v>
                </c:pt>
              </c:strCache>
            </c:strRef>
          </c:cat>
          <c:val>
            <c:numRef>
              <c:f>Sheet1!$F$2:$F$3</c:f>
              <c:numCache>
                <c:formatCode>General</c:formatCode>
                <c:ptCount val="2"/>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8647"/>
          <c:min val="1.301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142</c:v>
                </c:pt>
              </c:strCache>
            </c:strRef>
          </c:cat>
          <c:val>
            <c:numRef>
              <c:f>Sheet1!$B$2:$B$2</c:f>
              <c:numCache>
                <c:formatCode>General</c:formatCode>
                <c:ptCount val="1"/>
                <c:pt idx="0">
                  <c:v>0.73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142</a:t>
                    </a:r>
                  </a:p>
                  <a:p>
                    <a:r>
                      <a:t>0.91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142</c:v>
                </c:pt>
              </c:strCache>
            </c:strRef>
          </c:cat>
          <c:val>
            <c:numRef>
              <c:f>Sheet1!$C$2:$C$2</c:f>
              <c:numCache>
                <c:formatCode>General</c:formatCode>
                <c:ptCount val="1"/>
                <c:pt idx="0">
                  <c:v>0.91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142</c:v>
                </c:pt>
              </c:strCache>
            </c:strRef>
          </c:cat>
          <c:val>
            <c:numRef>
              <c:f>Sheet1!$D$2:$D$2</c:f>
              <c:numCache>
                <c:formatCode>General</c:formatCode>
                <c:ptCount val="1"/>
                <c:pt idx="0">
                  <c:v>0.64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142</c:v>
                </c:pt>
              </c:strCache>
            </c:strRef>
          </c:cat>
          <c:val>
            <c:numRef>
              <c:f>Sheet1!$E$2:$E$2</c:f>
              <c:numCache>
                <c:formatCode>General</c:formatCode>
                <c:ptCount val="1"/>
                <c:pt idx="0">
                  <c:v>1.64</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Pbg Pl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142</c:v>
                </c:pt>
              </c:strCache>
            </c:strRef>
          </c:cat>
          <c:val>
            <c:numRef>
              <c:f>Sheet1!$F$2:$F$2</c:f>
              <c:numCache>
                <c:formatCode>General</c:formatCode>
                <c:ptCount val="1"/>
                <c:pt idx="0">
                  <c:v>0.38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1445"/>
          <c:min val="-0.1167000000000000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60</c:v>
                </c:pt>
              </c:strCache>
            </c:strRef>
          </c:cat>
          <c:val>
            <c:numRef>
              <c:f>Sheet1!$B$2:$B$3</c:f>
              <c:numCache>
                <c:formatCode>General</c:formatCode>
                <c:ptCount val="2"/>
                <c:pt idx="0">
                  <c:v>2.63</c:v>
                </c:pt>
                <c:pt idx="1">
                  <c:v>4.77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64</a:t>
                    </a:r>
                  </a:p>
                  <a:p>
                    <a:r>
                      <a:t>2.32</a:t>
                    </a:r>
                  </a:p>
                </c:rich>
              </c:tx>
              <c:dLblPos val="l"/>
              <c:showLegendKey val="0"/>
              <c:showVal val="1"/>
              <c:showCatName val="0"/>
              <c:showSerName val="0"/>
              <c:showPercent val="0"/>
              <c:showBubbleSize val="0"/>
            </c:dLbl>
            <c:dLbl>
              <c:idx val="1"/>
              <c:tx>
                <c:rich>
                  <a:bodyPr/>
                  <a:lstStyle/>
                  <a:p>
                    <a:r>
                      <a:t>IX 60</a:t>
                    </a:r>
                  </a:p>
                  <a:p>
                    <a:r>
                      <a:t>3.17</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60</c:v>
                </c:pt>
              </c:strCache>
            </c:strRef>
          </c:cat>
          <c:val>
            <c:numRef>
              <c:f>Sheet1!$C$2:$C$3</c:f>
              <c:numCache>
                <c:formatCode>General</c:formatCode>
                <c:ptCount val="2"/>
                <c:pt idx="0">
                  <c:v>2.32</c:v>
                </c:pt>
                <c:pt idx="1">
                  <c:v>3.17</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60</c:v>
                </c:pt>
              </c:strCache>
            </c:strRef>
          </c:cat>
          <c:val>
            <c:numRef>
              <c:f>Sheet1!$D$2:$D$3</c:f>
              <c:numCache>
                <c:formatCode>General</c:formatCode>
                <c:ptCount val="2"/>
                <c:pt idx="0">
                  <c:v>3.62</c:v>
                </c:pt>
                <c:pt idx="1">
                  <c:v>5.27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60</c:v>
                </c:pt>
              </c:strCache>
            </c:strRef>
          </c:cat>
          <c:val>
            <c:numRef>
              <c:f>Sheet1!$E$2:$E$3</c:f>
              <c:numCache>
                <c:formatCode>General</c:formatCode>
                <c:ptCount val="2"/>
                <c:pt idx="0">
                  <c:v>2.28</c:v>
                </c:pt>
                <c:pt idx="1">
                  <c:v>4.33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64</c:v>
                </c:pt>
                <c:pt idx="1">
                  <c:v>IX 60</c:v>
                </c:pt>
              </c:strCache>
            </c:strRef>
          </c:cat>
          <c:val>
            <c:numRef>
              <c:f>Sheet1!$F$2:$F$3</c:f>
              <c:numCache>
                <c:formatCode>General</c:formatCode>
                <c:ptCount val="2"/>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7664"/>
          <c:min val="1.784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80</c:v>
                </c:pt>
              </c:strCache>
            </c:strRef>
          </c:cat>
          <c:val>
            <c:numRef>
              <c:f>Sheet1!$B$2:$B$3</c:f>
              <c:numCache>
                <c:formatCode>General</c:formatCode>
                <c:ptCount val="2"/>
                <c:pt idx="0">
                  <c:v>2.63</c:v>
                </c:pt>
                <c:pt idx="1">
                  <c:v>4.77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57</a:t>
                    </a:r>
                  </a:p>
                  <a:p>
                    <a:r>
                      <a:t>2.06</a:t>
                    </a:r>
                  </a:p>
                </c:rich>
              </c:tx>
              <c:dLblPos val="l"/>
              <c:showLegendKey val="0"/>
              <c:showVal val="1"/>
              <c:showCatName val="0"/>
              <c:showSerName val="0"/>
              <c:showPercent val="0"/>
              <c:showBubbleSize val="0"/>
            </c:dLbl>
            <c:dLbl>
              <c:idx val="1"/>
              <c:tx>
                <c:rich>
                  <a:bodyPr/>
                  <a:lstStyle/>
                  <a:p>
                    <a:r>
                      <a:t>IX 80</a:t>
                    </a:r>
                  </a:p>
                  <a:p>
                    <a:r>
                      <a:t>4.22</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80</c:v>
                </c:pt>
              </c:strCache>
            </c:strRef>
          </c:cat>
          <c:val>
            <c:numRef>
              <c:f>Sheet1!$C$2:$C$3</c:f>
              <c:numCache>
                <c:formatCode>General</c:formatCode>
                <c:ptCount val="2"/>
                <c:pt idx="0">
                  <c:v>2.06</c:v>
                </c:pt>
                <c:pt idx="1">
                  <c:v>4.22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80</c:v>
                </c:pt>
              </c:strCache>
            </c:strRef>
          </c:cat>
          <c:val>
            <c:numRef>
              <c:f>Sheet1!$D$2:$D$3</c:f>
              <c:numCache>
                <c:formatCode>General</c:formatCode>
                <c:ptCount val="2"/>
                <c:pt idx="0">
                  <c:v>3.62</c:v>
                </c:pt>
                <c:pt idx="1">
                  <c:v>5.27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80</c:v>
                </c:pt>
              </c:strCache>
            </c:strRef>
          </c:cat>
          <c:val>
            <c:numRef>
              <c:f>Sheet1!$E$2:$E$3</c:f>
              <c:numCache>
                <c:formatCode>General</c:formatCode>
                <c:ptCount val="2"/>
                <c:pt idx="0">
                  <c:v>2.28</c:v>
                </c:pt>
                <c:pt idx="1">
                  <c:v>4.33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80</c:v>
                </c:pt>
              </c:strCache>
            </c:strRef>
          </c:cat>
          <c:val>
            <c:numRef>
              <c:f>Sheet1!$F$2:$F$3</c:f>
              <c:numCache>
                <c:formatCode>General</c:formatCode>
                <c:ptCount val="2"/>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7664"/>
          <c:min val="1.558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93</c:v>
                </c:pt>
                <c:pt idx="1">
                  <c:v>IX 140</c:v>
                </c:pt>
              </c:strCache>
            </c:strRef>
          </c:cat>
          <c:val>
            <c:numRef>
              <c:f>Sheet1!$B$2:$B$3</c:f>
              <c:numCache>
                <c:formatCode>General</c:formatCode>
                <c:ptCount val="2"/>
                <c:pt idx="0">
                  <c:v>2.63</c:v>
                </c:pt>
                <c:pt idx="1">
                  <c:v>4.77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93</a:t>
                    </a:r>
                  </a:p>
                  <a:p>
                    <a:r>
                      <a:t>3.38</a:t>
                    </a:r>
                  </a:p>
                </c:rich>
              </c:tx>
              <c:dLblPos val="l"/>
              <c:showLegendKey val="0"/>
              <c:showVal val="1"/>
              <c:showCatName val="0"/>
              <c:showSerName val="0"/>
              <c:showPercent val="0"/>
              <c:showBubbleSize val="0"/>
            </c:dLbl>
            <c:dLbl>
              <c:idx val="1"/>
              <c:tx>
                <c:rich>
                  <a:bodyPr/>
                  <a:lstStyle/>
                  <a:p>
                    <a:r>
                      <a:t>IX 140</a:t>
                    </a:r>
                  </a:p>
                  <a:p>
                    <a:r>
                      <a:t>7.39</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93</c:v>
                </c:pt>
                <c:pt idx="1">
                  <c:v>IX 140</c:v>
                </c:pt>
              </c:strCache>
            </c:strRef>
          </c:cat>
          <c:val>
            <c:numRef>
              <c:f>Sheet1!$C$2:$C$3</c:f>
              <c:numCache>
                <c:formatCode>General</c:formatCode>
                <c:ptCount val="2"/>
                <c:pt idx="0">
                  <c:v>3.38</c:v>
                </c:pt>
                <c:pt idx="1">
                  <c:v>7.39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93</c:v>
                </c:pt>
                <c:pt idx="1">
                  <c:v>IX 140</c:v>
                </c:pt>
              </c:strCache>
            </c:strRef>
          </c:cat>
          <c:val>
            <c:numRef>
              <c:f>Sheet1!$D$2:$D$3</c:f>
              <c:numCache>
                <c:formatCode>General</c:formatCode>
                <c:ptCount val="2"/>
                <c:pt idx="0">
                  <c:v>3.62</c:v>
                </c:pt>
                <c:pt idx="1">
                  <c:v>5.27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93</c:v>
                </c:pt>
                <c:pt idx="1">
                  <c:v>IX 140</c:v>
                </c:pt>
              </c:strCache>
            </c:strRef>
          </c:cat>
          <c:val>
            <c:numRef>
              <c:f>Sheet1!$E$2:$E$3</c:f>
              <c:numCache>
                <c:formatCode>General</c:formatCode>
                <c:ptCount val="2"/>
                <c:pt idx="0">
                  <c:v>2.28</c:v>
                </c:pt>
                <c:pt idx="1">
                  <c:v>4.33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93</c:v>
                </c:pt>
                <c:pt idx="1">
                  <c:v>IX 140</c:v>
                </c:pt>
              </c:strCache>
            </c:strRef>
          </c:cat>
          <c:val>
            <c:numRef>
              <c:f>Sheet1!$F$2:$F$3</c:f>
              <c:numCache>
                <c:formatCode>General</c:formatCode>
                <c:ptCount val="2"/>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7.8949"/>
          <c:min val="1.784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80</c:v>
                </c:pt>
              </c:strCache>
            </c:strRef>
          </c:cat>
          <c:val>
            <c:numRef>
              <c:f>Sheet1!$B$2:$B$2</c:f>
              <c:numCache>
                <c:formatCode>General</c:formatCode>
                <c:ptCount val="1"/>
                <c:pt idx="0">
                  <c:v>0.93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80</a:t>
                    </a:r>
                  </a:p>
                  <a:p>
                    <a:r>
                      <a:t>0.99</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80</c:v>
                </c:pt>
              </c:strCache>
            </c:strRef>
          </c:cat>
          <c:val>
            <c:numRef>
              <c:f>Sheet1!$C$2:$C$2</c:f>
              <c:numCache>
                <c:formatCode>General</c:formatCode>
                <c:ptCount val="1"/>
                <c:pt idx="0">
                  <c:v>0.99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80</c:v>
                </c:pt>
              </c:strCache>
            </c:strRef>
          </c:cat>
          <c:val>
            <c:numRef>
              <c:f>Sheet1!$D$2:$D$2</c:f>
              <c:numCache>
                <c:formatCode>General</c:formatCode>
                <c:ptCount val="1"/>
                <c:pt idx="0">
                  <c:v>1.24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80</c:v>
                </c:pt>
              </c:strCache>
            </c:strRef>
          </c:cat>
          <c:val>
            <c:numRef>
              <c:f>Sheet1!$E$2:$E$2</c:f>
              <c:numCache>
                <c:formatCode>General</c:formatCode>
                <c:ptCount val="1"/>
                <c:pt idx="0">
                  <c:v>0.78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Harry's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80</c:v>
                </c:pt>
              </c:strCache>
            </c:strRef>
          </c:cat>
          <c:val>
            <c:numRef>
              <c:f>Sheet1!$F$2:$F$2</c:f>
              <c:numCache>
                <c:formatCode>General</c:formatCode>
                <c:ptCount val="1"/>
                <c:pt idx="0">
                  <c:v>1.21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369"/>
          <c:min val="0.281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66</c:v>
                </c:pt>
                <c:pt idx="1">
                  <c:v>IX 89</c:v>
                </c:pt>
              </c:strCache>
            </c:strRef>
          </c:cat>
          <c:val>
            <c:numRef>
              <c:f>Sheet1!$B$2:$B$3</c:f>
              <c:numCache>
                <c:formatCode>General</c:formatCode>
                <c:ptCount val="2"/>
                <c:pt idx="0">
                  <c:v>3.07</c:v>
                </c:pt>
                <c:pt idx="1">
                  <c:v>1.0</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66</a:t>
                    </a:r>
                  </a:p>
                  <a:p>
                    <a:r>
                      <a:t>2.57</a:t>
                    </a:r>
                  </a:p>
                </c:rich>
              </c:tx>
              <c:dLblPos val="l"/>
              <c:showLegendKey val="0"/>
              <c:showVal val="1"/>
              <c:showCatName val="0"/>
              <c:showSerName val="0"/>
              <c:showPercent val="0"/>
              <c:showBubbleSize val="0"/>
            </c:dLbl>
            <c:dLbl>
              <c:idx val="1"/>
              <c:tx>
                <c:rich>
                  <a:bodyPr/>
                  <a:lstStyle/>
                  <a:p>
                    <a:r>
                      <a:t>IX 89</a:t>
                    </a:r>
                  </a:p>
                  <a:p>
                    <a:r>
                      <a:t>1.1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66</c:v>
                </c:pt>
                <c:pt idx="1">
                  <c:v>IX 89</c:v>
                </c:pt>
              </c:strCache>
            </c:strRef>
          </c:cat>
          <c:val>
            <c:numRef>
              <c:f>Sheet1!$C$2:$C$3</c:f>
              <c:numCache>
                <c:formatCode>General</c:formatCode>
                <c:ptCount val="2"/>
                <c:pt idx="0">
                  <c:v>2.57</c:v>
                </c:pt>
                <c:pt idx="1">
                  <c:v>1.1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66</c:v>
                </c:pt>
                <c:pt idx="1">
                  <c:v>IX 89</c:v>
                </c:pt>
              </c:strCache>
            </c:strRef>
          </c:cat>
          <c:val>
            <c:numRef>
              <c:f>Sheet1!$D$2:$D$3</c:f>
              <c:numCache>
                <c:formatCode>General</c:formatCode>
                <c:ptCount val="2"/>
                <c:pt idx="0">
                  <c:v>3.88</c:v>
                </c:pt>
                <c:pt idx="1">
                  <c:v>1.23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66</c:v>
                </c:pt>
                <c:pt idx="1">
                  <c:v>IX 89</c:v>
                </c:pt>
              </c:strCache>
            </c:strRef>
          </c:cat>
          <c:val>
            <c:numRef>
              <c:f>Sheet1!$E$2:$E$3</c:f>
              <c:numCache>
                <c:formatCode>General</c:formatCode>
                <c:ptCount val="2"/>
                <c:pt idx="0">
                  <c:v>2.77</c:v>
                </c:pt>
                <c:pt idx="1">
                  <c:v>1.19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66</c:v>
                </c:pt>
                <c:pt idx="1">
                  <c:v>IX 89</c:v>
                </c:pt>
              </c:strCache>
            </c:strRef>
          </c:cat>
          <c:val>
            <c:numRef>
              <c:f>Sheet1!$F$2:$F$3</c:f>
              <c:numCache>
                <c:formatCode>General</c:formatCode>
                <c:ptCount val="2"/>
                <c:pt idx="0">
                  <c:v>1.55</c:v>
                </c:pt>
                <c:pt idx="1">
                  <c:v>0.91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3788"/>
          <c:min val="0.408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Sheet1!$B$2:$B$2</c:f>
              <c:numCache>
                <c:formatCode>General</c:formatCode>
                <c:ptCount val="1"/>
                <c:pt idx="0">
                  <c:v>0.93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44</a:t>
                    </a:r>
                  </a:p>
                  <a:p>
                    <a:r>
                      <a:t>0.54</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Sheet1!$C$2:$C$2</c:f>
              <c:numCache>
                <c:formatCode>General</c:formatCode>
                <c:ptCount val="1"/>
                <c:pt idx="0">
                  <c:v>0.54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Sheet1!$D$2:$D$2</c:f>
              <c:numCache>
                <c:formatCode>General</c:formatCode>
                <c:ptCount val="1"/>
                <c:pt idx="0">
                  <c:v>1.24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Sheet1!$E$2:$E$2</c:f>
              <c:numCache>
                <c:formatCode>General</c:formatCode>
                <c:ptCount val="1"/>
                <c:pt idx="0">
                  <c:v>0.78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Harry's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Sheet1!$F$2:$F$2</c:f>
              <c:numCache>
                <c:formatCode>General</c:formatCode>
                <c:ptCount val="1"/>
                <c:pt idx="0">
                  <c:v>1.21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369"/>
          <c:min val="0.044599999999999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57</c:v>
                </c:pt>
              </c:strCache>
            </c:strRef>
          </c:cat>
          <c:val>
            <c:numRef>
              <c:f>Sheet1!$B$2:$B$3</c:f>
              <c:numCache>
                <c:formatCode>General</c:formatCode>
                <c:ptCount val="2"/>
                <c:pt idx="0">
                  <c:v>2.93</c:v>
                </c:pt>
                <c:pt idx="1">
                  <c:v>5.17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67</a:t>
                    </a:r>
                  </a:p>
                  <a:p>
                    <a:r>
                      <a:t>2.38</a:t>
                    </a:r>
                  </a:p>
                </c:rich>
              </c:tx>
              <c:dLblPos val="l"/>
              <c:showLegendKey val="0"/>
              <c:showVal val="1"/>
              <c:showCatName val="0"/>
              <c:showSerName val="0"/>
              <c:showPercent val="0"/>
              <c:showBubbleSize val="0"/>
            </c:dLbl>
            <c:dLbl>
              <c:idx val="1"/>
              <c:tx>
                <c:rich>
                  <a:bodyPr/>
                  <a:lstStyle/>
                  <a:p>
                    <a:r>
                      <a:t>IX 57</a:t>
                    </a:r>
                  </a:p>
                  <a:p>
                    <a:r>
                      <a:t>3.43</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57</c:v>
                </c:pt>
              </c:strCache>
            </c:strRef>
          </c:cat>
          <c:val>
            <c:numRef>
              <c:f>Sheet1!$C$2:$C$3</c:f>
              <c:numCache>
                <c:formatCode>General</c:formatCode>
                <c:ptCount val="2"/>
                <c:pt idx="0">
                  <c:v>2.38</c:v>
                </c:pt>
                <c:pt idx="1">
                  <c:v>3.43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57</c:v>
                </c:pt>
              </c:strCache>
            </c:strRef>
          </c:cat>
          <c:val>
            <c:numRef>
              <c:f>Sheet1!$D$2:$D$3</c:f>
              <c:numCache>
                <c:formatCode>General</c:formatCode>
                <c:ptCount val="2"/>
                <c:pt idx="0">
                  <c:v>3.54</c:v>
                </c:pt>
                <c:pt idx="1">
                  <c:v>6.04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57</c:v>
                </c:pt>
              </c:strCache>
            </c:strRef>
          </c:cat>
          <c:val>
            <c:numRef>
              <c:f>Sheet1!$E$2:$E$3</c:f>
              <c:numCache>
                <c:formatCode>General</c:formatCode>
                <c:ptCount val="2"/>
                <c:pt idx="0">
                  <c:v>2.33</c:v>
                </c:pt>
                <c:pt idx="1">
                  <c:v>4.4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57</c:v>
                </c:pt>
              </c:strCache>
            </c:strRef>
          </c:cat>
          <c:val>
            <c:numRef>
              <c:f>Sheet1!$F$2:$F$3</c:f>
              <c:numCache>
                <c:formatCode>General</c:formatCode>
                <c:ptCount val="2"/>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5419"/>
          <c:min val="1.825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91</c:v>
                </c:pt>
              </c:strCache>
            </c:strRef>
          </c:cat>
          <c:val>
            <c:numRef>
              <c:f>Sheet1!$B$2:$B$2</c:f>
              <c:numCache>
                <c:formatCode>General</c:formatCode>
                <c:ptCount val="1"/>
                <c:pt idx="0">
                  <c:v>1.02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91</a:t>
                    </a:r>
                  </a:p>
                  <a:p>
                    <a:r>
                      <a:t>1.16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91</c:v>
                </c:pt>
              </c:strCache>
            </c:strRef>
          </c:cat>
          <c:val>
            <c:numRef>
              <c:f>Sheet1!$C$2:$C$2</c:f>
              <c:numCache>
                <c:formatCode>General</c:formatCode>
                <c:ptCount val="1"/>
                <c:pt idx="0">
                  <c:v>1.16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91</c:v>
                </c:pt>
              </c:strCache>
            </c:strRef>
          </c:cat>
          <c:val>
            <c:numRef>
              <c:f>Sheet1!$D$2:$D$2</c:f>
              <c:numCache>
                <c:formatCode>General</c:formatCode>
                <c:ptCount val="1"/>
                <c:pt idx="0">
                  <c:v>1.27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91</c:v>
                </c:pt>
              </c:strCache>
            </c:strRef>
          </c:cat>
          <c:val>
            <c:numRef>
              <c:f>Sheet1!$E$2:$E$2</c:f>
              <c:numCache>
                <c:formatCode>General</c:formatCode>
                <c:ptCount val="1"/>
                <c:pt idx="0">
                  <c:v>0.92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Pbg</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91</c:v>
                </c:pt>
              </c:strCache>
            </c:strRef>
          </c:cat>
          <c:val>
            <c:numRef>
              <c:f>Sheet1!$F$2:$F$2</c:f>
              <c:numCache>
                <c:formatCode>General</c:formatCode>
                <c:ptCount val="1"/>
                <c:pt idx="0">
                  <c:v>0.62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696"/>
          <c:min val="0.1188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77</c:v>
                </c:pt>
              </c:strCache>
            </c:strRef>
          </c:cat>
          <c:val>
            <c:numRef>
              <c:f>Sheet1!$B$2:$B$3</c:f>
              <c:numCache>
                <c:formatCode>General</c:formatCode>
                <c:ptCount val="2"/>
                <c:pt idx="0">
                  <c:v>2.45</c:v>
                </c:pt>
                <c:pt idx="1">
                  <c:v>3.47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77</a:t>
                    </a:r>
                  </a:p>
                  <a:p>
                    <a:r>
                      <a:t>2.86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77</c:v>
                </c:pt>
              </c:strCache>
            </c:strRef>
          </c:cat>
          <c:val>
            <c:numRef>
              <c:f>Sheet1!$C$2:$C$3</c:f>
              <c:numCache>
                <c:formatCode>General</c:formatCode>
                <c:ptCount val="2"/>
                <c:pt idx="1">
                  <c:v>2.86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77</c:v>
                </c:pt>
              </c:strCache>
            </c:strRef>
          </c:cat>
          <c:val>
            <c:numRef>
              <c:f>Sheet1!$D$2:$D$3</c:f>
              <c:numCache>
                <c:formatCode>General</c:formatCode>
                <c:ptCount val="2"/>
                <c:pt idx="0">
                  <c:v>2.45</c:v>
                </c:pt>
                <c:pt idx="1">
                  <c:v>3.71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77</c:v>
                </c:pt>
              </c:strCache>
            </c:strRef>
          </c:cat>
          <c:val>
            <c:numRef>
              <c:f>Sheet1!$E$2:$E$3</c:f>
              <c:numCache>
                <c:formatCode>General</c:formatCode>
                <c:ptCount val="2"/>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Harrys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77</c:v>
                </c:pt>
              </c:strCache>
            </c:strRef>
          </c:cat>
          <c:val>
            <c:numRef>
              <c:f>Sheet1!$F$2:$F$3</c:f>
              <c:numCache>
                <c:formatCode>General</c:formatCode>
                <c:ptCount val="2"/>
                <c:pt idx="1">
                  <c:v>2.27</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2143999999999995"/>
          <c:min val="1.76929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152</c:v>
                </c:pt>
              </c:strCache>
            </c:strRef>
          </c:cat>
          <c:val>
            <c:numRef>
              <c:f>Sheet1!$B$2:$B$2</c:f>
              <c:numCache>
                <c:formatCode>General</c:formatCode>
                <c:ptCount val="1"/>
                <c:pt idx="0">
                  <c:v>0.78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152</a:t>
                    </a:r>
                  </a:p>
                  <a:p>
                    <a:r>
                      <a:t>1.02</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152</c:v>
                </c:pt>
              </c:strCache>
            </c:strRef>
          </c:cat>
          <c:val>
            <c:numRef>
              <c:f>Sheet1!$C$2:$C$2</c:f>
              <c:numCache>
                <c:formatCode>General</c:formatCode>
                <c:ptCount val="1"/>
                <c:pt idx="0">
                  <c:v>1.02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152</c:v>
                </c:pt>
              </c:strCache>
            </c:strRef>
          </c:cat>
          <c:val>
            <c:numRef>
              <c:f>Sheet1!$D$2:$D$2</c:f>
              <c:numCache>
                <c:formatCode>General</c:formatCode>
                <c:ptCount val="1"/>
                <c:pt idx="0">
                  <c:v>0.67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152</c:v>
                </c:pt>
              </c:strCache>
            </c:strRef>
          </c:cat>
          <c:val>
            <c:numRef>
              <c:f>Sheet1!$E$2:$E$2</c:f>
              <c:numCache>
                <c:formatCode>General</c:formatCode>
                <c:ptCount val="1"/>
                <c:pt idx="0">
                  <c:v>1.86</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Pbg</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152</c:v>
                </c:pt>
              </c:strCache>
            </c:strRef>
          </c:cat>
          <c:val>
            <c:numRef>
              <c:f>Sheet1!$F$2:$F$2</c:f>
              <c:numCache>
                <c:formatCode>General</c:formatCode>
                <c:ptCount val="1"/>
                <c:pt idx="0">
                  <c:v>0.38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3573"/>
          <c:min val="-0.115499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65</c:v>
                </c:pt>
                <c:pt idx="1">
                  <c:v>IX 62</c:v>
                </c:pt>
              </c:strCache>
            </c:strRef>
          </c:cat>
          <c:val>
            <c:numRef>
              <c:f>Sheet1!$B$2:$B$3</c:f>
              <c:numCache>
                <c:formatCode>General</c:formatCode>
                <c:ptCount val="2"/>
                <c:pt idx="0">
                  <c:v>2.65</c:v>
                </c:pt>
                <c:pt idx="1">
                  <c:v>4.86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65</a:t>
                    </a:r>
                  </a:p>
                  <a:p>
                    <a:r>
                      <a:t>2.38</a:t>
                    </a:r>
                  </a:p>
                </c:rich>
              </c:tx>
              <c:dLblPos val="l"/>
              <c:showLegendKey val="0"/>
              <c:showVal val="1"/>
              <c:showCatName val="0"/>
              <c:showSerName val="0"/>
              <c:showPercent val="0"/>
              <c:showBubbleSize val="0"/>
            </c:dLbl>
            <c:dLbl>
              <c:idx val="1"/>
              <c:tx>
                <c:rich>
                  <a:bodyPr/>
                  <a:lstStyle/>
                  <a:p>
                    <a:r>
                      <a:t>IX 62</a:t>
                    </a:r>
                  </a:p>
                  <a:p>
                    <a:r>
                      <a:t>3.33</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65</c:v>
                </c:pt>
                <c:pt idx="1">
                  <c:v>IX 62</c:v>
                </c:pt>
              </c:strCache>
            </c:strRef>
          </c:cat>
          <c:val>
            <c:numRef>
              <c:f>Sheet1!$C$2:$C$3</c:f>
              <c:numCache>
                <c:formatCode>General</c:formatCode>
                <c:ptCount val="2"/>
                <c:pt idx="0">
                  <c:v>2.38</c:v>
                </c:pt>
                <c:pt idx="1">
                  <c:v>3.33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65</c:v>
                </c:pt>
                <c:pt idx="1">
                  <c:v>IX 62</c:v>
                </c:pt>
              </c:strCache>
            </c:strRef>
          </c:cat>
          <c:val>
            <c:numRef>
              <c:f>Sheet1!$D$2:$D$3</c:f>
              <c:numCache>
                <c:formatCode>General</c:formatCode>
                <c:ptCount val="2"/>
                <c:pt idx="0">
                  <c:v>3.65</c:v>
                </c:pt>
                <c:pt idx="1">
                  <c:v>5.39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65</c:v>
                </c:pt>
                <c:pt idx="1">
                  <c:v>IX 62</c:v>
                </c:pt>
              </c:strCache>
            </c:strRef>
          </c:cat>
          <c:val>
            <c:numRef>
              <c:f>Sheet1!$E$2:$E$3</c:f>
              <c:numCache>
                <c:formatCode>General</c:formatCode>
                <c:ptCount val="2"/>
                <c:pt idx="0">
                  <c:v>2.29</c:v>
                </c:pt>
                <c:pt idx="1">
                  <c:v>4.34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65</c:v>
                </c:pt>
                <c:pt idx="1">
                  <c:v>IX 62</c:v>
                </c:pt>
              </c:strCache>
            </c:strRef>
          </c:cat>
          <c:val>
            <c:numRef>
              <c:f>Sheet1!$F$2:$F$3</c:f>
              <c:numCache>
                <c:formatCode>General</c:formatCode>
                <c:ptCount val="2"/>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8928"/>
          <c:min val="1.785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80</c:v>
                </c:pt>
              </c:strCache>
            </c:strRef>
          </c:cat>
          <c:val>
            <c:numRef>
              <c:f>Sheet1!$B$2:$B$2</c:f>
              <c:numCache>
                <c:formatCode>General</c:formatCode>
                <c:ptCount val="1"/>
                <c:pt idx="0">
                  <c:v>0.93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80</a:t>
                    </a:r>
                  </a:p>
                  <a:p>
                    <a:r>
                      <a:t>0.99</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80</c:v>
                </c:pt>
              </c:strCache>
            </c:strRef>
          </c:cat>
          <c:val>
            <c:numRef>
              <c:f>Sheet1!$C$2:$C$2</c:f>
              <c:numCache>
                <c:formatCode>General</c:formatCode>
                <c:ptCount val="1"/>
                <c:pt idx="0">
                  <c:v>0.99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80</c:v>
                </c:pt>
              </c:strCache>
            </c:strRef>
          </c:cat>
          <c:val>
            <c:numRef>
              <c:f>Sheet1!$D$2:$D$2</c:f>
              <c:numCache>
                <c:formatCode>General</c:formatCode>
                <c:ptCount val="1"/>
                <c:pt idx="0">
                  <c:v>1.24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80</c:v>
                </c:pt>
              </c:strCache>
            </c:strRef>
          </c:cat>
          <c:val>
            <c:numRef>
              <c:f>Sheet1!$E$2:$E$2</c:f>
              <c:numCache>
                <c:formatCode>General</c:formatCode>
                <c:ptCount val="1"/>
                <c:pt idx="0">
                  <c:v>0.78</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Pbg</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80</c:v>
                </c:pt>
              </c:strCache>
            </c:strRef>
          </c:cat>
          <c:val>
            <c:numRef>
              <c:f>Sheet1!$F$2:$F$2</c:f>
              <c:numCache>
                <c:formatCode>General</c:formatCode>
                <c:ptCount val="1"/>
                <c:pt idx="0">
                  <c:v>0.55</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385"/>
          <c:min val="0.0491000000000000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56</c:v>
                </c:pt>
              </c:strCache>
            </c:strRef>
          </c:cat>
          <c:val>
            <c:numRef>
              <c:f>Sheet1!$B$2:$B$3</c:f>
              <c:numCache>
                <c:formatCode>General</c:formatCode>
                <c:ptCount val="2"/>
                <c:pt idx="0">
                  <c:v>2.93</c:v>
                </c:pt>
                <c:pt idx="1">
                  <c:v>5.17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67</a:t>
                    </a:r>
                  </a:p>
                  <a:p>
                    <a:r>
                      <a:t>2.4</a:t>
                    </a:r>
                  </a:p>
                </c:rich>
              </c:tx>
              <c:dLblPos val="l"/>
              <c:showLegendKey val="0"/>
              <c:showVal val="1"/>
              <c:showCatName val="0"/>
              <c:showSerName val="0"/>
              <c:showPercent val="0"/>
              <c:showBubbleSize val="0"/>
            </c:dLbl>
            <c:dLbl>
              <c:idx val="1"/>
              <c:tx>
                <c:rich>
                  <a:bodyPr/>
                  <a:lstStyle/>
                  <a:p>
                    <a:r>
                      <a:t>IX 56</a:t>
                    </a:r>
                  </a:p>
                  <a:p>
                    <a:r>
                      <a:t>3.34</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56</c:v>
                </c:pt>
              </c:strCache>
            </c:strRef>
          </c:cat>
          <c:val>
            <c:numRef>
              <c:f>Sheet1!$C$2:$C$3</c:f>
              <c:numCache>
                <c:formatCode>General</c:formatCode>
                <c:ptCount val="2"/>
                <c:pt idx="0">
                  <c:v>2.4</c:v>
                </c:pt>
                <c:pt idx="1">
                  <c:v>3.34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56</c:v>
                </c:pt>
              </c:strCache>
            </c:strRef>
          </c:cat>
          <c:val>
            <c:numRef>
              <c:f>Sheet1!$D$2:$D$3</c:f>
              <c:numCache>
                <c:formatCode>General</c:formatCode>
                <c:ptCount val="2"/>
                <c:pt idx="0">
                  <c:v>3.56</c:v>
                </c:pt>
                <c:pt idx="1">
                  <c:v>6.01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56</c:v>
                </c:pt>
              </c:strCache>
            </c:strRef>
          </c:cat>
          <c:val>
            <c:numRef>
              <c:f>Sheet1!$E$2:$E$3</c:f>
              <c:numCache>
                <c:formatCode>General</c:formatCode>
                <c:ptCount val="2"/>
                <c:pt idx="0">
                  <c:v>2.33</c:v>
                </c:pt>
                <c:pt idx="1">
                  <c:v>4.4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67</c:v>
                </c:pt>
                <c:pt idx="1">
                  <c:v>IX 56</c:v>
                </c:pt>
              </c:strCache>
            </c:strRef>
          </c:cat>
          <c:val>
            <c:numRef>
              <c:f>Sheet1!$F$2:$F$3</c:f>
              <c:numCache>
                <c:formatCode>General</c:formatCode>
                <c:ptCount val="2"/>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513"/>
          <c:min val="1.825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59</c:v>
                </c:pt>
                <c:pt idx="1">
                  <c:v>IX 70</c:v>
                </c:pt>
              </c:strCache>
            </c:strRef>
          </c:cat>
          <c:val>
            <c:numRef>
              <c:f>Sheet1!$B$2:$B$3</c:f>
              <c:numCache>
                <c:formatCode>General</c:formatCode>
                <c:ptCount val="2"/>
                <c:pt idx="0">
                  <c:v>2.93</c:v>
                </c:pt>
                <c:pt idx="1">
                  <c:v>5.17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59</a:t>
                    </a:r>
                  </a:p>
                  <a:p>
                    <a:r>
                      <a:t>2.09</a:t>
                    </a:r>
                  </a:p>
                </c:rich>
              </c:tx>
              <c:dLblPos val="l"/>
              <c:showLegendKey val="0"/>
              <c:showVal val="1"/>
              <c:showCatName val="0"/>
              <c:showSerName val="0"/>
              <c:showPercent val="0"/>
              <c:showBubbleSize val="0"/>
            </c:dLbl>
            <c:dLbl>
              <c:idx val="1"/>
              <c:tx>
                <c:rich>
                  <a:bodyPr/>
                  <a:lstStyle/>
                  <a:p>
                    <a:r>
                      <a:t>IX 70</a:t>
                    </a:r>
                  </a:p>
                  <a:p>
                    <a:r>
                      <a:t>4.23</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59</c:v>
                </c:pt>
                <c:pt idx="1">
                  <c:v>IX 70</c:v>
                </c:pt>
              </c:strCache>
            </c:strRef>
          </c:cat>
          <c:val>
            <c:numRef>
              <c:f>Sheet1!$C$2:$C$3</c:f>
              <c:numCache>
                <c:formatCode>General</c:formatCode>
                <c:ptCount val="2"/>
                <c:pt idx="0">
                  <c:v>2.09</c:v>
                </c:pt>
                <c:pt idx="1">
                  <c:v>4.23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59</c:v>
                </c:pt>
                <c:pt idx="1">
                  <c:v>IX 70</c:v>
                </c:pt>
              </c:strCache>
            </c:strRef>
          </c:cat>
          <c:val>
            <c:numRef>
              <c:f>Sheet1!$D$2:$D$3</c:f>
              <c:numCache>
                <c:formatCode>General</c:formatCode>
                <c:ptCount val="2"/>
                <c:pt idx="0">
                  <c:v>3.56</c:v>
                </c:pt>
                <c:pt idx="1">
                  <c:v>6.01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59</c:v>
                </c:pt>
                <c:pt idx="1">
                  <c:v>IX 70</c:v>
                </c:pt>
              </c:strCache>
            </c:strRef>
          </c:cat>
          <c:val>
            <c:numRef>
              <c:f>Sheet1!$E$2:$E$3</c:f>
              <c:numCache>
                <c:formatCode>General</c:formatCode>
                <c:ptCount val="2"/>
                <c:pt idx="0">
                  <c:v>2.33</c:v>
                </c:pt>
                <c:pt idx="1">
                  <c:v>4.4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59</c:v>
                </c:pt>
                <c:pt idx="1">
                  <c:v>IX 70</c:v>
                </c:pt>
              </c:strCache>
            </c:strRef>
          </c:cat>
          <c:val>
            <c:numRef>
              <c:f>Sheet1!$F$2:$F$3</c:f>
              <c:numCache>
                <c:formatCode>General</c:formatCode>
                <c:ptCount val="2"/>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513"/>
          <c:min val="1.59379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97</c:v>
                </c:pt>
                <c:pt idx="1">
                  <c:v>IX 102</c:v>
                </c:pt>
              </c:strCache>
            </c:strRef>
          </c:cat>
          <c:val>
            <c:numRef>
              <c:f>Sheet1!$B$2:$B$3</c:f>
              <c:numCache>
                <c:formatCode>General</c:formatCode>
                <c:ptCount val="2"/>
                <c:pt idx="0">
                  <c:v>2.93</c:v>
                </c:pt>
                <c:pt idx="1">
                  <c:v>5.17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97</a:t>
                    </a:r>
                  </a:p>
                  <a:p>
                    <a:r>
                      <a:t>3.45</a:t>
                    </a:r>
                  </a:p>
                </c:rich>
              </c:tx>
              <c:dLblPos val="l"/>
              <c:showLegendKey val="0"/>
              <c:showVal val="1"/>
              <c:showCatName val="0"/>
              <c:showSerName val="0"/>
              <c:showPercent val="0"/>
              <c:showBubbleSize val="0"/>
            </c:dLbl>
            <c:dLbl>
              <c:idx val="1"/>
              <c:tx>
                <c:rich>
                  <a:bodyPr/>
                  <a:lstStyle/>
                  <a:p>
                    <a:r>
                      <a:t>IX 102</a:t>
                    </a:r>
                  </a:p>
                  <a:p>
                    <a:r>
                      <a:t>6.16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97</c:v>
                </c:pt>
                <c:pt idx="1">
                  <c:v>IX 102</c:v>
                </c:pt>
              </c:strCache>
            </c:strRef>
          </c:cat>
          <c:val>
            <c:numRef>
              <c:f>Sheet1!$C$2:$C$3</c:f>
              <c:numCache>
                <c:formatCode>General</c:formatCode>
                <c:ptCount val="2"/>
                <c:pt idx="0">
                  <c:v>3.45</c:v>
                </c:pt>
                <c:pt idx="1">
                  <c:v>6.16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97</c:v>
                </c:pt>
                <c:pt idx="1">
                  <c:v>IX 102</c:v>
                </c:pt>
              </c:strCache>
            </c:strRef>
          </c:cat>
          <c:val>
            <c:numRef>
              <c:f>Sheet1!$D$2:$D$3</c:f>
              <c:numCache>
                <c:formatCode>General</c:formatCode>
                <c:ptCount val="2"/>
                <c:pt idx="0">
                  <c:v>3.56</c:v>
                </c:pt>
                <c:pt idx="1">
                  <c:v>6.01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97</c:v>
                </c:pt>
                <c:pt idx="1">
                  <c:v>IX 102</c:v>
                </c:pt>
              </c:strCache>
            </c:strRef>
          </c:cat>
          <c:val>
            <c:numRef>
              <c:f>Sheet1!$E$2:$E$3</c:f>
              <c:numCache>
                <c:formatCode>General</c:formatCode>
                <c:ptCount val="2"/>
                <c:pt idx="0">
                  <c:v>2.33</c:v>
                </c:pt>
                <c:pt idx="1">
                  <c:v>4.4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97</c:v>
                </c:pt>
                <c:pt idx="1">
                  <c:v>IX 102</c:v>
                </c:pt>
              </c:strCache>
            </c:strRef>
          </c:cat>
          <c:val>
            <c:numRef>
              <c:f>Sheet1!$F$2:$F$3</c:f>
              <c:numCache>
                <c:formatCode>General</c:formatCode>
                <c:ptCount val="2"/>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6577"/>
          <c:min val="1.825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60</c:v>
                </c:pt>
                <c:pt idx="1">
                  <c:v>IX 44</c:v>
                </c:pt>
              </c:strCache>
            </c:strRef>
          </c:cat>
          <c:val>
            <c:numRef>
              <c:f>Sheet1!$B$2:$B$3</c:f>
              <c:numCache>
                <c:formatCode>General</c:formatCode>
                <c:ptCount val="2"/>
                <c:pt idx="0">
                  <c:v>3.07</c:v>
                </c:pt>
                <c:pt idx="1">
                  <c:v>1.0</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60</a:t>
                    </a:r>
                  </a:p>
                  <a:p>
                    <a:r>
                      <a:t>2.35</a:t>
                    </a:r>
                  </a:p>
                </c:rich>
              </c:tx>
              <c:dLblPos val="l"/>
              <c:showLegendKey val="0"/>
              <c:showVal val="1"/>
              <c:showCatName val="0"/>
              <c:showSerName val="0"/>
              <c:showPercent val="0"/>
              <c:showBubbleSize val="0"/>
            </c:dLbl>
            <c:dLbl>
              <c:idx val="1"/>
              <c:tx>
                <c:rich>
                  <a:bodyPr/>
                  <a:lstStyle/>
                  <a:p>
                    <a:r>
                      <a:t>IX 44</a:t>
                    </a:r>
                  </a:p>
                  <a:p>
                    <a:r>
                      <a:t>0.54</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60</c:v>
                </c:pt>
                <c:pt idx="1">
                  <c:v>IX 44</c:v>
                </c:pt>
              </c:strCache>
            </c:strRef>
          </c:cat>
          <c:val>
            <c:numRef>
              <c:f>Sheet1!$C$2:$C$3</c:f>
              <c:numCache>
                <c:formatCode>General</c:formatCode>
                <c:ptCount val="2"/>
                <c:pt idx="0">
                  <c:v>2.35</c:v>
                </c:pt>
                <c:pt idx="1">
                  <c:v>0.54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60</c:v>
                </c:pt>
                <c:pt idx="1">
                  <c:v>IX 44</c:v>
                </c:pt>
              </c:strCache>
            </c:strRef>
          </c:cat>
          <c:val>
            <c:numRef>
              <c:f>Sheet1!$D$2:$D$3</c:f>
              <c:numCache>
                <c:formatCode>General</c:formatCode>
                <c:ptCount val="2"/>
                <c:pt idx="0">
                  <c:v>3.88</c:v>
                </c:pt>
                <c:pt idx="1">
                  <c:v>1.23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60</c:v>
                </c:pt>
                <c:pt idx="1">
                  <c:v>IX 44</c:v>
                </c:pt>
              </c:strCache>
            </c:strRef>
          </c:cat>
          <c:val>
            <c:numRef>
              <c:f>Sheet1!$E$2:$E$3</c:f>
              <c:numCache>
                <c:formatCode>General</c:formatCode>
                <c:ptCount val="2"/>
                <c:pt idx="0">
                  <c:v>2.77</c:v>
                </c:pt>
                <c:pt idx="1">
                  <c:v>1.19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60</c:v>
                </c:pt>
                <c:pt idx="1">
                  <c:v>IX 44</c:v>
                </c:pt>
              </c:strCache>
            </c:strRef>
          </c:cat>
          <c:val>
            <c:numRef>
              <c:f>Sheet1!$F$2:$F$3</c:f>
              <c:numCache>
                <c:formatCode>General</c:formatCode>
                <c:ptCount val="2"/>
                <c:pt idx="0">
                  <c:v>1.55</c:v>
                </c:pt>
                <c:pt idx="1">
                  <c:v>0.91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3788"/>
          <c:min val="0.0445999999999999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91</c:v>
                </c:pt>
              </c:strCache>
            </c:strRef>
          </c:cat>
          <c:val>
            <c:numRef>
              <c:f>Sheet1!$B$2:$B$2</c:f>
              <c:numCache>
                <c:formatCode>General</c:formatCode>
                <c:ptCount val="1"/>
                <c:pt idx="0">
                  <c:v>1.02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91</a:t>
                    </a:r>
                  </a:p>
                  <a:p>
                    <a:r>
                      <a:t>1.16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91</c:v>
                </c:pt>
              </c:strCache>
            </c:strRef>
          </c:cat>
          <c:val>
            <c:numRef>
              <c:f>Sheet1!$C$2:$C$2</c:f>
              <c:numCache>
                <c:formatCode>General</c:formatCode>
                <c:ptCount val="1"/>
                <c:pt idx="0">
                  <c:v>1.16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91</c:v>
                </c:pt>
              </c:strCache>
            </c:strRef>
          </c:cat>
          <c:val>
            <c:numRef>
              <c:f>Sheet1!$D$2:$D$2</c:f>
              <c:numCache>
                <c:formatCode>General</c:formatCode>
                <c:ptCount val="1"/>
                <c:pt idx="0">
                  <c:v>1.27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91</c:v>
                </c:pt>
              </c:strCache>
            </c:strRef>
          </c:cat>
          <c:val>
            <c:numRef>
              <c:f>Sheet1!$E$2:$E$2</c:f>
              <c:numCache>
                <c:formatCode>General</c:formatCode>
                <c:ptCount val="1"/>
                <c:pt idx="0">
                  <c:v>0.92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Pbg Pl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91</c:v>
                </c:pt>
              </c:strCache>
            </c:strRef>
          </c:cat>
          <c:val>
            <c:numRef>
              <c:f>Sheet1!$F$2:$F$2</c:f>
              <c:numCache>
                <c:formatCode>General</c:formatCode>
                <c:ptCount val="1"/>
                <c:pt idx="0">
                  <c:v>0.71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69"/>
          <c:min val="0.2134000000000000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43</c:v>
                </c:pt>
              </c:strCache>
            </c:strRef>
          </c:cat>
          <c:val>
            <c:numRef>
              <c:f>Sheet1!$B$2:$B$2</c:f>
              <c:numCache>
                <c:formatCode>General</c:formatCode>
                <c:ptCount val="1"/>
                <c:pt idx="0">
                  <c:v>1.02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43</a:t>
                    </a:r>
                  </a:p>
                  <a:p>
                    <a:r>
                      <a:t>0.55</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43</c:v>
                </c:pt>
              </c:strCache>
            </c:strRef>
          </c:cat>
          <c:val>
            <c:numRef>
              <c:f>Sheet1!$C$2:$C$2</c:f>
              <c:numCache>
                <c:formatCode>General</c:formatCode>
                <c:ptCount val="1"/>
                <c:pt idx="0">
                  <c:v>0.55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43</c:v>
                </c:pt>
              </c:strCache>
            </c:strRef>
          </c:cat>
          <c:val>
            <c:numRef>
              <c:f>Sheet1!$D$2:$D$2</c:f>
              <c:numCache>
                <c:formatCode>General</c:formatCode>
                <c:ptCount val="1"/>
                <c:pt idx="0">
                  <c:v>1.27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43</c:v>
                </c:pt>
              </c:strCache>
            </c:strRef>
          </c:cat>
          <c:val>
            <c:numRef>
              <c:f>Sheet1!$E$2:$E$2</c:f>
              <c:numCache>
                <c:formatCode>General</c:formatCode>
                <c:ptCount val="1"/>
                <c:pt idx="0">
                  <c:v>0.92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Pbg Pl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43</c:v>
                </c:pt>
              </c:strCache>
            </c:strRef>
          </c:cat>
          <c:val>
            <c:numRef>
              <c:f>Sheet1!$F$2:$F$2</c:f>
              <c:numCache>
                <c:formatCode>General</c:formatCode>
                <c:ptCount val="1"/>
                <c:pt idx="0">
                  <c:v>0.71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69"/>
          <c:min val="0.04890000000000005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77</c:v>
                </c:pt>
              </c:strCache>
            </c:strRef>
          </c:cat>
          <c:val>
            <c:numRef>
              <c:f>Sheet1!$B$2:$B$3</c:f>
              <c:numCache>
                <c:formatCode>General</c:formatCode>
                <c:ptCount val="2"/>
                <c:pt idx="0">
                  <c:v>2.45</c:v>
                </c:pt>
                <c:pt idx="1">
                  <c:v>3.47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77</a:t>
                    </a:r>
                  </a:p>
                  <a:p>
                    <a:r>
                      <a:t>2.86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77</c:v>
                </c:pt>
              </c:strCache>
            </c:strRef>
          </c:cat>
          <c:val>
            <c:numRef>
              <c:f>Sheet1!$C$2:$C$3</c:f>
              <c:numCache>
                <c:formatCode>General</c:formatCode>
                <c:ptCount val="2"/>
                <c:pt idx="1">
                  <c:v>2.86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77</c:v>
                </c:pt>
              </c:strCache>
            </c:strRef>
          </c:cat>
          <c:val>
            <c:numRef>
              <c:f>Sheet1!$D$2:$D$3</c:f>
              <c:numCache>
                <c:formatCode>General</c:formatCode>
                <c:ptCount val="2"/>
                <c:pt idx="0">
                  <c:v>2.45</c:v>
                </c:pt>
                <c:pt idx="1">
                  <c:v>3.71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77</c:v>
                </c:pt>
              </c:strCache>
            </c:strRef>
          </c:cat>
          <c:val>
            <c:numRef>
              <c:f>Sheet1!$E$2:$E$3</c:f>
              <c:numCache>
                <c:formatCode>General</c:formatCode>
                <c:ptCount val="2"/>
                <c:pt idx="1">
                  <c:v>2.27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Comfort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77</c:v>
                </c:pt>
              </c:strCache>
            </c:strRef>
          </c:cat>
          <c:val>
            <c:numRef>
              <c:f>Sheet1!$F$2:$F$3</c:f>
              <c:numCache>
                <c:formatCode>General</c:formatCode>
                <c:ptCount val="2"/>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2143999999999995"/>
          <c:min val="1.76929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152</c:v>
                </c:pt>
              </c:strCache>
            </c:strRef>
          </c:cat>
          <c:val>
            <c:numRef>
              <c:f>Sheet1!$B$2:$B$2</c:f>
              <c:numCache>
                <c:formatCode>General</c:formatCode>
                <c:ptCount val="1"/>
                <c:pt idx="0">
                  <c:v>0.78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152</a:t>
                    </a:r>
                  </a:p>
                  <a:p>
                    <a:r>
                      <a:t>1.02</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152</c:v>
                </c:pt>
              </c:strCache>
            </c:strRef>
          </c:cat>
          <c:val>
            <c:numRef>
              <c:f>Sheet1!$C$2:$C$2</c:f>
              <c:numCache>
                <c:formatCode>General</c:formatCode>
                <c:ptCount val="1"/>
                <c:pt idx="0">
                  <c:v>1.02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152</c:v>
                </c:pt>
              </c:strCache>
            </c:strRef>
          </c:cat>
          <c:val>
            <c:numRef>
              <c:f>Sheet1!$D$2:$D$2</c:f>
              <c:numCache>
                <c:formatCode>General</c:formatCode>
                <c:ptCount val="1"/>
                <c:pt idx="0">
                  <c:v>0.67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152</c:v>
                </c:pt>
              </c:strCache>
            </c:strRef>
          </c:cat>
          <c:val>
            <c:numRef>
              <c:f>Sheet1!$E$2:$E$2</c:f>
              <c:numCache>
                <c:formatCode>General</c:formatCode>
                <c:ptCount val="1"/>
                <c:pt idx="0">
                  <c:v>1.86</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Pbg Pl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152</c:v>
                </c:pt>
              </c:strCache>
            </c:strRef>
          </c:cat>
          <c:val>
            <c:numRef>
              <c:f>Sheet1!$F$2:$F$2</c:f>
              <c:numCache>
                <c:formatCode>General</c:formatCode>
                <c:ptCount val="1"/>
                <c:pt idx="0">
                  <c:v>0.38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3573"/>
          <c:min val="-0.115499999999999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65</c:v>
                </c:pt>
                <c:pt idx="1">
                  <c:v>IX 61</c:v>
                </c:pt>
              </c:strCache>
            </c:strRef>
          </c:cat>
          <c:val>
            <c:numRef>
              <c:f>Sheet1!$B$2:$B$3</c:f>
              <c:numCache>
                <c:formatCode>General</c:formatCode>
                <c:ptCount val="2"/>
                <c:pt idx="0">
                  <c:v>2.65</c:v>
                </c:pt>
                <c:pt idx="1">
                  <c:v>4.86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65</a:t>
                    </a:r>
                  </a:p>
                  <a:p>
                    <a:r>
                      <a:t>2.38</a:t>
                    </a:r>
                  </a:p>
                </c:rich>
              </c:tx>
              <c:dLblPos val="l"/>
              <c:showLegendKey val="0"/>
              <c:showVal val="1"/>
              <c:showCatName val="0"/>
              <c:showSerName val="0"/>
              <c:showPercent val="0"/>
              <c:showBubbleSize val="0"/>
            </c:dLbl>
            <c:dLbl>
              <c:idx val="1"/>
              <c:tx>
                <c:rich>
                  <a:bodyPr/>
                  <a:lstStyle/>
                  <a:p>
                    <a:r>
                      <a:t>IX 61</a:t>
                    </a:r>
                  </a:p>
                  <a:p>
                    <a:r>
                      <a:t>3.29</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65</c:v>
                </c:pt>
                <c:pt idx="1">
                  <c:v>IX 61</c:v>
                </c:pt>
              </c:strCache>
            </c:strRef>
          </c:cat>
          <c:val>
            <c:numRef>
              <c:f>Sheet1!$C$2:$C$3</c:f>
              <c:numCache>
                <c:formatCode>General</c:formatCode>
                <c:ptCount val="2"/>
                <c:pt idx="0">
                  <c:v>2.38</c:v>
                </c:pt>
                <c:pt idx="1">
                  <c:v>3.29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65</c:v>
                </c:pt>
                <c:pt idx="1">
                  <c:v>IX 61</c:v>
                </c:pt>
              </c:strCache>
            </c:strRef>
          </c:cat>
          <c:val>
            <c:numRef>
              <c:f>Sheet1!$D$2:$D$3</c:f>
              <c:numCache>
                <c:formatCode>General</c:formatCode>
                <c:ptCount val="2"/>
                <c:pt idx="0">
                  <c:v>3.65</c:v>
                </c:pt>
                <c:pt idx="1">
                  <c:v>5.39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65</c:v>
                </c:pt>
                <c:pt idx="1">
                  <c:v>IX 61</c:v>
                </c:pt>
              </c:strCache>
            </c:strRef>
          </c:cat>
          <c:val>
            <c:numRef>
              <c:f>Sheet1!$E$2:$E$3</c:f>
              <c:numCache>
                <c:formatCode>General</c:formatCode>
                <c:ptCount val="2"/>
                <c:pt idx="0">
                  <c:v>2.29</c:v>
                </c:pt>
                <c:pt idx="1">
                  <c:v>4.34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65</c:v>
                </c:pt>
                <c:pt idx="1">
                  <c:v>IX 61</c:v>
                </c:pt>
              </c:strCache>
            </c:strRef>
          </c:cat>
          <c:val>
            <c:numRef>
              <c:f>Sheet1!$F$2:$F$3</c:f>
              <c:numCache>
                <c:formatCode>General</c:formatCode>
                <c:ptCount val="2"/>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8928"/>
          <c:min val="1.785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78</c:v>
                </c:pt>
              </c:strCache>
            </c:strRef>
          </c:cat>
          <c:val>
            <c:numRef>
              <c:f>Sheet1!$B$2:$B$3</c:f>
              <c:numCache>
                <c:formatCode>General</c:formatCode>
                <c:ptCount val="2"/>
                <c:pt idx="0">
                  <c:v>2.65</c:v>
                </c:pt>
                <c:pt idx="1">
                  <c:v>4.86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57</a:t>
                    </a:r>
                  </a:p>
                  <a:p>
                    <a:r>
                      <a:t>2.09</a:t>
                    </a:r>
                  </a:p>
                </c:rich>
              </c:tx>
              <c:dLblPos val="l"/>
              <c:showLegendKey val="0"/>
              <c:showVal val="1"/>
              <c:showCatName val="0"/>
              <c:showSerName val="0"/>
              <c:showPercent val="0"/>
              <c:showBubbleSize val="0"/>
            </c:dLbl>
            <c:dLbl>
              <c:idx val="1"/>
              <c:tx>
                <c:rich>
                  <a:bodyPr/>
                  <a:lstStyle/>
                  <a:p>
                    <a:r>
                      <a:t>IX 78</a:t>
                    </a:r>
                  </a:p>
                  <a:p>
                    <a:r>
                      <a:t>4.23</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78</c:v>
                </c:pt>
              </c:strCache>
            </c:strRef>
          </c:cat>
          <c:val>
            <c:numRef>
              <c:f>Sheet1!$C$2:$C$3</c:f>
              <c:numCache>
                <c:formatCode>General</c:formatCode>
                <c:ptCount val="2"/>
                <c:pt idx="0">
                  <c:v>2.09</c:v>
                </c:pt>
                <c:pt idx="1">
                  <c:v>4.23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78</c:v>
                </c:pt>
              </c:strCache>
            </c:strRef>
          </c:cat>
          <c:val>
            <c:numRef>
              <c:f>Sheet1!$D$2:$D$3</c:f>
              <c:numCache>
                <c:formatCode>General</c:formatCode>
                <c:ptCount val="2"/>
                <c:pt idx="0">
                  <c:v>3.65</c:v>
                </c:pt>
                <c:pt idx="1">
                  <c:v>5.39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78</c:v>
                </c:pt>
              </c:strCache>
            </c:strRef>
          </c:cat>
          <c:val>
            <c:numRef>
              <c:f>Sheet1!$E$2:$E$3</c:f>
              <c:numCache>
                <c:formatCode>General</c:formatCode>
                <c:ptCount val="2"/>
                <c:pt idx="0">
                  <c:v>2.29</c:v>
                </c:pt>
                <c:pt idx="1">
                  <c:v>4.34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57</c:v>
                </c:pt>
                <c:pt idx="1">
                  <c:v>IX 78</c:v>
                </c:pt>
              </c:strCache>
            </c:strRef>
          </c:cat>
          <c:val>
            <c:numRef>
              <c:f>Sheet1!$F$2:$F$3</c:f>
              <c:numCache>
                <c:formatCode>General</c:formatCode>
                <c:ptCount val="2"/>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8928"/>
          <c:min val="1.594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95</c:v>
                </c:pt>
                <c:pt idx="1">
                  <c:v>IX 155</c:v>
                </c:pt>
              </c:strCache>
            </c:strRef>
          </c:cat>
          <c:val>
            <c:numRef>
              <c:f>Sheet1!$B$2:$B$3</c:f>
              <c:numCache>
                <c:formatCode>General</c:formatCode>
                <c:ptCount val="2"/>
                <c:pt idx="0">
                  <c:v>2.65</c:v>
                </c:pt>
                <c:pt idx="1">
                  <c:v>4.86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95</a:t>
                    </a:r>
                  </a:p>
                  <a:p>
                    <a:r>
                      <a:t>3.46</a:t>
                    </a:r>
                  </a:p>
                </c:rich>
              </c:tx>
              <c:dLblPos val="l"/>
              <c:showLegendKey val="0"/>
              <c:showVal val="1"/>
              <c:showCatName val="0"/>
              <c:showSerName val="0"/>
              <c:showPercent val="0"/>
              <c:showBubbleSize val="0"/>
            </c:dLbl>
            <c:dLbl>
              <c:idx val="1"/>
              <c:tx>
                <c:rich>
                  <a:bodyPr/>
                  <a:lstStyle/>
                  <a:p>
                    <a:r>
                      <a:t>IX 155</a:t>
                    </a:r>
                  </a:p>
                  <a:p>
                    <a:r>
                      <a:t>8.35</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95</c:v>
                </c:pt>
                <c:pt idx="1">
                  <c:v>IX 155</c:v>
                </c:pt>
              </c:strCache>
            </c:strRef>
          </c:cat>
          <c:val>
            <c:numRef>
              <c:f>Sheet1!$C$2:$C$3</c:f>
              <c:numCache>
                <c:formatCode>General</c:formatCode>
                <c:ptCount val="2"/>
                <c:pt idx="0">
                  <c:v>3.46</c:v>
                </c:pt>
                <c:pt idx="1">
                  <c:v>8.35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95</c:v>
                </c:pt>
                <c:pt idx="1">
                  <c:v>IX 155</c:v>
                </c:pt>
              </c:strCache>
            </c:strRef>
          </c:cat>
          <c:val>
            <c:numRef>
              <c:f>Sheet1!$D$2:$D$3</c:f>
              <c:numCache>
                <c:formatCode>General</c:formatCode>
                <c:ptCount val="2"/>
                <c:pt idx="0">
                  <c:v>3.65</c:v>
                </c:pt>
                <c:pt idx="1">
                  <c:v>5.39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95</c:v>
                </c:pt>
                <c:pt idx="1">
                  <c:v>IX 155</c:v>
                </c:pt>
              </c:strCache>
            </c:strRef>
          </c:cat>
          <c:val>
            <c:numRef>
              <c:f>Sheet1!$E$2:$E$3</c:f>
              <c:numCache>
                <c:formatCode>General</c:formatCode>
                <c:ptCount val="2"/>
                <c:pt idx="0">
                  <c:v>2.29</c:v>
                </c:pt>
                <c:pt idx="1">
                  <c:v>4.34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95</c:v>
                </c:pt>
                <c:pt idx="1">
                  <c:v>IX 155</c:v>
                </c:pt>
              </c:strCache>
            </c:strRef>
          </c:cat>
          <c:val>
            <c:numRef>
              <c:f>Sheet1!$F$2:$F$3</c:f>
              <c:numCache>
                <c:formatCode>General</c:formatCode>
                <c:ptCount val="2"/>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8.8513"/>
          <c:min val="1.785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80</c:v>
                </c:pt>
              </c:strCache>
            </c:strRef>
          </c:cat>
          <c:val>
            <c:numRef>
              <c:f>Sheet1!$B$2:$B$2</c:f>
              <c:numCache>
                <c:formatCode>General</c:formatCode>
                <c:ptCount val="1"/>
                <c:pt idx="0">
                  <c:v>0.93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80</a:t>
                    </a:r>
                  </a:p>
                  <a:p>
                    <a:r>
                      <a:t>0.99</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80</c:v>
                </c:pt>
              </c:strCache>
            </c:strRef>
          </c:cat>
          <c:val>
            <c:numRef>
              <c:f>Sheet1!$C$2:$C$2</c:f>
              <c:numCache>
                <c:formatCode>General</c:formatCode>
                <c:ptCount val="1"/>
                <c:pt idx="0">
                  <c:v>0.99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80</c:v>
                </c:pt>
              </c:strCache>
            </c:strRef>
          </c:cat>
          <c:val>
            <c:numRef>
              <c:f>Sheet1!$D$2:$D$2</c:f>
              <c:numCache>
                <c:formatCode>General</c:formatCode>
                <c:ptCount val="1"/>
                <c:pt idx="0">
                  <c:v>1.24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80</c:v>
                </c:pt>
              </c:strCache>
            </c:strRef>
          </c:cat>
          <c:val>
            <c:numRef>
              <c:f>Sheet1!$E$2:$E$2</c:f>
              <c:numCache>
                <c:formatCode>General</c:formatCode>
                <c:ptCount val="1"/>
                <c:pt idx="0">
                  <c:v>0.78</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Harry's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80</c:v>
                </c:pt>
              </c:strCache>
            </c:strRef>
          </c:cat>
          <c:val>
            <c:numRef>
              <c:f>Sheet1!$F$2:$F$2</c:f>
              <c:numCache>
                <c:formatCode>General</c:formatCode>
                <c:ptCount val="1"/>
                <c:pt idx="0">
                  <c:v>1.21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385"/>
          <c:min val="0.279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Sheet1!$B$2:$B$2</c:f>
              <c:numCache>
                <c:formatCode>General</c:formatCode>
                <c:ptCount val="1"/>
                <c:pt idx="0">
                  <c:v>0.93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44</a:t>
                    </a:r>
                  </a:p>
                  <a:p>
                    <a:r>
                      <a:t>0.55</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Sheet1!$C$2:$C$2</c:f>
              <c:numCache>
                <c:formatCode>General</c:formatCode>
                <c:ptCount val="1"/>
                <c:pt idx="0">
                  <c:v>0.55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Sheet1!$D$2:$D$2</c:f>
              <c:numCache>
                <c:formatCode>General</c:formatCode>
                <c:ptCount val="1"/>
                <c:pt idx="0">
                  <c:v>1.24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Sheet1!$E$2:$E$2</c:f>
              <c:numCache>
                <c:formatCode>General</c:formatCode>
                <c:ptCount val="1"/>
                <c:pt idx="0">
                  <c:v>0.78</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Harry's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44</c:v>
                </c:pt>
              </c:strCache>
            </c:strRef>
          </c:cat>
          <c:val>
            <c:numRef>
              <c:f>Sheet1!$F$2:$F$2</c:f>
              <c:numCache>
                <c:formatCode>General</c:formatCode>
                <c:ptCount val="1"/>
                <c:pt idx="0">
                  <c:v>1.21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7385"/>
          <c:min val="0.0491000000000000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55</c:v>
                </c:pt>
                <c:pt idx="1">
                  <c:v>IX 63</c:v>
                </c:pt>
                <c:pt idx="2">
                  <c:v>IX 53</c:v>
                </c:pt>
                <c:pt idx="3">
                  <c:v/>
                </c:pt>
                <c:pt idx="4">
                  <c:v>IX 20</c:v>
                </c:pt>
                <c:pt idx="5">
                  <c:v>IX 100</c:v>
                </c:pt>
                <c:pt idx="6">
                  <c:v/>
                </c:pt>
              </c:strCache>
            </c:strRef>
          </c:cat>
          <c:val>
            <c:numRef>
              <c:f>Sheet1!$B$2:$B$8</c:f>
              <c:numCache>
                <c:formatCode>General</c:formatCode>
                <c:ptCount val="7"/>
                <c:pt idx="0">
                  <c:v>5.15</c:v>
                </c:pt>
                <c:pt idx="1">
                  <c:v>4.31</c:v>
                </c:pt>
                <c:pt idx="2">
                  <c:v>4.62</c:v>
                </c:pt>
                <c:pt idx="3">
                  <c:v>4.54</c:v>
                </c:pt>
                <c:pt idx="4">
                  <c:v>16.68</c:v>
                </c:pt>
                <c:pt idx="5">
                  <c:v>2.91</c:v>
                </c:pt>
                <c:pt idx="6">
                  <c:v>5.26</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55</a:t>
                    </a:r>
                  </a:p>
                  <a:p>
                    <a:r>
                      <a:t>3.37</a:t>
                    </a:r>
                  </a:p>
                </c:rich>
              </c:tx>
              <c:dLblPos val="l"/>
              <c:showLegendKey val="0"/>
              <c:showVal val="1"/>
              <c:showCatName val="0"/>
              <c:showSerName val="0"/>
              <c:showPercent val="0"/>
              <c:showBubbleSize val="0"/>
            </c:dLbl>
            <c:dLbl>
              <c:idx val="1"/>
              <c:tx>
                <c:rich>
                  <a:bodyPr/>
                  <a:lstStyle/>
                  <a:p>
                    <a:r>
                      <a:t>IX 63</a:t>
                    </a:r>
                  </a:p>
                  <a:p>
                    <a:r>
                      <a:t>2.9</a:t>
                    </a:r>
                  </a:p>
                </c:rich>
              </c:tx>
              <c:dLblPos val="l"/>
              <c:showLegendKey val="0"/>
              <c:showVal val="1"/>
              <c:showCatName val="0"/>
              <c:showSerName val="0"/>
              <c:showPercent val="0"/>
              <c:showBubbleSize val="0"/>
            </c:dLbl>
            <c:dLbl>
              <c:idx val="2"/>
              <c:tx>
                <c:rich>
                  <a:bodyPr/>
                  <a:lstStyle/>
                  <a:p>
                    <a:r>
                      <a:t>IX 53</a:t>
                    </a:r>
                  </a:p>
                  <a:p>
                    <a:r>
                      <a:t>3.4</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20</a:t>
                    </a:r>
                  </a:p>
                  <a:p>
                    <a:r>
                      <a:t>6.07</a:t>
                    </a:r>
                  </a:p>
                </c:rich>
              </c:tx>
              <c:dLblPos val="l"/>
              <c:showLegendKey val="0"/>
              <c:showVal val="1"/>
              <c:showCatName val="0"/>
              <c:showSerName val="0"/>
              <c:showPercent val="0"/>
              <c:showBubbleSize val="0"/>
            </c:dLbl>
            <c:dLbl>
              <c:idx val="5"/>
              <c:tx>
                <c:rich>
                  <a:bodyPr/>
                  <a:lstStyle/>
                  <a:p>
                    <a:r>
                      <a:t>IX 100</a:t>
                    </a:r>
                  </a:p>
                  <a:p>
                    <a:r>
                      <a:t>2.51</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55</c:v>
                </c:pt>
                <c:pt idx="1">
                  <c:v>IX 63</c:v>
                </c:pt>
                <c:pt idx="2">
                  <c:v>IX 53</c:v>
                </c:pt>
                <c:pt idx="3">
                  <c:v/>
                </c:pt>
                <c:pt idx="4">
                  <c:v>IX 20</c:v>
                </c:pt>
                <c:pt idx="5">
                  <c:v>IX 100</c:v>
                </c:pt>
                <c:pt idx="6">
                  <c:v/>
                </c:pt>
              </c:strCache>
            </c:strRef>
          </c:cat>
          <c:val>
            <c:numRef>
              <c:f>Sheet1!$C$2:$C$8</c:f>
              <c:numCache>
                <c:formatCode>General</c:formatCode>
                <c:ptCount val="7"/>
                <c:pt idx="0">
                  <c:v>3.37</c:v>
                </c:pt>
                <c:pt idx="1">
                  <c:v>2.9</c:v>
                </c:pt>
                <c:pt idx="2">
                  <c:v>3.4</c:v>
                </c:pt>
                <c:pt idx="4">
                  <c:v>6.07</c:v>
                </c:pt>
                <c:pt idx="5">
                  <c:v>2.51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55</c:v>
                </c:pt>
                <c:pt idx="1">
                  <c:v>IX 63</c:v>
                </c:pt>
                <c:pt idx="2">
                  <c:v>IX 53</c:v>
                </c:pt>
                <c:pt idx="3">
                  <c:v/>
                </c:pt>
                <c:pt idx="4">
                  <c:v>IX 20</c:v>
                </c:pt>
                <c:pt idx="5">
                  <c:v>IX 100</c:v>
                </c:pt>
                <c:pt idx="6">
                  <c:v/>
                </c:pt>
              </c:strCache>
            </c:strRef>
          </c:cat>
          <c:val>
            <c:numRef>
              <c:f>Sheet1!$D$2:$D$8</c:f>
              <c:numCache>
                <c:formatCode>General</c:formatCode>
                <c:ptCount val="7"/>
                <c:pt idx="0">
                  <c:v>6.07</c:v>
                </c:pt>
                <c:pt idx="1">
                  <c:v>4.59</c:v>
                </c:pt>
                <c:pt idx="2">
                  <c:v>6.4</c:v>
                </c:pt>
                <c:pt idx="4">
                  <c:v>31.0</c:v>
                </c:pt>
                <c:pt idx="6">
                  <c:v>7.26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55</c:v>
                </c:pt>
                <c:pt idx="1">
                  <c:v>IX 63</c:v>
                </c:pt>
                <c:pt idx="2">
                  <c:v>IX 53</c:v>
                </c:pt>
                <c:pt idx="3">
                  <c:v/>
                </c:pt>
                <c:pt idx="4">
                  <c:v>IX 20</c:v>
                </c:pt>
                <c:pt idx="5">
                  <c:v>IX 100</c:v>
                </c:pt>
                <c:pt idx="6">
                  <c:v/>
                </c:pt>
              </c:strCache>
            </c:strRef>
          </c:cat>
          <c:val>
            <c:numRef>
              <c:f>Sheet1!$E$2:$E$8</c:f>
              <c:numCache>
                <c:formatCode>General</c:formatCode>
                <c:ptCount val="7"/>
                <c:pt idx="0">
                  <c:v>4.32</c:v>
                </c:pt>
                <c:pt idx="4">
                  <c:v>3.75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Unilever</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55</c:v>
                </c:pt>
                <c:pt idx="1">
                  <c:v>IX 63</c:v>
                </c:pt>
                <c:pt idx="2">
                  <c:v>IX 53</c:v>
                </c:pt>
                <c:pt idx="3">
                  <c:v/>
                </c:pt>
                <c:pt idx="4">
                  <c:v>IX 20</c:v>
                </c:pt>
                <c:pt idx="5">
                  <c:v>IX 100</c:v>
                </c:pt>
                <c:pt idx="6">
                  <c:v/>
                </c:pt>
              </c:strCache>
            </c:strRef>
          </c:cat>
          <c:val>
            <c:numRef>
              <c:f>Sheet1!$F$2:$F$8</c:f>
              <c:numCache>
                <c:formatCode>General</c:formatCode>
                <c:ptCount val="7"/>
                <c:pt idx="2">
                  <c:v>3.21</c:v>
                </c:pt>
                <c:pt idx="3">
                  <c:v>4.6</c:v>
                </c:pt>
                <c:pt idx="4">
                  <c:v>5.08</c:v>
                </c:pt>
                <c:pt idx="5">
                  <c:v>4.01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1.4995"/>
          <c:min val="2.011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98</c:v>
                </c:pt>
                <c:pt idx="1">
                  <c:v/>
                </c:pt>
              </c:strCache>
            </c:strRef>
          </c:cat>
          <c:val>
            <c:numRef>
              <c:f>Sheet1!$B$2:$B$3</c:f>
              <c:numCache>
                <c:formatCode>General</c:formatCode>
                <c:ptCount val="2"/>
                <c:pt idx="0">
                  <c:v>3.07</c:v>
                </c:pt>
                <c:pt idx="1">
                  <c:v>1.0</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98</a:t>
                    </a:r>
                  </a:p>
                  <a:p>
                    <a:r>
                      <a:t>3.81</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98</c:v>
                </c:pt>
                <c:pt idx="1">
                  <c:v/>
                </c:pt>
              </c:strCache>
            </c:strRef>
          </c:cat>
          <c:val>
            <c:numRef>
              <c:f>Sheet1!$C$2:$C$3</c:f>
              <c:numCache>
                <c:formatCode>General</c:formatCode>
                <c:ptCount val="2"/>
                <c:pt idx="0">
                  <c:v>3.81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98</c:v>
                </c:pt>
                <c:pt idx="1">
                  <c:v/>
                </c:pt>
              </c:strCache>
            </c:strRef>
          </c:cat>
          <c:val>
            <c:numRef>
              <c:f>Sheet1!$D$2:$D$3</c:f>
              <c:numCache>
                <c:formatCode>General</c:formatCode>
                <c:ptCount val="2"/>
                <c:pt idx="0">
                  <c:v>3.88</c:v>
                </c:pt>
                <c:pt idx="1">
                  <c:v>1.23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98</c:v>
                </c:pt>
                <c:pt idx="1">
                  <c:v/>
                </c:pt>
              </c:strCache>
            </c:strRef>
          </c:cat>
          <c:val>
            <c:numRef>
              <c:f>Sheet1!$E$2:$E$3</c:f>
              <c:numCache>
                <c:formatCode>General</c:formatCode>
                <c:ptCount val="2"/>
                <c:pt idx="0">
                  <c:v>2.77</c:v>
                </c:pt>
                <c:pt idx="1">
                  <c:v>1.19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98</c:v>
                </c:pt>
                <c:pt idx="1">
                  <c:v/>
                </c:pt>
              </c:strCache>
            </c:strRef>
          </c:cat>
          <c:val>
            <c:numRef>
              <c:f>Sheet1!$F$2:$F$3</c:f>
              <c:numCache>
                <c:formatCode>General</c:formatCode>
                <c:ptCount val="2"/>
                <c:pt idx="0">
                  <c:v>1.55</c:v>
                </c:pt>
                <c:pt idx="1">
                  <c:v>0.91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3788"/>
          <c:min val="0.408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61</c:v>
                </c:pt>
                <c:pt idx="1">
                  <c:v>IX 80</c:v>
                </c:pt>
                <c:pt idx="2">
                  <c:v>IX 11</c:v>
                </c:pt>
                <c:pt idx="3">
                  <c:v/>
                </c:pt>
                <c:pt idx="4">
                  <c:v>IX 100</c:v>
                </c:pt>
                <c:pt idx="5">
                  <c:v/>
                </c:pt>
                <c:pt idx="6">
                  <c:v>IX 100</c:v>
                </c:pt>
              </c:strCache>
            </c:strRef>
          </c:cat>
          <c:val>
            <c:numRef>
              <c:f>Sheet1!$B$2:$B$8</c:f>
              <c:numCache>
                <c:formatCode>General</c:formatCode>
                <c:ptCount val="7"/>
                <c:pt idx="0">
                  <c:v>3.21</c:v>
                </c:pt>
                <c:pt idx="1">
                  <c:v>2.57</c:v>
                </c:pt>
                <c:pt idx="2">
                  <c:v>1.63</c:v>
                </c:pt>
                <c:pt idx="3">
                  <c:v>2.2</c:v>
                </c:pt>
                <c:pt idx="4">
                  <c:v>1.79</c:v>
                </c:pt>
                <c:pt idx="5">
                  <c:v>0.84</c:v>
                </c:pt>
                <c:pt idx="6">
                  <c:v>0.95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61</a:t>
                    </a:r>
                  </a:p>
                  <a:p>
                    <a:r>
                      <a:t>2.42</a:t>
                    </a:r>
                  </a:p>
                </c:rich>
              </c:tx>
              <c:dLblPos val="l"/>
              <c:showLegendKey val="0"/>
              <c:showVal val="1"/>
              <c:showCatName val="0"/>
              <c:showSerName val="0"/>
              <c:showPercent val="0"/>
              <c:showBubbleSize val="0"/>
            </c:dLbl>
            <c:dLbl>
              <c:idx val="1"/>
              <c:tx>
                <c:rich>
                  <a:bodyPr/>
                  <a:lstStyle/>
                  <a:p>
                    <a:r>
                      <a:t>IX 80</a:t>
                    </a:r>
                  </a:p>
                  <a:p>
                    <a:r>
                      <a:t>2.08</a:t>
                    </a:r>
                  </a:p>
                </c:rich>
              </c:tx>
              <c:dLblPos val="l"/>
              <c:showLegendKey val="0"/>
              <c:showVal val="1"/>
              <c:showCatName val="0"/>
              <c:showSerName val="0"/>
              <c:showPercent val="0"/>
              <c:showBubbleSize val="0"/>
            </c:dLbl>
            <c:dLbl>
              <c:idx val="2"/>
              <c:tx>
                <c:rich>
                  <a:bodyPr/>
                  <a:lstStyle/>
                  <a:p>
                    <a:r>
                      <a:t>IX 11</a:t>
                    </a:r>
                  </a:p>
                  <a:p>
                    <a:r>
                      <a:t>0.33</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100</a:t>
                    </a:r>
                  </a:p>
                  <a:p>
                    <a:r>
                      <a:t>1.62</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IX 100</a:t>
                    </a:r>
                  </a:p>
                  <a:p>
                    <a:r>
                      <a:t>0.77</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61</c:v>
                </c:pt>
                <c:pt idx="1">
                  <c:v>IX 80</c:v>
                </c:pt>
                <c:pt idx="2">
                  <c:v>IX 11</c:v>
                </c:pt>
                <c:pt idx="3">
                  <c:v/>
                </c:pt>
                <c:pt idx="4">
                  <c:v>IX 100</c:v>
                </c:pt>
                <c:pt idx="5">
                  <c:v/>
                </c:pt>
                <c:pt idx="6">
                  <c:v>IX 100</c:v>
                </c:pt>
              </c:strCache>
            </c:strRef>
          </c:cat>
          <c:val>
            <c:numRef>
              <c:f>Sheet1!$C$2:$C$8</c:f>
              <c:numCache>
                <c:formatCode>General</c:formatCode>
                <c:ptCount val="7"/>
                <c:pt idx="0">
                  <c:v>2.42</c:v>
                </c:pt>
                <c:pt idx="1">
                  <c:v>2.08</c:v>
                </c:pt>
                <c:pt idx="2">
                  <c:v>0.33</c:v>
                </c:pt>
                <c:pt idx="4">
                  <c:v>1.62</c:v>
                </c:pt>
                <c:pt idx="6">
                  <c:v>0.77</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61</c:v>
                </c:pt>
                <c:pt idx="1">
                  <c:v>IX 80</c:v>
                </c:pt>
                <c:pt idx="2">
                  <c:v>IX 11</c:v>
                </c:pt>
                <c:pt idx="3">
                  <c:v/>
                </c:pt>
                <c:pt idx="4">
                  <c:v>IX 100</c:v>
                </c:pt>
                <c:pt idx="5">
                  <c:v/>
                </c:pt>
                <c:pt idx="6">
                  <c:v>IX 100</c:v>
                </c:pt>
              </c:strCache>
            </c:strRef>
          </c:cat>
          <c:val>
            <c:numRef>
              <c:f>Sheet1!$D$2:$D$8</c:f>
              <c:numCache>
                <c:formatCode>General</c:formatCode>
                <c:ptCount val="7"/>
                <c:pt idx="0">
                  <c:v>3.93</c:v>
                </c:pt>
                <c:pt idx="1">
                  <c:v>2.61</c:v>
                </c:pt>
                <c:pt idx="2">
                  <c:v>3.13</c:v>
                </c:pt>
                <c:pt idx="4">
                  <c:v>3.67</c:v>
                </c:pt>
                <c:pt idx="5">
                  <c:v>1.14</c:v>
                </c:pt>
                <c:pt idx="6">
                  <c:v>1.4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61</c:v>
                </c:pt>
                <c:pt idx="1">
                  <c:v>IX 80</c:v>
                </c:pt>
                <c:pt idx="2">
                  <c:v>IX 11</c:v>
                </c:pt>
                <c:pt idx="3">
                  <c:v/>
                </c:pt>
                <c:pt idx="4">
                  <c:v>IX 100</c:v>
                </c:pt>
                <c:pt idx="5">
                  <c:v/>
                </c:pt>
                <c:pt idx="6">
                  <c:v>IX 100</c:v>
                </c:pt>
              </c:strCache>
            </c:strRef>
          </c:cat>
          <c:val>
            <c:numRef>
              <c:f>Sheet1!$E$2:$E$8</c:f>
              <c:numCache>
                <c:formatCode>General</c:formatCode>
                <c:ptCount val="7"/>
                <c:pt idx="0">
                  <c:v>2.31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Unilever</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61</c:v>
                </c:pt>
                <c:pt idx="1">
                  <c:v>IX 80</c:v>
                </c:pt>
                <c:pt idx="2">
                  <c:v>IX 11</c:v>
                </c:pt>
                <c:pt idx="3">
                  <c:v/>
                </c:pt>
                <c:pt idx="4">
                  <c:v>IX 100</c:v>
                </c:pt>
                <c:pt idx="5">
                  <c:v/>
                </c:pt>
                <c:pt idx="6">
                  <c:v>IX 100</c:v>
                </c:pt>
              </c:strCache>
            </c:strRef>
          </c:cat>
          <c:val>
            <c:numRef>
              <c:f>Sheet1!$F$2:$F$8</c:f>
              <c:numCache>
                <c:formatCode>General</c:formatCode>
                <c:ptCount val="7"/>
                <c:pt idx="3">
                  <c:v>2.24</c:v>
                </c:pt>
                <c:pt idx="4">
                  <c:v>2.01</c:v>
                </c:pt>
                <c:pt idx="6">
                  <c:v>0.2</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4299"/>
          <c:min val="-0.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76</c:v>
                </c:pt>
                <c:pt idx="1">
                  <c:v>IX 66</c:v>
                </c:pt>
                <c:pt idx="2">
                  <c:v>IX 114</c:v>
                </c:pt>
                <c:pt idx="3">
                  <c:v>IX 112</c:v>
                </c:pt>
                <c:pt idx="4">
                  <c:v/>
                </c:pt>
                <c:pt idx="5">
                  <c:v>IX 45</c:v>
                </c:pt>
                <c:pt idx="6">
                  <c:v/>
                </c:pt>
              </c:strCache>
            </c:strRef>
          </c:cat>
          <c:val>
            <c:numRef>
              <c:f>Sheet1!$B$2:$B$8</c:f>
              <c:numCache>
                <c:formatCode>General</c:formatCode>
                <c:ptCount val="7"/>
                <c:pt idx="0">
                  <c:v>1.42</c:v>
                </c:pt>
                <c:pt idx="1">
                  <c:v>0.66</c:v>
                </c:pt>
                <c:pt idx="2">
                  <c:v>2.86</c:v>
                </c:pt>
                <c:pt idx="3">
                  <c:v>2.2</c:v>
                </c:pt>
                <c:pt idx="4">
                  <c:v>0.3</c:v>
                </c:pt>
                <c:pt idx="5">
                  <c:v>2.02</c:v>
                </c:pt>
                <c:pt idx="6">
                  <c:v>1.72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76</a:t>
                    </a:r>
                  </a:p>
                  <a:p>
                    <a:r>
                      <a:t>1.31</a:t>
                    </a:r>
                  </a:p>
                </c:rich>
              </c:tx>
              <c:dLblPos val="l"/>
              <c:showLegendKey val="0"/>
              <c:showVal val="1"/>
              <c:showCatName val="0"/>
              <c:showSerName val="0"/>
              <c:showPercent val="0"/>
              <c:showBubbleSize val="0"/>
            </c:dLbl>
            <c:dLbl>
              <c:idx val="1"/>
              <c:tx>
                <c:rich>
                  <a:bodyPr/>
                  <a:lstStyle/>
                  <a:p>
                    <a:r>
                      <a:t>IX 66</a:t>
                    </a:r>
                  </a:p>
                  <a:p>
                    <a:r>
                      <a:t>0.59</a:t>
                    </a:r>
                  </a:p>
                </c:rich>
              </c:tx>
              <c:dLblPos val="l"/>
              <c:showLegendKey val="0"/>
              <c:showVal val="1"/>
              <c:showCatName val="0"/>
              <c:showSerName val="0"/>
              <c:showPercent val="0"/>
              <c:showBubbleSize val="0"/>
            </c:dLbl>
            <c:dLbl>
              <c:idx val="2"/>
              <c:tx>
                <c:rich>
                  <a:bodyPr/>
                  <a:lstStyle/>
                  <a:p>
                    <a:r>
                      <a:t>IX 114</a:t>
                    </a:r>
                  </a:p>
                  <a:p>
                    <a:r>
                      <a:t>3.5</a:t>
                    </a:r>
                  </a:p>
                </c:rich>
              </c:tx>
              <c:dLblPos val="l"/>
              <c:showLegendKey val="0"/>
              <c:showVal val="1"/>
              <c:showCatName val="0"/>
              <c:showSerName val="0"/>
              <c:showPercent val="0"/>
              <c:showBubbleSize val="0"/>
            </c:dLbl>
            <c:dLbl>
              <c:idx val="3"/>
              <c:tx>
                <c:rich>
                  <a:bodyPr/>
                  <a:lstStyle/>
                  <a:p>
                    <a:r>
                      <a:t>IX 112</a:t>
                    </a:r>
                  </a:p>
                  <a:p>
                    <a:r>
                      <a:t>2.53</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IX 45</a:t>
                    </a:r>
                  </a:p>
                  <a:p>
                    <a:r>
                      <a:t>0.82</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76</c:v>
                </c:pt>
                <c:pt idx="1">
                  <c:v>IX 66</c:v>
                </c:pt>
                <c:pt idx="2">
                  <c:v>IX 114</c:v>
                </c:pt>
                <c:pt idx="3">
                  <c:v>IX 112</c:v>
                </c:pt>
                <c:pt idx="4">
                  <c:v/>
                </c:pt>
                <c:pt idx="5">
                  <c:v>IX 45</c:v>
                </c:pt>
                <c:pt idx="6">
                  <c:v/>
                </c:pt>
              </c:strCache>
            </c:strRef>
          </c:cat>
          <c:val>
            <c:numRef>
              <c:f>Sheet1!$C$2:$C$8</c:f>
              <c:numCache>
                <c:formatCode>General</c:formatCode>
                <c:ptCount val="7"/>
                <c:pt idx="0">
                  <c:v>1.31</c:v>
                </c:pt>
                <c:pt idx="1">
                  <c:v>0.59</c:v>
                </c:pt>
                <c:pt idx="2">
                  <c:v>3.5</c:v>
                </c:pt>
                <c:pt idx="3">
                  <c:v>2.53</c:v>
                </c:pt>
                <c:pt idx="5">
                  <c:v>0.82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76</c:v>
                </c:pt>
                <c:pt idx="1">
                  <c:v>IX 66</c:v>
                </c:pt>
                <c:pt idx="2">
                  <c:v>IX 114</c:v>
                </c:pt>
                <c:pt idx="3">
                  <c:v>IX 112</c:v>
                </c:pt>
                <c:pt idx="4">
                  <c:v/>
                </c:pt>
                <c:pt idx="5">
                  <c:v>IX 45</c:v>
                </c:pt>
                <c:pt idx="6">
                  <c:v/>
                </c:pt>
              </c:strCache>
            </c:strRef>
          </c:cat>
          <c:val>
            <c:numRef>
              <c:f>Sheet1!$D$2:$D$8</c:f>
              <c:numCache>
                <c:formatCode>General</c:formatCode>
                <c:ptCount val="7"/>
                <c:pt idx="0">
                  <c:v>1.73</c:v>
                </c:pt>
                <c:pt idx="1">
                  <c:v>0.9</c:v>
                </c:pt>
                <c:pt idx="2">
                  <c:v>5.54</c:v>
                </c:pt>
                <c:pt idx="4">
                  <c:v>0.65</c:v>
                </c:pt>
                <c:pt idx="5">
                  <c:v>1.84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76</c:v>
                </c:pt>
                <c:pt idx="1">
                  <c:v>IX 66</c:v>
                </c:pt>
                <c:pt idx="2">
                  <c:v>IX 114</c:v>
                </c:pt>
                <c:pt idx="3">
                  <c:v>IX 112</c:v>
                </c:pt>
                <c:pt idx="4">
                  <c:v/>
                </c:pt>
                <c:pt idx="5">
                  <c:v>IX 45</c:v>
                </c:pt>
                <c:pt idx="6">
                  <c:v/>
                </c:pt>
              </c:strCache>
            </c:strRef>
          </c:cat>
          <c:val>
            <c:numRef>
              <c:f>Sheet1!$E$2:$E$8</c:f>
              <c:numCache>
                <c:formatCode>General</c:formatCode>
                <c:ptCount val="7"/>
                <c:pt idx="0">
                  <c:v>1.27</c:v>
                </c:pt>
                <c:pt idx="1">
                  <c:v>0.51</c:v>
                </c:pt>
                <c:pt idx="2">
                  <c:v>3.07</c:v>
                </c:pt>
                <c:pt idx="3">
                  <c:v>2.26</c:v>
                </c:pt>
                <c:pt idx="4">
                  <c:v>0.31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Pbg</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76</c:v>
                </c:pt>
                <c:pt idx="1">
                  <c:v>IX 66</c:v>
                </c:pt>
                <c:pt idx="2">
                  <c:v>IX 114</c:v>
                </c:pt>
                <c:pt idx="3">
                  <c:v>IX 112</c:v>
                </c:pt>
                <c:pt idx="4">
                  <c:v/>
                </c:pt>
                <c:pt idx="5">
                  <c:v>IX 45</c:v>
                </c:pt>
                <c:pt idx="6">
                  <c:v/>
                </c:pt>
              </c:strCache>
            </c:strRef>
          </c:cat>
          <c:val>
            <c:numRef>
              <c:f>Sheet1!$F$2:$F$8</c:f>
              <c:numCache>
                <c:formatCode>General</c:formatCode>
                <c:ptCount val="7"/>
                <c:pt idx="0">
                  <c:v>0.99</c:v>
                </c:pt>
                <c:pt idx="1">
                  <c:v>0.23</c:v>
                </c:pt>
                <c:pt idx="2">
                  <c:v>1.92</c:v>
                </c:pt>
                <c:pt idx="3">
                  <c:v>1.64</c:v>
                </c:pt>
                <c:pt idx="4">
                  <c:v>0.2</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0378"/>
          <c:min val="-0.300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
                </c:pt>
                <c:pt idx="2">
                  <c:v>IX 100</c:v>
                </c:pt>
                <c:pt idx="3">
                  <c:v/>
                </c:pt>
              </c:strCache>
            </c:strRef>
          </c:cat>
          <c:val>
            <c:numRef>
              <c:f>Sheet1!$B$2:$B$5</c:f>
              <c:numCache>
                <c:formatCode>General</c:formatCode>
                <c:ptCount val="4"/>
                <c:pt idx="0">
                  <c:v>3.15</c:v>
                </c:pt>
                <c:pt idx="1">
                  <c:v>1.53</c:v>
                </c:pt>
                <c:pt idx="2">
                  <c:v>1.8</c:v>
                </c:pt>
                <c:pt idx="3">
                  <c:v>0.71</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100</a:t>
                    </a:r>
                  </a:p>
                  <a:p>
                    <a:r>
                      <a:t>1.8</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
                </c:pt>
                <c:pt idx="2">
                  <c:v>IX 100</c:v>
                </c:pt>
                <c:pt idx="3">
                  <c:v/>
                </c:pt>
              </c:strCache>
            </c:strRef>
          </c:cat>
          <c:val>
            <c:numRef>
              <c:f>Sheet1!$C$2:$C$5</c:f>
              <c:numCache>
                <c:formatCode>General</c:formatCode>
                <c:ptCount val="4"/>
                <c:pt idx="2">
                  <c:v>1.8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
                </c:pt>
                <c:pt idx="2">
                  <c:v>IX 100</c:v>
                </c:pt>
                <c:pt idx="3">
                  <c:v/>
                </c:pt>
              </c:strCache>
            </c:strRef>
          </c:cat>
          <c:val>
            <c:numRef>
              <c:f>Sheet1!$D$2:$D$5</c:f>
              <c:numCache>
                <c:formatCode>General</c:formatCode>
                <c:ptCount val="4"/>
                <c:pt idx="0">
                  <c:v>3.36</c:v>
                </c:pt>
                <c:pt idx="1">
                  <c:v>0.43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
                </c:pt>
                <c:pt idx="2">
                  <c:v>IX 100</c:v>
                </c:pt>
                <c:pt idx="3">
                  <c:v/>
                </c:pt>
              </c:strCache>
            </c:strRef>
          </c:cat>
          <c:val>
            <c:numRef>
              <c:f>Sheet1!$E$2:$E$5</c:f>
              <c:numCache>
                <c:formatCode>General</c:formatCode>
                <c:ptCount val="4"/>
                <c:pt idx="0">
                  <c:v>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Unilever</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
                </c:pt>
                <c:pt idx="2">
                  <c:v>IX 100</c:v>
                </c:pt>
                <c:pt idx="3">
                  <c:v/>
                </c:pt>
              </c:strCache>
            </c:strRef>
          </c:cat>
          <c:val>
            <c:numRef>
              <c:f>Sheet1!$F$2:$F$5</c:f>
              <c:numCache>
                <c:formatCode>General</c:formatCode>
                <c:ptCount val="4"/>
                <c:pt idx="3">
                  <c:v>0.71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8648"/>
          <c:min val="-0.06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
                </c:pt>
                <c:pt idx="1">
                  <c:v>IX 100</c:v>
                </c:pt>
                <c:pt idx="2">
                  <c:v/>
                </c:pt>
                <c:pt idx="3">
                  <c:v/>
                </c:pt>
                <c:pt idx="4">
                  <c:v/>
                </c:pt>
              </c:strCache>
            </c:strRef>
          </c:cat>
          <c:val>
            <c:numRef>
              <c:f>Sheet1!$B$2:$B$6</c:f>
              <c:numCache>
                <c:formatCode>General</c:formatCode>
                <c:ptCount val="5"/>
                <c:pt idx="0">
                  <c:v>0.61</c:v>
                </c:pt>
                <c:pt idx="1">
                  <c:v>0.91</c:v>
                </c:pt>
                <c:pt idx="2">
                  <c:v>1.97</c:v>
                </c:pt>
                <c:pt idx="3">
                  <c:v>0.05</c:v>
                </c:pt>
                <c:pt idx="4">
                  <c:v>0.6</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100</a:t>
                    </a:r>
                  </a:p>
                  <a:p>
                    <a:r>
                      <a:t>0.91</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
                </c:pt>
                <c:pt idx="1">
                  <c:v>IX 100</c:v>
                </c:pt>
                <c:pt idx="2">
                  <c:v/>
                </c:pt>
                <c:pt idx="3">
                  <c:v/>
                </c:pt>
                <c:pt idx="4">
                  <c:v/>
                </c:pt>
              </c:strCache>
            </c:strRef>
          </c:cat>
          <c:val>
            <c:numRef>
              <c:f>Sheet1!$C$2:$C$6</c:f>
              <c:numCache>
                <c:formatCode>General</c:formatCode>
                <c:ptCount val="5"/>
                <c:pt idx="1">
                  <c:v>0.91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
                </c:pt>
                <c:pt idx="1">
                  <c:v>IX 100</c:v>
                </c:pt>
                <c:pt idx="2">
                  <c:v/>
                </c:pt>
                <c:pt idx="3">
                  <c:v/>
                </c:pt>
                <c:pt idx="4">
                  <c:v/>
                </c:pt>
              </c:strCache>
            </c:strRef>
          </c:cat>
          <c:val>
            <c:numRef>
              <c:f>Sheet1!$D$2:$D$6</c:f>
              <c:numCache>
                <c:formatCode>General</c:formatCode>
                <c:ptCount val="5"/>
                <c:pt idx="0">
                  <c:v>0.61</c:v>
                </c:pt>
                <c:pt idx="1">
                  <c:v>0.92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Pbg</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
                </c:pt>
                <c:pt idx="1">
                  <c:v>IX 100</c:v>
                </c:pt>
                <c:pt idx="2">
                  <c:v/>
                </c:pt>
                <c:pt idx="3">
                  <c:v/>
                </c:pt>
                <c:pt idx="4">
                  <c:v/>
                </c:pt>
              </c:strCache>
            </c:strRef>
          </c:cat>
          <c:val>
            <c:numRef>
              <c:f>Sheet1!$E$2:$E$6</c:f>
              <c:numCache>
                <c:formatCode>General</c:formatCode>
                <c:ptCount val="5"/>
                <c:pt idx="0">
                  <c:v>0.38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
                </c:pt>
                <c:pt idx="1">
                  <c:v>IX 100</c:v>
                </c:pt>
                <c:pt idx="2">
                  <c:v/>
                </c:pt>
                <c:pt idx="3">
                  <c:v/>
                </c:pt>
                <c:pt idx="4">
                  <c:v/>
                </c:pt>
              </c:strCache>
            </c:strRef>
          </c:cat>
          <c:val>
            <c:numRef>
              <c:f>Sheet1!$F$2:$F$6</c:f>
              <c:numCache>
                <c:formatCode>General</c:formatCode>
                <c:ptCount val="5"/>
                <c:pt idx="1">
                  <c:v>0.65</c:v>
                </c:pt>
                <c:pt idx="2">
                  <c:v>1.97</c:v>
                </c:pt>
                <c:pt idx="3">
                  <c:v>0.05</c:v>
                </c:pt>
                <c:pt idx="4">
                  <c:v>0.6</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4680999999999997"/>
          <c:min val="-0.446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60</c:v>
                </c:pt>
                <c:pt idx="2">
                  <c:v/>
                </c:pt>
                <c:pt idx="3">
                  <c:v/>
                </c:pt>
                <c:pt idx="4">
                  <c:v>IX 9</c:v>
                </c:pt>
                <c:pt idx="5">
                  <c:v/>
                </c:pt>
                <c:pt idx="6">
                  <c:v>IX 83</c:v>
                </c:pt>
              </c:strCache>
            </c:strRef>
          </c:cat>
          <c:val>
            <c:numRef>
              <c:f>Sheet1!$B$2:$B$8</c:f>
              <c:numCache>
                <c:formatCode>General</c:formatCode>
                <c:ptCount val="7"/>
                <c:pt idx="0">
                  <c:v>4.99</c:v>
                </c:pt>
                <c:pt idx="1">
                  <c:v>3.92</c:v>
                </c:pt>
                <c:pt idx="2">
                  <c:v>4.48</c:v>
                </c:pt>
                <c:pt idx="3">
                  <c:v>4.21</c:v>
                </c:pt>
                <c:pt idx="4">
                  <c:v>25.27</c:v>
                </c:pt>
                <c:pt idx="5">
                  <c:v>2.95</c:v>
                </c:pt>
                <c:pt idx="6">
                  <c:v>1.77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56</a:t>
                    </a:r>
                  </a:p>
                  <a:p>
                    <a:r>
                      <a:t>3.23</a:t>
                    </a:r>
                  </a:p>
                </c:rich>
              </c:tx>
              <c:dLblPos val="l"/>
              <c:showLegendKey val="0"/>
              <c:showVal val="1"/>
              <c:showCatName val="0"/>
              <c:showSerName val="0"/>
              <c:showPercent val="0"/>
              <c:showBubbleSize val="0"/>
            </c:dLbl>
            <c:dLbl>
              <c:idx val="1"/>
              <c:tx>
                <c:rich>
                  <a:bodyPr/>
                  <a:lstStyle/>
                  <a:p>
                    <a:r>
                      <a:t>IX 60</a:t>
                    </a:r>
                  </a:p>
                  <a:p>
                    <a:r>
                      <a:t>2.38</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9</a:t>
                    </a:r>
                  </a:p>
                  <a:p>
                    <a:r>
                      <a:t>2.41</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IX 83</a:t>
                    </a:r>
                  </a:p>
                  <a:p>
                    <a:r>
                      <a:t>1.5</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60</c:v>
                </c:pt>
                <c:pt idx="2">
                  <c:v/>
                </c:pt>
                <c:pt idx="3">
                  <c:v/>
                </c:pt>
                <c:pt idx="4">
                  <c:v>IX 9</c:v>
                </c:pt>
                <c:pt idx="5">
                  <c:v/>
                </c:pt>
                <c:pt idx="6">
                  <c:v>IX 83</c:v>
                </c:pt>
              </c:strCache>
            </c:strRef>
          </c:cat>
          <c:val>
            <c:numRef>
              <c:f>Sheet1!$C$2:$C$8</c:f>
              <c:numCache>
                <c:formatCode>General</c:formatCode>
                <c:ptCount val="7"/>
                <c:pt idx="0">
                  <c:v>3.23</c:v>
                </c:pt>
                <c:pt idx="1">
                  <c:v>2.38</c:v>
                </c:pt>
                <c:pt idx="4">
                  <c:v>2.41</c:v>
                </c:pt>
                <c:pt idx="6">
                  <c:v>1.5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60</c:v>
                </c:pt>
                <c:pt idx="2">
                  <c:v/>
                </c:pt>
                <c:pt idx="3">
                  <c:v/>
                </c:pt>
                <c:pt idx="4">
                  <c:v>IX 9</c:v>
                </c:pt>
                <c:pt idx="5">
                  <c:v/>
                </c:pt>
                <c:pt idx="6">
                  <c:v>IX 83</c:v>
                </c:pt>
              </c:strCache>
            </c:strRef>
          </c:cat>
          <c:val>
            <c:numRef>
              <c:f>Sheet1!$D$2:$D$8</c:f>
              <c:numCache>
                <c:formatCode>General</c:formatCode>
                <c:ptCount val="7"/>
                <c:pt idx="0">
                  <c:v>5.75</c:v>
                </c:pt>
                <c:pt idx="1">
                  <c:v>3.94</c:v>
                </c:pt>
                <c:pt idx="3">
                  <c:v>6.4</c:v>
                </c:pt>
                <c:pt idx="4">
                  <c:v>25.48</c:v>
                </c:pt>
                <c:pt idx="5">
                  <c:v>2.95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60</c:v>
                </c:pt>
                <c:pt idx="2">
                  <c:v/>
                </c:pt>
                <c:pt idx="3">
                  <c:v/>
                </c:pt>
                <c:pt idx="4">
                  <c:v>IX 9</c:v>
                </c:pt>
                <c:pt idx="5">
                  <c:v/>
                </c:pt>
                <c:pt idx="6">
                  <c:v>IX 83</c:v>
                </c:pt>
              </c:strCache>
            </c:strRef>
          </c:cat>
          <c:val>
            <c:numRef>
              <c:f>Sheet1!$E$2:$E$8</c:f>
              <c:numCache>
                <c:formatCode>General</c:formatCode>
                <c:ptCount val="7"/>
                <c:pt idx="0">
                  <c:v>4.33</c:v>
                </c:pt>
                <c:pt idx="4">
                  <c:v>3.75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Unilever</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60</c:v>
                </c:pt>
                <c:pt idx="2">
                  <c:v/>
                </c:pt>
                <c:pt idx="3">
                  <c:v/>
                </c:pt>
                <c:pt idx="4">
                  <c:v>IX 9</c:v>
                </c:pt>
                <c:pt idx="5">
                  <c:v/>
                </c:pt>
                <c:pt idx="6">
                  <c:v>IX 83</c:v>
                </c:pt>
              </c:strCache>
            </c:strRef>
          </c:cat>
          <c:val>
            <c:numRef>
              <c:f>Sheet1!$F$2:$F$8</c:f>
              <c:numCache>
                <c:formatCode>General</c:formatCode>
                <c:ptCount val="7"/>
                <c:pt idx="2">
                  <c:v>4.48</c:v>
                </c:pt>
                <c:pt idx="3">
                  <c:v>1.75</c:v>
                </c:pt>
                <c:pt idx="4">
                  <c:v>2.53</c:v>
                </c:pt>
                <c:pt idx="6">
                  <c:v>1.8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5.9784"/>
          <c:min val="1.0"/>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55</c:v>
                </c:pt>
                <c:pt idx="1">
                  <c:v>IX 60</c:v>
                </c:pt>
                <c:pt idx="2">
                  <c:v/>
                </c:pt>
                <c:pt idx="3">
                  <c:v>IX 0</c:v>
                </c:pt>
                <c:pt idx="4">
                  <c:v>IX 82</c:v>
                </c:pt>
                <c:pt idx="5">
                  <c:v>IX 100</c:v>
                </c:pt>
                <c:pt idx="6">
                  <c:v/>
                </c:pt>
              </c:strCache>
            </c:strRef>
          </c:cat>
          <c:val>
            <c:numRef>
              <c:f>Sheet1!$B$2:$B$8</c:f>
              <c:numCache>
                <c:formatCode>General</c:formatCode>
                <c:ptCount val="7"/>
                <c:pt idx="0">
                  <c:v>3.04</c:v>
                </c:pt>
                <c:pt idx="1">
                  <c:v>2.79</c:v>
                </c:pt>
                <c:pt idx="2">
                  <c:v>2.19</c:v>
                </c:pt>
                <c:pt idx="3">
                  <c:v>0.72</c:v>
                </c:pt>
                <c:pt idx="4">
                  <c:v>0.8</c:v>
                </c:pt>
                <c:pt idx="5">
                  <c:v>0.13</c:v>
                </c:pt>
                <c:pt idx="6">
                  <c:v>0.13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55</a:t>
                    </a:r>
                  </a:p>
                  <a:p>
                    <a:r>
                      <a:t>2.33</a:t>
                    </a:r>
                  </a:p>
                </c:rich>
              </c:tx>
              <c:dLblPos val="l"/>
              <c:showLegendKey val="0"/>
              <c:showVal val="1"/>
              <c:showCatName val="0"/>
              <c:showSerName val="0"/>
              <c:showPercent val="0"/>
              <c:showBubbleSize val="0"/>
            </c:dLbl>
            <c:dLbl>
              <c:idx val="1"/>
              <c:tx>
                <c:rich>
                  <a:bodyPr/>
                  <a:lstStyle/>
                  <a:p>
                    <a:r>
                      <a:t>IX 60</a:t>
                    </a:r>
                  </a:p>
                  <a:p>
                    <a:r>
                      <a:t>1.67</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IX 0</a:t>
                    </a:r>
                  </a:p>
                  <a:p>
                    <a:r>
                      <a:t>None</a:t>
                    </a:r>
                  </a:p>
                </c:rich>
              </c:tx>
              <c:dLblPos val="l"/>
              <c:showLegendKey val="0"/>
              <c:showVal val="1"/>
              <c:showCatName val="0"/>
              <c:showSerName val="0"/>
              <c:showPercent val="0"/>
              <c:showBubbleSize val="0"/>
            </c:dLbl>
            <c:dLbl>
              <c:idx val="4"/>
              <c:tx>
                <c:rich>
                  <a:bodyPr/>
                  <a:lstStyle/>
                  <a:p>
                    <a:r>
                      <a:t>IX 82</a:t>
                    </a:r>
                  </a:p>
                  <a:p>
                    <a:r>
                      <a:t>0.68</a:t>
                    </a:r>
                  </a:p>
                </c:rich>
              </c:tx>
              <c:dLblPos val="l"/>
              <c:showLegendKey val="0"/>
              <c:showVal val="1"/>
              <c:showCatName val="0"/>
              <c:showSerName val="0"/>
              <c:showPercent val="0"/>
              <c:showBubbleSize val="0"/>
            </c:dLbl>
            <c:dLbl>
              <c:idx val="5"/>
              <c:tx>
                <c:rich>
                  <a:bodyPr/>
                  <a:lstStyle/>
                  <a:p>
                    <a:r>
                      <a:t>IX 100</a:t>
                    </a:r>
                  </a:p>
                  <a:p>
                    <a:r>
                      <a:t>0.12</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55</c:v>
                </c:pt>
                <c:pt idx="1">
                  <c:v>IX 60</c:v>
                </c:pt>
                <c:pt idx="2">
                  <c:v/>
                </c:pt>
                <c:pt idx="3">
                  <c:v>IX 0</c:v>
                </c:pt>
                <c:pt idx="4">
                  <c:v>IX 82</c:v>
                </c:pt>
                <c:pt idx="5">
                  <c:v>IX 100</c:v>
                </c:pt>
                <c:pt idx="6">
                  <c:v/>
                </c:pt>
              </c:strCache>
            </c:strRef>
          </c:cat>
          <c:val>
            <c:numRef>
              <c:f>Sheet1!$C$2:$C$8</c:f>
              <c:numCache>
                <c:formatCode>General</c:formatCode>
                <c:ptCount val="7"/>
                <c:pt idx="0">
                  <c:v>2.33</c:v>
                </c:pt>
                <c:pt idx="1">
                  <c:v>1.67</c:v>
                </c:pt>
                <c:pt idx="4">
                  <c:v>0.68</c:v>
                </c:pt>
                <c:pt idx="5">
                  <c:v>0.12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55</c:v>
                </c:pt>
                <c:pt idx="1">
                  <c:v>IX 60</c:v>
                </c:pt>
                <c:pt idx="2">
                  <c:v/>
                </c:pt>
                <c:pt idx="3">
                  <c:v>IX 0</c:v>
                </c:pt>
                <c:pt idx="4">
                  <c:v>IX 82</c:v>
                </c:pt>
                <c:pt idx="5">
                  <c:v>IX 100</c:v>
                </c:pt>
                <c:pt idx="6">
                  <c:v/>
                </c:pt>
              </c:strCache>
            </c:strRef>
          </c:cat>
          <c:val>
            <c:numRef>
              <c:f>Sheet1!$D$2:$D$8</c:f>
              <c:numCache>
                <c:formatCode>General</c:formatCode>
                <c:ptCount val="7"/>
                <c:pt idx="0">
                  <c:v>4.21</c:v>
                </c:pt>
                <c:pt idx="1">
                  <c:v>2.8</c:v>
                </c:pt>
                <c:pt idx="3">
                  <c:v>3.23</c:v>
                </c:pt>
                <c:pt idx="5">
                  <c:v>0.4</c:v>
                </c:pt>
                <c:pt idx="6">
                  <c:v>0.1</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55</c:v>
                </c:pt>
                <c:pt idx="1">
                  <c:v>IX 60</c:v>
                </c:pt>
                <c:pt idx="2">
                  <c:v/>
                </c:pt>
                <c:pt idx="3">
                  <c:v>IX 0</c:v>
                </c:pt>
                <c:pt idx="4">
                  <c:v>IX 82</c:v>
                </c:pt>
                <c:pt idx="5">
                  <c:v>IX 100</c:v>
                </c:pt>
                <c:pt idx="6">
                  <c:v/>
                </c:pt>
              </c:strCache>
            </c:strRef>
          </c:cat>
          <c:val>
            <c:numRef>
              <c:f>Sheet1!$E$2:$E$8</c:f>
              <c:numCache>
                <c:formatCode>General</c:formatCode>
                <c:ptCount val="7"/>
                <c:pt idx="0">
                  <c:v>2.28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Unilever</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55</c:v>
                </c:pt>
                <c:pt idx="1">
                  <c:v>IX 60</c:v>
                </c:pt>
                <c:pt idx="2">
                  <c:v/>
                </c:pt>
                <c:pt idx="3">
                  <c:v>IX 0</c:v>
                </c:pt>
                <c:pt idx="4">
                  <c:v>IX 82</c:v>
                </c:pt>
                <c:pt idx="5">
                  <c:v>IX 100</c:v>
                </c:pt>
                <c:pt idx="6">
                  <c:v/>
                </c:pt>
              </c:strCache>
            </c:strRef>
          </c:cat>
          <c:val>
            <c:numRef>
              <c:f>Sheet1!$F$2:$F$8</c:f>
              <c:numCache>
                <c:formatCode>General</c:formatCode>
                <c:ptCount val="7"/>
                <c:pt idx="2">
                  <c:v>2.19</c:v>
                </c:pt>
                <c:pt idx="4">
                  <c:v>0.83</c:v>
                </c:pt>
                <c:pt idx="5">
                  <c:v>0.2</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7058"/>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80</c:v>
                </c:pt>
                <c:pt idx="1">
                  <c:v>IX 61</c:v>
                </c:pt>
                <c:pt idx="2">
                  <c:v>IX 68</c:v>
                </c:pt>
                <c:pt idx="3">
                  <c:v/>
                </c:pt>
                <c:pt idx="4">
                  <c:v>IX 47</c:v>
                </c:pt>
                <c:pt idx="5">
                  <c:v>IX 100</c:v>
                </c:pt>
              </c:strCache>
            </c:strRef>
          </c:cat>
          <c:val>
            <c:numRef>
              <c:f>Sheet1!$B$2:$B$7</c:f>
              <c:numCache>
                <c:formatCode>General</c:formatCode>
                <c:ptCount val="6"/>
                <c:pt idx="0">
                  <c:v>1.41</c:v>
                </c:pt>
                <c:pt idx="1">
                  <c:v>0.6</c:v>
                </c:pt>
                <c:pt idx="2">
                  <c:v>2.46</c:v>
                </c:pt>
                <c:pt idx="3">
                  <c:v>0.29</c:v>
                </c:pt>
                <c:pt idx="4">
                  <c:v>2.19</c:v>
                </c:pt>
                <c:pt idx="5">
                  <c:v>1.15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80</a:t>
                    </a:r>
                  </a:p>
                  <a:p>
                    <a:r>
                      <a:t>1.39</a:t>
                    </a:r>
                  </a:p>
                </c:rich>
              </c:tx>
              <c:dLblPos val="l"/>
              <c:showLegendKey val="0"/>
              <c:showVal val="1"/>
              <c:showCatName val="0"/>
              <c:showSerName val="0"/>
              <c:showPercent val="0"/>
              <c:showBubbleSize val="0"/>
            </c:dLbl>
            <c:dLbl>
              <c:idx val="1"/>
              <c:tx>
                <c:rich>
                  <a:bodyPr/>
                  <a:lstStyle/>
                  <a:p>
                    <a:r>
                      <a:t>IX 61</a:t>
                    </a:r>
                  </a:p>
                  <a:p>
                    <a:r>
                      <a:t>0.54</a:t>
                    </a:r>
                  </a:p>
                </c:rich>
              </c:tx>
              <c:dLblPos val="l"/>
              <c:showLegendKey val="0"/>
              <c:showVal val="1"/>
              <c:showCatName val="0"/>
              <c:showSerName val="0"/>
              <c:showPercent val="0"/>
              <c:showBubbleSize val="0"/>
            </c:dLbl>
            <c:dLbl>
              <c:idx val="2"/>
              <c:tx>
                <c:rich>
                  <a:bodyPr/>
                  <a:lstStyle/>
                  <a:p>
                    <a:r>
                      <a:t>IX 68</a:t>
                    </a:r>
                  </a:p>
                  <a:p>
                    <a:r>
                      <a:t>1.25</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47</a:t>
                    </a:r>
                  </a:p>
                  <a:p>
                    <a:r>
                      <a:t>1.04</a:t>
                    </a:r>
                  </a:p>
                </c:rich>
              </c:tx>
              <c:dLblPos val="l"/>
              <c:showLegendKey val="0"/>
              <c:showVal val="1"/>
              <c:showCatName val="0"/>
              <c:showSerName val="0"/>
              <c:showPercent val="0"/>
              <c:showBubbleSize val="0"/>
            </c:dLbl>
            <c:dLbl>
              <c:idx val="5"/>
              <c:tx>
                <c:rich>
                  <a:bodyPr/>
                  <a:lstStyle/>
                  <a:p>
                    <a:r>
                      <a:t>IX 100</a:t>
                    </a:r>
                  </a:p>
                  <a:p>
                    <a:r>
                      <a:t>1.04</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80</c:v>
                </c:pt>
                <c:pt idx="1">
                  <c:v>IX 61</c:v>
                </c:pt>
                <c:pt idx="2">
                  <c:v>IX 68</c:v>
                </c:pt>
                <c:pt idx="3">
                  <c:v/>
                </c:pt>
                <c:pt idx="4">
                  <c:v>IX 47</c:v>
                </c:pt>
                <c:pt idx="5">
                  <c:v>IX 100</c:v>
                </c:pt>
              </c:strCache>
            </c:strRef>
          </c:cat>
          <c:val>
            <c:numRef>
              <c:f>Sheet1!$C$2:$C$7</c:f>
              <c:numCache>
                <c:formatCode>General</c:formatCode>
                <c:ptCount val="6"/>
                <c:pt idx="0">
                  <c:v>1.39</c:v>
                </c:pt>
                <c:pt idx="1">
                  <c:v>0.54</c:v>
                </c:pt>
                <c:pt idx="2">
                  <c:v>1.25</c:v>
                </c:pt>
                <c:pt idx="4">
                  <c:v>1.04</c:v>
                </c:pt>
                <c:pt idx="5">
                  <c:v>1.04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80</c:v>
                </c:pt>
                <c:pt idx="1">
                  <c:v>IX 61</c:v>
                </c:pt>
                <c:pt idx="2">
                  <c:v>IX 68</c:v>
                </c:pt>
                <c:pt idx="3">
                  <c:v/>
                </c:pt>
                <c:pt idx="4">
                  <c:v>IX 47</c:v>
                </c:pt>
                <c:pt idx="5">
                  <c:v>IX 100</c:v>
                </c:pt>
              </c:strCache>
            </c:strRef>
          </c:cat>
          <c:val>
            <c:numRef>
              <c:f>Sheet1!$D$2:$D$7</c:f>
              <c:numCache>
                <c:formatCode>General</c:formatCode>
                <c:ptCount val="6"/>
                <c:pt idx="0">
                  <c:v>1.73</c:v>
                </c:pt>
                <c:pt idx="1">
                  <c:v>0.89</c:v>
                </c:pt>
                <c:pt idx="2">
                  <c:v>4.99</c:v>
                </c:pt>
                <c:pt idx="5">
                  <c:v>1.11</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Pbg</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80</c:v>
                </c:pt>
                <c:pt idx="1">
                  <c:v>IX 61</c:v>
                </c:pt>
                <c:pt idx="2">
                  <c:v>IX 68</c:v>
                </c:pt>
                <c:pt idx="3">
                  <c:v/>
                </c:pt>
                <c:pt idx="4">
                  <c:v>IX 47</c:v>
                </c:pt>
                <c:pt idx="5">
                  <c:v>IX 100</c:v>
                </c:pt>
              </c:strCache>
            </c:strRef>
          </c:cat>
          <c:val>
            <c:numRef>
              <c:f>Sheet1!$E$2:$E$7</c:f>
              <c:numCache>
                <c:formatCode>General</c:formatCode>
                <c:ptCount val="6"/>
                <c:pt idx="0">
                  <c:v>0.97</c:v>
                </c:pt>
                <c:pt idx="1">
                  <c:v>0.19</c:v>
                </c:pt>
                <c:pt idx="2">
                  <c:v>1.83</c:v>
                </c:pt>
                <c:pt idx="4">
                  <c:v>0.78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80</c:v>
                </c:pt>
                <c:pt idx="1">
                  <c:v>IX 61</c:v>
                </c:pt>
                <c:pt idx="2">
                  <c:v>IX 68</c:v>
                </c:pt>
                <c:pt idx="3">
                  <c:v/>
                </c:pt>
                <c:pt idx="4">
                  <c:v>IX 47</c:v>
                </c:pt>
                <c:pt idx="5">
                  <c:v>IX 100</c:v>
                </c:pt>
              </c:strCache>
            </c:strRef>
          </c:cat>
          <c:val>
            <c:numRef>
              <c:f>Sheet1!$F$2:$F$7</c:f>
              <c:numCache>
                <c:formatCode>General</c:formatCode>
                <c:ptCount val="6"/>
                <c:pt idx="0">
                  <c:v>1.03</c:v>
                </c:pt>
                <c:pt idx="1">
                  <c:v>0.59</c:v>
                </c:pt>
                <c:pt idx="2">
                  <c:v>2.85</c:v>
                </c:pt>
                <c:pt idx="3">
                  <c:v>0.29</c:v>
                </c:pt>
                <c:pt idx="4">
                  <c:v>2.19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4895"/>
          <c:min val="-0.312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54</c:v>
                </c:pt>
                <c:pt idx="1">
                  <c:v>IX 63</c:v>
                </c:pt>
                <c:pt idx="2">
                  <c:v/>
                </c:pt>
                <c:pt idx="3">
                  <c:v/>
                </c:pt>
                <c:pt idx="4">
                  <c:v>IX 36</c:v>
                </c:pt>
                <c:pt idx="5">
                  <c:v>IX 100</c:v>
                </c:pt>
                <c:pt idx="6">
                  <c:v/>
                </c:pt>
              </c:strCache>
            </c:strRef>
          </c:cat>
          <c:val>
            <c:numRef>
              <c:f>Sheet1!$B$2:$B$8</c:f>
              <c:numCache>
                <c:formatCode>General</c:formatCode>
                <c:ptCount val="7"/>
                <c:pt idx="0">
                  <c:v>5.15</c:v>
                </c:pt>
                <c:pt idx="1">
                  <c:v>4.31</c:v>
                </c:pt>
                <c:pt idx="2">
                  <c:v>4.62</c:v>
                </c:pt>
                <c:pt idx="3">
                  <c:v>4.54</c:v>
                </c:pt>
                <c:pt idx="4">
                  <c:v>16.68</c:v>
                </c:pt>
                <c:pt idx="5">
                  <c:v>2.91</c:v>
                </c:pt>
                <c:pt idx="6">
                  <c:v>5.26</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54</a:t>
                    </a:r>
                  </a:p>
                  <a:p>
                    <a:r>
                      <a:t>3.28</a:t>
                    </a:r>
                  </a:p>
                </c:rich>
              </c:tx>
              <c:dLblPos val="l"/>
              <c:showLegendKey val="0"/>
              <c:showVal val="1"/>
              <c:showCatName val="0"/>
              <c:showSerName val="0"/>
              <c:showPercent val="0"/>
              <c:showBubbleSize val="0"/>
            </c:dLbl>
            <c:dLbl>
              <c:idx val="1"/>
              <c:tx>
                <c:rich>
                  <a:bodyPr/>
                  <a:lstStyle/>
                  <a:p>
                    <a:r>
                      <a:t>IX 63</a:t>
                    </a:r>
                  </a:p>
                  <a:p>
                    <a:r>
                      <a:t>2.9</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36</a:t>
                    </a:r>
                  </a:p>
                  <a:p>
                    <a:r>
                      <a:t>9.95</a:t>
                    </a:r>
                  </a:p>
                </c:rich>
              </c:tx>
              <c:dLblPos val="l"/>
              <c:showLegendKey val="0"/>
              <c:showVal val="1"/>
              <c:showCatName val="0"/>
              <c:showSerName val="0"/>
              <c:showPercent val="0"/>
              <c:showBubbleSize val="0"/>
            </c:dLbl>
            <c:dLbl>
              <c:idx val="5"/>
              <c:tx>
                <c:rich>
                  <a:bodyPr/>
                  <a:lstStyle/>
                  <a:p>
                    <a:r>
                      <a:t>IX 100</a:t>
                    </a:r>
                  </a:p>
                  <a:p>
                    <a:r>
                      <a:t>2.51</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54</c:v>
                </c:pt>
                <c:pt idx="1">
                  <c:v>IX 63</c:v>
                </c:pt>
                <c:pt idx="2">
                  <c:v/>
                </c:pt>
                <c:pt idx="3">
                  <c:v/>
                </c:pt>
                <c:pt idx="4">
                  <c:v>IX 36</c:v>
                </c:pt>
                <c:pt idx="5">
                  <c:v>IX 100</c:v>
                </c:pt>
                <c:pt idx="6">
                  <c:v/>
                </c:pt>
              </c:strCache>
            </c:strRef>
          </c:cat>
          <c:val>
            <c:numRef>
              <c:f>Sheet1!$C$2:$C$8</c:f>
              <c:numCache>
                <c:formatCode>General</c:formatCode>
                <c:ptCount val="7"/>
                <c:pt idx="0">
                  <c:v>3.28</c:v>
                </c:pt>
                <c:pt idx="1">
                  <c:v>2.9</c:v>
                </c:pt>
                <c:pt idx="4">
                  <c:v>9.95</c:v>
                </c:pt>
                <c:pt idx="5">
                  <c:v>2.51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54</c:v>
                </c:pt>
                <c:pt idx="1">
                  <c:v>IX 63</c:v>
                </c:pt>
                <c:pt idx="2">
                  <c:v/>
                </c:pt>
                <c:pt idx="3">
                  <c:v/>
                </c:pt>
                <c:pt idx="4">
                  <c:v>IX 36</c:v>
                </c:pt>
                <c:pt idx="5">
                  <c:v>IX 100</c:v>
                </c:pt>
                <c:pt idx="6">
                  <c:v/>
                </c:pt>
              </c:strCache>
            </c:strRef>
          </c:cat>
          <c:val>
            <c:numRef>
              <c:f>Sheet1!$D$2:$D$8</c:f>
              <c:numCache>
                <c:formatCode>General</c:formatCode>
                <c:ptCount val="7"/>
                <c:pt idx="0">
                  <c:v>6.07</c:v>
                </c:pt>
                <c:pt idx="1">
                  <c:v>4.59</c:v>
                </c:pt>
                <c:pt idx="2">
                  <c:v>6.4</c:v>
                </c:pt>
                <c:pt idx="4">
                  <c:v>27.56</c:v>
                </c:pt>
                <c:pt idx="6">
                  <c:v>7.26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Dollar Shave Club</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54</c:v>
                </c:pt>
                <c:pt idx="1">
                  <c:v>IX 63</c:v>
                </c:pt>
                <c:pt idx="2">
                  <c:v/>
                </c:pt>
                <c:pt idx="3">
                  <c:v/>
                </c:pt>
                <c:pt idx="4">
                  <c:v>IX 36</c:v>
                </c:pt>
                <c:pt idx="5">
                  <c:v>IX 100</c:v>
                </c:pt>
                <c:pt idx="6">
                  <c:v/>
                </c:pt>
              </c:strCache>
            </c:strRef>
          </c:cat>
          <c:val>
            <c:numRef>
              <c:f>Sheet1!$E$2:$E$8</c:f>
              <c:numCache>
                <c:formatCode>General</c:formatCode>
                <c:ptCount val="7"/>
                <c:pt idx="3">
                  <c:v>4.6</c:v>
                </c:pt>
                <c:pt idx="4">
                  <c:v>5.08</c:v>
                </c:pt>
                <c:pt idx="5">
                  <c:v>4.01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Bevel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54</c:v>
                </c:pt>
                <c:pt idx="1">
                  <c:v>IX 63</c:v>
                </c:pt>
                <c:pt idx="2">
                  <c:v/>
                </c:pt>
                <c:pt idx="3">
                  <c:v/>
                </c:pt>
                <c:pt idx="4">
                  <c:v>IX 36</c:v>
                </c:pt>
                <c:pt idx="5">
                  <c:v>IX 100</c:v>
                </c:pt>
                <c:pt idx="6">
                  <c:v/>
                </c:pt>
              </c:strCache>
            </c:strRef>
          </c:cat>
          <c:val>
            <c:numRef>
              <c:f>Sheet1!$F$2:$F$8</c:f>
              <c:numCache>
                <c:formatCode>General</c:formatCode>
                <c:ptCount val="7"/>
                <c:pt idx="4">
                  <c:v>46.18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6774"/>
          <c:min val="2.011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69</c:v>
                </c:pt>
                <c:pt idx="1">
                  <c:v>IX 31</c:v>
                </c:pt>
                <c:pt idx="2">
                  <c:v/>
                </c:pt>
                <c:pt idx="3">
                  <c:v/>
                </c:pt>
                <c:pt idx="4">
                  <c:v/>
                </c:pt>
                <c:pt idx="5">
                  <c:v/>
                </c:pt>
                <c:pt idx="6">
                  <c:v/>
                </c:pt>
              </c:strCache>
            </c:strRef>
          </c:cat>
          <c:val>
            <c:numRef>
              <c:f>Sheet1!$B$2:$B$8</c:f>
              <c:numCache>
                <c:formatCode>General</c:formatCode>
                <c:ptCount val="7"/>
                <c:pt idx="0">
                  <c:v>5.15</c:v>
                </c:pt>
                <c:pt idx="1">
                  <c:v>4.31</c:v>
                </c:pt>
                <c:pt idx="2">
                  <c:v>4.62</c:v>
                </c:pt>
                <c:pt idx="3">
                  <c:v>4.54</c:v>
                </c:pt>
                <c:pt idx="4">
                  <c:v>16.68</c:v>
                </c:pt>
                <c:pt idx="5">
                  <c:v>2.91</c:v>
                </c:pt>
                <c:pt idx="6">
                  <c:v>5.26</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69</a:t>
                    </a:r>
                  </a:p>
                  <a:p>
                    <a:r>
                      <a:t>4.22</a:t>
                    </a:r>
                  </a:p>
                </c:rich>
              </c:tx>
              <c:dLblPos val="l"/>
              <c:showLegendKey val="0"/>
              <c:showVal val="1"/>
              <c:showCatName val="0"/>
              <c:showSerName val="0"/>
              <c:showPercent val="0"/>
              <c:showBubbleSize val="0"/>
            </c:dLbl>
            <c:dLbl>
              <c:idx val="1"/>
              <c:tx>
                <c:rich>
                  <a:bodyPr/>
                  <a:lstStyle/>
                  <a:p>
                    <a:r>
                      <a:t>IX 31</a:t>
                    </a:r>
                  </a:p>
                  <a:p>
                    <a:r>
                      <a:t>1.44</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69</c:v>
                </c:pt>
                <c:pt idx="1">
                  <c:v>IX 31</c:v>
                </c:pt>
                <c:pt idx="2">
                  <c:v/>
                </c:pt>
                <c:pt idx="3">
                  <c:v/>
                </c:pt>
                <c:pt idx="4">
                  <c:v/>
                </c:pt>
                <c:pt idx="5">
                  <c:v/>
                </c:pt>
                <c:pt idx="6">
                  <c:v/>
                </c:pt>
              </c:strCache>
            </c:strRef>
          </c:cat>
          <c:val>
            <c:numRef>
              <c:f>Sheet1!$C$2:$C$8</c:f>
              <c:numCache>
                <c:formatCode>General</c:formatCode>
                <c:ptCount val="7"/>
                <c:pt idx="0">
                  <c:v>4.22</c:v>
                </c:pt>
                <c:pt idx="1">
                  <c:v>1.44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69</c:v>
                </c:pt>
                <c:pt idx="1">
                  <c:v>IX 31</c:v>
                </c:pt>
                <c:pt idx="2">
                  <c:v/>
                </c:pt>
                <c:pt idx="3">
                  <c:v/>
                </c:pt>
                <c:pt idx="4">
                  <c:v/>
                </c:pt>
                <c:pt idx="5">
                  <c:v/>
                </c:pt>
                <c:pt idx="6">
                  <c:v/>
                </c:pt>
              </c:strCache>
            </c:strRef>
          </c:cat>
          <c:val>
            <c:numRef>
              <c:f>Sheet1!$D$2:$D$8</c:f>
              <c:numCache>
                <c:formatCode>General</c:formatCode>
                <c:ptCount val="7"/>
                <c:pt idx="0">
                  <c:v>6.07</c:v>
                </c:pt>
                <c:pt idx="1">
                  <c:v>4.59</c:v>
                </c:pt>
                <c:pt idx="2">
                  <c:v>6.4</c:v>
                </c:pt>
                <c:pt idx="4">
                  <c:v>27.56</c:v>
                </c:pt>
                <c:pt idx="6">
                  <c:v>7.26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Bevel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69</c:v>
                </c:pt>
                <c:pt idx="1">
                  <c:v>IX 31</c:v>
                </c:pt>
                <c:pt idx="2">
                  <c:v/>
                </c:pt>
                <c:pt idx="3">
                  <c:v/>
                </c:pt>
                <c:pt idx="4">
                  <c:v/>
                </c:pt>
                <c:pt idx="5">
                  <c:v/>
                </c:pt>
                <c:pt idx="6">
                  <c:v/>
                </c:pt>
              </c:strCache>
            </c:strRef>
          </c:cat>
          <c:val>
            <c:numRef>
              <c:f>Sheet1!$E$2:$E$8</c:f>
              <c:numCache>
                <c:formatCode>General</c:formatCode>
                <c:ptCount val="7"/>
                <c:pt idx="4">
                  <c:v>46.18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Dollar Shave Club</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69</c:v>
                </c:pt>
                <c:pt idx="1">
                  <c:v>IX 31</c:v>
                </c:pt>
                <c:pt idx="2">
                  <c:v/>
                </c:pt>
                <c:pt idx="3">
                  <c:v/>
                </c:pt>
                <c:pt idx="4">
                  <c:v/>
                </c:pt>
                <c:pt idx="5">
                  <c:v/>
                </c:pt>
                <c:pt idx="6">
                  <c:v/>
                </c:pt>
              </c:strCache>
            </c:strRef>
          </c:cat>
          <c:val>
            <c:numRef>
              <c:f>Sheet1!$F$2:$F$8</c:f>
              <c:numCache>
                <c:formatCode>General</c:formatCode>
                <c:ptCount val="7"/>
                <c:pt idx="3">
                  <c:v>4.6</c:v>
                </c:pt>
                <c:pt idx="4">
                  <c:v>5.08</c:v>
                </c:pt>
                <c:pt idx="5">
                  <c:v>4.01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6774"/>
          <c:min val="0.9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93</c:v>
                </c:pt>
                <c:pt idx="1">
                  <c:v/>
                </c:pt>
                <c:pt idx="2">
                  <c:v/>
                </c:pt>
                <c:pt idx="3">
                  <c:v/>
                </c:pt>
                <c:pt idx="4">
                  <c:v>IX 12</c:v>
                </c:pt>
                <c:pt idx="5">
                  <c:v/>
                </c:pt>
                <c:pt idx="6">
                  <c:v/>
                </c:pt>
              </c:strCache>
            </c:strRef>
          </c:cat>
          <c:val>
            <c:numRef>
              <c:f>Sheet1!$B$2:$B$8</c:f>
              <c:numCache>
                <c:formatCode>General</c:formatCode>
                <c:ptCount val="7"/>
                <c:pt idx="0">
                  <c:v>5.15</c:v>
                </c:pt>
                <c:pt idx="1">
                  <c:v>4.31</c:v>
                </c:pt>
                <c:pt idx="2">
                  <c:v>4.62</c:v>
                </c:pt>
                <c:pt idx="3">
                  <c:v>4.54</c:v>
                </c:pt>
                <c:pt idx="4">
                  <c:v>16.68</c:v>
                </c:pt>
                <c:pt idx="5">
                  <c:v>2.91</c:v>
                </c:pt>
                <c:pt idx="6">
                  <c:v>5.26</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93</a:t>
                    </a:r>
                  </a:p>
                  <a:p>
                    <a:r>
                      <a:t>5.68</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12</a:t>
                    </a:r>
                  </a:p>
                  <a:p>
                    <a:r>
                      <a:t>3.41</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93</c:v>
                </c:pt>
                <c:pt idx="1">
                  <c:v/>
                </c:pt>
                <c:pt idx="2">
                  <c:v/>
                </c:pt>
                <c:pt idx="3">
                  <c:v/>
                </c:pt>
                <c:pt idx="4">
                  <c:v>IX 12</c:v>
                </c:pt>
                <c:pt idx="5">
                  <c:v/>
                </c:pt>
                <c:pt idx="6">
                  <c:v/>
                </c:pt>
              </c:strCache>
            </c:strRef>
          </c:cat>
          <c:val>
            <c:numRef>
              <c:f>Sheet1!$C$2:$C$8</c:f>
              <c:numCache>
                <c:formatCode>General</c:formatCode>
                <c:ptCount val="7"/>
                <c:pt idx="0">
                  <c:v>5.68</c:v>
                </c:pt>
                <c:pt idx="4">
                  <c:v>3.41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93</c:v>
                </c:pt>
                <c:pt idx="1">
                  <c:v/>
                </c:pt>
                <c:pt idx="2">
                  <c:v/>
                </c:pt>
                <c:pt idx="3">
                  <c:v/>
                </c:pt>
                <c:pt idx="4">
                  <c:v>IX 12</c:v>
                </c:pt>
                <c:pt idx="5">
                  <c:v/>
                </c:pt>
                <c:pt idx="6">
                  <c:v/>
                </c:pt>
              </c:strCache>
            </c:strRef>
          </c:cat>
          <c:val>
            <c:numRef>
              <c:f>Sheet1!$D$2:$D$8</c:f>
              <c:numCache>
                <c:formatCode>General</c:formatCode>
                <c:ptCount val="7"/>
                <c:pt idx="0">
                  <c:v>6.07</c:v>
                </c:pt>
                <c:pt idx="1">
                  <c:v>4.59</c:v>
                </c:pt>
                <c:pt idx="2">
                  <c:v>6.4</c:v>
                </c:pt>
                <c:pt idx="4">
                  <c:v>27.56</c:v>
                </c:pt>
                <c:pt idx="6">
                  <c:v>7.26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Bevel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93</c:v>
                </c:pt>
                <c:pt idx="1">
                  <c:v/>
                </c:pt>
                <c:pt idx="2">
                  <c:v/>
                </c:pt>
                <c:pt idx="3">
                  <c:v/>
                </c:pt>
                <c:pt idx="4">
                  <c:v>IX 12</c:v>
                </c:pt>
                <c:pt idx="5">
                  <c:v/>
                </c:pt>
                <c:pt idx="6">
                  <c:v/>
                </c:pt>
              </c:strCache>
            </c:strRef>
          </c:cat>
          <c:val>
            <c:numRef>
              <c:f>Sheet1!$E$2:$E$8</c:f>
              <c:numCache>
                <c:formatCode>General</c:formatCode>
                <c:ptCount val="7"/>
                <c:pt idx="4">
                  <c:v>46.18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Dollar Shave Club</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93</c:v>
                </c:pt>
                <c:pt idx="1">
                  <c:v/>
                </c:pt>
                <c:pt idx="2">
                  <c:v/>
                </c:pt>
                <c:pt idx="3">
                  <c:v/>
                </c:pt>
                <c:pt idx="4">
                  <c:v>IX 12</c:v>
                </c:pt>
                <c:pt idx="5">
                  <c:v/>
                </c:pt>
                <c:pt idx="6">
                  <c:v/>
                </c:pt>
              </c:strCache>
            </c:strRef>
          </c:cat>
          <c:val>
            <c:numRef>
              <c:f>Sheet1!$F$2:$F$8</c:f>
              <c:numCache>
                <c:formatCode>General</c:formatCode>
                <c:ptCount val="7"/>
                <c:pt idx="3">
                  <c:v>4.6</c:v>
                </c:pt>
                <c:pt idx="4">
                  <c:v>5.08</c:v>
                </c:pt>
                <c:pt idx="5">
                  <c:v>4.01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6774"/>
          <c:min val="2.410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142</c:v>
                </c:pt>
              </c:strCache>
            </c:strRef>
          </c:cat>
          <c:val>
            <c:numRef>
              <c:f>Sheet1!$B$2:$B$3</c:f>
              <c:numCache>
                <c:formatCode>General</c:formatCode>
                <c:ptCount val="2"/>
                <c:pt idx="0">
                  <c:v>2.43</c:v>
                </c:pt>
                <c:pt idx="1">
                  <c:v>0.73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142</a:t>
                    </a:r>
                  </a:p>
                  <a:p>
                    <a:r>
                      <a:t>0.91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142</c:v>
                </c:pt>
              </c:strCache>
            </c:strRef>
          </c:cat>
          <c:val>
            <c:numRef>
              <c:f>Sheet1!$C$2:$C$3</c:f>
              <c:numCache>
                <c:formatCode>General</c:formatCode>
                <c:ptCount val="2"/>
                <c:pt idx="1">
                  <c:v>0.91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142</c:v>
                </c:pt>
              </c:strCache>
            </c:strRef>
          </c:cat>
          <c:val>
            <c:numRef>
              <c:f>Sheet1!$D$2:$D$3</c:f>
              <c:numCache>
                <c:formatCode>General</c:formatCode>
                <c:ptCount val="2"/>
                <c:pt idx="0">
                  <c:v>2.44</c:v>
                </c:pt>
                <c:pt idx="1">
                  <c:v>0.64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142</c:v>
                </c:pt>
              </c:strCache>
            </c:strRef>
          </c:cat>
          <c:val>
            <c:numRef>
              <c:f>Sheet1!$E$2:$E$3</c:f>
              <c:numCache>
                <c:formatCode>General</c:formatCode>
                <c:ptCount val="2"/>
                <c:pt idx="0">
                  <c:v>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
                </c:pt>
                <c:pt idx="1">
                  <c:v>IX 142</c:v>
                </c:pt>
              </c:strCache>
            </c:strRef>
          </c:cat>
          <c:val>
            <c:numRef>
              <c:f>Sheet1!$F$2:$F$3</c:f>
              <c:numCache>
                <c:formatCode>General</c:formatCode>
                <c:ptCount val="2"/>
                <c:pt idx="1">
                  <c:v>1.64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9393"/>
          <c:min val="0.1369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61</c:v>
                </c:pt>
                <c:pt idx="1">
                  <c:v>IX 80</c:v>
                </c:pt>
                <c:pt idx="2">
                  <c:v/>
                </c:pt>
                <c:pt idx="3">
                  <c:v/>
                </c:pt>
                <c:pt idx="4">
                  <c:v>IX 100</c:v>
                </c:pt>
                <c:pt idx="5">
                  <c:v/>
                </c:pt>
                <c:pt idx="6">
                  <c:v>IX 100</c:v>
                </c:pt>
              </c:strCache>
            </c:strRef>
          </c:cat>
          <c:val>
            <c:numRef>
              <c:f>Sheet1!$B$2:$B$8</c:f>
              <c:numCache>
                <c:formatCode>General</c:formatCode>
                <c:ptCount val="7"/>
                <c:pt idx="0">
                  <c:v>3.21</c:v>
                </c:pt>
                <c:pt idx="1">
                  <c:v>2.57</c:v>
                </c:pt>
                <c:pt idx="2">
                  <c:v>1.63</c:v>
                </c:pt>
                <c:pt idx="3">
                  <c:v>2.2</c:v>
                </c:pt>
                <c:pt idx="4">
                  <c:v>1.79</c:v>
                </c:pt>
                <c:pt idx="5">
                  <c:v>0.84</c:v>
                </c:pt>
                <c:pt idx="6">
                  <c:v>0.95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61</a:t>
                    </a:r>
                  </a:p>
                  <a:p>
                    <a:r>
                      <a:t>2.39</a:t>
                    </a:r>
                  </a:p>
                </c:rich>
              </c:tx>
              <c:dLblPos val="l"/>
              <c:showLegendKey val="0"/>
              <c:showVal val="1"/>
              <c:showCatName val="0"/>
              <c:showSerName val="0"/>
              <c:showPercent val="0"/>
              <c:showBubbleSize val="0"/>
            </c:dLbl>
            <c:dLbl>
              <c:idx val="1"/>
              <c:tx>
                <c:rich>
                  <a:bodyPr/>
                  <a:lstStyle/>
                  <a:p>
                    <a:r>
                      <a:t>IX 80</a:t>
                    </a:r>
                  </a:p>
                  <a:p>
                    <a:r>
                      <a:t>2.08</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100</a:t>
                    </a:r>
                  </a:p>
                  <a:p>
                    <a:r>
                      <a:t>1.62</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IX 100</a:t>
                    </a:r>
                  </a:p>
                  <a:p>
                    <a:r>
                      <a:t>0.77</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61</c:v>
                </c:pt>
                <c:pt idx="1">
                  <c:v>IX 80</c:v>
                </c:pt>
                <c:pt idx="2">
                  <c:v/>
                </c:pt>
                <c:pt idx="3">
                  <c:v/>
                </c:pt>
                <c:pt idx="4">
                  <c:v>IX 100</c:v>
                </c:pt>
                <c:pt idx="5">
                  <c:v/>
                </c:pt>
                <c:pt idx="6">
                  <c:v>IX 100</c:v>
                </c:pt>
              </c:strCache>
            </c:strRef>
          </c:cat>
          <c:val>
            <c:numRef>
              <c:f>Sheet1!$C$2:$C$8</c:f>
              <c:numCache>
                <c:formatCode>General</c:formatCode>
                <c:ptCount val="7"/>
                <c:pt idx="0">
                  <c:v>2.39</c:v>
                </c:pt>
                <c:pt idx="1">
                  <c:v>2.08</c:v>
                </c:pt>
                <c:pt idx="4">
                  <c:v>1.62</c:v>
                </c:pt>
                <c:pt idx="6">
                  <c:v>0.77</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61</c:v>
                </c:pt>
                <c:pt idx="1">
                  <c:v>IX 80</c:v>
                </c:pt>
                <c:pt idx="2">
                  <c:v/>
                </c:pt>
                <c:pt idx="3">
                  <c:v/>
                </c:pt>
                <c:pt idx="4">
                  <c:v>IX 100</c:v>
                </c:pt>
                <c:pt idx="5">
                  <c:v/>
                </c:pt>
                <c:pt idx="6">
                  <c:v>IX 100</c:v>
                </c:pt>
              </c:strCache>
            </c:strRef>
          </c:cat>
          <c:val>
            <c:numRef>
              <c:f>Sheet1!$D$2:$D$8</c:f>
              <c:numCache>
                <c:formatCode>General</c:formatCode>
                <c:ptCount val="7"/>
                <c:pt idx="0">
                  <c:v>3.93</c:v>
                </c:pt>
                <c:pt idx="1">
                  <c:v>2.61</c:v>
                </c:pt>
                <c:pt idx="2">
                  <c:v>3.13</c:v>
                </c:pt>
                <c:pt idx="4">
                  <c:v>3.67</c:v>
                </c:pt>
                <c:pt idx="5">
                  <c:v>1.42</c:v>
                </c:pt>
                <c:pt idx="6">
                  <c:v>1.4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Dollar Shave Club</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61</c:v>
                </c:pt>
                <c:pt idx="1">
                  <c:v>IX 80</c:v>
                </c:pt>
                <c:pt idx="2">
                  <c:v/>
                </c:pt>
                <c:pt idx="3">
                  <c:v/>
                </c:pt>
                <c:pt idx="4">
                  <c:v>IX 100</c:v>
                </c:pt>
                <c:pt idx="5">
                  <c:v/>
                </c:pt>
                <c:pt idx="6">
                  <c:v>IX 100</c:v>
                </c:pt>
              </c:strCache>
            </c:strRef>
          </c:cat>
          <c:val>
            <c:numRef>
              <c:f>Sheet1!$E$2:$E$8</c:f>
              <c:numCache>
                <c:formatCode>General</c:formatCode>
                <c:ptCount val="7"/>
                <c:pt idx="3">
                  <c:v>2.24</c:v>
                </c:pt>
                <c:pt idx="4">
                  <c:v>2.01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Bevel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61</c:v>
                </c:pt>
                <c:pt idx="1">
                  <c:v>IX 80</c:v>
                </c:pt>
                <c:pt idx="2">
                  <c:v/>
                </c:pt>
                <c:pt idx="3">
                  <c:v/>
                </c:pt>
                <c:pt idx="4">
                  <c:v>IX 100</c:v>
                </c:pt>
                <c:pt idx="5">
                  <c:v/>
                </c:pt>
                <c:pt idx="6">
                  <c:v>IX 100</c:v>
                </c:pt>
              </c:strCache>
            </c:strRef>
          </c:cat>
          <c:val>
            <c:numRef>
              <c:f>Sheet1!$F$2:$F$8</c:f>
              <c:numCache>
                <c:formatCode>General</c:formatCode>
                <c:ptCount val="7"/>
                <c:pt idx="5">
                  <c:v>1.14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4299"/>
          <c:min val="0.274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52</c:v>
                </c:pt>
                <c:pt idx="1">
                  <c:v>IX 40</c:v>
                </c:pt>
                <c:pt idx="2">
                  <c:v/>
                </c:pt>
                <c:pt idx="3">
                  <c:v/>
                </c:pt>
                <c:pt idx="4">
                  <c:v/>
                </c:pt>
                <c:pt idx="5">
                  <c:v/>
                </c:pt>
                <c:pt idx="6">
                  <c:v/>
                </c:pt>
              </c:strCache>
            </c:strRef>
          </c:cat>
          <c:val>
            <c:numRef>
              <c:f>Sheet1!$B$2:$B$8</c:f>
              <c:numCache>
                <c:formatCode>General</c:formatCode>
                <c:ptCount val="7"/>
                <c:pt idx="0">
                  <c:v>3.21</c:v>
                </c:pt>
                <c:pt idx="1">
                  <c:v>2.57</c:v>
                </c:pt>
                <c:pt idx="2">
                  <c:v>1.63</c:v>
                </c:pt>
                <c:pt idx="3">
                  <c:v>2.2</c:v>
                </c:pt>
                <c:pt idx="4">
                  <c:v>1.79</c:v>
                </c:pt>
                <c:pt idx="5">
                  <c:v>0.84</c:v>
                </c:pt>
                <c:pt idx="6">
                  <c:v>0.95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52</a:t>
                    </a:r>
                  </a:p>
                  <a:p>
                    <a:r>
                      <a:t>2.06</a:t>
                    </a:r>
                  </a:p>
                </c:rich>
              </c:tx>
              <c:dLblPos val="l"/>
              <c:showLegendKey val="0"/>
              <c:showVal val="1"/>
              <c:showCatName val="0"/>
              <c:showSerName val="0"/>
              <c:showPercent val="0"/>
              <c:showBubbleSize val="0"/>
            </c:dLbl>
            <c:dLbl>
              <c:idx val="1"/>
              <c:tx>
                <c:rich>
                  <a:bodyPr/>
                  <a:lstStyle/>
                  <a:p>
                    <a:r>
                      <a:t>IX 40</a:t>
                    </a:r>
                  </a:p>
                  <a:p>
                    <a:r>
                      <a:t>1.03</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52</c:v>
                </c:pt>
                <c:pt idx="1">
                  <c:v>IX 40</c:v>
                </c:pt>
                <c:pt idx="2">
                  <c:v/>
                </c:pt>
                <c:pt idx="3">
                  <c:v/>
                </c:pt>
                <c:pt idx="4">
                  <c:v/>
                </c:pt>
                <c:pt idx="5">
                  <c:v/>
                </c:pt>
                <c:pt idx="6">
                  <c:v/>
                </c:pt>
              </c:strCache>
            </c:strRef>
          </c:cat>
          <c:val>
            <c:numRef>
              <c:f>Sheet1!$C$2:$C$8</c:f>
              <c:numCache>
                <c:formatCode>General</c:formatCode>
                <c:ptCount val="7"/>
                <c:pt idx="0">
                  <c:v>2.06</c:v>
                </c:pt>
                <c:pt idx="1">
                  <c:v>1.03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52</c:v>
                </c:pt>
                <c:pt idx="1">
                  <c:v>IX 40</c:v>
                </c:pt>
                <c:pt idx="2">
                  <c:v/>
                </c:pt>
                <c:pt idx="3">
                  <c:v/>
                </c:pt>
                <c:pt idx="4">
                  <c:v/>
                </c:pt>
                <c:pt idx="5">
                  <c:v/>
                </c:pt>
                <c:pt idx="6">
                  <c:v/>
                </c:pt>
              </c:strCache>
            </c:strRef>
          </c:cat>
          <c:val>
            <c:numRef>
              <c:f>Sheet1!$D$2:$D$8</c:f>
              <c:numCache>
                <c:formatCode>General</c:formatCode>
                <c:ptCount val="7"/>
                <c:pt idx="0">
                  <c:v>3.93</c:v>
                </c:pt>
                <c:pt idx="1">
                  <c:v>2.61</c:v>
                </c:pt>
                <c:pt idx="2">
                  <c:v>3.13</c:v>
                </c:pt>
                <c:pt idx="4">
                  <c:v>3.67</c:v>
                </c:pt>
                <c:pt idx="5">
                  <c:v>1.42</c:v>
                </c:pt>
                <c:pt idx="6">
                  <c:v>1.4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Bevel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52</c:v>
                </c:pt>
                <c:pt idx="1">
                  <c:v>IX 40</c:v>
                </c:pt>
                <c:pt idx="2">
                  <c:v/>
                </c:pt>
                <c:pt idx="3">
                  <c:v/>
                </c:pt>
                <c:pt idx="4">
                  <c:v/>
                </c:pt>
                <c:pt idx="5">
                  <c:v/>
                </c:pt>
                <c:pt idx="6">
                  <c:v/>
                </c:pt>
              </c:strCache>
            </c:strRef>
          </c:cat>
          <c:val>
            <c:numRef>
              <c:f>Sheet1!$E$2:$E$8</c:f>
              <c:numCache>
                <c:formatCode>General</c:formatCode>
                <c:ptCount val="7"/>
                <c:pt idx="5">
                  <c:v>1.14</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Dollar Shave Club</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52</c:v>
                </c:pt>
                <c:pt idx="1">
                  <c:v>IX 40</c:v>
                </c:pt>
                <c:pt idx="2">
                  <c:v/>
                </c:pt>
                <c:pt idx="3">
                  <c:v/>
                </c:pt>
                <c:pt idx="4">
                  <c:v/>
                </c:pt>
                <c:pt idx="5">
                  <c:v/>
                </c:pt>
                <c:pt idx="6">
                  <c:v/>
                </c:pt>
              </c:strCache>
            </c:strRef>
          </c:cat>
          <c:val>
            <c:numRef>
              <c:f>Sheet1!$F$2:$F$8</c:f>
              <c:numCache>
                <c:formatCode>General</c:formatCode>
                <c:ptCount val="7"/>
                <c:pt idx="3">
                  <c:v>2.24</c:v>
                </c:pt>
                <c:pt idx="4">
                  <c:v>2.01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4299"/>
          <c:min val="0.34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81</c:v>
                </c:pt>
                <c:pt idx="1">
                  <c:v/>
                </c:pt>
                <c:pt idx="2">
                  <c:v/>
                </c:pt>
                <c:pt idx="3">
                  <c:v/>
                </c:pt>
                <c:pt idx="4">
                  <c:v/>
                </c:pt>
                <c:pt idx="5">
                  <c:v/>
                </c:pt>
                <c:pt idx="6">
                  <c:v/>
                </c:pt>
              </c:strCache>
            </c:strRef>
          </c:cat>
          <c:val>
            <c:numRef>
              <c:f>Sheet1!$B$2:$B$8</c:f>
              <c:numCache>
                <c:formatCode>General</c:formatCode>
                <c:ptCount val="7"/>
                <c:pt idx="0">
                  <c:v>3.21</c:v>
                </c:pt>
                <c:pt idx="1">
                  <c:v>2.57</c:v>
                </c:pt>
                <c:pt idx="2">
                  <c:v>1.63</c:v>
                </c:pt>
                <c:pt idx="3">
                  <c:v>2.2</c:v>
                </c:pt>
                <c:pt idx="4">
                  <c:v>1.79</c:v>
                </c:pt>
                <c:pt idx="5">
                  <c:v>0.84</c:v>
                </c:pt>
                <c:pt idx="6">
                  <c:v>0.95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81</a:t>
                    </a:r>
                  </a:p>
                  <a:p>
                    <a:r>
                      <a:t>3.18</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81</c:v>
                </c:pt>
                <c:pt idx="1">
                  <c:v/>
                </c:pt>
                <c:pt idx="2">
                  <c:v/>
                </c:pt>
                <c:pt idx="3">
                  <c:v/>
                </c:pt>
                <c:pt idx="4">
                  <c:v/>
                </c:pt>
                <c:pt idx="5">
                  <c:v/>
                </c:pt>
                <c:pt idx="6">
                  <c:v/>
                </c:pt>
              </c:strCache>
            </c:strRef>
          </c:cat>
          <c:val>
            <c:numRef>
              <c:f>Sheet1!$C$2:$C$8</c:f>
              <c:numCache>
                <c:formatCode>General</c:formatCode>
                <c:ptCount val="7"/>
                <c:pt idx="0">
                  <c:v>3.18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81</c:v>
                </c:pt>
                <c:pt idx="1">
                  <c:v/>
                </c:pt>
                <c:pt idx="2">
                  <c:v/>
                </c:pt>
                <c:pt idx="3">
                  <c:v/>
                </c:pt>
                <c:pt idx="4">
                  <c:v/>
                </c:pt>
                <c:pt idx="5">
                  <c:v/>
                </c:pt>
                <c:pt idx="6">
                  <c:v/>
                </c:pt>
              </c:strCache>
            </c:strRef>
          </c:cat>
          <c:val>
            <c:numRef>
              <c:f>Sheet1!$D$2:$D$8</c:f>
              <c:numCache>
                <c:formatCode>General</c:formatCode>
                <c:ptCount val="7"/>
                <c:pt idx="0">
                  <c:v>3.93</c:v>
                </c:pt>
                <c:pt idx="1">
                  <c:v>2.61</c:v>
                </c:pt>
                <c:pt idx="2">
                  <c:v>3.13</c:v>
                </c:pt>
                <c:pt idx="4">
                  <c:v>3.67</c:v>
                </c:pt>
                <c:pt idx="5">
                  <c:v>1.42</c:v>
                </c:pt>
                <c:pt idx="6">
                  <c:v>1.4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Bevel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81</c:v>
                </c:pt>
                <c:pt idx="1">
                  <c:v/>
                </c:pt>
                <c:pt idx="2">
                  <c:v/>
                </c:pt>
                <c:pt idx="3">
                  <c:v/>
                </c:pt>
                <c:pt idx="4">
                  <c:v/>
                </c:pt>
                <c:pt idx="5">
                  <c:v/>
                </c:pt>
                <c:pt idx="6">
                  <c:v/>
                </c:pt>
              </c:strCache>
            </c:strRef>
          </c:cat>
          <c:val>
            <c:numRef>
              <c:f>Sheet1!$E$2:$E$8</c:f>
              <c:numCache>
                <c:formatCode>General</c:formatCode>
                <c:ptCount val="7"/>
                <c:pt idx="5">
                  <c:v>1.14</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Dollar Shave Club</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81</c:v>
                </c:pt>
                <c:pt idx="1">
                  <c:v/>
                </c:pt>
                <c:pt idx="2">
                  <c:v/>
                </c:pt>
                <c:pt idx="3">
                  <c:v/>
                </c:pt>
                <c:pt idx="4">
                  <c:v/>
                </c:pt>
                <c:pt idx="5">
                  <c:v/>
                </c:pt>
                <c:pt idx="6">
                  <c:v/>
                </c:pt>
              </c:strCache>
            </c:strRef>
          </c:cat>
          <c:val>
            <c:numRef>
              <c:f>Sheet1!$F$2:$F$8</c:f>
              <c:numCache>
                <c:formatCode>General</c:formatCode>
                <c:ptCount val="7"/>
                <c:pt idx="3">
                  <c:v>2.24</c:v>
                </c:pt>
                <c:pt idx="4">
                  <c:v>2.01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4299"/>
          <c:min val="0.34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76</c:v>
                </c:pt>
                <c:pt idx="1">
                  <c:v>IX 66</c:v>
                </c:pt>
                <c:pt idx="2">
                  <c:v>IX 114</c:v>
                </c:pt>
                <c:pt idx="3">
                  <c:v>IX 112</c:v>
                </c:pt>
                <c:pt idx="4">
                  <c:v/>
                </c:pt>
                <c:pt idx="5">
                  <c:v>IX 38</c:v>
                </c:pt>
                <c:pt idx="6">
                  <c:v/>
                </c:pt>
              </c:strCache>
            </c:strRef>
          </c:cat>
          <c:val>
            <c:numRef>
              <c:f>Sheet1!$B$2:$B$8</c:f>
              <c:numCache>
                <c:formatCode>General</c:formatCode>
                <c:ptCount val="7"/>
                <c:pt idx="0">
                  <c:v>1.42</c:v>
                </c:pt>
                <c:pt idx="1">
                  <c:v>0.66</c:v>
                </c:pt>
                <c:pt idx="2">
                  <c:v>2.86</c:v>
                </c:pt>
                <c:pt idx="3">
                  <c:v>2.2</c:v>
                </c:pt>
                <c:pt idx="4">
                  <c:v>0.3</c:v>
                </c:pt>
                <c:pt idx="5">
                  <c:v>2.02</c:v>
                </c:pt>
                <c:pt idx="6">
                  <c:v>1.72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76</a:t>
                    </a:r>
                  </a:p>
                  <a:p>
                    <a:r>
                      <a:t>1.31</a:t>
                    </a:r>
                  </a:p>
                </c:rich>
              </c:tx>
              <c:dLblPos val="l"/>
              <c:showLegendKey val="0"/>
              <c:showVal val="1"/>
              <c:showCatName val="0"/>
              <c:showSerName val="0"/>
              <c:showPercent val="0"/>
              <c:showBubbleSize val="0"/>
            </c:dLbl>
            <c:dLbl>
              <c:idx val="1"/>
              <c:tx>
                <c:rich>
                  <a:bodyPr/>
                  <a:lstStyle/>
                  <a:p>
                    <a:r>
                      <a:t>IX 66</a:t>
                    </a:r>
                  </a:p>
                  <a:p>
                    <a:r>
                      <a:t>0.59</a:t>
                    </a:r>
                  </a:p>
                </c:rich>
              </c:tx>
              <c:dLblPos val="l"/>
              <c:showLegendKey val="0"/>
              <c:showVal val="1"/>
              <c:showCatName val="0"/>
              <c:showSerName val="0"/>
              <c:showPercent val="0"/>
              <c:showBubbleSize val="0"/>
            </c:dLbl>
            <c:dLbl>
              <c:idx val="2"/>
              <c:tx>
                <c:rich>
                  <a:bodyPr/>
                  <a:lstStyle/>
                  <a:p>
                    <a:r>
                      <a:t>IX 114</a:t>
                    </a:r>
                  </a:p>
                  <a:p>
                    <a:r>
                      <a:t>3.5</a:t>
                    </a:r>
                  </a:p>
                </c:rich>
              </c:tx>
              <c:dLblPos val="l"/>
              <c:showLegendKey val="0"/>
              <c:showVal val="1"/>
              <c:showCatName val="0"/>
              <c:showSerName val="0"/>
              <c:showPercent val="0"/>
              <c:showBubbleSize val="0"/>
            </c:dLbl>
            <c:dLbl>
              <c:idx val="3"/>
              <c:tx>
                <c:rich>
                  <a:bodyPr/>
                  <a:lstStyle/>
                  <a:p>
                    <a:r>
                      <a:t>IX 112</a:t>
                    </a:r>
                  </a:p>
                  <a:p>
                    <a:r>
                      <a:t>2.53</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IX 38</a:t>
                    </a:r>
                  </a:p>
                  <a:p>
                    <a:r>
                      <a:t>0.82</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76</c:v>
                </c:pt>
                <c:pt idx="1">
                  <c:v>IX 66</c:v>
                </c:pt>
                <c:pt idx="2">
                  <c:v>IX 114</c:v>
                </c:pt>
                <c:pt idx="3">
                  <c:v>IX 112</c:v>
                </c:pt>
                <c:pt idx="4">
                  <c:v/>
                </c:pt>
                <c:pt idx="5">
                  <c:v>IX 38</c:v>
                </c:pt>
                <c:pt idx="6">
                  <c:v/>
                </c:pt>
              </c:strCache>
            </c:strRef>
          </c:cat>
          <c:val>
            <c:numRef>
              <c:f>Sheet1!$C$2:$C$8</c:f>
              <c:numCache>
                <c:formatCode>General</c:formatCode>
                <c:ptCount val="7"/>
                <c:pt idx="0">
                  <c:v>1.31</c:v>
                </c:pt>
                <c:pt idx="1">
                  <c:v>0.59</c:v>
                </c:pt>
                <c:pt idx="2">
                  <c:v>3.5</c:v>
                </c:pt>
                <c:pt idx="3">
                  <c:v>2.53</c:v>
                </c:pt>
                <c:pt idx="5">
                  <c:v>0.82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76</c:v>
                </c:pt>
                <c:pt idx="1">
                  <c:v>IX 66</c:v>
                </c:pt>
                <c:pt idx="2">
                  <c:v>IX 114</c:v>
                </c:pt>
                <c:pt idx="3">
                  <c:v>IX 112</c:v>
                </c:pt>
                <c:pt idx="4">
                  <c:v/>
                </c:pt>
                <c:pt idx="5">
                  <c:v>IX 38</c:v>
                </c:pt>
                <c:pt idx="6">
                  <c:v/>
                </c:pt>
              </c:strCache>
            </c:strRef>
          </c:cat>
          <c:val>
            <c:numRef>
              <c:f>Sheet1!$D$2:$D$8</c:f>
              <c:numCache>
                <c:formatCode>General</c:formatCode>
                <c:ptCount val="7"/>
                <c:pt idx="0">
                  <c:v>1.73</c:v>
                </c:pt>
                <c:pt idx="1">
                  <c:v>0.9</c:v>
                </c:pt>
                <c:pt idx="2">
                  <c:v>5.54</c:v>
                </c:pt>
                <c:pt idx="4">
                  <c:v>0.65</c:v>
                </c:pt>
                <c:pt idx="5">
                  <c:v>1.12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76</c:v>
                </c:pt>
                <c:pt idx="1">
                  <c:v>IX 66</c:v>
                </c:pt>
                <c:pt idx="2">
                  <c:v>IX 114</c:v>
                </c:pt>
                <c:pt idx="3">
                  <c:v>IX 112</c:v>
                </c:pt>
                <c:pt idx="4">
                  <c:v/>
                </c:pt>
                <c:pt idx="5">
                  <c:v>IX 38</c:v>
                </c:pt>
                <c:pt idx="6">
                  <c:v/>
                </c:pt>
              </c:strCache>
            </c:strRef>
          </c:cat>
          <c:val>
            <c:numRef>
              <c:f>Sheet1!$E$2:$E$8</c:f>
              <c:numCache>
                <c:formatCode>General</c:formatCode>
                <c:ptCount val="7"/>
                <c:pt idx="0">
                  <c:v>1.27</c:v>
                </c:pt>
                <c:pt idx="1">
                  <c:v>0.51</c:v>
                </c:pt>
                <c:pt idx="2">
                  <c:v>3.07</c:v>
                </c:pt>
                <c:pt idx="3">
                  <c:v>2.26</c:v>
                </c:pt>
                <c:pt idx="4">
                  <c:v>0.31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Barbasol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76</c:v>
                </c:pt>
                <c:pt idx="1">
                  <c:v>IX 66</c:v>
                </c:pt>
                <c:pt idx="2">
                  <c:v>IX 114</c:v>
                </c:pt>
                <c:pt idx="3">
                  <c:v>IX 112</c:v>
                </c:pt>
                <c:pt idx="4">
                  <c:v/>
                </c:pt>
                <c:pt idx="5">
                  <c:v>IX 38</c:v>
                </c:pt>
                <c:pt idx="6">
                  <c:v/>
                </c:pt>
              </c:strCache>
            </c:strRef>
          </c:cat>
          <c:val>
            <c:numRef>
              <c:f>Sheet1!$F$2:$F$8</c:f>
              <c:numCache>
                <c:formatCode>General</c:formatCode>
                <c:ptCount val="7"/>
                <c:pt idx="0">
                  <c:v>1.19</c:v>
                </c:pt>
                <c:pt idx="1">
                  <c:v>0.32</c:v>
                </c:pt>
                <c:pt idx="2">
                  <c:v>2.02</c:v>
                </c:pt>
                <c:pt idx="3">
                  <c:v>0.83</c:v>
                </c:pt>
                <c:pt idx="5">
                  <c:v>2.18</c:v>
                </c:pt>
                <c:pt idx="6">
                  <c:v>1.81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0378"/>
          <c:min val="-0.202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21</c:v>
                </c:pt>
                <c:pt idx="2">
                  <c:v>IX 60</c:v>
                </c:pt>
                <c:pt idx="3">
                  <c:v>IX 34</c:v>
                </c:pt>
                <c:pt idx="4">
                  <c:v/>
                </c:pt>
                <c:pt idx="5">
                  <c:v/>
                </c:pt>
                <c:pt idx="6">
                  <c:v/>
                </c:pt>
              </c:strCache>
            </c:strRef>
          </c:cat>
          <c:val>
            <c:numRef>
              <c:f>Sheet1!$B$2:$B$8</c:f>
              <c:numCache>
                <c:formatCode>General</c:formatCode>
                <c:ptCount val="7"/>
                <c:pt idx="0">
                  <c:v>1.42</c:v>
                </c:pt>
                <c:pt idx="1">
                  <c:v>0.66</c:v>
                </c:pt>
                <c:pt idx="2">
                  <c:v>2.86</c:v>
                </c:pt>
                <c:pt idx="3">
                  <c:v>2.2</c:v>
                </c:pt>
                <c:pt idx="4">
                  <c:v>0.3</c:v>
                </c:pt>
                <c:pt idx="5">
                  <c:v>2.02</c:v>
                </c:pt>
                <c:pt idx="6">
                  <c:v>1.72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56</a:t>
                    </a:r>
                  </a:p>
                  <a:p>
                    <a:r>
                      <a:t>0.97</a:t>
                    </a:r>
                  </a:p>
                </c:rich>
              </c:tx>
              <c:dLblPos val="l"/>
              <c:showLegendKey val="0"/>
              <c:showVal val="1"/>
              <c:showCatName val="0"/>
              <c:showSerName val="0"/>
              <c:showPercent val="0"/>
              <c:showBubbleSize val="0"/>
            </c:dLbl>
            <c:dLbl>
              <c:idx val="1"/>
              <c:tx>
                <c:rich>
                  <a:bodyPr/>
                  <a:lstStyle/>
                  <a:p>
                    <a:r>
                      <a:t>IX 21</a:t>
                    </a:r>
                  </a:p>
                  <a:p>
                    <a:r>
                      <a:t>0.19</a:t>
                    </a:r>
                  </a:p>
                </c:rich>
              </c:tx>
              <c:dLblPos val="l"/>
              <c:showLegendKey val="0"/>
              <c:showVal val="1"/>
              <c:showCatName val="0"/>
              <c:showSerName val="0"/>
              <c:showPercent val="0"/>
              <c:showBubbleSize val="0"/>
            </c:dLbl>
            <c:dLbl>
              <c:idx val="2"/>
              <c:tx>
                <c:rich>
                  <a:bodyPr/>
                  <a:lstStyle/>
                  <a:p>
                    <a:r>
                      <a:t>IX 60</a:t>
                    </a:r>
                  </a:p>
                  <a:p>
                    <a:r>
                      <a:t>1.83</a:t>
                    </a:r>
                  </a:p>
                </c:rich>
              </c:tx>
              <c:dLblPos val="l"/>
              <c:showLegendKey val="0"/>
              <c:showVal val="1"/>
              <c:showCatName val="0"/>
              <c:showSerName val="0"/>
              <c:showPercent val="0"/>
              <c:showBubbleSize val="0"/>
            </c:dLbl>
            <c:dLbl>
              <c:idx val="3"/>
              <c:tx>
                <c:rich>
                  <a:bodyPr/>
                  <a:lstStyle/>
                  <a:p>
                    <a:r>
                      <a:t>IX 34</a:t>
                    </a:r>
                  </a:p>
                  <a:p>
                    <a:r>
                      <a:t>0.78</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21</c:v>
                </c:pt>
                <c:pt idx="2">
                  <c:v>IX 60</c:v>
                </c:pt>
                <c:pt idx="3">
                  <c:v>IX 34</c:v>
                </c:pt>
                <c:pt idx="4">
                  <c:v/>
                </c:pt>
                <c:pt idx="5">
                  <c:v/>
                </c:pt>
                <c:pt idx="6">
                  <c:v/>
                </c:pt>
              </c:strCache>
            </c:strRef>
          </c:cat>
          <c:val>
            <c:numRef>
              <c:f>Sheet1!$C$2:$C$8</c:f>
              <c:numCache>
                <c:formatCode>General</c:formatCode>
                <c:ptCount val="7"/>
                <c:pt idx="0">
                  <c:v>0.97</c:v>
                </c:pt>
                <c:pt idx="1">
                  <c:v>0.19</c:v>
                </c:pt>
                <c:pt idx="2">
                  <c:v>1.83</c:v>
                </c:pt>
                <c:pt idx="3">
                  <c:v>0.78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21</c:v>
                </c:pt>
                <c:pt idx="2">
                  <c:v>IX 60</c:v>
                </c:pt>
                <c:pt idx="3">
                  <c:v>IX 34</c:v>
                </c:pt>
                <c:pt idx="4">
                  <c:v/>
                </c:pt>
                <c:pt idx="5">
                  <c:v/>
                </c:pt>
                <c:pt idx="6">
                  <c:v/>
                </c:pt>
              </c:strCache>
            </c:strRef>
          </c:cat>
          <c:val>
            <c:numRef>
              <c:f>Sheet1!$D$2:$D$8</c:f>
              <c:numCache>
                <c:formatCode>General</c:formatCode>
                <c:ptCount val="7"/>
                <c:pt idx="0">
                  <c:v>1.73</c:v>
                </c:pt>
                <c:pt idx="1">
                  <c:v>0.9</c:v>
                </c:pt>
                <c:pt idx="2">
                  <c:v>5.54</c:v>
                </c:pt>
                <c:pt idx="4">
                  <c:v>0.65</c:v>
                </c:pt>
                <c:pt idx="5">
                  <c:v>1.12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21</c:v>
                </c:pt>
                <c:pt idx="2">
                  <c:v>IX 60</c:v>
                </c:pt>
                <c:pt idx="3">
                  <c:v>IX 34</c:v>
                </c:pt>
                <c:pt idx="4">
                  <c:v/>
                </c:pt>
                <c:pt idx="5">
                  <c:v/>
                </c:pt>
                <c:pt idx="6">
                  <c:v/>
                </c:pt>
              </c:strCache>
            </c:strRef>
          </c:cat>
          <c:val>
            <c:numRef>
              <c:f>Sheet1!$E$2:$E$8</c:f>
              <c:numCache>
                <c:formatCode>General</c:formatCode>
                <c:ptCount val="7"/>
                <c:pt idx="0">
                  <c:v>1.27</c:v>
                </c:pt>
                <c:pt idx="1">
                  <c:v>0.51</c:v>
                </c:pt>
                <c:pt idx="2">
                  <c:v>3.07</c:v>
                </c:pt>
                <c:pt idx="3">
                  <c:v>2.26</c:v>
                </c:pt>
                <c:pt idx="4">
                  <c:v>0.31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Barbasol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21</c:v>
                </c:pt>
                <c:pt idx="2">
                  <c:v>IX 60</c:v>
                </c:pt>
                <c:pt idx="3">
                  <c:v>IX 34</c:v>
                </c:pt>
                <c:pt idx="4">
                  <c:v/>
                </c:pt>
                <c:pt idx="5">
                  <c:v/>
                </c:pt>
                <c:pt idx="6">
                  <c:v/>
                </c:pt>
              </c:strCache>
            </c:strRef>
          </c:cat>
          <c:val>
            <c:numRef>
              <c:f>Sheet1!$F$2:$F$8</c:f>
              <c:numCache>
                <c:formatCode>General</c:formatCode>
                <c:ptCount val="7"/>
                <c:pt idx="0">
                  <c:v>1.19</c:v>
                </c:pt>
                <c:pt idx="1">
                  <c:v>0.32</c:v>
                </c:pt>
                <c:pt idx="2">
                  <c:v>2.02</c:v>
                </c:pt>
                <c:pt idx="3">
                  <c:v>0.83</c:v>
                </c:pt>
                <c:pt idx="5">
                  <c:v>2.18</c:v>
                </c:pt>
                <c:pt idx="6">
                  <c:v>1.81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0378"/>
          <c:min val="-0.312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
                </c:pt>
                <c:pt idx="2">
                  <c:v>IX 100</c:v>
                </c:pt>
                <c:pt idx="3">
                  <c:v/>
                </c:pt>
              </c:strCache>
            </c:strRef>
          </c:cat>
          <c:val>
            <c:numRef>
              <c:f>Sheet1!$B$2:$B$5</c:f>
              <c:numCache>
                <c:formatCode>General</c:formatCode>
                <c:ptCount val="4"/>
                <c:pt idx="0">
                  <c:v>3.15</c:v>
                </c:pt>
                <c:pt idx="1">
                  <c:v>1.53</c:v>
                </c:pt>
                <c:pt idx="2">
                  <c:v>1.8</c:v>
                </c:pt>
                <c:pt idx="3">
                  <c:v>0.71</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100</a:t>
                    </a:r>
                  </a:p>
                  <a:p>
                    <a:r>
                      <a:t>1.8</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
                </c:pt>
                <c:pt idx="2">
                  <c:v>IX 100</c:v>
                </c:pt>
                <c:pt idx="3">
                  <c:v/>
                </c:pt>
              </c:strCache>
            </c:strRef>
          </c:cat>
          <c:val>
            <c:numRef>
              <c:f>Sheet1!$C$2:$C$5</c:f>
              <c:numCache>
                <c:formatCode>General</c:formatCode>
                <c:ptCount val="4"/>
                <c:pt idx="2">
                  <c:v>1.8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
                </c:pt>
                <c:pt idx="2">
                  <c:v>IX 100</c:v>
                </c:pt>
                <c:pt idx="3">
                  <c:v/>
                </c:pt>
              </c:strCache>
            </c:strRef>
          </c:cat>
          <c:val>
            <c:numRef>
              <c:f>Sheet1!$D$2:$D$5</c:f>
              <c:numCache>
                <c:formatCode>General</c:formatCode>
                <c:ptCount val="4"/>
                <c:pt idx="0">
                  <c:v>3.36</c:v>
                </c:pt>
                <c:pt idx="1">
                  <c:v>0.43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
                </c:pt>
                <c:pt idx="2">
                  <c:v>IX 100</c:v>
                </c:pt>
                <c:pt idx="3">
                  <c:v/>
                </c:pt>
              </c:strCache>
            </c:strRef>
          </c:cat>
          <c:val>
            <c:numRef>
              <c:f>Sheet1!$E$2:$E$5</c:f>
              <c:numCache>
                <c:formatCode>General</c:formatCode>
                <c:ptCount val="4"/>
                <c:pt idx="0">
                  <c:v>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Dollar Shave Club</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
                </c:pt>
                <c:pt idx="2">
                  <c:v>IX 100</c:v>
                </c:pt>
                <c:pt idx="3">
                  <c:v/>
                </c:pt>
              </c:strCache>
            </c:strRef>
          </c:cat>
          <c:val>
            <c:numRef>
              <c:f>Sheet1!$F$2:$F$5</c:f>
              <c:numCache>
                <c:formatCode>General</c:formatCode>
                <c:ptCount val="4"/>
                <c:pt idx="3">
                  <c:v>0.71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8648"/>
          <c:min val="-0.06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
                </c:pt>
                <c:pt idx="1">
                  <c:v>IX 100</c:v>
                </c:pt>
                <c:pt idx="2">
                  <c:v/>
                </c:pt>
                <c:pt idx="3">
                  <c:v/>
                </c:pt>
                <c:pt idx="4">
                  <c:v/>
                </c:pt>
              </c:strCache>
            </c:strRef>
          </c:cat>
          <c:val>
            <c:numRef>
              <c:f>Sheet1!$B$2:$B$6</c:f>
              <c:numCache>
                <c:formatCode>General</c:formatCode>
                <c:ptCount val="5"/>
                <c:pt idx="0">
                  <c:v>0.61</c:v>
                </c:pt>
                <c:pt idx="1">
                  <c:v>0.91</c:v>
                </c:pt>
                <c:pt idx="2">
                  <c:v>1.97</c:v>
                </c:pt>
                <c:pt idx="3">
                  <c:v>0.05</c:v>
                </c:pt>
                <c:pt idx="4">
                  <c:v>0.6</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100</a:t>
                    </a:r>
                  </a:p>
                  <a:p>
                    <a:r>
                      <a:t>0.91</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
                </c:pt>
                <c:pt idx="1">
                  <c:v>IX 100</c:v>
                </c:pt>
                <c:pt idx="2">
                  <c:v/>
                </c:pt>
                <c:pt idx="3">
                  <c:v/>
                </c:pt>
                <c:pt idx="4">
                  <c:v/>
                </c:pt>
              </c:strCache>
            </c:strRef>
          </c:cat>
          <c:val>
            <c:numRef>
              <c:f>Sheet1!$C$2:$C$6</c:f>
              <c:numCache>
                <c:formatCode>General</c:formatCode>
                <c:ptCount val="5"/>
                <c:pt idx="1">
                  <c:v>0.91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
                </c:pt>
                <c:pt idx="1">
                  <c:v>IX 100</c:v>
                </c:pt>
                <c:pt idx="2">
                  <c:v/>
                </c:pt>
                <c:pt idx="3">
                  <c:v/>
                </c:pt>
                <c:pt idx="4">
                  <c:v/>
                </c:pt>
              </c:strCache>
            </c:strRef>
          </c:cat>
          <c:val>
            <c:numRef>
              <c:f>Sheet1!$D$2:$D$6</c:f>
              <c:numCache>
                <c:formatCode>General</c:formatCode>
                <c:ptCount val="5"/>
                <c:pt idx="0">
                  <c:v>0.61</c:v>
                </c:pt>
                <c:pt idx="1">
                  <c:v>0.92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Pbg Pl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
                </c:pt>
                <c:pt idx="1">
                  <c:v>IX 100</c:v>
                </c:pt>
                <c:pt idx="2">
                  <c:v/>
                </c:pt>
                <c:pt idx="3">
                  <c:v/>
                </c:pt>
                <c:pt idx="4">
                  <c:v/>
                </c:pt>
              </c:strCache>
            </c:strRef>
          </c:cat>
          <c:val>
            <c:numRef>
              <c:f>Sheet1!$E$2:$E$6</c:f>
              <c:numCache>
                <c:formatCode>General</c:formatCode>
                <c:ptCount val="5"/>
                <c:pt idx="0">
                  <c:v>0.38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
                </c:pt>
                <c:pt idx="1">
                  <c:v>IX 100</c:v>
                </c:pt>
                <c:pt idx="2">
                  <c:v/>
                </c:pt>
                <c:pt idx="3">
                  <c:v/>
                </c:pt>
                <c:pt idx="4">
                  <c:v/>
                </c:pt>
              </c:strCache>
            </c:strRef>
          </c:cat>
          <c:val>
            <c:numRef>
              <c:f>Sheet1!$F$2:$F$6</c:f>
              <c:numCache>
                <c:formatCode>General</c:formatCode>
                <c:ptCount val="5"/>
                <c:pt idx="1">
                  <c:v>0.65</c:v>
                </c:pt>
                <c:pt idx="2">
                  <c:v>1.97</c:v>
                </c:pt>
                <c:pt idx="3">
                  <c:v>0.05</c:v>
                </c:pt>
                <c:pt idx="4">
                  <c:v>0.6</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4680999999999997"/>
          <c:min val="-0.446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60</c:v>
                </c:pt>
                <c:pt idx="2">
                  <c:v/>
                </c:pt>
                <c:pt idx="3">
                  <c:v/>
                </c:pt>
                <c:pt idx="4">
                  <c:v>IX 8</c:v>
                </c:pt>
                <c:pt idx="5">
                  <c:v/>
                </c:pt>
                <c:pt idx="6">
                  <c:v>IX 83</c:v>
                </c:pt>
              </c:strCache>
            </c:strRef>
          </c:cat>
          <c:val>
            <c:numRef>
              <c:f>Sheet1!$B$2:$B$8</c:f>
              <c:numCache>
                <c:formatCode>General</c:formatCode>
                <c:ptCount val="7"/>
                <c:pt idx="0">
                  <c:v>4.99</c:v>
                </c:pt>
                <c:pt idx="1">
                  <c:v>3.92</c:v>
                </c:pt>
                <c:pt idx="2">
                  <c:v>4.48</c:v>
                </c:pt>
                <c:pt idx="3">
                  <c:v>4.21</c:v>
                </c:pt>
                <c:pt idx="4">
                  <c:v>25.27</c:v>
                </c:pt>
                <c:pt idx="5">
                  <c:v>2.95</c:v>
                </c:pt>
                <c:pt idx="6">
                  <c:v>1.77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56</a:t>
                    </a:r>
                  </a:p>
                  <a:p>
                    <a:r>
                      <a:t>3.2</a:t>
                    </a:r>
                  </a:p>
                </c:rich>
              </c:tx>
              <c:dLblPos val="l"/>
              <c:showLegendKey val="0"/>
              <c:showVal val="1"/>
              <c:showCatName val="0"/>
              <c:showSerName val="0"/>
              <c:showPercent val="0"/>
              <c:showBubbleSize val="0"/>
            </c:dLbl>
            <c:dLbl>
              <c:idx val="1"/>
              <c:tx>
                <c:rich>
                  <a:bodyPr/>
                  <a:lstStyle/>
                  <a:p>
                    <a:r>
                      <a:t>IX 60</a:t>
                    </a:r>
                  </a:p>
                  <a:p>
                    <a:r>
                      <a:t>2.38</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8</a:t>
                    </a:r>
                  </a:p>
                  <a:p>
                    <a:r>
                      <a:t>2.11</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IX 83</a:t>
                    </a:r>
                  </a:p>
                  <a:p>
                    <a:r>
                      <a:t>1.5</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60</c:v>
                </c:pt>
                <c:pt idx="2">
                  <c:v/>
                </c:pt>
                <c:pt idx="3">
                  <c:v/>
                </c:pt>
                <c:pt idx="4">
                  <c:v>IX 8</c:v>
                </c:pt>
                <c:pt idx="5">
                  <c:v/>
                </c:pt>
                <c:pt idx="6">
                  <c:v>IX 83</c:v>
                </c:pt>
              </c:strCache>
            </c:strRef>
          </c:cat>
          <c:val>
            <c:numRef>
              <c:f>Sheet1!$C$2:$C$8</c:f>
              <c:numCache>
                <c:formatCode>General</c:formatCode>
                <c:ptCount val="7"/>
                <c:pt idx="0">
                  <c:v>3.2</c:v>
                </c:pt>
                <c:pt idx="1">
                  <c:v>2.38</c:v>
                </c:pt>
                <c:pt idx="4">
                  <c:v>2.11</c:v>
                </c:pt>
                <c:pt idx="6">
                  <c:v>1.5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60</c:v>
                </c:pt>
                <c:pt idx="2">
                  <c:v/>
                </c:pt>
                <c:pt idx="3">
                  <c:v/>
                </c:pt>
                <c:pt idx="4">
                  <c:v>IX 8</c:v>
                </c:pt>
                <c:pt idx="5">
                  <c:v/>
                </c:pt>
                <c:pt idx="6">
                  <c:v>IX 83</c:v>
                </c:pt>
              </c:strCache>
            </c:strRef>
          </c:cat>
          <c:val>
            <c:numRef>
              <c:f>Sheet1!$D$2:$D$8</c:f>
              <c:numCache>
                <c:formatCode>General</c:formatCode>
                <c:ptCount val="7"/>
                <c:pt idx="0">
                  <c:v>5.75</c:v>
                </c:pt>
                <c:pt idx="1">
                  <c:v>3.94</c:v>
                </c:pt>
                <c:pt idx="3">
                  <c:v>6.4</c:v>
                </c:pt>
                <c:pt idx="4">
                  <c:v>25.48</c:v>
                </c:pt>
                <c:pt idx="5">
                  <c:v>2.95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60</c:v>
                </c:pt>
                <c:pt idx="2">
                  <c:v/>
                </c:pt>
                <c:pt idx="3">
                  <c:v/>
                </c:pt>
                <c:pt idx="4">
                  <c:v>IX 8</c:v>
                </c:pt>
                <c:pt idx="5">
                  <c:v/>
                </c:pt>
                <c:pt idx="6">
                  <c:v>IX 83</c:v>
                </c:pt>
              </c:strCache>
            </c:strRef>
          </c:cat>
          <c:val>
            <c:numRef>
              <c:f>Sheet1!$E$2:$E$8</c:f>
              <c:numCache>
                <c:formatCode>General</c:formatCode>
                <c:ptCount val="7"/>
                <c:pt idx="0">
                  <c:v>4.33</c:v>
                </c:pt>
                <c:pt idx="4">
                  <c:v>3.75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Dollar Shave Club</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60</c:v>
                </c:pt>
                <c:pt idx="2">
                  <c:v/>
                </c:pt>
                <c:pt idx="3">
                  <c:v/>
                </c:pt>
                <c:pt idx="4">
                  <c:v>IX 8</c:v>
                </c:pt>
                <c:pt idx="5">
                  <c:v/>
                </c:pt>
                <c:pt idx="6">
                  <c:v>IX 83</c:v>
                </c:pt>
              </c:strCache>
            </c:strRef>
          </c:cat>
          <c:val>
            <c:numRef>
              <c:f>Sheet1!$F$2:$F$8</c:f>
              <c:numCache>
                <c:formatCode>General</c:formatCode>
                <c:ptCount val="7"/>
                <c:pt idx="2">
                  <c:v>4.48</c:v>
                </c:pt>
                <c:pt idx="4">
                  <c:v>2.53</c:v>
                </c:pt>
                <c:pt idx="6">
                  <c:v>1.8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5.9784"/>
          <c:min val="1.0"/>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73</c:v>
                </c:pt>
                <c:pt idx="1">
                  <c:v>IX 37</c:v>
                </c:pt>
                <c:pt idx="2">
                  <c:v/>
                </c:pt>
                <c:pt idx="3">
                  <c:v/>
                </c:pt>
                <c:pt idx="4">
                  <c:v/>
                </c:pt>
                <c:pt idx="5">
                  <c:v/>
                </c:pt>
                <c:pt idx="6">
                  <c:v/>
                </c:pt>
              </c:strCache>
            </c:strRef>
          </c:cat>
          <c:val>
            <c:numRef>
              <c:f>Sheet1!$B$2:$B$8</c:f>
              <c:numCache>
                <c:formatCode>General</c:formatCode>
                <c:ptCount val="7"/>
                <c:pt idx="0">
                  <c:v>4.99</c:v>
                </c:pt>
                <c:pt idx="1">
                  <c:v>3.92</c:v>
                </c:pt>
                <c:pt idx="2">
                  <c:v>4.48</c:v>
                </c:pt>
                <c:pt idx="3">
                  <c:v>4.21</c:v>
                </c:pt>
                <c:pt idx="4">
                  <c:v>25.27</c:v>
                </c:pt>
                <c:pt idx="5">
                  <c:v>2.95</c:v>
                </c:pt>
                <c:pt idx="6">
                  <c:v>1.77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73</a:t>
                    </a:r>
                  </a:p>
                  <a:p>
                    <a:r>
                      <a:t>4.22</a:t>
                    </a:r>
                  </a:p>
                </c:rich>
              </c:tx>
              <c:dLblPos val="l"/>
              <c:showLegendKey val="0"/>
              <c:showVal val="1"/>
              <c:showCatName val="0"/>
              <c:showSerName val="0"/>
              <c:showPercent val="0"/>
              <c:showBubbleSize val="0"/>
            </c:dLbl>
            <c:dLbl>
              <c:idx val="1"/>
              <c:tx>
                <c:rich>
                  <a:bodyPr/>
                  <a:lstStyle/>
                  <a:p>
                    <a:r>
                      <a:t>IX 37</a:t>
                    </a:r>
                  </a:p>
                  <a:p>
                    <a:r>
                      <a:t>1.44</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73</c:v>
                </c:pt>
                <c:pt idx="1">
                  <c:v>IX 37</c:v>
                </c:pt>
                <c:pt idx="2">
                  <c:v/>
                </c:pt>
                <c:pt idx="3">
                  <c:v/>
                </c:pt>
                <c:pt idx="4">
                  <c:v/>
                </c:pt>
                <c:pt idx="5">
                  <c:v/>
                </c:pt>
                <c:pt idx="6">
                  <c:v/>
                </c:pt>
              </c:strCache>
            </c:strRef>
          </c:cat>
          <c:val>
            <c:numRef>
              <c:f>Sheet1!$C$2:$C$8</c:f>
              <c:numCache>
                <c:formatCode>General</c:formatCode>
                <c:ptCount val="7"/>
                <c:pt idx="0">
                  <c:v>4.22</c:v>
                </c:pt>
                <c:pt idx="1">
                  <c:v>1.44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73</c:v>
                </c:pt>
                <c:pt idx="1">
                  <c:v>IX 37</c:v>
                </c:pt>
                <c:pt idx="2">
                  <c:v/>
                </c:pt>
                <c:pt idx="3">
                  <c:v/>
                </c:pt>
                <c:pt idx="4">
                  <c:v/>
                </c:pt>
                <c:pt idx="5">
                  <c:v/>
                </c:pt>
                <c:pt idx="6">
                  <c:v/>
                </c:pt>
              </c:strCache>
            </c:strRef>
          </c:cat>
          <c:val>
            <c:numRef>
              <c:f>Sheet1!$D$2:$D$8</c:f>
              <c:numCache>
                <c:formatCode>General</c:formatCode>
                <c:ptCount val="7"/>
                <c:pt idx="0">
                  <c:v>5.75</c:v>
                </c:pt>
                <c:pt idx="1">
                  <c:v>3.94</c:v>
                </c:pt>
                <c:pt idx="3">
                  <c:v>6.4</c:v>
                </c:pt>
                <c:pt idx="4">
                  <c:v>25.48</c:v>
                </c:pt>
                <c:pt idx="5">
                  <c:v>2.95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73</c:v>
                </c:pt>
                <c:pt idx="1">
                  <c:v>IX 37</c:v>
                </c:pt>
                <c:pt idx="2">
                  <c:v/>
                </c:pt>
                <c:pt idx="3">
                  <c:v/>
                </c:pt>
                <c:pt idx="4">
                  <c:v/>
                </c:pt>
                <c:pt idx="5">
                  <c:v/>
                </c:pt>
                <c:pt idx="6">
                  <c:v/>
                </c:pt>
              </c:strCache>
            </c:strRef>
          </c:cat>
          <c:val>
            <c:numRef>
              <c:f>Sheet1!$E$2:$E$8</c:f>
              <c:numCache>
                <c:formatCode>General</c:formatCode>
                <c:ptCount val="7"/>
                <c:pt idx="0">
                  <c:v>4.33</c:v>
                </c:pt>
                <c:pt idx="4">
                  <c:v>3.75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Dollar Shave Club</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73</c:v>
                </c:pt>
                <c:pt idx="1">
                  <c:v>IX 37</c:v>
                </c:pt>
                <c:pt idx="2">
                  <c:v/>
                </c:pt>
                <c:pt idx="3">
                  <c:v/>
                </c:pt>
                <c:pt idx="4">
                  <c:v/>
                </c:pt>
                <c:pt idx="5">
                  <c:v/>
                </c:pt>
                <c:pt idx="6">
                  <c:v/>
                </c:pt>
              </c:strCache>
            </c:strRef>
          </c:cat>
          <c:val>
            <c:numRef>
              <c:f>Sheet1!$F$2:$F$8</c:f>
              <c:numCache>
                <c:formatCode>General</c:formatCode>
                <c:ptCount val="7"/>
                <c:pt idx="2">
                  <c:v>4.48</c:v>
                </c:pt>
                <c:pt idx="4">
                  <c:v>2.53</c:v>
                </c:pt>
                <c:pt idx="6">
                  <c:v>1.8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5.9784"/>
          <c:min val="0.9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129</c:v>
                </c:pt>
                <c:pt idx="1">
                  <c:v/>
                </c:pt>
                <c:pt idx="2">
                  <c:v/>
                </c:pt>
                <c:pt idx="3">
                  <c:v/>
                </c:pt>
                <c:pt idx="4">
                  <c:v>IX 10</c:v>
                </c:pt>
                <c:pt idx="5">
                  <c:v/>
                </c:pt>
                <c:pt idx="6">
                  <c:v/>
                </c:pt>
              </c:strCache>
            </c:strRef>
          </c:cat>
          <c:val>
            <c:numRef>
              <c:f>Sheet1!$B$2:$B$8</c:f>
              <c:numCache>
                <c:formatCode>General</c:formatCode>
                <c:ptCount val="7"/>
                <c:pt idx="0">
                  <c:v>4.99</c:v>
                </c:pt>
                <c:pt idx="1">
                  <c:v>3.92</c:v>
                </c:pt>
                <c:pt idx="2">
                  <c:v>4.48</c:v>
                </c:pt>
                <c:pt idx="3">
                  <c:v>4.21</c:v>
                </c:pt>
                <c:pt idx="4">
                  <c:v>25.27</c:v>
                </c:pt>
                <c:pt idx="5">
                  <c:v>2.95</c:v>
                </c:pt>
                <c:pt idx="6">
                  <c:v>1.77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129</a:t>
                    </a:r>
                  </a:p>
                  <a:p>
                    <a:r>
                      <a:t>7.43</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10</a:t>
                    </a:r>
                  </a:p>
                  <a:p>
                    <a:r>
                      <a:t>2.62</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129</c:v>
                </c:pt>
                <c:pt idx="1">
                  <c:v/>
                </c:pt>
                <c:pt idx="2">
                  <c:v/>
                </c:pt>
                <c:pt idx="3">
                  <c:v/>
                </c:pt>
                <c:pt idx="4">
                  <c:v>IX 10</c:v>
                </c:pt>
                <c:pt idx="5">
                  <c:v/>
                </c:pt>
                <c:pt idx="6">
                  <c:v/>
                </c:pt>
              </c:strCache>
            </c:strRef>
          </c:cat>
          <c:val>
            <c:numRef>
              <c:f>Sheet1!$C$2:$C$8</c:f>
              <c:numCache>
                <c:formatCode>General</c:formatCode>
                <c:ptCount val="7"/>
                <c:pt idx="0">
                  <c:v>7.43</c:v>
                </c:pt>
                <c:pt idx="4">
                  <c:v>2.62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129</c:v>
                </c:pt>
                <c:pt idx="1">
                  <c:v/>
                </c:pt>
                <c:pt idx="2">
                  <c:v/>
                </c:pt>
                <c:pt idx="3">
                  <c:v/>
                </c:pt>
                <c:pt idx="4">
                  <c:v>IX 10</c:v>
                </c:pt>
                <c:pt idx="5">
                  <c:v/>
                </c:pt>
                <c:pt idx="6">
                  <c:v/>
                </c:pt>
              </c:strCache>
            </c:strRef>
          </c:cat>
          <c:val>
            <c:numRef>
              <c:f>Sheet1!$D$2:$D$8</c:f>
              <c:numCache>
                <c:formatCode>General</c:formatCode>
                <c:ptCount val="7"/>
                <c:pt idx="0">
                  <c:v>5.75</c:v>
                </c:pt>
                <c:pt idx="1">
                  <c:v>3.94</c:v>
                </c:pt>
                <c:pt idx="3">
                  <c:v>6.4</c:v>
                </c:pt>
                <c:pt idx="4">
                  <c:v>25.48</c:v>
                </c:pt>
                <c:pt idx="5">
                  <c:v>2.95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129</c:v>
                </c:pt>
                <c:pt idx="1">
                  <c:v/>
                </c:pt>
                <c:pt idx="2">
                  <c:v/>
                </c:pt>
                <c:pt idx="3">
                  <c:v/>
                </c:pt>
                <c:pt idx="4">
                  <c:v>IX 10</c:v>
                </c:pt>
                <c:pt idx="5">
                  <c:v/>
                </c:pt>
                <c:pt idx="6">
                  <c:v/>
                </c:pt>
              </c:strCache>
            </c:strRef>
          </c:cat>
          <c:val>
            <c:numRef>
              <c:f>Sheet1!$E$2:$E$8</c:f>
              <c:numCache>
                <c:formatCode>General</c:formatCode>
                <c:ptCount val="7"/>
                <c:pt idx="0">
                  <c:v>4.33</c:v>
                </c:pt>
                <c:pt idx="4">
                  <c:v>3.75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Dollar Shave Club</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129</c:v>
                </c:pt>
                <c:pt idx="1">
                  <c:v/>
                </c:pt>
                <c:pt idx="2">
                  <c:v/>
                </c:pt>
                <c:pt idx="3">
                  <c:v/>
                </c:pt>
                <c:pt idx="4">
                  <c:v>IX 10</c:v>
                </c:pt>
                <c:pt idx="5">
                  <c:v/>
                </c:pt>
                <c:pt idx="6">
                  <c:v/>
                </c:pt>
              </c:strCache>
            </c:strRef>
          </c:cat>
          <c:val>
            <c:numRef>
              <c:f>Sheet1!$F$2:$F$8</c:f>
              <c:numCache>
                <c:formatCode>General</c:formatCode>
                <c:ptCount val="7"/>
                <c:pt idx="2">
                  <c:v>4.48</c:v>
                </c:pt>
                <c:pt idx="4">
                  <c:v>2.53</c:v>
                </c:pt>
                <c:pt idx="6">
                  <c:v>1.8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5.9784"/>
          <c:min val="1.274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
                </c:pt>
              </c:strCache>
            </c:strRef>
          </c:cat>
          <c:val>
            <c:numRef>
              <c:f>Sheet1!$B$2:$B$3</c:f>
              <c:numCache>
                <c:formatCode>General</c:formatCode>
                <c:ptCount val="2"/>
                <c:pt idx="0">
                  <c:v>2.43</c:v>
                </c:pt>
                <c:pt idx="1">
                  <c:v>0.73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74</a:t>
                    </a:r>
                  </a:p>
                  <a:p>
                    <a:r>
                      <a:t>1.8</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
                </c:pt>
              </c:strCache>
            </c:strRef>
          </c:cat>
          <c:val>
            <c:numRef>
              <c:f>Sheet1!$C$2:$C$3</c:f>
              <c:numCache>
                <c:formatCode>General</c:formatCode>
                <c:ptCount val="2"/>
                <c:pt idx="0">
                  <c:v>1.8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
                </c:pt>
              </c:strCache>
            </c:strRef>
          </c:cat>
          <c:val>
            <c:numRef>
              <c:f>Sheet1!$D$2:$D$3</c:f>
              <c:numCache>
                <c:formatCode>General</c:formatCode>
                <c:ptCount val="2"/>
                <c:pt idx="0">
                  <c:v>2.44</c:v>
                </c:pt>
                <c:pt idx="1">
                  <c:v>0.64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
                </c:pt>
              </c:strCache>
            </c:strRef>
          </c:cat>
          <c:val>
            <c:numRef>
              <c:f>Sheet1!$E$2:$E$3</c:f>
              <c:numCache>
                <c:formatCode>General</c:formatCode>
                <c:ptCount val="2"/>
                <c:pt idx="0">
                  <c:v>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74</c:v>
                </c:pt>
                <c:pt idx="1">
                  <c:v/>
                </c:pt>
              </c:strCache>
            </c:strRef>
          </c:cat>
          <c:val>
            <c:numRef>
              <c:f>Sheet1!$F$2:$F$3</c:f>
              <c:numCache>
                <c:formatCode>General</c:formatCode>
                <c:ptCount val="2"/>
                <c:pt idx="1">
                  <c:v>1.64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9393"/>
          <c:min val="0.1369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55</c:v>
                </c:pt>
                <c:pt idx="1">
                  <c:v>IX 60</c:v>
                </c:pt>
                <c:pt idx="2">
                  <c:v/>
                </c:pt>
                <c:pt idx="3">
                  <c:v/>
                </c:pt>
                <c:pt idx="4">
                  <c:v>IX 82</c:v>
                </c:pt>
                <c:pt idx="5">
                  <c:v>IX 100</c:v>
                </c:pt>
                <c:pt idx="6">
                  <c:v/>
                </c:pt>
              </c:strCache>
            </c:strRef>
          </c:cat>
          <c:val>
            <c:numRef>
              <c:f>Sheet1!$B$2:$B$8</c:f>
              <c:numCache>
                <c:formatCode>General</c:formatCode>
                <c:ptCount val="7"/>
                <c:pt idx="0">
                  <c:v>3.04</c:v>
                </c:pt>
                <c:pt idx="1">
                  <c:v>2.79</c:v>
                </c:pt>
                <c:pt idx="2">
                  <c:v>2.19</c:v>
                </c:pt>
                <c:pt idx="3">
                  <c:v>0.72</c:v>
                </c:pt>
                <c:pt idx="4">
                  <c:v>0.8</c:v>
                </c:pt>
                <c:pt idx="5">
                  <c:v>0.13</c:v>
                </c:pt>
                <c:pt idx="6">
                  <c:v>0.13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55</a:t>
                    </a:r>
                  </a:p>
                  <a:p>
                    <a:r>
                      <a:t>2.33</a:t>
                    </a:r>
                  </a:p>
                </c:rich>
              </c:tx>
              <c:dLblPos val="l"/>
              <c:showLegendKey val="0"/>
              <c:showVal val="1"/>
              <c:showCatName val="0"/>
              <c:showSerName val="0"/>
              <c:showPercent val="0"/>
              <c:showBubbleSize val="0"/>
            </c:dLbl>
            <c:dLbl>
              <c:idx val="1"/>
              <c:tx>
                <c:rich>
                  <a:bodyPr/>
                  <a:lstStyle/>
                  <a:p>
                    <a:r>
                      <a:t>IX 60</a:t>
                    </a:r>
                  </a:p>
                  <a:p>
                    <a:r>
                      <a:t>1.67</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82</a:t>
                    </a:r>
                  </a:p>
                  <a:p>
                    <a:r>
                      <a:t>0.68</a:t>
                    </a:r>
                  </a:p>
                </c:rich>
              </c:tx>
              <c:dLblPos val="l"/>
              <c:showLegendKey val="0"/>
              <c:showVal val="1"/>
              <c:showCatName val="0"/>
              <c:showSerName val="0"/>
              <c:showPercent val="0"/>
              <c:showBubbleSize val="0"/>
            </c:dLbl>
            <c:dLbl>
              <c:idx val="5"/>
              <c:tx>
                <c:rich>
                  <a:bodyPr/>
                  <a:lstStyle/>
                  <a:p>
                    <a:r>
                      <a:t>IX 100</a:t>
                    </a:r>
                  </a:p>
                  <a:p>
                    <a:r>
                      <a:t>0.51</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55</c:v>
                </c:pt>
                <c:pt idx="1">
                  <c:v>IX 60</c:v>
                </c:pt>
                <c:pt idx="2">
                  <c:v/>
                </c:pt>
                <c:pt idx="3">
                  <c:v/>
                </c:pt>
                <c:pt idx="4">
                  <c:v>IX 82</c:v>
                </c:pt>
                <c:pt idx="5">
                  <c:v>IX 100</c:v>
                </c:pt>
                <c:pt idx="6">
                  <c:v/>
                </c:pt>
              </c:strCache>
            </c:strRef>
          </c:cat>
          <c:val>
            <c:numRef>
              <c:f>Sheet1!$C$2:$C$8</c:f>
              <c:numCache>
                <c:formatCode>General</c:formatCode>
                <c:ptCount val="7"/>
                <c:pt idx="0">
                  <c:v>2.33</c:v>
                </c:pt>
                <c:pt idx="1">
                  <c:v>1.67</c:v>
                </c:pt>
                <c:pt idx="4">
                  <c:v>0.68</c:v>
                </c:pt>
                <c:pt idx="5">
                  <c:v>0.51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55</c:v>
                </c:pt>
                <c:pt idx="1">
                  <c:v>IX 60</c:v>
                </c:pt>
                <c:pt idx="2">
                  <c:v/>
                </c:pt>
                <c:pt idx="3">
                  <c:v/>
                </c:pt>
                <c:pt idx="4">
                  <c:v>IX 82</c:v>
                </c:pt>
                <c:pt idx="5">
                  <c:v>IX 100</c:v>
                </c:pt>
                <c:pt idx="6">
                  <c:v/>
                </c:pt>
              </c:strCache>
            </c:strRef>
          </c:cat>
          <c:val>
            <c:numRef>
              <c:f>Sheet1!$D$2:$D$8</c:f>
              <c:numCache>
                <c:formatCode>General</c:formatCode>
                <c:ptCount val="7"/>
                <c:pt idx="0">
                  <c:v>4.21</c:v>
                </c:pt>
                <c:pt idx="1">
                  <c:v>2.8</c:v>
                </c:pt>
                <c:pt idx="3">
                  <c:v>3.23</c:v>
                </c:pt>
                <c:pt idx="5">
                  <c:v>0.4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55</c:v>
                </c:pt>
                <c:pt idx="1">
                  <c:v>IX 60</c:v>
                </c:pt>
                <c:pt idx="2">
                  <c:v/>
                </c:pt>
                <c:pt idx="3">
                  <c:v/>
                </c:pt>
                <c:pt idx="4">
                  <c:v>IX 82</c:v>
                </c:pt>
                <c:pt idx="5">
                  <c:v>IX 100</c:v>
                </c:pt>
                <c:pt idx="6">
                  <c:v/>
                </c:pt>
              </c:strCache>
            </c:strRef>
          </c:cat>
          <c:val>
            <c:numRef>
              <c:f>Sheet1!$E$2:$E$8</c:f>
              <c:numCache>
                <c:formatCode>General</c:formatCode>
                <c:ptCount val="7"/>
                <c:pt idx="0">
                  <c:v>2.28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Dollar Shave Club</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55</c:v>
                </c:pt>
                <c:pt idx="1">
                  <c:v>IX 60</c:v>
                </c:pt>
                <c:pt idx="2">
                  <c:v/>
                </c:pt>
                <c:pt idx="3">
                  <c:v/>
                </c:pt>
                <c:pt idx="4">
                  <c:v>IX 82</c:v>
                </c:pt>
                <c:pt idx="5">
                  <c:v>IX 100</c:v>
                </c:pt>
                <c:pt idx="6">
                  <c:v/>
                </c:pt>
              </c:strCache>
            </c:strRef>
          </c:cat>
          <c:val>
            <c:numRef>
              <c:f>Sheet1!$F$2:$F$8</c:f>
              <c:numCache>
                <c:formatCode>General</c:formatCode>
                <c:ptCount val="7"/>
                <c:pt idx="2">
                  <c:v>2.19</c:v>
                </c:pt>
                <c:pt idx="4">
                  <c:v>0.83</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7058"/>
          <c:min val="-0.3722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49</c:v>
                </c:pt>
                <c:pt idx="1">
                  <c:v>IX 37</c:v>
                </c:pt>
                <c:pt idx="2">
                  <c:v/>
                </c:pt>
                <c:pt idx="3">
                  <c:v/>
                </c:pt>
                <c:pt idx="4">
                  <c:v/>
                </c:pt>
                <c:pt idx="5">
                  <c:v/>
                </c:pt>
                <c:pt idx="6">
                  <c:v/>
                </c:pt>
              </c:strCache>
            </c:strRef>
          </c:cat>
          <c:val>
            <c:numRef>
              <c:f>Sheet1!$B$2:$B$8</c:f>
              <c:numCache>
                <c:formatCode>General</c:formatCode>
                <c:ptCount val="7"/>
                <c:pt idx="0">
                  <c:v>3.04</c:v>
                </c:pt>
                <c:pt idx="1">
                  <c:v>2.79</c:v>
                </c:pt>
                <c:pt idx="2">
                  <c:v>2.19</c:v>
                </c:pt>
                <c:pt idx="3">
                  <c:v>0.72</c:v>
                </c:pt>
                <c:pt idx="4">
                  <c:v>0.8</c:v>
                </c:pt>
                <c:pt idx="5">
                  <c:v>0.13</c:v>
                </c:pt>
                <c:pt idx="6">
                  <c:v>0.13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49</a:t>
                    </a:r>
                  </a:p>
                  <a:p>
                    <a:r>
                      <a:t>2.06</a:t>
                    </a:r>
                  </a:p>
                </c:rich>
              </c:tx>
              <c:dLblPos val="l"/>
              <c:showLegendKey val="0"/>
              <c:showVal val="1"/>
              <c:showCatName val="0"/>
              <c:showSerName val="0"/>
              <c:showPercent val="0"/>
              <c:showBubbleSize val="0"/>
            </c:dLbl>
            <c:dLbl>
              <c:idx val="1"/>
              <c:tx>
                <c:rich>
                  <a:bodyPr/>
                  <a:lstStyle/>
                  <a:p>
                    <a:r>
                      <a:t>IX 37</a:t>
                    </a:r>
                  </a:p>
                  <a:p>
                    <a:r>
                      <a:t>1.03</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49</c:v>
                </c:pt>
                <c:pt idx="1">
                  <c:v>IX 37</c:v>
                </c:pt>
                <c:pt idx="2">
                  <c:v/>
                </c:pt>
                <c:pt idx="3">
                  <c:v/>
                </c:pt>
                <c:pt idx="4">
                  <c:v/>
                </c:pt>
                <c:pt idx="5">
                  <c:v/>
                </c:pt>
                <c:pt idx="6">
                  <c:v/>
                </c:pt>
              </c:strCache>
            </c:strRef>
          </c:cat>
          <c:val>
            <c:numRef>
              <c:f>Sheet1!$C$2:$C$8</c:f>
              <c:numCache>
                <c:formatCode>General</c:formatCode>
                <c:ptCount val="7"/>
                <c:pt idx="0">
                  <c:v>2.06</c:v>
                </c:pt>
                <c:pt idx="1">
                  <c:v>1.03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49</c:v>
                </c:pt>
                <c:pt idx="1">
                  <c:v>IX 37</c:v>
                </c:pt>
                <c:pt idx="2">
                  <c:v/>
                </c:pt>
                <c:pt idx="3">
                  <c:v/>
                </c:pt>
                <c:pt idx="4">
                  <c:v/>
                </c:pt>
                <c:pt idx="5">
                  <c:v/>
                </c:pt>
                <c:pt idx="6">
                  <c:v/>
                </c:pt>
              </c:strCache>
            </c:strRef>
          </c:cat>
          <c:val>
            <c:numRef>
              <c:f>Sheet1!$D$2:$D$8</c:f>
              <c:numCache>
                <c:formatCode>General</c:formatCode>
                <c:ptCount val="7"/>
                <c:pt idx="0">
                  <c:v>4.21</c:v>
                </c:pt>
                <c:pt idx="1">
                  <c:v>2.8</c:v>
                </c:pt>
                <c:pt idx="3">
                  <c:v>3.23</c:v>
                </c:pt>
                <c:pt idx="5">
                  <c:v>0.4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49</c:v>
                </c:pt>
                <c:pt idx="1">
                  <c:v>IX 37</c:v>
                </c:pt>
                <c:pt idx="2">
                  <c:v/>
                </c:pt>
                <c:pt idx="3">
                  <c:v/>
                </c:pt>
                <c:pt idx="4">
                  <c:v/>
                </c:pt>
                <c:pt idx="5">
                  <c:v/>
                </c:pt>
                <c:pt idx="6">
                  <c:v/>
                </c:pt>
              </c:strCache>
            </c:strRef>
          </c:cat>
          <c:val>
            <c:numRef>
              <c:f>Sheet1!$E$2:$E$8</c:f>
              <c:numCache>
                <c:formatCode>General</c:formatCode>
                <c:ptCount val="7"/>
                <c:pt idx="0">
                  <c:v>2.28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Dollar Shave Club</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49</c:v>
                </c:pt>
                <c:pt idx="1">
                  <c:v>IX 37</c:v>
                </c:pt>
                <c:pt idx="2">
                  <c:v/>
                </c:pt>
                <c:pt idx="3">
                  <c:v/>
                </c:pt>
                <c:pt idx="4">
                  <c:v/>
                </c:pt>
                <c:pt idx="5">
                  <c:v/>
                </c:pt>
                <c:pt idx="6">
                  <c:v/>
                </c:pt>
              </c:strCache>
            </c:strRef>
          </c:cat>
          <c:val>
            <c:numRef>
              <c:f>Sheet1!$F$2:$F$8</c:f>
              <c:numCache>
                <c:formatCode>General</c:formatCode>
                <c:ptCount val="7"/>
                <c:pt idx="2">
                  <c:v>2.19</c:v>
                </c:pt>
                <c:pt idx="4">
                  <c:v>0.83</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7058"/>
          <c:min val="-0.3722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80</c:v>
                </c:pt>
                <c:pt idx="1">
                  <c:v/>
                </c:pt>
                <c:pt idx="2">
                  <c:v/>
                </c:pt>
                <c:pt idx="3">
                  <c:v/>
                </c:pt>
                <c:pt idx="4">
                  <c:v/>
                </c:pt>
                <c:pt idx="5">
                  <c:v/>
                </c:pt>
                <c:pt idx="6">
                  <c:v/>
                </c:pt>
              </c:strCache>
            </c:strRef>
          </c:cat>
          <c:val>
            <c:numRef>
              <c:f>Sheet1!$B$2:$B$8</c:f>
              <c:numCache>
                <c:formatCode>General</c:formatCode>
                <c:ptCount val="7"/>
                <c:pt idx="0">
                  <c:v>3.04</c:v>
                </c:pt>
                <c:pt idx="1">
                  <c:v>2.79</c:v>
                </c:pt>
                <c:pt idx="2">
                  <c:v>2.19</c:v>
                </c:pt>
                <c:pt idx="3">
                  <c:v>0.72</c:v>
                </c:pt>
                <c:pt idx="4">
                  <c:v>0.8</c:v>
                </c:pt>
                <c:pt idx="5">
                  <c:v>0.13</c:v>
                </c:pt>
                <c:pt idx="6">
                  <c:v>0.13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80</a:t>
                    </a:r>
                  </a:p>
                  <a:p>
                    <a:r>
                      <a:t>3.38</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80</c:v>
                </c:pt>
                <c:pt idx="1">
                  <c:v/>
                </c:pt>
                <c:pt idx="2">
                  <c:v/>
                </c:pt>
                <c:pt idx="3">
                  <c:v/>
                </c:pt>
                <c:pt idx="4">
                  <c:v/>
                </c:pt>
                <c:pt idx="5">
                  <c:v/>
                </c:pt>
                <c:pt idx="6">
                  <c:v/>
                </c:pt>
              </c:strCache>
            </c:strRef>
          </c:cat>
          <c:val>
            <c:numRef>
              <c:f>Sheet1!$C$2:$C$8</c:f>
              <c:numCache>
                <c:formatCode>General</c:formatCode>
                <c:ptCount val="7"/>
                <c:pt idx="0">
                  <c:v>3.38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80</c:v>
                </c:pt>
                <c:pt idx="1">
                  <c:v/>
                </c:pt>
                <c:pt idx="2">
                  <c:v/>
                </c:pt>
                <c:pt idx="3">
                  <c:v/>
                </c:pt>
                <c:pt idx="4">
                  <c:v/>
                </c:pt>
                <c:pt idx="5">
                  <c:v/>
                </c:pt>
                <c:pt idx="6">
                  <c:v/>
                </c:pt>
              </c:strCache>
            </c:strRef>
          </c:cat>
          <c:val>
            <c:numRef>
              <c:f>Sheet1!$D$2:$D$8</c:f>
              <c:numCache>
                <c:formatCode>General</c:formatCode>
                <c:ptCount val="7"/>
                <c:pt idx="0">
                  <c:v>4.21</c:v>
                </c:pt>
                <c:pt idx="1">
                  <c:v>2.8</c:v>
                </c:pt>
                <c:pt idx="3">
                  <c:v>3.23</c:v>
                </c:pt>
                <c:pt idx="5">
                  <c:v>0.4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80</c:v>
                </c:pt>
                <c:pt idx="1">
                  <c:v/>
                </c:pt>
                <c:pt idx="2">
                  <c:v/>
                </c:pt>
                <c:pt idx="3">
                  <c:v/>
                </c:pt>
                <c:pt idx="4">
                  <c:v/>
                </c:pt>
                <c:pt idx="5">
                  <c:v/>
                </c:pt>
                <c:pt idx="6">
                  <c:v/>
                </c:pt>
              </c:strCache>
            </c:strRef>
          </c:cat>
          <c:val>
            <c:numRef>
              <c:f>Sheet1!$E$2:$E$8</c:f>
              <c:numCache>
                <c:formatCode>General</c:formatCode>
                <c:ptCount val="7"/>
                <c:pt idx="0">
                  <c:v>2.28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Dollar Shave Club</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80</c:v>
                </c:pt>
                <c:pt idx="1">
                  <c:v/>
                </c:pt>
                <c:pt idx="2">
                  <c:v/>
                </c:pt>
                <c:pt idx="3">
                  <c:v/>
                </c:pt>
                <c:pt idx="4">
                  <c:v/>
                </c:pt>
                <c:pt idx="5">
                  <c:v/>
                </c:pt>
                <c:pt idx="6">
                  <c:v/>
                </c:pt>
              </c:strCache>
            </c:strRef>
          </c:cat>
          <c:val>
            <c:numRef>
              <c:f>Sheet1!$F$2:$F$8</c:f>
              <c:numCache>
                <c:formatCode>General</c:formatCode>
                <c:ptCount val="7"/>
                <c:pt idx="2">
                  <c:v>2.19</c:v>
                </c:pt>
                <c:pt idx="4">
                  <c:v>0.83</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7058"/>
          <c:min val="-0.3722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80</c:v>
                </c:pt>
                <c:pt idx="1">
                  <c:v>IX 61</c:v>
                </c:pt>
                <c:pt idx="2">
                  <c:v>IX 44</c:v>
                </c:pt>
                <c:pt idx="3">
                  <c:v/>
                </c:pt>
                <c:pt idx="4">
                  <c:v>IX 47</c:v>
                </c:pt>
                <c:pt idx="5">
                  <c:v>IX 100</c:v>
                </c:pt>
              </c:strCache>
            </c:strRef>
          </c:cat>
          <c:val>
            <c:numRef>
              <c:f>Sheet1!$B$2:$B$7</c:f>
              <c:numCache>
                <c:formatCode>General</c:formatCode>
                <c:ptCount val="6"/>
                <c:pt idx="0">
                  <c:v>1.41</c:v>
                </c:pt>
                <c:pt idx="1">
                  <c:v>0.6</c:v>
                </c:pt>
                <c:pt idx="2">
                  <c:v>2.46</c:v>
                </c:pt>
                <c:pt idx="3">
                  <c:v>0.29</c:v>
                </c:pt>
                <c:pt idx="4">
                  <c:v>2.19</c:v>
                </c:pt>
                <c:pt idx="5">
                  <c:v>1.15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80</a:t>
                    </a:r>
                  </a:p>
                  <a:p>
                    <a:r>
                      <a:t>1.39</a:t>
                    </a:r>
                  </a:p>
                </c:rich>
              </c:tx>
              <c:dLblPos val="l"/>
              <c:showLegendKey val="0"/>
              <c:showVal val="1"/>
              <c:showCatName val="0"/>
              <c:showSerName val="0"/>
              <c:showPercent val="0"/>
              <c:showBubbleSize val="0"/>
            </c:dLbl>
            <c:dLbl>
              <c:idx val="1"/>
              <c:tx>
                <c:rich>
                  <a:bodyPr/>
                  <a:lstStyle/>
                  <a:p>
                    <a:r>
                      <a:t>IX 61</a:t>
                    </a:r>
                  </a:p>
                  <a:p>
                    <a:r>
                      <a:t>0.54</a:t>
                    </a:r>
                  </a:p>
                </c:rich>
              </c:tx>
              <c:dLblPos val="l"/>
              <c:showLegendKey val="0"/>
              <c:showVal val="1"/>
              <c:showCatName val="0"/>
              <c:showSerName val="0"/>
              <c:showPercent val="0"/>
              <c:showBubbleSize val="0"/>
            </c:dLbl>
            <c:dLbl>
              <c:idx val="2"/>
              <c:tx>
                <c:rich>
                  <a:bodyPr/>
                  <a:lstStyle/>
                  <a:p>
                    <a:r>
                      <a:t>IX 44</a:t>
                    </a:r>
                  </a:p>
                  <a:p>
                    <a:r>
                      <a:t>1.25</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47</a:t>
                    </a:r>
                  </a:p>
                  <a:p>
                    <a:r>
                      <a:t>1.04</a:t>
                    </a:r>
                  </a:p>
                </c:rich>
              </c:tx>
              <c:dLblPos val="l"/>
              <c:showLegendKey val="0"/>
              <c:showVal val="1"/>
              <c:showCatName val="0"/>
              <c:showSerName val="0"/>
              <c:showPercent val="0"/>
              <c:showBubbleSize val="0"/>
            </c:dLbl>
            <c:dLbl>
              <c:idx val="5"/>
              <c:tx>
                <c:rich>
                  <a:bodyPr/>
                  <a:lstStyle/>
                  <a:p>
                    <a:r>
                      <a:t>IX 100</a:t>
                    </a:r>
                  </a:p>
                  <a:p>
                    <a:r>
                      <a:t>1.04</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80</c:v>
                </c:pt>
                <c:pt idx="1">
                  <c:v>IX 61</c:v>
                </c:pt>
                <c:pt idx="2">
                  <c:v>IX 44</c:v>
                </c:pt>
                <c:pt idx="3">
                  <c:v/>
                </c:pt>
                <c:pt idx="4">
                  <c:v>IX 47</c:v>
                </c:pt>
                <c:pt idx="5">
                  <c:v>IX 100</c:v>
                </c:pt>
              </c:strCache>
            </c:strRef>
          </c:cat>
          <c:val>
            <c:numRef>
              <c:f>Sheet1!$C$2:$C$7</c:f>
              <c:numCache>
                <c:formatCode>General</c:formatCode>
                <c:ptCount val="6"/>
                <c:pt idx="0">
                  <c:v>1.39</c:v>
                </c:pt>
                <c:pt idx="1">
                  <c:v>0.54</c:v>
                </c:pt>
                <c:pt idx="2">
                  <c:v>1.25</c:v>
                </c:pt>
                <c:pt idx="4">
                  <c:v>1.04</c:v>
                </c:pt>
                <c:pt idx="5">
                  <c:v>1.04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80</c:v>
                </c:pt>
                <c:pt idx="1">
                  <c:v>IX 61</c:v>
                </c:pt>
                <c:pt idx="2">
                  <c:v>IX 44</c:v>
                </c:pt>
                <c:pt idx="3">
                  <c:v/>
                </c:pt>
                <c:pt idx="4">
                  <c:v>IX 47</c:v>
                </c:pt>
                <c:pt idx="5">
                  <c:v>IX 100</c:v>
                </c:pt>
              </c:strCache>
            </c:strRef>
          </c:cat>
          <c:val>
            <c:numRef>
              <c:f>Sheet1!$D$2:$D$7</c:f>
              <c:numCache>
                <c:formatCode>General</c:formatCode>
                <c:ptCount val="6"/>
                <c:pt idx="0">
                  <c:v>1.73</c:v>
                </c:pt>
                <c:pt idx="1">
                  <c:v>0.89</c:v>
                </c:pt>
                <c:pt idx="2">
                  <c:v>4.99</c:v>
                </c:pt>
                <c:pt idx="5">
                  <c:v>1.11</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80</c:v>
                </c:pt>
                <c:pt idx="1">
                  <c:v>IX 61</c:v>
                </c:pt>
                <c:pt idx="2">
                  <c:v>IX 44</c:v>
                </c:pt>
                <c:pt idx="3">
                  <c:v/>
                </c:pt>
                <c:pt idx="4">
                  <c:v>IX 47</c:v>
                </c:pt>
                <c:pt idx="5">
                  <c:v>IX 100</c:v>
                </c:pt>
              </c:strCache>
            </c:strRef>
          </c:cat>
          <c:val>
            <c:numRef>
              <c:f>Sheet1!$E$2:$E$7</c:f>
              <c:numCache>
                <c:formatCode>General</c:formatCode>
                <c:ptCount val="6"/>
                <c:pt idx="0">
                  <c:v>1.03</c:v>
                </c:pt>
                <c:pt idx="1">
                  <c:v>0.59</c:v>
                </c:pt>
                <c:pt idx="2">
                  <c:v>2.85</c:v>
                </c:pt>
                <c:pt idx="3">
                  <c:v>0.29</c:v>
                </c:pt>
                <c:pt idx="4">
                  <c:v>2.19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Harry's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80</c:v>
                </c:pt>
                <c:pt idx="1">
                  <c:v>IX 61</c:v>
                </c:pt>
                <c:pt idx="2">
                  <c:v>IX 44</c:v>
                </c:pt>
                <c:pt idx="3">
                  <c:v/>
                </c:pt>
                <c:pt idx="4">
                  <c:v>IX 47</c:v>
                </c:pt>
                <c:pt idx="5">
                  <c:v>IX 100</c:v>
                </c:pt>
              </c:strCache>
            </c:strRef>
          </c:cat>
          <c:val>
            <c:numRef>
              <c:f>Sheet1!$F$2:$F$7</c:f>
              <c:numCache>
                <c:formatCode>General</c:formatCode>
                <c:ptCount val="6"/>
                <c:pt idx="0">
                  <c:v>1.21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4895"/>
          <c:min val="-0.2140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56</c:v>
                </c:pt>
                <c:pt idx="1">
                  <c:v>IX 21</c:v>
                </c:pt>
                <c:pt idx="2">
                  <c:v>IX 100</c:v>
                </c:pt>
                <c:pt idx="3">
                  <c:v/>
                </c:pt>
                <c:pt idx="4">
                  <c:v>IX 35</c:v>
                </c:pt>
                <c:pt idx="5">
                  <c:v/>
                </c:pt>
              </c:strCache>
            </c:strRef>
          </c:cat>
          <c:val>
            <c:numRef>
              <c:f>Sheet1!$B$2:$B$7</c:f>
              <c:numCache>
                <c:formatCode>General</c:formatCode>
                <c:ptCount val="6"/>
                <c:pt idx="0">
                  <c:v>1.41</c:v>
                </c:pt>
                <c:pt idx="1">
                  <c:v>0.6</c:v>
                </c:pt>
                <c:pt idx="2">
                  <c:v>2.46</c:v>
                </c:pt>
                <c:pt idx="3">
                  <c:v>0.29</c:v>
                </c:pt>
                <c:pt idx="4">
                  <c:v>2.19</c:v>
                </c:pt>
                <c:pt idx="5">
                  <c:v>1.15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56</a:t>
                    </a:r>
                  </a:p>
                  <a:p>
                    <a:r>
                      <a:t>0.97</a:t>
                    </a:r>
                  </a:p>
                </c:rich>
              </c:tx>
              <c:dLblPos val="l"/>
              <c:showLegendKey val="0"/>
              <c:showVal val="1"/>
              <c:showCatName val="0"/>
              <c:showSerName val="0"/>
              <c:showPercent val="0"/>
              <c:showBubbleSize val="0"/>
            </c:dLbl>
            <c:dLbl>
              <c:idx val="1"/>
              <c:tx>
                <c:rich>
                  <a:bodyPr/>
                  <a:lstStyle/>
                  <a:p>
                    <a:r>
                      <a:t>IX 21</a:t>
                    </a:r>
                  </a:p>
                  <a:p>
                    <a:r>
                      <a:t>0.19</a:t>
                    </a:r>
                  </a:p>
                </c:rich>
              </c:tx>
              <c:dLblPos val="l"/>
              <c:showLegendKey val="0"/>
              <c:showVal val="1"/>
              <c:showCatName val="0"/>
              <c:showSerName val="0"/>
              <c:showPercent val="0"/>
              <c:showBubbleSize val="0"/>
            </c:dLbl>
            <c:dLbl>
              <c:idx val="2"/>
              <c:tx>
                <c:rich>
                  <a:bodyPr/>
                  <a:lstStyle/>
                  <a:p>
                    <a:r>
                      <a:t>IX 100</a:t>
                    </a:r>
                  </a:p>
                  <a:p>
                    <a:r>
                      <a:t>1.83</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35</a:t>
                    </a:r>
                  </a:p>
                  <a:p>
                    <a:r>
                      <a:t>0.78</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56</c:v>
                </c:pt>
                <c:pt idx="1">
                  <c:v>IX 21</c:v>
                </c:pt>
                <c:pt idx="2">
                  <c:v>IX 100</c:v>
                </c:pt>
                <c:pt idx="3">
                  <c:v/>
                </c:pt>
                <c:pt idx="4">
                  <c:v>IX 35</c:v>
                </c:pt>
                <c:pt idx="5">
                  <c:v/>
                </c:pt>
              </c:strCache>
            </c:strRef>
          </c:cat>
          <c:val>
            <c:numRef>
              <c:f>Sheet1!$C$2:$C$7</c:f>
              <c:numCache>
                <c:formatCode>General</c:formatCode>
                <c:ptCount val="6"/>
                <c:pt idx="0">
                  <c:v>0.97</c:v>
                </c:pt>
                <c:pt idx="1">
                  <c:v>0.19</c:v>
                </c:pt>
                <c:pt idx="2">
                  <c:v>1.83</c:v>
                </c:pt>
                <c:pt idx="4">
                  <c:v>0.78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56</c:v>
                </c:pt>
                <c:pt idx="1">
                  <c:v>IX 21</c:v>
                </c:pt>
                <c:pt idx="2">
                  <c:v>IX 100</c:v>
                </c:pt>
                <c:pt idx="3">
                  <c:v/>
                </c:pt>
                <c:pt idx="4">
                  <c:v>IX 35</c:v>
                </c:pt>
                <c:pt idx="5">
                  <c:v/>
                </c:pt>
              </c:strCache>
            </c:strRef>
          </c:cat>
          <c:val>
            <c:numRef>
              <c:f>Sheet1!$D$2:$D$7</c:f>
              <c:numCache>
                <c:formatCode>General</c:formatCode>
                <c:ptCount val="6"/>
                <c:pt idx="0">
                  <c:v>1.73</c:v>
                </c:pt>
                <c:pt idx="1">
                  <c:v>0.89</c:v>
                </c:pt>
                <c:pt idx="2">
                  <c:v>4.99</c:v>
                </c:pt>
                <c:pt idx="5">
                  <c:v>1.11</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56</c:v>
                </c:pt>
                <c:pt idx="1">
                  <c:v>IX 21</c:v>
                </c:pt>
                <c:pt idx="2">
                  <c:v>IX 100</c:v>
                </c:pt>
                <c:pt idx="3">
                  <c:v/>
                </c:pt>
                <c:pt idx="4">
                  <c:v>IX 35</c:v>
                </c:pt>
                <c:pt idx="5">
                  <c:v/>
                </c:pt>
              </c:strCache>
            </c:strRef>
          </c:cat>
          <c:val>
            <c:numRef>
              <c:f>Sheet1!$E$2:$E$7</c:f>
              <c:numCache>
                <c:formatCode>General</c:formatCode>
                <c:ptCount val="6"/>
                <c:pt idx="0">
                  <c:v>1.03</c:v>
                </c:pt>
                <c:pt idx="1">
                  <c:v>0.59</c:v>
                </c:pt>
                <c:pt idx="2">
                  <c:v>2.85</c:v>
                </c:pt>
                <c:pt idx="3">
                  <c:v>0.29</c:v>
                </c:pt>
                <c:pt idx="4">
                  <c:v>2.19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Harry's</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56</c:v>
                </c:pt>
                <c:pt idx="1">
                  <c:v>IX 21</c:v>
                </c:pt>
                <c:pt idx="2">
                  <c:v>IX 100</c:v>
                </c:pt>
                <c:pt idx="3">
                  <c:v/>
                </c:pt>
                <c:pt idx="4">
                  <c:v>IX 35</c:v>
                </c:pt>
                <c:pt idx="5">
                  <c:v/>
                </c:pt>
              </c:strCache>
            </c:strRef>
          </c:cat>
          <c:val>
            <c:numRef>
              <c:f>Sheet1!$F$2:$F$7</c:f>
              <c:numCache>
                <c:formatCode>General</c:formatCode>
                <c:ptCount val="6"/>
                <c:pt idx="0">
                  <c:v>1.21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4895"/>
          <c:min val="-0.312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67</c:v>
                </c:pt>
                <c:pt idx="2">
                  <c:v>IX 54</c:v>
                </c:pt>
                <c:pt idx="3">
                  <c:v/>
                </c:pt>
                <c:pt idx="4">
                  <c:v>IX 24</c:v>
                </c:pt>
                <c:pt idx="5">
                  <c:v>IX 100</c:v>
                </c:pt>
                <c:pt idx="6">
                  <c:v/>
                </c:pt>
              </c:strCache>
            </c:strRef>
          </c:cat>
          <c:val>
            <c:numRef>
              <c:f>Sheet1!$B$2:$B$8</c:f>
              <c:numCache>
                <c:formatCode>General</c:formatCode>
                <c:ptCount val="7"/>
                <c:pt idx="0">
                  <c:v>5.37</c:v>
                </c:pt>
                <c:pt idx="1">
                  <c:v>4.4</c:v>
                </c:pt>
                <c:pt idx="2">
                  <c:v>4.79</c:v>
                </c:pt>
                <c:pt idx="3">
                  <c:v>4.69</c:v>
                </c:pt>
                <c:pt idx="4">
                  <c:v>17.56</c:v>
                </c:pt>
                <c:pt idx="5">
                  <c:v>3.21</c:v>
                </c:pt>
                <c:pt idx="6">
                  <c:v>5.53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56</a:t>
                    </a:r>
                  </a:p>
                  <a:p>
                    <a:r>
                      <a:t>3.57</a:t>
                    </a:r>
                  </a:p>
                </c:rich>
              </c:tx>
              <c:dLblPos val="l"/>
              <c:showLegendKey val="0"/>
              <c:showVal val="1"/>
              <c:showCatName val="0"/>
              <c:showSerName val="0"/>
              <c:showPercent val="0"/>
              <c:showBubbleSize val="0"/>
            </c:dLbl>
            <c:dLbl>
              <c:idx val="1"/>
              <c:tx>
                <c:rich>
                  <a:bodyPr/>
                  <a:lstStyle/>
                  <a:p>
                    <a:r>
                      <a:t>IX 67</a:t>
                    </a:r>
                  </a:p>
                  <a:p>
                    <a:r>
                      <a:t>3.09</a:t>
                    </a:r>
                  </a:p>
                </c:rich>
              </c:tx>
              <c:dLblPos val="l"/>
              <c:showLegendKey val="0"/>
              <c:showVal val="1"/>
              <c:showCatName val="0"/>
              <c:showSerName val="0"/>
              <c:showPercent val="0"/>
              <c:showBubbleSize val="0"/>
            </c:dLbl>
            <c:dLbl>
              <c:idx val="2"/>
              <c:tx>
                <c:rich>
                  <a:bodyPr/>
                  <a:lstStyle/>
                  <a:p>
                    <a:r>
                      <a:t>IX 54</a:t>
                    </a:r>
                  </a:p>
                  <a:p>
                    <a:r>
                      <a:t>3.66</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24</a:t>
                    </a:r>
                  </a:p>
                  <a:p>
                    <a:r>
                      <a:t>7.96</a:t>
                    </a:r>
                  </a:p>
                </c:rich>
              </c:tx>
              <c:dLblPos val="l"/>
              <c:showLegendKey val="0"/>
              <c:showVal val="1"/>
              <c:showCatName val="0"/>
              <c:showSerName val="0"/>
              <c:showPercent val="0"/>
              <c:showBubbleSize val="0"/>
            </c:dLbl>
            <c:dLbl>
              <c:idx val="5"/>
              <c:tx>
                <c:rich>
                  <a:bodyPr/>
                  <a:lstStyle/>
                  <a:p>
                    <a:r>
                      <a:t>IX 100</a:t>
                    </a:r>
                  </a:p>
                  <a:p>
                    <a:r>
                      <a:t>2.69</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67</c:v>
                </c:pt>
                <c:pt idx="2">
                  <c:v>IX 54</c:v>
                </c:pt>
                <c:pt idx="3">
                  <c:v/>
                </c:pt>
                <c:pt idx="4">
                  <c:v>IX 24</c:v>
                </c:pt>
                <c:pt idx="5">
                  <c:v>IX 100</c:v>
                </c:pt>
                <c:pt idx="6">
                  <c:v/>
                </c:pt>
              </c:strCache>
            </c:strRef>
          </c:cat>
          <c:val>
            <c:numRef>
              <c:f>Sheet1!$C$2:$C$8</c:f>
              <c:numCache>
                <c:formatCode>General</c:formatCode>
                <c:ptCount val="7"/>
                <c:pt idx="0">
                  <c:v>3.57</c:v>
                </c:pt>
                <c:pt idx="1">
                  <c:v>3.09</c:v>
                </c:pt>
                <c:pt idx="2">
                  <c:v>3.66</c:v>
                </c:pt>
                <c:pt idx="4">
                  <c:v>7.96</c:v>
                </c:pt>
                <c:pt idx="5">
                  <c:v>2.69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67</c:v>
                </c:pt>
                <c:pt idx="2">
                  <c:v>IX 54</c:v>
                </c:pt>
                <c:pt idx="3">
                  <c:v/>
                </c:pt>
                <c:pt idx="4">
                  <c:v>IX 24</c:v>
                </c:pt>
                <c:pt idx="5">
                  <c:v>IX 100</c:v>
                </c:pt>
                <c:pt idx="6">
                  <c:v/>
                </c:pt>
              </c:strCache>
            </c:strRef>
          </c:cat>
          <c:val>
            <c:numRef>
              <c:f>Sheet1!$D$2:$D$8</c:f>
              <c:numCache>
                <c:formatCode>General</c:formatCode>
                <c:ptCount val="7"/>
                <c:pt idx="0">
                  <c:v>6.41</c:v>
                </c:pt>
                <c:pt idx="1">
                  <c:v>4.64</c:v>
                </c:pt>
                <c:pt idx="2">
                  <c:v>6.84</c:v>
                </c:pt>
                <c:pt idx="4">
                  <c:v>33.23</c:v>
                </c:pt>
                <c:pt idx="6">
                  <c:v>7.92</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67</c:v>
                </c:pt>
                <c:pt idx="2">
                  <c:v>IX 54</c:v>
                </c:pt>
                <c:pt idx="3">
                  <c:v/>
                </c:pt>
                <c:pt idx="4">
                  <c:v>IX 24</c:v>
                </c:pt>
                <c:pt idx="5">
                  <c:v>IX 100</c:v>
                </c:pt>
                <c:pt idx="6">
                  <c:v/>
                </c:pt>
              </c:strCache>
            </c:strRef>
          </c:cat>
          <c:val>
            <c:numRef>
              <c:f>Sheet1!$E$2:$E$8</c:f>
              <c:numCache>
                <c:formatCode>General</c:formatCode>
                <c:ptCount val="7"/>
                <c:pt idx="0">
                  <c:v>4.4</c:v>
                </c:pt>
                <c:pt idx="4">
                  <c:v>3.75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Unilever</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67</c:v>
                </c:pt>
                <c:pt idx="2">
                  <c:v>IX 54</c:v>
                </c:pt>
                <c:pt idx="3">
                  <c:v/>
                </c:pt>
                <c:pt idx="4">
                  <c:v>IX 24</c:v>
                </c:pt>
                <c:pt idx="5">
                  <c:v>IX 100</c:v>
                </c:pt>
                <c:pt idx="6">
                  <c:v/>
                </c:pt>
              </c:strCache>
            </c:strRef>
          </c:cat>
          <c:val>
            <c:numRef>
              <c:f>Sheet1!$F$2:$F$8</c:f>
              <c:numCache>
                <c:formatCode>General</c:formatCode>
                <c:ptCount val="7"/>
                <c:pt idx="2">
                  <c:v>3.41</c:v>
                </c:pt>
                <c:pt idx="3">
                  <c:v>4.75</c:v>
                </c:pt>
                <c:pt idx="4">
                  <c:v>5.22</c:v>
                </c:pt>
                <c:pt idx="5">
                  <c:v>4.5</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3.732"/>
          <c:min val="2.186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62</c:v>
                </c:pt>
                <c:pt idx="1">
                  <c:v>IX 81</c:v>
                </c:pt>
                <c:pt idx="2">
                  <c:v>IX 12</c:v>
                </c:pt>
                <c:pt idx="3">
                  <c:v/>
                </c:pt>
                <c:pt idx="4">
                  <c:v>IX 100</c:v>
                </c:pt>
                <c:pt idx="5">
                  <c:v/>
                </c:pt>
                <c:pt idx="6">
                  <c:v>IX 100</c:v>
                </c:pt>
              </c:strCache>
            </c:strRef>
          </c:cat>
          <c:val>
            <c:numRef>
              <c:f>Sheet1!$B$2:$B$8</c:f>
              <c:numCache>
                <c:formatCode>General</c:formatCode>
                <c:ptCount val="7"/>
                <c:pt idx="0">
                  <c:v>3.31</c:v>
                </c:pt>
                <c:pt idx="1">
                  <c:v>2.66</c:v>
                </c:pt>
                <c:pt idx="2">
                  <c:v>1.67</c:v>
                </c:pt>
                <c:pt idx="3">
                  <c:v>2.26</c:v>
                </c:pt>
                <c:pt idx="4">
                  <c:v>1.96</c:v>
                </c:pt>
                <c:pt idx="5">
                  <c:v>0.87</c:v>
                </c:pt>
                <c:pt idx="6">
                  <c:v>1.18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62</a:t>
                    </a:r>
                  </a:p>
                  <a:p>
                    <a:r>
                      <a:t>2.54</a:t>
                    </a:r>
                  </a:p>
                </c:rich>
              </c:tx>
              <c:dLblPos val="l"/>
              <c:showLegendKey val="0"/>
              <c:showVal val="1"/>
              <c:showCatName val="0"/>
              <c:showSerName val="0"/>
              <c:showPercent val="0"/>
              <c:showBubbleSize val="0"/>
            </c:dLbl>
            <c:dLbl>
              <c:idx val="1"/>
              <c:tx>
                <c:rich>
                  <a:bodyPr/>
                  <a:lstStyle/>
                  <a:p>
                    <a:r>
                      <a:t>IX 81</a:t>
                    </a:r>
                  </a:p>
                  <a:p>
                    <a:r>
                      <a:t>2.18</a:t>
                    </a:r>
                  </a:p>
                </c:rich>
              </c:tx>
              <c:dLblPos val="l"/>
              <c:showLegendKey val="0"/>
              <c:showVal val="1"/>
              <c:showCatName val="0"/>
              <c:showSerName val="0"/>
              <c:showPercent val="0"/>
              <c:showBubbleSize val="0"/>
            </c:dLbl>
            <c:dLbl>
              <c:idx val="2"/>
              <c:tx>
                <c:rich>
                  <a:bodyPr/>
                  <a:lstStyle/>
                  <a:p>
                    <a:r>
                      <a:t>IX 12</a:t>
                    </a:r>
                  </a:p>
                  <a:p>
                    <a:r>
                      <a:t>0.38</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100</a:t>
                    </a:r>
                  </a:p>
                  <a:p>
                    <a:r>
                      <a:t>1.78</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IX 100</a:t>
                    </a:r>
                  </a:p>
                  <a:p>
                    <a:r>
                      <a:t>1.25</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62</c:v>
                </c:pt>
                <c:pt idx="1">
                  <c:v>IX 81</c:v>
                </c:pt>
                <c:pt idx="2">
                  <c:v>IX 12</c:v>
                </c:pt>
                <c:pt idx="3">
                  <c:v/>
                </c:pt>
                <c:pt idx="4">
                  <c:v>IX 100</c:v>
                </c:pt>
                <c:pt idx="5">
                  <c:v/>
                </c:pt>
                <c:pt idx="6">
                  <c:v>IX 100</c:v>
                </c:pt>
              </c:strCache>
            </c:strRef>
          </c:cat>
          <c:val>
            <c:numRef>
              <c:f>Sheet1!$C$2:$C$8</c:f>
              <c:numCache>
                <c:formatCode>General</c:formatCode>
                <c:ptCount val="7"/>
                <c:pt idx="0">
                  <c:v>2.54</c:v>
                </c:pt>
                <c:pt idx="1">
                  <c:v>2.18</c:v>
                </c:pt>
                <c:pt idx="2">
                  <c:v>0.38</c:v>
                </c:pt>
                <c:pt idx="4">
                  <c:v>1.78</c:v>
                </c:pt>
                <c:pt idx="6">
                  <c:v>1.25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62</c:v>
                </c:pt>
                <c:pt idx="1">
                  <c:v>IX 81</c:v>
                </c:pt>
                <c:pt idx="2">
                  <c:v>IX 12</c:v>
                </c:pt>
                <c:pt idx="3">
                  <c:v/>
                </c:pt>
                <c:pt idx="4">
                  <c:v>IX 100</c:v>
                </c:pt>
                <c:pt idx="5">
                  <c:v/>
                </c:pt>
                <c:pt idx="6">
                  <c:v>IX 100</c:v>
                </c:pt>
              </c:strCache>
            </c:strRef>
          </c:cat>
          <c:val>
            <c:numRef>
              <c:f>Sheet1!$D$2:$D$8</c:f>
              <c:numCache>
                <c:formatCode>General</c:formatCode>
                <c:ptCount val="7"/>
                <c:pt idx="0">
                  <c:v>4.11</c:v>
                </c:pt>
                <c:pt idx="1">
                  <c:v>2.7</c:v>
                </c:pt>
                <c:pt idx="2">
                  <c:v>3.26</c:v>
                </c:pt>
                <c:pt idx="4">
                  <c:v>3.0</c:v>
                </c:pt>
                <c:pt idx="5">
                  <c:v>1.19</c:v>
                </c:pt>
                <c:pt idx="6">
                  <c:v>2.4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62</c:v>
                </c:pt>
                <c:pt idx="1">
                  <c:v>IX 81</c:v>
                </c:pt>
                <c:pt idx="2">
                  <c:v>IX 12</c:v>
                </c:pt>
                <c:pt idx="3">
                  <c:v/>
                </c:pt>
                <c:pt idx="4">
                  <c:v>IX 100</c:v>
                </c:pt>
                <c:pt idx="5">
                  <c:v/>
                </c:pt>
                <c:pt idx="6">
                  <c:v>IX 100</c:v>
                </c:pt>
              </c:strCache>
            </c:strRef>
          </c:cat>
          <c:val>
            <c:numRef>
              <c:f>Sheet1!$E$2:$E$8</c:f>
              <c:numCache>
                <c:formatCode>General</c:formatCode>
                <c:ptCount val="7"/>
                <c:pt idx="0">
                  <c:v>2.33</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Unilever</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62</c:v>
                </c:pt>
                <c:pt idx="1">
                  <c:v>IX 81</c:v>
                </c:pt>
                <c:pt idx="2">
                  <c:v>IX 12</c:v>
                </c:pt>
                <c:pt idx="3">
                  <c:v/>
                </c:pt>
                <c:pt idx="4">
                  <c:v>IX 100</c:v>
                </c:pt>
                <c:pt idx="5">
                  <c:v/>
                </c:pt>
                <c:pt idx="6">
                  <c:v>IX 100</c:v>
                </c:pt>
              </c:strCache>
            </c:strRef>
          </c:cat>
          <c:val>
            <c:numRef>
              <c:f>Sheet1!$F$2:$F$8</c:f>
              <c:numCache>
                <c:formatCode>General</c:formatCode>
                <c:ptCount val="7"/>
                <c:pt idx="3">
                  <c:v>2.3</c:v>
                </c:pt>
                <c:pt idx="4">
                  <c:v>2.18</c:v>
                </c:pt>
                <c:pt idx="6">
                  <c:v>0.45</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121"/>
          <c:min val="-0.12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79</c:v>
                </c:pt>
                <c:pt idx="1">
                  <c:v>IX 65</c:v>
                </c:pt>
                <c:pt idx="2">
                  <c:v>IX 113</c:v>
                </c:pt>
                <c:pt idx="3">
                  <c:v>IX 120</c:v>
                </c:pt>
                <c:pt idx="4">
                  <c:v/>
                </c:pt>
                <c:pt idx="5">
                  <c:v>IX 80</c:v>
                </c:pt>
                <c:pt idx="6">
                  <c:v/>
                </c:pt>
              </c:strCache>
            </c:strRef>
          </c:cat>
          <c:val>
            <c:numRef>
              <c:f>Sheet1!$B$2:$B$8</c:f>
              <c:numCache>
                <c:formatCode>General</c:formatCode>
                <c:ptCount val="7"/>
                <c:pt idx="0">
                  <c:v>1.48</c:v>
                </c:pt>
                <c:pt idx="1">
                  <c:v>0.67</c:v>
                </c:pt>
                <c:pt idx="2">
                  <c:v>2.95</c:v>
                </c:pt>
                <c:pt idx="3">
                  <c:v>2.32</c:v>
                </c:pt>
                <c:pt idx="4">
                  <c:v>0.3</c:v>
                </c:pt>
                <c:pt idx="5">
                  <c:v>2.12</c:v>
                </c:pt>
                <c:pt idx="6">
                  <c:v>1.73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79</a:t>
                    </a:r>
                  </a:p>
                  <a:p>
                    <a:r>
                      <a:t>1.42</a:t>
                    </a:r>
                  </a:p>
                </c:rich>
              </c:tx>
              <c:dLblPos val="l"/>
              <c:showLegendKey val="0"/>
              <c:showVal val="1"/>
              <c:showCatName val="0"/>
              <c:showSerName val="0"/>
              <c:showPercent val="0"/>
              <c:showBubbleSize val="0"/>
            </c:dLbl>
            <c:dLbl>
              <c:idx val="1"/>
              <c:tx>
                <c:rich>
                  <a:bodyPr/>
                  <a:lstStyle/>
                  <a:p>
                    <a:r>
                      <a:t>IX 65</a:t>
                    </a:r>
                  </a:p>
                  <a:p>
                    <a:r>
                      <a:t>0.6</a:t>
                    </a:r>
                  </a:p>
                </c:rich>
              </c:tx>
              <c:dLblPos val="l"/>
              <c:showLegendKey val="0"/>
              <c:showVal val="1"/>
              <c:showCatName val="0"/>
              <c:showSerName val="0"/>
              <c:showPercent val="0"/>
              <c:showBubbleSize val="0"/>
            </c:dLbl>
            <c:dLbl>
              <c:idx val="2"/>
              <c:tx>
                <c:rich>
                  <a:bodyPr/>
                  <a:lstStyle/>
                  <a:p>
                    <a:r>
                      <a:t>IX 113</a:t>
                    </a:r>
                  </a:p>
                  <a:p>
                    <a:r>
                      <a:t>3.64</a:t>
                    </a:r>
                  </a:p>
                </c:rich>
              </c:tx>
              <c:dLblPos val="l"/>
              <c:showLegendKey val="0"/>
              <c:showVal val="1"/>
              <c:showCatName val="0"/>
              <c:showSerName val="0"/>
              <c:showPercent val="0"/>
              <c:showBubbleSize val="0"/>
            </c:dLbl>
            <c:dLbl>
              <c:idx val="3"/>
              <c:tx>
                <c:rich>
                  <a:bodyPr/>
                  <a:lstStyle/>
                  <a:p>
                    <a:r>
                      <a:t>IX 120</a:t>
                    </a:r>
                  </a:p>
                  <a:p>
                    <a:r>
                      <a:t>2.87</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IX 80</a:t>
                    </a:r>
                  </a:p>
                  <a:p>
                    <a:r>
                      <a:t>1.58</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79</c:v>
                </c:pt>
                <c:pt idx="1">
                  <c:v>IX 65</c:v>
                </c:pt>
                <c:pt idx="2">
                  <c:v>IX 113</c:v>
                </c:pt>
                <c:pt idx="3">
                  <c:v>IX 120</c:v>
                </c:pt>
                <c:pt idx="4">
                  <c:v/>
                </c:pt>
                <c:pt idx="5">
                  <c:v>IX 80</c:v>
                </c:pt>
                <c:pt idx="6">
                  <c:v/>
                </c:pt>
              </c:strCache>
            </c:strRef>
          </c:cat>
          <c:val>
            <c:numRef>
              <c:f>Sheet1!$C$2:$C$8</c:f>
              <c:numCache>
                <c:formatCode>General</c:formatCode>
                <c:ptCount val="7"/>
                <c:pt idx="0">
                  <c:v>1.42</c:v>
                </c:pt>
                <c:pt idx="1">
                  <c:v>0.6</c:v>
                </c:pt>
                <c:pt idx="2">
                  <c:v>3.64</c:v>
                </c:pt>
                <c:pt idx="3">
                  <c:v>2.87</c:v>
                </c:pt>
                <c:pt idx="5">
                  <c:v>1.58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79</c:v>
                </c:pt>
                <c:pt idx="1">
                  <c:v>IX 65</c:v>
                </c:pt>
                <c:pt idx="2">
                  <c:v>IX 113</c:v>
                </c:pt>
                <c:pt idx="3">
                  <c:v>IX 120</c:v>
                </c:pt>
                <c:pt idx="4">
                  <c:v/>
                </c:pt>
                <c:pt idx="5">
                  <c:v>IX 80</c:v>
                </c:pt>
                <c:pt idx="6">
                  <c:v/>
                </c:pt>
              </c:strCache>
            </c:strRef>
          </c:cat>
          <c:val>
            <c:numRef>
              <c:f>Sheet1!$D$2:$D$8</c:f>
              <c:numCache>
                <c:formatCode>General</c:formatCode>
                <c:ptCount val="7"/>
                <c:pt idx="0">
                  <c:v>1.79</c:v>
                </c:pt>
                <c:pt idx="1">
                  <c:v>0.92</c:v>
                </c:pt>
                <c:pt idx="2">
                  <c:v>5.64</c:v>
                </c:pt>
                <c:pt idx="4">
                  <c:v>0.84</c:v>
                </c:pt>
                <c:pt idx="5">
                  <c:v>1.98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79</c:v>
                </c:pt>
                <c:pt idx="1">
                  <c:v>IX 65</c:v>
                </c:pt>
                <c:pt idx="2">
                  <c:v>IX 113</c:v>
                </c:pt>
                <c:pt idx="3">
                  <c:v>IX 120</c:v>
                </c:pt>
                <c:pt idx="4">
                  <c:v/>
                </c:pt>
                <c:pt idx="5">
                  <c:v>IX 80</c:v>
                </c:pt>
                <c:pt idx="6">
                  <c:v/>
                </c:pt>
              </c:strCache>
            </c:strRef>
          </c:cat>
          <c:val>
            <c:numRef>
              <c:f>Sheet1!$E$2:$E$8</c:f>
              <c:numCache>
                <c:formatCode>General</c:formatCode>
                <c:ptCount val="7"/>
                <c:pt idx="0">
                  <c:v>1.29</c:v>
                </c:pt>
                <c:pt idx="1">
                  <c:v>0.52</c:v>
                </c:pt>
                <c:pt idx="2">
                  <c:v>3.23</c:v>
                </c:pt>
                <c:pt idx="3">
                  <c:v>2.39</c:v>
                </c:pt>
                <c:pt idx="4">
                  <c:v>0.31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Pbg</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79</c:v>
                </c:pt>
                <c:pt idx="1">
                  <c:v>IX 65</c:v>
                </c:pt>
                <c:pt idx="2">
                  <c:v>IX 113</c:v>
                </c:pt>
                <c:pt idx="3">
                  <c:v>IX 120</c:v>
                </c:pt>
                <c:pt idx="4">
                  <c:v/>
                </c:pt>
                <c:pt idx="5">
                  <c:v>IX 80</c:v>
                </c:pt>
                <c:pt idx="6">
                  <c:v/>
                </c:pt>
              </c:strCache>
            </c:strRef>
          </c:cat>
          <c:val>
            <c:numRef>
              <c:f>Sheet1!$F$2:$F$8</c:f>
              <c:numCache>
                <c:formatCode>General</c:formatCode>
                <c:ptCount val="7"/>
                <c:pt idx="0">
                  <c:v>1.0</c:v>
                </c:pt>
                <c:pt idx="1">
                  <c:v>0.23</c:v>
                </c:pt>
                <c:pt idx="2">
                  <c:v>1.94</c:v>
                </c:pt>
                <c:pt idx="3">
                  <c:v>1.7</c:v>
                </c:pt>
                <c:pt idx="4">
                  <c:v>0.2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1386"/>
          <c:min val="-0.2960000000000000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
                </c:pt>
                <c:pt idx="2">
                  <c:v>IX 100</c:v>
                </c:pt>
                <c:pt idx="3">
                  <c:v/>
                </c:pt>
              </c:strCache>
            </c:strRef>
          </c:cat>
          <c:val>
            <c:numRef>
              <c:f>Sheet1!$B$2:$B$5</c:f>
              <c:numCache>
                <c:formatCode>General</c:formatCode>
                <c:ptCount val="4"/>
                <c:pt idx="0">
                  <c:v>3.49</c:v>
                </c:pt>
                <c:pt idx="1">
                  <c:v>1.53</c:v>
                </c:pt>
                <c:pt idx="2">
                  <c:v>2.86</c:v>
                </c:pt>
                <c:pt idx="3">
                  <c:v>1.65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IX 100</a:t>
                    </a:r>
                  </a:p>
                  <a:p>
                    <a:r>
                      <a:t>2.86</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
                </c:pt>
                <c:pt idx="2">
                  <c:v>IX 100</c:v>
                </c:pt>
                <c:pt idx="3">
                  <c:v/>
                </c:pt>
              </c:strCache>
            </c:strRef>
          </c:cat>
          <c:val>
            <c:numRef>
              <c:f>Sheet1!$C$2:$C$5</c:f>
              <c:numCache>
                <c:formatCode>General</c:formatCode>
                <c:ptCount val="4"/>
                <c:pt idx="2">
                  <c:v>2.86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
                </c:pt>
                <c:pt idx="2">
                  <c:v>IX 100</c:v>
                </c:pt>
                <c:pt idx="3">
                  <c:v/>
                </c:pt>
              </c:strCache>
            </c:strRef>
          </c:cat>
          <c:val>
            <c:numRef>
              <c:f>Sheet1!$D$2:$D$5</c:f>
              <c:numCache>
                <c:formatCode>General</c:formatCode>
                <c:ptCount val="4"/>
                <c:pt idx="0">
                  <c:v>3.71</c:v>
                </c:pt>
                <c:pt idx="1">
                  <c:v>0.44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
                </c:pt>
                <c:pt idx="2">
                  <c:v>IX 100</c:v>
                </c:pt>
                <c:pt idx="3">
                  <c:v/>
                </c:pt>
              </c:strCache>
            </c:strRef>
          </c:cat>
          <c:val>
            <c:numRef>
              <c:f>Sheet1!$E$2:$E$5</c:f>
              <c:numCache>
                <c:formatCode>General</c:formatCode>
                <c:ptCount val="4"/>
                <c:pt idx="0">
                  <c:v>2.27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Unilever</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
                </c:pt>
                <c:pt idx="1">
                  <c:v/>
                </c:pt>
                <c:pt idx="2">
                  <c:v>IX 100</c:v>
                </c:pt>
                <c:pt idx="3">
                  <c:v/>
                </c:pt>
              </c:strCache>
            </c:strRef>
          </c:cat>
          <c:val>
            <c:numRef>
              <c:f>Sheet1!$F$2:$F$5</c:f>
              <c:numCache>
                <c:formatCode>General</c:formatCode>
                <c:ptCount val="4"/>
                <c:pt idx="3">
                  <c:v>1.65</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2145"/>
          <c:min val="-0.0583000000000000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
                </c:pt>
                <c:pt idx="1">
                  <c:v>IX 100</c:v>
                </c:pt>
                <c:pt idx="2">
                  <c:v/>
                </c:pt>
                <c:pt idx="3">
                  <c:v/>
                </c:pt>
                <c:pt idx="4">
                  <c:v/>
                </c:pt>
              </c:strCache>
            </c:strRef>
          </c:cat>
          <c:val>
            <c:numRef>
              <c:f>Sheet1!$B$2:$B$6</c:f>
              <c:numCache>
                <c:formatCode>General</c:formatCode>
                <c:ptCount val="5"/>
                <c:pt idx="0">
                  <c:v>0.64</c:v>
                </c:pt>
                <c:pt idx="1">
                  <c:v>1.01</c:v>
                </c:pt>
                <c:pt idx="2">
                  <c:v>2.15</c:v>
                </c:pt>
                <c:pt idx="3">
                  <c:v>0.06</c:v>
                </c:pt>
                <c:pt idx="4">
                  <c:v>0.66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100</a:t>
                    </a:r>
                  </a:p>
                  <a:p>
                    <a:r>
                      <a:t>1.02</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
                </c:pt>
                <c:pt idx="1">
                  <c:v>IX 100</c:v>
                </c:pt>
                <c:pt idx="2">
                  <c:v/>
                </c:pt>
                <c:pt idx="3">
                  <c:v/>
                </c:pt>
                <c:pt idx="4">
                  <c:v/>
                </c:pt>
              </c:strCache>
            </c:strRef>
          </c:cat>
          <c:val>
            <c:numRef>
              <c:f>Sheet1!$C$2:$C$6</c:f>
              <c:numCache>
                <c:formatCode>General</c:formatCode>
                <c:ptCount val="5"/>
                <c:pt idx="1">
                  <c:v>1.02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
                </c:pt>
                <c:pt idx="1">
                  <c:v>IX 100</c:v>
                </c:pt>
                <c:pt idx="2">
                  <c:v/>
                </c:pt>
                <c:pt idx="3">
                  <c:v/>
                </c:pt>
                <c:pt idx="4">
                  <c:v/>
                </c:pt>
              </c:strCache>
            </c:strRef>
          </c:cat>
          <c:val>
            <c:numRef>
              <c:f>Sheet1!$D$2:$D$6</c:f>
              <c:numCache>
                <c:formatCode>General</c:formatCode>
                <c:ptCount val="5"/>
                <c:pt idx="0">
                  <c:v>0.64</c:v>
                </c:pt>
                <c:pt idx="1">
                  <c:v>1.0</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Pbg</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
                </c:pt>
                <c:pt idx="1">
                  <c:v>IX 100</c:v>
                </c:pt>
                <c:pt idx="2">
                  <c:v/>
                </c:pt>
                <c:pt idx="3">
                  <c:v/>
                </c:pt>
                <c:pt idx="4">
                  <c:v/>
                </c:pt>
              </c:strCache>
            </c:strRef>
          </c:cat>
          <c:val>
            <c:numRef>
              <c:f>Sheet1!$E$2:$E$6</c:f>
              <c:numCache>
                <c:formatCode>General</c:formatCode>
                <c:ptCount val="5"/>
                <c:pt idx="0">
                  <c:v>0.38</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
                </c:pt>
                <c:pt idx="1">
                  <c:v>IX 100</c:v>
                </c:pt>
                <c:pt idx="2">
                  <c:v/>
                </c:pt>
                <c:pt idx="3">
                  <c:v/>
                </c:pt>
                <c:pt idx="4">
                  <c:v/>
                </c:pt>
              </c:strCache>
            </c:strRef>
          </c:cat>
          <c:val>
            <c:numRef>
              <c:f>Sheet1!$F$2:$F$6</c:f>
              <c:numCache>
                <c:formatCode>General</c:formatCode>
                <c:ptCount val="5"/>
                <c:pt idx="1">
                  <c:v>0.76</c:v>
                </c:pt>
                <c:pt idx="2">
                  <c:v>2.15</c:v>
                </c:pt>
                <c:pt idx="3">
                  <c:v>0.06</c:v>
                </c:pt>
                <c:pt idx="4">
                  <c:v>0.66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6503"/>
          <c:min val="-0.444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Sheet1!$B$2:$B$3</c:f>
              <c:numCache>
                <c:formatCode>General</c:formatCode>
                <c:ptCount val="2"/>
                <c:pt idx="0">
                  <c:v>2.84</c:v>
                </c:pt>
                <c:pt idx="1">
                  <c:v>0.93</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63</a:t>
                    </a:r>
                  </a:p>
                  <a:p>
                    <a:r>
                      <a:t>2.59</a:t>
                    </a:r>
                  </a:p>
                </c:rich>
              </c:tx>
              <c:dLblPos val="l"/>
              <c:showLegendKey val="0"/>
              <c:showVal val="1"/>
              <c:showCatName val="0"/>
              <c:showSerName val="0"/>
              <c:showPercent val="0"/>
              <c:showBubbleSize val="0"/>
            </c:dLbl>
            <c:dLbl>
              <c:idx val="1"/>
              <c:tx>
                <c:rich>
                  <a:bodyPr/>
                  <a:lstStyle/>
                  <a:p>
                    <a:r>
                      <a:t>IX 80</a:t>
                    </a:r>
                  </a:p>
                  <a:p>
                    <a:r>
                      <a:t>0.99</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Sheet1!$C$2:$C$3</c:f>
              <c:numCache>
                <c:formatCode>General</c:formatCode>
                <c:ptCount val="2"/>
                <c:pt idx="0">
                  <c:v>2.59</c:v>
                </c:pt>
                <c:pt idx="1">
                  <c:v>0.99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Sheet1!$D$2:$D$3</c:f>
              <c:numCache>
                <c:formatCode>General</c:formatCode>
                <c:ptCount val="2"/>
                <c:pt idx="0">
                  <c:v>4.11</c:v>
                </c:pt>
                <c:pt idx="1">
                  <c:v>1.24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Sheet1!$E$2:$E$3</c:f>
              <c:numCache>
                <c:formatCode>General</c:formatCode>
                <c:ptCount val="2"/>
                <c:pt idx="0">
                  <c:v>2.7</c:v>
                </c:pt>
                <c:pt idx="1">
                  <c:v>1.21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IX 63</c:v>
                </c:pt>
                <c:pt idx="1">
                  <c:v>IX 80</c:v>
                </c:pt>
              </c:strCache>
            </c:strRef>
          </c:cat>
          <c:val>
            <c:numRef>
              <c:f>Sheet1!$F$2:$F$3</c:f>
              <c:numCache>
                <c:formatCode>General</c:formatCode>
                <c:ptCount val="2"/>
                <c:pt idx="0">
                  <c:v>1.51</c:v>
                </c:pt>
                <c:pt idx="1">
                  <c:v>0.78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052"/>
          <c:min val="0.281599999999999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63</c:v>
                </c:pt>
                <c:pt idx="2">
                  <c:v/>
                </c:pt>
                <c:pt idx="3">
                  <c:v/>
                </c:pt>
                <c:pt idx="4">
                  <c:v>IX 11</c:v>
                </c:pt>
                <c:pt idx="5">
                  <c:v/>
                </c:pt>
                <c:pt idx="6">
                  <c:v>IX 64</c:v>
                </c:pt>
              </c:strCache>
            </c:strRef>
          </c:cat>
          <c:val>
            <c:numRef>
              <c:f>Sheet1!$B$2:$B$8</c:f>
              <c:numCache>
                <c:formatCode>General</c:formatCode>
                <c:ptCount val="7"/>
                <c:pt idx="0">
                  <c:v>5.13</c:v>
                </c:pt>
                <c:pt idx="1">
                  <c:v>3.94</c:v>
                </c:pt>
                <c:pt idx="2">
                  <c:v>4.56</c:v>
                </c:pt>
                <c:pt idx="3">
                  <c:v>4.23</c:v>
                </c:pt>
                <c:pt idx="4">
                  <c:v>29.53</c:v>
                </c:pt>
                <c:pt idx="5">
                  <c:v>4.87</c:v>
                </c:pt>
                <c:pt idx="6">
                  <c:v>2.78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56</a:t>
                    </a:r>
                  </a:p>
                  <a:p>
                    <a:r>
                      <a:t>3.36</a:t>
                    </a:r>
                  </a:p>
                </c:rich>
              </c:tx>
              <c:dLblPos val="l"/>
              <c:showLegendKey val="0"/>
              <c:showVal val="1"/>
              <c:showCatName val="0"/>
              <c:showSerName val="0"/>
              <c:showPercent val="0"/>
              <c:showBubbleSize val="0"/>
            </c:dLbl>
            <c:dLbl>
              <c:idx val="1"/>
              <c:tx>
                <c:rich>
                  <a:bodyPr/>
                  <a:lstStyle/>
                  <a:p>
                    <a:r>
                      <a:t>IX 63</a:t>
                    </a:r>
                  </a:p>
                  <a:p>
                    <a:r>
                      <a:t>2.49</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11</a:t>
                    </a:r>
                  </a:p>
                  <a:p>
                    <a:r>
                      <a:t>3.15</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IX 64</a:t>
                    </a:r>
                  </a:p>
                  <a:p>
                    <a:r>
                      <a:t>1.88</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63</c:v>
                </c:pt>
                <c:pt idx="2">
                  <c:v/>
                </c:pt>
                <c:pt idx="3">
                  <c:v/>
                </c:pt>
                <c:pt idx="4">
                  <c:v>IX 11</c:v>
                </c:pt>
                <c:pt idx="5">
                  <c:v/>
                </c:pt>
                <c:pt idx="6">
                  <c:v>IX 64</c:v>
                </c:pt>
              </c:strCache>
            </c:strRef>
          </c:cat>
          <c:val>
            <c:numRef>
              <c:f>Sheet1!$C$2:$C$8</c:f>
              <c:numCache>
                <c:formatCode>General</c:formatCode>
                <c:ptCount val="7"/>
                <c:pt idx="0">
                  <c:v>3.36</c:v>
                </c:pt>
                <c:pt idx="1">
                  <c:v>2.49</c:v>
                </c:pt>
                <c:pt idx="4">
                  <c:v>3.15</c:v>
                </c:pt>
                <c:pt idx="6">
                  <c:v>1.88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63</c:v>
                </c:pt>
                <c:pt idx="2">
                  <c:v/>
                </c:pt>
                <c:pt idx="3">
                  <c:v/>
                </c:pt>
                <c:pt idx="4">
                  <c:v>IX 11</c:v>
                </c:pt>
                <c:pt idx="5">
                  <c:v/>
                </c:pt>
                <c:pt idx="6">
                  <c:v>IX 64</c:v>
                </c:pt>
              </c:strCache>
            </c:strRef>
          </c:cat>
          <c:val>
            <c:numRef>
              <c:f>Sheet1!$D$2:$D$8</c:f>
              <c:numCache>
                <c:formatCode>General</c:formatCode>
                <c:ptCount val="7"/>
                <c:pt idx="0">
                  <c:v>5.96</c:v>
                </c:pt>
                <c:pt idx="1">
                  <c:v>3.95</c:v>
                </c:pt>
                <c:pt idx="3">
                  <c:v>6.53</c:v>
                </c:pt>
                <c:pt idx="4">
                  <c:v>29.81</c:v>
                </c:pt>
                <c:pt idx="5">
                  <c:v>4.87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63</c:v>
                </c:pt>
                <c:pt idx="2">
                  <c:v/>
                </c:pt>
                <c:pt idx="3">
                  <c:v/>
                </c:pt>
                <c:pt idx="4">
                  <c:v>IX 11</c:v>
                </c:pt>
                <c:pt idx="5">
                  <c:v/>
                </c:pt>
                <c:pt idx="6">
                  <c:v>IX 64</c:v>
                </c:pt>
              </c:strCache>
            </c:strRef>
          </c:cat>
          <c:val>
            <c:numRef>
              <c:f>Sheet1!$E$2:$E$8</c:f>
              <c:numCache>
                <c:formatCode>General</c:formatCode>
                <c:ptCount val="7"/>
                <c:pt idx="0">
                  <c:v>4.34</c:v>
                </c:pt>
                <c:pt idx="4">
                  <c:v>3.75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Unilever</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63</c:v>
                </c:pt>
                <c:pt idx="2">
                  <c:v/>
                </c:pt>
                <c:pt idx="3">
                  <c:v/>
                </c:pt>
                <c:pt idx="4">
                  <c:v>IX 11</c:v>
                </c:pt>
                <c:pt idx="5">
                  <c:v/>
                </c:pt>
                <c:pt idx="6">
                  <c:v>IX 64</c:v>
                </c:pt>
              </c:strCache>
            </c:strRef>
          </c:cat>
          <c:val>
            <c:numRef>
              <c:f>Sheet1!$F$2:$F$8</c:f>
              <c:numCache>
                <c:formatCode>General</c:formatCode>
                <c:ptCount val="7"/>
                <c:pt idx="2">
                  <c:v>4.56</c:v>
                </c:pt>
                <c:pt idx="3">
                  <c:v>2.13</c:v>
                </c:pt>
                <c:pt idx="4">
                  <c:v>4.09</c:v>
                </c:pt>
                <c:pt idx="6">
                  <c:v>2.93</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30.3122"/>
          <c:min val="1.376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70</c:v>
                </c:pt>
                <c:pt idx="2">
                  <c:v/>
                </c:pt>
                <c:pt idx="3">
                  <c:v>IX 3</c:v>
                </c:pt>
                <c:pt idx="4">
                  <c:v>IX 83</c:v>
                </c:pt>
                <c:pt idx="5">
                  <c:v>IX 100</c:v>
                </c:pt>
                <c:pt idx="6">
                  <c:v/>
                </c:pt>
              </c:strCache>
            </c:strRef>
          </c:cat>
          <c:val>
            <c:numRef>
              <c:f>Sheet1!$B$2:$B$8</c:f>
              <c:numCache>
                <c:formatCode>General</c:formatCode>
                <c:ptCount val="7"/>
                <c:pt idx="0">
                  <c:v>3.06</c:v>
                </c:pt>
                <c:pt idx="1">
                  <c:v>2.81</c:v>
                </c:pt>
                <c:pt idx="2">
                  <c:v>2.22</c:v>
                </c:pt>
                <c:pt idx="3">
                  <c:v>0.72</c:v>
                </c:pt>
                <c:pt idx="4">
                  <c:v>1.2</c:v>
                </c:pt>
                <c:pt idx="5">
                  <c:v>0.21</c:v>
                </c:pt>
                <c:pt idx="6">
                  <c:v>0.34</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56</a:t>
                    </a:r>
                  </a:p>
                  <a:p>
                    <a:r>
                      <a:t>2.39</a:t>
                    </a:r>
                  </a:p>
                </c:rich>
              </c:tx>
              <c:dLblPos val="l"/>
              <c:showLegendKey val="0"/>
              <c:showVal val="1"/>
              <c:showCatName val="0"/>
              <c:showSerName val="0"/>
              <c:showPercent val="0"/>
              <c:showBubbleSize val="0"/>
            </c:dLbl>
            <c:dLbl>
              <c:idx val="1"/>
              <c:tx>
                <c:rich>
                  <a:bodyPr/>
                  <a:lstStyle/>
                  <a:p>
                    <a:r>
                      <a:t>IX 70</a:t>
                    </a:r>
                  </a:p>
                  <a:p>
                    <a:r>
                      <a:t>1.98</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IX 3</a:t>
                    </a:r>
                  </a:p>
                  <a:p>
                    <a:r>
                      <a:t>0.1</a:t>
                    </a:r>
                  </a:p>
                </c:rich>
              </c:tx>
              <c:dLblPos val="l"/>
              <c:showLegendKey val="0"/>
              <c:showVal val="1"/>
              <c:showCatName val="0"/>
              <c:showSerName val="0"/>
              <c:showPercent val="0"/>
              <c:showBubbleSize val="0"/>
            </c:dLbl>
            <c:dLbl>
              <c:idx val="4"/>
              <c:tx>
                <c:rich>
                  <a:bodyPr/>
                  <a:lstStyle/>
                  <a:p>
                    <a:r>
                      <a:t>IX 83</a:t>
                    </a:r>
                  </a:p>
                  <a:p>
                    <a:r>
                      <a:t>1.02</a:t>
                    </a:r>
                  </a:p>
                </c:rich>
              </c:tx>
              <c:dLblPos val="l"/>
              <c:showLegendKey val="0"/>
              <c:showVal val="1"/>
              <c:showCatName val="0"/>
              <c:showSerName val="0"/>
              <c:showPercent val="0"/>
              <c:showBubbleSize val="0"/>
            </c:dLbl>
            <c:dLbl>
              <c:idx val="5"/>
              <c:tx>
                <c:rich>
                  <a:bodyPr/>
                  <a:lstStyle/>
                  <a:p>
                    <a:r>
                      <a:t>IX 100</a:t>
                    </a:r>
                  </a:p>
                  <a:p>
                    <a:r>
                      <a:t>0.2</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70</c:v>
                </c:pt>
                <c:pt idx="2">
                  <c:v/>
                </c:pt>
                <c:pt idx="3">
                  <c:v>IX 3</c:v>
                </c:pt>
                <c:pt idx="4">
                  <c:v>IX 83</c:v>
                </c:pt>
                <c:pt idx="5">
                  <c:v>IX 100</c:v>
                </c:pt>
                <c:pt idx="6">
                  <c:v/>
                </c:pt>
              </c:strCache>
            </c:strRef>
          </c:cat>
          <c:val>
            <c:numRef>
              <c:f>Sheet1!$C$2:$C$8</c:f>
              <c:numCache>
                <c:formatCode>General</c:formatCode>
                <c:ptCount val="7"/>
                <c:pt idx="0">
                  <c:v>2.39</c:v>
                </c:pt>
                <c:pt idx="1">
                  <c:v>1.98</c:v>
                </c:pt>
                <c:pt idx="3">
                  <c:v>0.1</c:v>
                </c:pt>
                <c:pt idx="4">
                  <c:v>1.02</c:v>
                </c:pt>
                <c:pt idx="5">
                  <c:v>0.2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70</c:v>
                </c:pt>
                <c:pt idx="2">
                  <c:v/>
                </c:pt>
                <c:pt idx="3">
                  <c:v>IX 3</c:v>
                </c:pt>
                <c:pt idx="4">
                  <c:v>IX 83</c:v>
                </c:pt>
                <c:pt idx="5">
                  <c:v>IX 100</c:v>
                </c:pt>
                <c:pt idx="6">
                  <c:v/>
                </c:pt>
              </c:strCache>
            </c:strRef>
          </c:cat>
          <c:val>
            <c:numRef>
              <c:f>Sheet1!$D$2:$D$8</c:f>
              <c:numCache>
                <c:formatCode>General</c:formatCode>
                <c:ptCount val="7"/>
                <c:pt idx="0">
                  <c:v>4.24</c:v>
                </c:pt>
                <c:pt idx="1">
                  <c:v>2.82</c:v>
                </c:pt>
                <c:pt idx="3">
                  <c:v>3.26</c:v>
                </c:pt>
                <c:pt idx="5">
                  <c:v>0.4</c:v>
                </c:pt>
                <c:pt idx="6">
                  <c:v>0.1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Harrys</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70</c:v>
                </c:pt>
                <c:pt idx="2">
                  <c:v/>
                </c:pt>
                <c:pt idx="3">
                  <c:v>IX 3</c:v>
                </c:pt>
                <c:pt idx="4">
                  <c:v>IX 83</c:v>
                </c:pt>
                <c:pt idx="5">
                  <c:v>IX 100</c:v>
                </c:pt>
                <c:pt idx="6">
                  <c:v/>
                </c:pt>
              </c:strCache>
            </c:strRef>
          </c:cat>
          <c:val>
            <c:numRef>
              <c:f>Sheet1!$E$2:$E$8</c:f>
              <c:numCache>
                <c:formatCode>General</c:formatCode>
                <c:ptCount val="7"/>
                <c:pt idx="0">
                  <c:v>2.29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Unilever</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56</c:v>
                </c:pt>
                <c:pt idx="1">
                  <c:v>IX 70</c:v>
                </c:pt>
                <c:pt idx="2">
                  <c:v/>
                </c:pt>
                <c:pt idx="3">
                  <c:v>IX 3</c:v>
                </c:pt>
                <c:pt idx="4">
                  <c:v>IX 83</c:v>
                </c:pt>
                <c:pt idx="5">
                  <c:v>IX 100</c:v>
                </c:pt>
                <c:pt idx="6">
                  <c:v/>
                </c:pt>
              </c:strCache>
            </c:strRef>
          </c:cat>
          <c:val>
            <c:numRef>
              <c:f>Sheet1!$F$2:$F$8</c:f>
              <c:numCache>
                <c:formatCode>General</c:formatCode>
                <c:ptCount val="7"/>
                <c:pt idx="2">
                  <c:v>2.22</c:v>
                </c:pt>
                <c:pt idx="4">
                  <c:v>1.23</c:v>
                </c:pt>
                <c:pt idx="5">
                  <c:v>0.5</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7396"/>
          <c:min val="-0.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81</c:v>
                </c:pt>
                <c:pt idx="1">
                  <c:v>IX 61</c:v>
                </c:pt>
                <c:pt idx="2">
                  <c:v>IX 123</c:v>
                </c:pt>
                <c:pt idx="3">
                  <c:v/>
                </c:pt>
                <c:pt idx="4">
                  <c:v>IX 88</c:v>
                </c:pt>
                <c:pt idx="5">
                  <c:v>IX 100</c:v>
                </c:pt>
              </c:strCache>
            </c:strRef>
          </c:cat>
          <c:val>
            <c:numRef>
              <c:f>Sheet1!$B$2:$B$7</c:f>
              <c:numCache>
                <c:formatCode>General</c:formatCode>
                <c:ptCount val="6"/>
                <c:pt idx="0">
                  <c:v>1.42</c:v>
                </c:pt>
                <c:pt idx="1">
                  <c:v>0.6</c:v>
                </c:pt>
                <c:pt idx="2">
                  <c:v>2.49</c:v>
                </c:pt>
                <c:pt idx="3">
                  <c:v>0.29</c:v>
                </c:pt>
                <c:pt idx="4">
                  <c:v>2.24</c:v>
                </c:pt>
                <c:pt idx="5">
                  <c:v>1.35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 Personal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81</a:t>
                    </a:r>
                  </a:p>
                  <a:p>
                    <a:r>
                      <a:t>1.41</a:t>
                    </a:r>
                  </a:p>
                </c:rich>
              </c:tx>
              <c:dLblPos val="l"/>
              <c:showLegendKey val="0"/>
              <c:showVal val="1"/>
              <c:showCatName val="0"/>
              <c:showSerName val="0"/>
              <c:showPercent val="0"/>
              <c:showBubbleSize val="0"/>
            </c:dLbl>
            <c:dLbl>
              <c:idx val="1"/>
              <c:tx>
                <c:rich>
                  <a:bodyPr/>
                  <a:lstStyle/>
                  <a:p>
                    <a:r>
                      <a:t>IX 61</a:t>
                    </a:r>
                  </a:p>
                  <a:p>
                    <a:r>
                      <a:t>0.54</a:t>
                    </a:r>
                  </a:p>
                </c:rich>
              </c:tx>
              <c:dLblPos val="l"/>
              <c:showLegendKey val="0"/>
              <c:showVal val="1"/>
              <c:showCatName val="0"/>
              <c:showSerName val="0"/>
              <c:showPercent val="0"/>
              <c:showBubbleSize val="0"/>
            </c:dLbl>
            <c:dLbl>
              <c:idx val="2"/>
              <c:tx>
                <c:rich>
                  <a:bodyPr/>
                  <a:lstStyle/>
                  <a:p>
                    <a:r>
                      <a:t>IX 123</a:t>
                    </a:r>
                  </a:p>
                  <a:p>
                    <a:r>
                      <a:t>2.25</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88</a:t>
                    </a:r>
                  </a:p>
                  <a:p>
                    <a:r>
                      <a:t>1.98</a:t>
                    </a:r>
                  </a:p>
                </c:rich>
              </c:tx>
              <c:dLblPos val="l"/>
              <c:showLegendKey val="0"/>
              <c:showVal val="1"/>
              <c:showCatName val="0"/>
              <c:showSerName val="0"/>
              <c:showPercent val="0"/>
              <c:showBubbleSize val="0"/>
            </c:dLbl>
            <c:dLbl>
              <c:idx val="5"/>
              <c:tx>
                <c:rich>
                  <a:bodyPr/>
                  <a:lstStyle/>
                  <a:p>
                    <a:r>
                      <a:t>IX 100</a:t>
                    </a:r>
                  </a:p>
                  <a:p>
                    <a:r>
                      <a:t>1.38</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81</c:v>
                </c:pt>
                <c:pt idx="1">
                  <c:v>IX 61</c:v>
                </c:pt>
                <c:pt idx="2">
                  <c:v>IX 123</c:v>
                </c:pt>
                <c:pt idx="3">
                  <c:v/>
                </c:pt>
                <c:pt idx="4">
                  <c:v>IX 88</c:v>
                </c:pt>
                <c:pt idx="5">
                  <c:v>IX 100</c:v>
                </c:pt>
              </c:strCache>
            </c:strRef>
          </c:cat>
          <c:val>
            <c:numRef>
              <c:f>Sheet1!$C$2:$C$7</c:f>
              <c:numCache>
                <c:formatCode>General</c:formatCode>
                <c:ptCount val="6"/>
                <c:pt idx="0">
                  <c:v>1.41</c:v>
                </c:pt>
                <c:pt idx="1">
                  <c:v>0.54</c:v>
                </c:pt>
                <c:pt idx="2">
                  <c:v>2.25</c:v>
                </c:pt>
                <c:pt idx="4">
                  <c:v>1.98</c:v>
                </c:pt>
                <c:pt idx="5">
                  <c:v>1.38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Procter &amp; Gamble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81</c:v>
                </c:pt>
                <c:pt idx="1">
                  <c:v>IX 61</c:v>
                </c:pt>
                <c:pt idx="2">
                  <c:v>IX 123</c:v>
                </c:pt>
                <c:pt idx="3">
                  <c:v/>
                </c:pt>
                <c:pt idx="4">
                  <c:v>IX 88</c:v>
                </c:pt>
                <c:pt idx="5">
                  <c:v>IX 100</c:v>
                </c:pt>
              </c:strCache>
            </c:strRef>
          </c:cat>
          <c:val>
            <c:numRef>
              <c:f>Sheet1!$D$2:$D$7</c:f>
              <c:numCache>
                <c:formatCode>General</c:formatCode>
                <c:ptCount val="6"/>
                <c:pt idx="0">
                  <c:v>1.73</c:v>
                </c:pt>
                <c:pt idx="1">
                  <c:v>0.89</c:v>
                </c:pt>
                <c:pt idx="2">
                  <c:v>4.99</c:v>
                </c:pt>
                <c:pt idx="5">
                  <c:v>1.11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Pbg</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81</c:v>
                </c:pt>
                <c:pt idx="1">
                  <c:v>IX 61</c:v>
                </c:pt>
                <c:pt idx="2">
                  <c:v>IX 123</c:v>
                </c:pt>
                <c:pt idx="3">
                  <c:v/>
                </c:pt>
                <c:pt idx="4">
                  <c:v>IX 88</c:v>
                </c:pt>
                <c:pt idx="5">
                  <c:v>IX 100</c:v>
                </c:pt>
              </c:strCache>
            </c:strRef>
          </c:cat>
          <c:val>
            <c:numRef>
              <c:f>Sheet1!$E$2:$E$7</c:f>
              <c:numCache>
                <c:formatCode>General</c:formatCode>
                <c:ptCount val="6"/>
                <c:pt idx="0">
                  <c:v>0.97</c:v>
                </c:pt>
                <c:pt idx="1">
                  <c:v>0.19</c:v>
                </c:pt>
                <c:pt idx="2">
                  <c:v>1.83</c:v>
                </c:pt>
                <c:pt idx="4">
                  <c:v>0.79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Bic</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IX 81</c:v>
                </c:pt>
                <c:pt idx="1">
                  <c:v>IX 61</c:v>
                </c:pt>
                <c:pt idx="2">
                  <c:v>IX 123</c:v>
                </c:pt>
                <c:pt idx="3">
                  <c:v/>
                </c:pt>
                <c:pt idx="4">
                  <c:v>IX 88</c:v>
                </c:pt>
                <c:pt idx="5">
                  <c:v>IX 100</c:v>
                </c:pt>
              </c:strCache>
            </c:strRef>
          </c:cat>
          <c:val>
            <c:numRef>
              <c:f>Sheet1!$F$2:$F$7</c:f>
              <c:numCache>
                <c:formatCode>General</c:formatCode>
                <c:ptCount val="6"/>
                <c:pt idx="0">
                  <c:v>1.04</c:v>
                </c:pt>
                <c:pt idx="1">
                  <c:v>0.6</c:v>
                </c:pt>
                <c:pt idx="2">
                  <c:v>2.97</c:v>
                </c:pt>
                <c:pt idx="3">
                  <c:v>0.29</c:v>
                </c:pt>
                <c:pt idx="4">
                  <c:v>2.24</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4915"/>
          <c:min val="-0.311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54</c:v>
                </c:pt>
                <c:pt idx="1">
                  <c:v>IX 67</c:v>
                </c:pt>
                <c:pt idx="2">
                  <c:v/>
                </c:pt>
                <c:pt idx="3">
                  <c:v/>
                </c:pt>
                <c:pt idx="4">
                  <c:v>IX 46</c:v>
                </c:pt>
                <c:pt idx="5">
                  <c:v>IX 100</c:v>
                </c:pt>
                <c:pt idx="6">
                  <c:v/>
                </c:pt>
              </c:strCache>
            </c:strRef>
          </c:cat>
          <c:val>
            <c:numRef>
              <c:f>Sheet1!$B$2:$B$8</c:f>
              <c:numCache>
                <c:formatCode>General</c:formatCode>
                <c:ptCount val="7"/>
                <c:pt idx="0">
                  <c:v>5.37</c:v>
                </c:pt>
                <c:pt idx="1">
                  <c:v>4.4</c:v>
                </c:pt>
                <c:pt idx="2">
                  <c:v>4.79</c:v>
                </c:pt>
                <c:pt idx="3">
                  <c:v>4.69</c:v>
                </c:pt>
                <c:pt idx="4">
                  <c:v>17.56</c:v>
                </c:pt>
                <c:pt idx="5">
                  <c:v>3.21</c:v>
                </c:pt>
                <c:pt idx="6">
                  <c:v>5.53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54</a:t>
                    </a:r>
                  </a:p>
                  <a:p>
                    <a:r>
                      <a:t>3.46</a:t>
                    </a:r>
                  </a:p>
                </c:rich>
              </c:tx>
              <c:dLblPos val="l"/>
              <c:showLegendKey val="0"/>
              <c:showVal val="1"/>
              <c:showCatName val="0"/>
              <c:showSerName val="0"/>
              <c:showPercent val="0"/>
              <c:showBubbleSize val="0"/>
            </c:dLbl>
            <c:dLbl>
              <c:idx val="1"/>
              <c:tx>
                <c:rich>
                  <a:bodyPr/>
                  <a:lstStyle/>
                  <a:p>
                    <a:r>
                      <a:t>IX 67</a:t>
                    </a:r>
                  </a:p>
                  <a:p>
                    <a:r>
                      <a:t>3.09</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46</a:t>
                    </a:r>
                  </a:p>
                  <a:p>
                    <a:r>
                      <a:t>13.53</a:t>
                    </a:r>
                  </a:p>
                </c:rich>
              </c:tx>
              <c:dLblPos val="l"/>
              <c:showLegendKey val="0"/>
              <c:showVal val="1"/>
              <c:showCatName val="0"/>
              <c:showSerName val="0"/>
              <c:showPercent val="0"/>
              <c:showBubbleSize val="0"/>
            </c:dLbl>
            <c:dLbl>
              <c:idx val="5"/>
              <c:tx>
                <c:rich>
                  <a:bodyPr/>
                  <a:lstStyle/>
                  <a:p>
                    <a:r>
                      <a:t>IX 100</a:t>
                    </a:r>
                  </a:p>
                  <a:p>
                    <a:r>
                      <a:t>2.69</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54</c:v>
                </c:pt>
                <c:pt idx="1">
                  <c:v>IX 67</c:v>
                </c:pt>
                <c:pt idx="2">
                  <c:v/>
                </c:pt>
                <c:pt idx="3">
                  <c:v/>
                </c:pt>
                <c:pt idx="4">
                  <c:v>IX 46</c:v>
                </c:pt>
                <c:pt idx="5">
                  <c:v>IX 100</c:v>
                </c:pt>
                <c:pt idx="6">
                  <c:v/>
                </c:pt>
              </c:strCache>
            </c:strRef>
          </c:cat>
          <c:val>
            <c:numRef>
              <c:f>Sheet1!$C$2:$C$8</c:f>
              <c:numCache>
                <c:formatCode>General</c:formatCode>
                <c:ptCount val="7"/>
                <c:pt idx="0">
                  <c:v>3.46</c:v>
                </c:pt>
                <c:pt idx="1">
                  <c:v>3.09</c:v>
                </c:pt>
                <c:pt idx="4">
                  <c:v>13.53</c:v>
                </c:pt>
                <c:pt idx="5">
                  <c:v>2.69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54</c:v>
                </c:pt>
                <c:pt idx="1">
                  <c:v>IX 67</c:v>
                </c:pt>
                <c:pt idx="2">
                  <c:v/>
                </c:pt>
                <c:pt idx="3">
                  <c:v/>
                </c:pt>
                <c:pt idx="4">
                  <c:v>IX 46</c:v>
                </c:pt>
                <c:pt idx="5">
                  <c:v>IX 100</c:v>
                </c:pt>
                <c:pt idx="6">
                  <c:v/>
                </c:pt>
              </c:strCache>
            </c:strRef>
          </c:cat>
          <c:val>
            <c:numRef>
              <c:f>Sheet1!$D$2:$D$8</c:f>
              <c:numCache>
                <c:formatCode>General</c:formatCode>
                <c:ptCount val="7"/>
                <c:pt idx="0">
                  <c:v>6.41</c:v>
                </c:pt>
                <c:pt idx="1">
                  <c:v>4.64</c:v>
                </c:pt>
                <c:pt idx="2">
                  <c:v>6.84</c:v>
                </c:pt>
                <c:pt idx="4">
                  <c:v>29.63</c:v>
                </c:pt>
                <c:pt idx="6">
                  <c:v>7.92</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Dollar Shave Club</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54</c:v>
                </c:pt>
                <c:pt idx="1">
                  <c:v>IX 67</c:v>
                </c:pt>
                <c:pt idx="2">
                  <c:v/>
                </c:pt>
                <c:pt idx="3">
                  <c:v/>
                </c:pt>
                <c:pt idx="4">
                  <c:v>IX 46</c:v>
                </c:pt>
                <c:pt idx="5">
                  <c:v>IX 100</c:v>
                </c:pt>
                <c:pt idx="6">
                  <c:v/>
                </c:pt>
              </c:strCache>
            </c:strRef>
          </c:cat>
          <c:val>
            <c:numRef>
              <c:f>Sheet1!$E$2:$E$8</c:f>
              <c:numCache>
                <c:formatCode>General</c:formatCode>
                <c:ptCount val="7"/>
                <c:pt idx="3">
                  <c:v>4.75</c:v>
                </c:pt>
                <c:pt idx="4">
                  <c:v>5.22</c:v>
                </c:pt>
                <c:pt idx="5">
                  <c:v>4.5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Bevel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54</c:v>
                </c:pt>
                <c:pt idx="1">
                  <c:v>IX 67</c:v>
                </c:pt>
                <c:pt idx="2">
                  <c:v/>
                </c:pt>
                <c:pt idx="3">
                  <c:v/>
                </c:pt>
                <c:pt idx="4">
                  <c:v>IX 46</c:v>
                </c:pt>
                <c:pt idx="5">
                  <c:v>IX 100</c:v>
                </c:pt>
                <c:pt idx="6">
                  <c:v/>
                </c:pt>
              </c:strCache>
            </c:strRef>
          </c:cat>
          <c:val>
            <c:numRef>
              <c:f>Sheet1!$F$2:$F$8</c:f>
              <c:numCache>
                <c:formatCode>General</c:formatCode>
                <c:ptCount val="7"/>
                <c:pt idx="4">
                  <c:v>49.13</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9.6279"/>
          <c:min val="2.186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66</c:v>
                </c:pt>
                <c:pt idx="1">
                  <c:v>IX 34</c:v>
                </c:pt>
                <c:pt idx="2">
                  <c:v/>
                </c:pt>
                <c:pt idx="3">
                  <c:v/>
                </c:pt>
                <c:pt idx="4">
                  <c:v/>
                </c:pt>
                <c:pt idx="5">
                  <c:v/>
                </c:pt>
                <c:pt idx="6">
                  <c:v/>
                </c:pt>
              </c:strCache>
            </c:strRef>
          </c:cat>
          <c:val>
            <c:numRef>
              <c:f>Sheet1!$B$2:$B$8</c:f>
              <c:numCache>
                <c:formatCode>General</c:formatCode>
                <c:ptCount val="7"/>
                <c:pt idx="0">
                  <c:v>5.37</c:v>
                </c:pt>
                <c:pt idx="1">
                  <c:v>4.4</c:v>
                </c:pt>
                <c:pt idx="2">
                  <c:v>4.79</c:v>
                </c:pt>
                <c:pt idx="3">
                  <c:v>4.69</c:v>
                </c:pt>
                <c:pt idx="4">
                  <c:v>17.56</c:v>
                </c:pt>
                <c:pt idx="5">
                  <c:v>3.21</c:v>
                </c:pt>
                <c:pt idx="6">
                  <c:v>5.53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66</a:t>
                    </a:r>
                  </a:p>
                  <a:p>
                    <a:r>
                      <a:t>4.23</a:t>
                    </a:r>
                  </a:p>
                </c:rich>
              </c:tx>
              <c:dLblPos val="l"/>
              <c:showLegendKey val="0"/>
              <c:showVal val="1"/>
              <c:showCatName val="0"/>
              <c:showSerName val="0"/>
              <c:showPercent val="0"/>
              <c:showBubbleSize val="0"/>
            </c:dLbl>
            <c:dLbl>
              <c:idx val="1"/>
              <c:tx>
                <c:rich>
                  <a:bodyPr/>
                  <a:lstStyle/>
                  <a:p>
                    <a:r>
                      <a:t>IX 34</a:t>
                    </a:r>
                  </a:p>
                  <a:p>
                    <a:r>
                      <a:t>1.58</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66</c:v>
                </c:pt>
                <c:pt idx="1">
                  <c:v>IX 34</c:v>
                </c:pt>
                <c:pt idx="2">
                  <c:v/>
                </c:pt>
                <c:pt idx="3">
                  <c:v/>
                </c:pt>
                <c:pt idx="4">
                  <c:v/>
                </c:pt>
                <c:pt idx="5">
                  <c:v/>
                </c:pt>
                <c:pt idx="6">
                  <c:v/>
                </c:pt>
              </c:strCache>
            </c:strRef>
          </c:cat>
          <c:val>
            <c:numRef>
              <c:f>Sheet1!$C$2:$C$8</c:f>
              <c:numCache>
                <c:formatCode>General</c:formatCode>
                <c:ptCount val="7"/>
                <c:pt idx="0">
                  <c:v>4.23</c:v>
                </c:pt>
                <c:pt idx="1">
                  <c:v>1.58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66</c:v>
                </c:pt>
                <c:pt idx="1">
                  <c:v>IX 34</c:v>
                </c:pt>
                <c:pt idx="2">
                  <c:v/>
                </c:pt>
                <c:pt idx="3">
                  <c:v/>
                </c:pt>
                <c:pt idx="4">
                  <c:v/>
                </c:pt>
                <c:pt idx="5">
                  <c:v/>
                </c:pt>
                <c:pt idx="6">
                  <c:v/>
                </c:pt>
              </c:strCache>
            </c:strRef>
          </c:cat>
          <c:val>
            <c:numRef>
              <c:f>Sheet1!$D$2:$D$8</c:f>
              <c:numCache>
                <c:formatCode>General</c:formatCode>
                <c:ptCount val="7"/>
                <c:pt idx="0">
                  <c:v>6.41</c:v>
                </c:pt>
                <c:pt idx="1">
                  <c:v>4.64</c:v>
                </c:pt>
                <c:pt idx="2">
                  <c:v>6.84</c:v>
                </c:pt>
                <c:pt idx="4">
                  <c:v>29.63</c:v>
                </c:pt>
                <c:pt idx="6">
                  <c:v>7.92</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Bevel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66</c:v>
                </c:pt>
                <c:pt idx="1">
                  <c:v>IX 34</c:v>
                </c:pt>
                <c:pt idx="2">
                  <c:v/>
                </c:pt>
                <c:pt idx="3">
                  <c:v/>
                </c:pt>
                <c:pt idx="4">
                  <c:v/>
                </c:pt>
                <c:pt idx="5">
                  <c:v/>
                </c:pt>
                <c:pt idx="6">
                  <c:v/>
                </c:pt>
              </c:strCache>
            </c:strRef>
          </c:cat>
          <c:val>
            <c:numRef>
              <c:f>Sheet1!$E$2:$E$8</c:f>
              <c:numCache>
                <c:formatCode>General</c:formatCode>
                <c:ptCount val="7"/>
                <c:pt idx="4">
                  <c:v>49.13</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Dollar Shave Club</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66</c:v>
                </c:pt>
                <c:pt idx="1">
                  <c:v>IX 34</c:v>
                </c:pt>
                <c:pt idx="2">
                  <c:v/>
                </c:pt>
                <c:pt idx="3">
                  <c:v/>
                </c:pt>
                <c:pt idx="4">
                  <c:v/>
                </c:pt>
                <c:pt idx="5">
                  <c:v/>
                </c:pt>
                <c:pt idx="6">
                  <c:v/>
                </c:pt>
              </c:strCache>
            </c:strRef>
          </c:cat>
          <c:val>
            <c:numRef>
              <c:f>Sheet1!$F$2:$F$8</c:f>
              <c:numCache>
                <c:formatCode>General</c:formatCode>
                <c:ptCount val="7"/>
                <c:pt idx="3">
                  <c:v>4.75</c:v>
                </c:pt>
                <c:pt idx="4">
                  <c:v>5.22</c:v>
                </c:pt>
                <c:pt idx="5">
                  <c:v>4.5</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9.6279"/>
          <c:min val="1.076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99</c:v>
                </c:pt>
                <c:pt idx="1">
                  <c:v/>
                </c:pt>
                <c:pt idx="2">
                  <c:v/>
                </c:pt>
                <c:pt idx="3">
                  <c:v/>
                </c:pt>
                <c:pt idx="4">
                  <c:v>IX 12</c:v>
                </c:pt>
                <c:pt idx="5">
                  <c:v/>
                </c:pt>
                <c:pt idx="6">
                  <c:v/>
                </c:pt>
              </c:strCache>
            </c:strRef>
          </c:cat>
          <c:val>
            <c:numRef>
              <c:f>Sheet1!$B$2:$B$8</c:f>
              <c:numCache>
                <c:formatCode>General</c:formatCode>
                <c:ptCount val="7"/>
                <c:pt idx="0">
                  <c:v>5.37</c:v>
                </c:pt>
                <c:pt idx="1">
                  <c:v>4.4</c:v>
                </c:pt>
                <c:pt idx="2">
                  <c:v>4.79</c:v>
                </c:pt>
                <c:pt idx="3">
                  <c:v>4.69</c:v>
                </c:pt>
                <c:pt idx="4">
                  <c:v>17.56</c:v>
                </c:pt>
                <c:pt idx="5">
                  <c:v>3.21</c:v>
                </c:pt>
                <c:pt idx="6">
                  <c:v>5.53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99</a:t>
                    </a:r>
                  </a:p>
                  <a:p>
                    <a:r>
                      <a:t>6.36</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12</a:t>
                    </a:r>
                  </a:p>
                  <a:p>
                    <a:r>
                      <a:t>3.66</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99</c:v>
                </c:pt>
                <c:pt idx="1">
                  <c:v/>
                </c:pt>
                <c:pt idx="2">
                  <c:v/>
                </c:pt>
                <c:pt idx="3">
                  <c:v/>
                </c:pt>
                <c:pt idx="4">
                  <c:v>IX 12</c:v>
                </c:pt>
                <c:pt idx="5">
                  <c:v/>
                </c:pt>
                <c:pt idx="6">
                  <c:v/>
                </c:pt>
              </c:strCache>
            </c:strRef>
          </c:cat>
          <c:val>
            <c:numRef>
              <c:f>Sheet1!$C$2:$C$8</c:f>
              <c:numCache>
                <c:formatCode>General</c:formatCode>
                <c:ptCount val="7"/>
                <c:pt idx="0">
                  <c:v>6.36</c:v>
                </c:pt>
                <c:pt idx="4">
                  <c:v>3.66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99</c:v>
                </c:pt>
                <c:pt idx="1">
                  <c:v/>
                </c:pt>
                <c:pt idx="2">
                  <c:v/>
                </c:pt>
                <c:pt idx="3">
                  <c:v/>
                </c:pt>
                <c:pt idx="4">
                  <c:v>IX 12</c:v>
                </c:pt>
                <c:pt idx="5">
                  <c:v/>
                </c:pt>
                <c:pt idx="6">
                  <c:v/>
                </c:pt>
              </c:strCache>
            </c:strRef>
          </c:cat>
          <c:val>
            <c:numRef>
              <c:f>Sheet1!$D$2:$D$8</c:f>
              <c:numCache>
                <c:formatCode>General</c:formatCode>
                <c:ptCount val="7"/>
                <c:pt idx="0">
                  <c:v>6.41</c:v>
                </c:pt>
                <c:pt idx="1">
                  <c:v>4.64</c:v>
                </c:pt>
                <c:pt idx="2">
                  <c:v>6.84</c:v>
                </c:pt>
                <c:pt idx="4">
                  <c:v>29.63</c:v>
                </c:pt>
                <c:pt idx="6">
                  <c:v>7.92</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Bevel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99</c:v>
                </c:pt>
                <c:pt idx="1">
                  <c:v/>
                </c:pt>
                <c:pt idx="2">
                  <c:v/>
                </c:pt>
                <c:pt idx="3">
                  <c:v/>
                </c:pt>
                <c:pt idx="4">
                  <c:v>IX 12</c:v>
                </c:pt>
                <c:pt idx="5">
                  <c:v/>
                </c:pt>
                <c:pt idx="6">
                  <c:v/>
                </c:pt>
              </c:strCache>
            </c:strRef>
          </c:cat>
          <c:val>
            <c:numRef>
              <c:f>Sheet1!$E$2:$E$8</c:f>
              <c:numCache>
                <c:formatCode>General</c:formatCode>
                <c:ptCount val="7"/>
                <c:pt idx="4">
                  <c:v>49.13</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Dollar Shave Club</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99</c:v>
                </c:pt>
                <c:pt idx="1">
                  <c:v/>
                </c:pt>
                <c:pt idx="2">
                  <c:v/>
                </c:pt>
                <c:pt idx="3">
                  <c:v/>
                </c:pt>
                <c:pt idx="4">
                  <c:v>IX 12</c:v>
                </c:pt>
                <c:pt idx="5">
                  <c:v/>
                </c:pt>
                <c:pt idx="6">
                  <c:v/>
                </c:pt>
              </c:strCache>
            </c:strRef>
          </c:cat>
          <c:val>
            <c:numRef>
              <c:f>Sheet1!$F$2:$F$8</c:f>
              <c:numCache>
                <c:formatCode>General</c:formatCode>
                <c:ptCount val="7"/>
                <c:pt idx="3">
                  <c:v>4.75</c:v>
                </c:pt>
                <c:pt idx="4">
                  <c:v>5.22</c:v>
                </c:pt>
                <c:pt idx="5">
                  <c:v>4.5</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9.6279"/>
          <c:min val="2.71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61</c:v>
                </c:pt>
                <c:pt idx="1">
                  <c:v>IX 81</c:v>
                </c:pt>
                <c:pt idx="2">
                  <c:v/>
                </c:pt>
                <c:pt idx="3">
                  <c:v/>
                </c:pt>
                <c:pt idx="4">
                  <c:v>IX 100</c:v>
                </c:pt>
                <c:pt idx="5">
                  <c:v/>
                </c:pt>
                <c:pt idx="6">
                  <c:v>IX 100</c:v>
                </c:pt>
              </c:strCache>
            </c:strRef>
          </c:cat>
          <c:val>
            <c:numRef>
              <c:f>Sheet1!$B$2:$B$8</c:f>
              <c:numCache>
                <c:formatCode>General</c:formatCode>
                <c:ptCount val="7"/>
                <c:pt idx="0">
                  <c:v>3.31</c:v>
                </c:pt>
                <c:pt idx="1">
                  <c:v>2.66</c:v>
                </c:pt>
                <c:pt idx="2">
                  <c:v>1.67</c:v>
                </c:pt>
                <c:pt idx="3">
                  <c:v>2.26</c:v>
                </c:pt>
                <c:pt idx="4">
                  <c:v>1.96</c:v>
                </c:pt>
                <c:pt idx="5">
                  <c:v>0.87</c:v>
                </c:pt>
                <c:pt idx="6">
                  <c:v>1.18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61</a:t>
                    </a:r>
                  </a:p>
                  <a:p>
                    <a:r>
                      <a:t>2.5</a:t>
                    </a:r>
                  </a:p>
                </c:rich>
              </c:tx>
              <c:dLblPos val="l"/>
              <c:showLegendKey val="0"/>
              <c:showVal val="1"/>
              <c:showCatName val="0"/>
              <c:showSerName val="0"/>
              <c:showPercent val="0"/>
              <c:showBubbleSize val="0"/>
            </c:dLbl>
            <c:dLbl>
              <c:idx val="1"/>
              <c:tx>
                <c:rich>
                  <a:bodyPr/>
                  <a:lstStyle/>
                  <a:p>
                    <a:r>
                      <a:t>IX 81</a:t>
                    </a:r>
                  </a:p>
                  <a:p>
                    <a:r>
                      <a:t>2.18</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IX 100</a:t>
                    </a:r>
                  </a:p>
                  <a:p>
                    <a:r>
                      <a:t>1.78</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IX 100</a:t>
                    </a:r>
                  </a:p>
                  <a:p>
                    <a:r>
                      <a:t>1.26</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61</c:v>
                </c:pt>
                <c:pt idx="1">
                  <c:v>IX 81</c:v>
                </c:pt>
                <c:pt idx="2">
                  <c:v/>
                </c:pt>
                <c:pt idx="3">
                  <c:v/>
                </c:pt>
                <c:pt idx="4">
                  <c:v>IX 100</c:v>
                </c:pt>
                <c:pt idx="5">
                  <c:v/>
                </c:pt>
                <c:pt idx="6">
                  <c:v>IX 100</c:v>
                </c:pt>
              </c:strCache>
            </c:strRef>
          </c:cat>
          <c:val>
            <c:numRef>
              <c:f>Sheet1!$C$2:$C$8</c:f>
              <c:numCache>
                <c:formatCode>General</c:formatCode>
                <c:ptCount val="7"/>
                <c:pt idx="0">
                  <c:v>2.5</c:v>
                </c:pt>
                <c:pt idx="1">
                  <c:v>2.18</c:v>
                </c:pt>
                <c:pt idx="4">
                  <c:v>1.78</c:v>
                </c:pt>
                <c:pt idx="6">
                  <c:v>1.26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61</c:v>
                </c:pt>
                <c:pt idx="1">
                  <c:v>IX 81</c:v>
                </c:pt>
                <c:pt idx="2">
                  <c:v/>
                </c:pt>
                <c:pt idx="3">
                  <c:v/>
                </c:pt>
                <c:pt idx="4">
                  <c:v>IX 100</c:v>
                </c:pt>
                <c:pt idx="5">
                  <c:v/>
                </c:pt>
                <c:pt idx="6">
                  <c:v>IX 100</c:v>
                </c:pt>
              </c:strCache>
            </c:strRef>
          </c:cat>
          <c:val>
            <c:numRef>
              <c:f>Sheet1!$D$2:$D$8</c:f>
              <c:numCache>
                <c:formatCode>General</c:formatCode>
                <c:ptCount val="7"/>
                <c:pt idx="0">
                  <c:v>4.11</c:v>
                </c:pt>
                <c:pt idx="1">
                  <c:v>2.7</c:v>
                </c:pt>
                <c:pt idx="2">
                  <c:v>3.26</c:v>
                </c:pt>
                <c:pt idx="4">
                  <c:v>3.0</c:v>
                </c:pt>
                <c:pt idx="5">
                  <c:v>2.79</c:v>
                </c:pt>
                <c:pt idx="6">
                  <c:v>2.4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Dollar Shave Club</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61</c:v>
                </c:pt>
                <c:pt idx="1">
                  <c:v>IX 81</c:v>
                </c:pt>
                <c:pt idx="2">
                  <c:v/>
                </c:pt>
                <c:pt idx="3">
                  <c:v/>
                </c:pt>
                <c:pt idx="4">
                  <c:v>IX 100</c:v>
                </c:pt>
                <c:pt idx="5">
                  <c:v/>
                </c:pt>
                <c:pt idx="6">
                  <c:v>IX 100</c:v>
                </c:pt>
              </c:strCache>
            </c:strRef>
          </c:cat>
          <c:val>
            <c:numRef>
              <c:f>Sheet1!$E$2:$E$8</c:f>
              <c:numCache>
                <c:formatCode>General</c:formatCode>
                <c:ptCount val="7"/>
                <c:pt idx="3">
                  <c:v>2.3</c:v>
                </c:pt>
                <c:pt idx="4">
                  <c:v>2.18</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Bevel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61</c:v>
                </c:pt>
                <c:pt idx="1">
                  <c:v>IX 81</c:v>
                </c:pt>
                <c:pt idx="2">
                  <c:v/>
                </c:pt>
                <c:pt idx="3">
                  <c:v/>
                </c:pt>
                <c:pt idx="4">
                  <c:v>IX 100</c:v>
                </c:pt>
                <c:pt idx="5">
                  <c:v/>
                </c:pt>
                <c:pt idx="6">
                  <c:v>IX 100</c:v>
                </c:pt>
              </c:strCache>
            </c:strRef>
          </c:cat>
          <c:val>
            <c:numRef>
              <c:f>Sheet1!$F$2:$F$8</c:f>
              <c:numCache>
                <c:formatCode>General</c:formatCode>
                <c:ptCount val="7"/>
                <c:pt idx="5">
                  <c:v>1.19</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121"/>
          <c:min val="0.373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51</c:v>
                </c:pt>
                <c:pt idx="1">
                  <c:v>IX 48</c:v>
                </c:pt>
                <c:pt idx="2">
                  <c:v/>
                </c:pt>
                <c:pt idx="3">
                  <c:v/>
                </c:pt>
                <c:pt idx="4">
                  <c:v/>
                </c:pt>
                <c:pt idx="5">
                  <c:v/>
                </c:pt>
                <c:pt idx="6">
                  <c:v/>
                </c:pt>
              </c:strCache>
            </c:strRef>
          </c:cat>
          <c:val>
            <c:numRef>
              <c:f>Sheet1!$B$2:$B$8</c:f>
              <c:numCache>
                <c:formatCode>General</c:formatCode>
                <c:ptCount val="7"/>
                <c:pt idx="0">
                  <c:v>3.31</c:v>
                </c:pt>
                <c:pt idx="1">
                  <c:v>2.66</c:v>
                </c:pt>
                <c:pt idx="2">
                  <c:v>1.67</c:v>
                </c:pt>
                <c:pt idx="3">
                  <c:v>2.26</c:v>
                </c:pt>
                <c:pt idx="4">
                  <c:v>1.96</c:v>
                </c:pt>
                <c:pt idx="5">
                  <c:v>0.87</c:v>
                </c:pt>
                <c:pt idx="6">
                  <c:v>1.18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Equate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51</a:t>
                    </a:r>
                  </a:p>
                  <a:p>
                    <a:r>
                      <a:t>2.09</a:t>
                    </a:r>
                  </a:p>
                </c:rich>
              </c:tx>
              <c:dLblPos val="l"/>
              <c:showLegendKey val="0"/>
              <c:showVal val="1"/>
              <c:showCatName val="0"/>
              <c:showSerName val="0"/>
              <c:showPercent val="0"/>
              <c:showBubbleSize val="0"/>
            </c:dLbl>
            <c:dLbl>
              <c:idx val="1"/>
              <c:tx>
                <c:rich>
                  <a:bodyPr/>
                  <a:lstStyle/>
                  <a:p>
                    <a:r>
                      <a:t>IX 48</a:t>
                    </a:r>
                  </a:p>
                  <a:p>
                    <a:r>
                      <a:t>1.3</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51</c:v>
                </c:pt>
                <c:pt idx="1">
                  <c:v>IX 48</c:v>
                </c:pt>
                <c:pt idx="2">
                  <c:v/>
                </c:pt>
                <c:pt idx="3">
                  <c:v/>
                </c:pt>
                <c:pt idx="4">
                  <c:v/>
                </c:pt>
                <c:pt idx="5">
                  <c:v/>
                </c:pt>
                <c:pt idx="6">
                  <c:v/>
                </c:pt>
              </c:strCache>
            </c:strRef>
          </c:cat>
          <c:val>
            <c:numRef>
              <c:f>Sheet1!$C$2:$C$8</c:f>
              <c:numCache>
                <c:formatCode>General</c:formatCode>
                <c:ptCount val="7"/>
                <c:pt idx="0">
                  <c:v>2.09</c:v>
                </c:pt>
                <c:pt idx="1">
                  <c:v>1.3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51</c:v>
                </c:pt>
                <c:pt idx="1">
                  <c:v>IX 48</c:v>
                </c:pt>
                <c:pt idx="2">
                  <c:v/>
                </c:pt>
                <c:pt idx="3">
                  <c:v/>
                </c:pt>
                <c:pt idx="4">
                  <c:v/>
                </c:pt>
                <c:pt idx="5">
                  <c:v/>
                </c:pt>
                <c:pt idx="6">
                  <c:v/>
                </c:pt>
              </c:strCache>
            </c:strRef>
          </c:cat>
          <c:val>
            <c:numRef>
              <c:f>Sheet1!$D$2:$D$8</c:f>
              <c:numCache>
                <c:formatCode>General</c:formatCode>
                <c:ptCount val="7"/>
                <c:pt idx="0">
                  <c:v>4.11</c:v>
                </c:pt>
                <c:pt idx="1">
                  <c:v>2.7</c:v>
                </c:pt>
                <c:pt idx="2">
                  <c:v>3.26</c:v>
                </c:pt>
                <c:pt idx="4">
                  <c:v>3.0</c:v>
                </c:pt>
                <c:pt idx="5">
                  <c:v>2.79</c:v>
                </c:pt>
                <c:pt idx="6">
                  <c:v>2.4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Bevel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51</c:v>
                </c:pt>
                <c:pt idx="1">
                  <c:v>IX 48</c:v>
                </c:pt>
                <c:pt idx="2">
                  <c:v/>
                </c:pt>
                <c:pt idx="3">
                  <c:v/>
                </c:pt>
                <c:pt idx="4">
                  <c:v/>
                </c:pt>
                <c:pt idx="5">
                  <c:v/>
                </c:pt>
                <c:pt idx="6">
                  <c:v/>
                </c:pt>
              </c:strCache>
            </c:strRef>
          </c:cat>
          <c:val>
            <c:numRef>
              <c:f>Sheet1!$E$2:$E$8</c:f>
              <c:numCache>
                <c:formatCode>General</c:formatCode>
                <c:ptCount val="7"/>
                <c:pt idx="5">
                  <c:v>1.19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Dollar Shave Club</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51</c:v>
                </c:pt>
                <c:pt idx="1">
                  <c:v>IX 48</c:v>
                </c:pt>
                <c:pt idx="2">
                  <c:v/>
                </c:pt>
                <c:pt idx="3">
                  <c:v/>
                </c:pt>
                <c:pt idx="4">
                  <c:v/>
                </c:pt>
                <c:pt idx="5">
                  <c:v/>
                </c:pt>
                <c:pt idx="6">
                  <c:v/>
                </c:pt>
              </c:strCache>
            </c:strRef>
          </c:cat>
          <c:val>
            <c:numRef>
              <c:f>Sheet1!$F$2:$F$8</c:f>
              <c:numCache>
                <c:formatCode>General</c:formatCode>
                <c:ptCount val="7"/>
                <c:pt idx="3">
                  <c:v>2.3</c:v>
                </c:pt>
                <c:pt idx="4">
                  <c:v>2.18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121"/>
          <c:min val="0.373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84</c:v>
                </c:pt>
                <c:pt idx="1">
                  <c:v/>
                </c:pt>
                <c:pt idx="2">
                  <c:v/>
                </c:pt>
                <c:pt idx="3">
                  <c:v/>
                </c:pt>
                <c:pt idx="4">
                  <c:v/>
                </c:pt>
                <c:pt idx="5">
                  <c:v/>
                </c:pt>
                <c:pt idx="6">
                  <c:v/>
                </c:pt>
              </c:strCache>
            </c:strRef>
          </c:cat>
          <c:val>
            <c:numRef>
              <c:f>Sheet1!$B$2:$B$8</c:f>
              <c:numCache>
                <c:formatCode>General</c:formatCode>
                <c:ptCount val="7"/>
                <c:pt idx="0">
                  <c:v>3.31</c:v>
                </c:pt>
                <c:pt idx="1">
                  <c:v>2.66</c:v>
                </c:pt>
                <c:pt idx="2">
                  <c:v>1.67</c:v>
                </c:pt>
                <c:pt idx="3">
                  <c:v>2.26</c:v>
                </c:pt>
                <c:pt idx="4">
                  <c:v>1.96</c:v>
                </c:pt>
                <c:pt idx="5">
                  <c:v>0.87</c:v>
                </c:pt>
                <c:pt idx="6">
                  <c:v>1.18</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Cremo</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84</a:t>
                    </a:r>
                  </a:p>
                  <a:p>
                    <a:r>
                      <a:t>3.45</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84</c:v>
                </c:pt>
                <c:pt idx="1">
                  <c:v/>
                </c:pt>
                <c:pt idx="2">
                  <c:v/>
                </c:pt>
                <c:pt idx="3">
                  <c:v/>
                </c:pt>
                <c:pt idx="4">
                  <c:v/>
                </c:pt>
                <c:pt idx="5">
                  <c:v/>
                </c:pt>
                <c:pt idx="6">
                  <c:v/>
                </c:pt>
              </c:strCache>
            </c:strRef>
          </c:cat>
          <c:val>
            <c:numRef>
              <c:f>Sheet1!$C$2:$C$8</c:f>
              <c:numCache>
                <c:formatCode>General</c:formatCode>
                <c:ptCount val="7"/>
                <c:pt idx="0">
                  <c:v>3.45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84</c:v>
                </c:pt>
                <c:pt idx="1">
                  <c:v/>
                </c:pt>
                <c:pt idx="2">
                  <c:v/>
                </c:pt>
                <c:pt idx="3">
                  <c:v/>
                </c:pt>
                <c:pt idx="4">
                  <c:v/>
                </c:pt>
                <c:pt idx="5">
                  <c:v/>
                </c:pt>
                <c:pt idx="6">
                  <c:v/>
                </c:pt>
              </c:strCache>
            </c:strRef>
          </c:cat>
          <c:val>
            <c:numRef>
              <c:f>Sheet1!$D$2:$D$8</c:f>
              <c:numCache>
                <c:formatCode>General</c:formatCode>
                <c:ptCount val="7"/>
                <c:pt idx="0">
                  <c:v>4.11</c:v>
                </c:pt>
                <c:pt idx="1">
                  <c:v>2.7</c:v>
                </c:pt>
                <c:pt idx="2">
                  <c:v>3.26</c:v>
                </c:pt>
                <c:pt idx="4">
                  <c:v>3.0</c:v>
                </c:pt>
                <c:pt idx="5">
                  <c:v>2.79</c:v>
                </c:pt>
                <c:pt idx="6">
                  <c:v>2.4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Bevel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84</c:v>
                </c:pt>
                <c:pt idx="1">
                  <c:v/>
                </c:pt>
                <c:pt idx="2">
                  <c:v/>
                </c:pt>
                <c:pt idx="3">
                  <c:v/>
                </c:pt>
                <c:pt idx="4">
                  <c:v/>
                </c:pt>
                <c:pt idx="5">
                  <c:v/>
                </c:pt>
                <c:pt idx="6">
                  <c:v/>
                </c:pt>
              </c:strCache>
            </c:strRef>
          </c:cat>
          <c:val>
            <c:numRef>
              <c:f>Sheet1!$E$2:$E$8</c:f>
              <c:numCache>
                <c:formatCode>General</c:formatCode>
                <c:ptCount val="7"/>
                <c:pt idx="5">
                  <c:v>1.19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Dollar Shave Club</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84</c:v>
                </c:pt>
                <c:pt idx="1">
                  <c:v/>
                </c:pt>
                <c:pt idx="2">
                  <c:v/>
                </c:pt>
                <c:pt idx="3">
                  <c:v/>
                </c:pt>
                <c:pt idx="4">
                  <c:v/>
                </c:pt>
                <c:pt idx="5">
                  <c:v/>
                </c:pt>
                <c:pt idx="6">
                  <c:v/>
                </c:pt>
              </c:strCache>
            </c:strRef>
          </c:cat>
          <c:val>
            <c:numRef>
              <c:f>Sheet1!$F$2:$F$8</c:f>
              <c:numCache>
                <c:formatCode>General</c:formatCode>
                <c:ptCount val="7"/>
                <c:pt idx="3">
                  <c:v>2.3</c:v>
                </c:pt>
                <c:pt idx="4">
                  <c:v>2.18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6121"/>
          <c:min val="0.373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79</c:v>
                </c:pt>
                <c:pt idx="1">
                  <c:v>IX 65</c:v>
                </c:pt>
                <c:pt idx="2">
                  <c:v>IX 113</c:v>
                </c:pt>
                <c:pt idx="3">
                  <c:v>IX 120</c:v>
                </c:pt>
                <c:pt idx="4">
                  <c:v/>
                </c:pt>
                <c:pt idx="5">
                  <c:v>IX 71</c:v>
                </c:pt>
                <c:pt idx="6">
                  <c:v/>
                </c:pt>
              </c:strCache>
            </c:strRef>
          </c:cat>
          <c:val>
            <c:numRef>
              <c:f>Sheet1!$B$2:$B$8</c:f>
              <c:numCache>
                <c:formatCode>General</c:formatCode>
                <c:ptCount val="7"/>
                <c:pt idx="0">
                  <c:v>1.48</c:v>
                </c:pt>
                <c:pt idx="1">
                  <c:v>0.67</c:v>
                </c:pt>
                <c:pt idx="2">
                  <c:v>2.95</c:v>
                </c:pt>
                <c:pt idx="3">
                  <c:v>2.32</c:v>
                </c:pt>
                <c:pt idx="4">
                  <c:v>0.3</c:v>
                </c:pt>
                <c:pt idx="5">
                  <c:v>2.12</c:v>
                </c:pt>
                <c:pt idx="6">
                  <c:v>1.73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Schick</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79</a:t>
                    </a:r>
                  </a:p>
                  <a:p>
                    <a:r>
                      <a:t>1.42</a:t>
                    </a:r>
                  </a:p>
                </c:rich>
              </c:tx>
              <c:dLblPos val="l"/>
              <c:showLegendKey val="0"/>
              <c:showVal val="1"/>
              <c:showCatName val="0"/>
              <c:showSerName val="0"/>
              <c:showPercent val="0"/>
              <c:showBubbleSize val="0"/>
            </c:dLbl>
            <c:dLbl>
              <c:idx val="1"/>
              <c:tx>
                <c:rich>
                  <a:bodyPr/>
                  <a:lstStyle/>
                  <a:p>
                    <a:r>
                      <a:t>IX 65</a:t>
                    </a:r>
                  </a:p>
                  <a:p>
                    <a:r>
                      <a:t>0.6</a:t>
                    </a:r>
                  </a:p>
                </c:rich>
              </c:tx>
              <c:dLblPos val="l"/>
              <c:showLegendKey val="0"/>
              <c:showVal val="1"/>
              <c:showCatName val="0"/>
              <c:showSerName val="0"/>
              <c:showPercent val="0"/>
              <c:showBubbleSize val="0"/>
            </c:dLbl>
            <c:dLbl>
              <c:idx val="2"/>
              <c:tx>
                <c:rich>
                  <a:bodyPr/>
                  <a:lstStyle/>
                  <a:p>
                    <a:r>
                      <a:t>IX 113</a:t>
                    </a:r>
                  </a:p>
                  <a:p>
                    <a:r>
                      <a:t>3.64</a:t>
                    </a:r>
                  </a:p>
                </c:rich>
              </c:tx>
              <c:dLblPos val="l"/>
              <c:showLegendKey val="0"/>
              <c:showVal val="1"/>
              <c:showCatName val="0"/>
              <c:showSerName val="0"/>
              <c:showPercent val="0"/>
              <c:showBubbleSize val="0"/>
            </c:dLbl>
            <c:dLbl>
              <c:idx val="3"/>
              <c:tx>
                <c:rich>
                  <a:bodyPr/>
                  <a:lstStyle/>
                  <a:p>
                    <a:r>
                      <a:t>IX 120</a:t>
                    </a:r>
                  </a:p>
                  <a:p>
                    <a:r>
                      <a:t>2.87</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IX 71</a:t>
                    </a:r>
                  </a:p>
                  <a:p>
                    <a:r>
                      <a:t>1.58</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79</c:v>
                </c:pt>
                <c:pt idx="1">
                  <c:v>IX 65</c:v>
                </c:pt>
                <c:pt idx="2">
                  <c:v>IX 113</c:v>
                </c:pt>
                <c:pt idx="3">
                  <c:v>IX 120</c:v>
                </c:pt>
                <c:pt idx="4">
                  <c:v/>
                </c:pt>
                <c:pt idx="5">
                  <c:v>IX 71</c:v>
                </c:pt>
                <c:pt idx="6">
                  <c:v/>
                </c:pt>
              </c:strCache>
            </c:strRef>
          </c:cat>
          <c:val>
            <c:numRef>
              <c:f>Sheet1!$C$2:$C$8</c:f>
              <c:numCache>
                <c:formatCode>General</c:formatCode>
                <c:ptCount val="7"/>
                <c:pt idx="0">
                  <c:v>1.42</c:v>
                </c:pt>
                <c:pt idx="1">
                  <c:v>0.6</c:v>
                </c:pt>
                <c:pt idx="2">
                  <c:v>3.64</c:v>
                </c:pt>
                <c:pt idx="3">
                  <c:v>2.87</c:v>
                </c:pt>
                <c:pt idx="5">
                  <c:v>1.58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Gillette</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79</c:v>
                </c:pt>
                <c:pt idx="1">
                  <c:v>IX 65</c:v>
                </c:pt>
                <c:pt idx="2">
                  <c:v>IX 113</c:v>
                </c:pt>
                <c:pt idx="3">
                  <c:v>IX 120</c:v>
                </c:pt>
                <c:pt idx="4">
                  <c:v/>
                </c:pt>
                <c:pt idx="5">
                  <c:v>IX 71</c:v>
                </c:pt>
                <c:pt idx="6">
                  <c:v/>
                </c:pt>
              </c:strCache>
            </c:strRef>
          </c:cat>
          <c:val>
            <c:numRef>
              <c:f>Sheet1!$D$2:$D$8</c:f>
              <c:numCache>
                <c:formatCode>General</c:formatCode>
                <c:ptCount val="7"/>
                <c:pt idx="0">
                  <c:v>1.79</c:v>
                </c:pt>
                <c:pt idx="1">
                  <c:v>0.92</c:v>
                </c:pt>
                <c:pt idx="2">
                  <c:v>5.64</c:v>
                </c:pt>
                <c:pt idx="4">
                  <c:v>0.84</c:v>
                </c:pt>
                <c:pt idx="5">
                  <c:v>1.16</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Bic</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79</c:v>
                </c:pt>
                <c:pt idx="1">
                  <c:v>IX 65</c:v>
                </c:pt>
                <c:pt idx="2">
                  <c:v>IX 113</c:v>
                </c:pt>
                <c:pt idx="3">
                  <c:v>IX 120</c:v>
                </c:pt>
                <c:pt idx="4">
                  <c:v/>
                </c:pt>
                <c:pt idx="5">
                  <c:v>IX 71</c:v>
                </c:pt>
                <c:pt idx="6">
                  <c:v/>
                </c:pt>
              </c:strCache>
            </c:strRef>
          </c:cat>
          <c:val>
            <c:numRef>
              <c:f>Sheet1!$E$2:$E$8</c:f>
              <c:numCache>
                <c:formatCode>General</c:formatCode>
                <c:ptCount val="7"/>
                <c:pt idx="0">
                  <c:v>1.29</c:v>
                </c:pt>
                <c:pt idx="1">
                  <c:v>0.52</c:v>
                </c:pt>
                <c:pt idx="2">
                  <c:v>3.23</c:v>
                </c:pt>
                <c:pt idx="3">
                  <c:v>2.39</c:v>
                </c:pt>
                <c:pt idx="4">
                  <c:v>0.31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Barbasol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79</c:v>
                </c:pt>
                <c:pt idx="1">
                  <c:v>IX 65</c:v>
                </c:pt>
                <c:pt idx="2">
                  <c:v>IX 113</c:v>
                </c:pt>
                <c:pt idx="3">
                  <c:v>IX 120</c:v>
                </c:pt>
                <c:pt idx="4">
                  <c:v/>
                </c:pt>
                <c:pt idx="5">
                  <c:v>IX 71</c:v>
                </c:pt>
                <c:pt idx="6">
                  <c:v/>
                </c:pt>
              </c:strCache>
            </c:strRef>
          </c:cat>
          <c:val>
            <c:numRef>
              <c:f>Sheet1!$F$2:$F$8</c:f>
              <c:numCache>
                <c:formatCode>General</c:formatCode>
                <c:ptCount val="7"/>
                <c:pt idx="0">
                  <c:v>1.3</c:v>
                </c:pt>
                <c:pt idx="1">
                  <c:v>0.35</c:v>
                </c:pt>
                <c:pt idx="2">
                  <c:v>2.1</c:v>
                </c:pt>
                <c:pt idx="3">
                  <c:v>1.25</c:v>
                </c:pt>
                <c:pt idx="5">
                  <c:v>2.23</c:v>
                </c:pt>
                <c:pt idx="6">
                  <c:v>1.82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1386"/>
          <c:min val="-0.200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08/03/2025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5.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6.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7.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8.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8/3/2025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8/3/2025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8/3/2025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8/3/2025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8/3/2025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8/3/2025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8/3/2025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8/3/2025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8/3/2025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03/08/2025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8/3/2025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03/08/2025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03/08/2025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03/08/2025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8/3/2025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8/3/2025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8/3/2025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8/3/2025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8/3/2025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8/3/2025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8/3/2025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8/3/2025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8/3/2025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xml"/></Relationships>
</file>

<file path=ppt/slides/_rels/slide100.xml.rels><?xml version='1.0' encoding='UTF-8' standalone='yes'?>
<Relationships xmlns="http://schemas.openxmlformats.org/package/2006/relationships"><Relationship Id="rId1" Type="http://schemas.openxmlformats.org/officeDocument/2006/relationships/tags" Target="../tags/tag127.xml"/><Relationship Id="rId2" Type="http://schemas.openxmlformats.org/officeDocument/2006/relationships/slideLayout" Target="../slideLayouts/slideLayout7.xml"/><Relationship Id="rId3" Type="http://schemas.openxmlformats.org/officeDocument/2006/relationships/notesSlide" Target="../notesSlides/notesSlide10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0.xml"/></Relationships>
</file>

<file path=ppt/slides/_rels/slide101.xml.rels><?xml version='1.0' encoding='UTF-8' standalone='yes'?>
<Relationships xmlns="http://schemas.openxmlformats.org/package/2006/relationships"><Relationship Id="rId1" Type="http://schemas.openxmlformats.org/officeDocument/2006/relationships/tags" Target="../tags/tag128.xml"/><Relationship Id="rId2" Type="http://schemas.openxmlformats.org/officeDocument/2006/relationships/slideLayout" Target="../slideLayouts/slideLayout7.xml"/><Relationship Id="rId3" Type="http://schemas.openxmlformats.org/officeDocument/2006/relationships/notesSlide" Target="../notesSlides/notesSlide10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1.xml"/></Relationships>
</file>

<file path=ppt/slides/_rels/slide102.xml.rels><?xml version='1.0' encoding='UTF-8' standalone='yes'?>
<Relationships xmlns="http://schemas.openxmlformats.org/package/2006/relationships"><Relationship Id="rId1" Type="http://schemas.openxmlformats.org/officeDocument/2006/relationships/tags" Target="../tags/tag129.xml"/><Relationship Id="rId2" Type="http://schemas.openxmlformats.org/officeDocument/2006/relationships/slideLayout" Target="../slideLayouts/slideLayout7.xml"/><Relationship Id="rId3" Type="http://schemas.openxmlformats.org/officeDocument/2006/relationships/notesSlide" Target="../notesSlides/notesSlide10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2.xml"/></Relationships>
</file>

<file path=ppt/slides/_rels/slide103.xml.rels><?xml version='1.0' encoding='UTF-8' standalone='yes'?>
<Relationships xmlns="http://schemas.openxmlformats.org/package/2006/relationships"><Relationship Id="rId1" Type="http://schemas.openxmlformats.org/officeDocument/2006/relationships/tags" Target="../tags/tag130.xml"/><Relationship Id="rId2" Type="http://schemas.openxmlformats.org/officeDocument/2006/relationships/slideLayout" Target="../slideLayouts/slideLayout7.xml"/><Relationship Id="rId3" Type="http://schemas.openxmlformats.org/officeDocument/2006/relationships/notesSlide" Target="../notesSlides/notesSlide10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3.xml"/></Relationships>
</file>

<file path=ppt/slides/_rels/slide104.xml.rels><?xml version='1.0' encoding='UTF-8' standalone='yes'?>
<Relationships xmlns="http://schemas.openxmlformats.org/package/2006/relationships"><Relationship Id="rId1" Type="http://schemas.openxmlformats.org/officeDocument/2006/relationships/tags" Target="../tags/tag131.xml"/><Relationship Id="rId2" Type="http://schemas.openxmlformats.org/officeDocument/2006/relationships/slideLayout" Target="../slideLayouts/slideLayout7.xml"/><Relationship Id="rId3" Type="http://schemas.openxmlformats.org/officeDocument/2006/relationships/notesSlide" Target="../notesSlides/notesSlide10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4.xml"/></Relationships>
</file>

<file path=ppt/slides/_rels/slide105.xml.rels><?xml version='1.0' encoding='UTF-8' standalone='yes'?>
<Relationships xmlns="http://schemas.openxmlformats.org/package/2006/relationships"><Relationship Id="rId1" Type="http://schemas.openxmlformats.org/officeDocument/2006/relationships/tags" Target="../tags/tag132.xml"/><Relationship Id="rId2" Type="http://schemas.openxmlformats.org/officeDocument/2006/relationships/slideLayout" Target="../slideLayouts/slideLayout7.xml"/><Relationship Id="rId3" Type="http://schemas.openxmlformats.org/officeDocument/2006/relationships/notesSlide" Target="../notesSlides/notesSlide10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5.xml"/></Relationships>
</file>

<file path=ppt/slides/_rels/slide106.xml.rels><?xml version='1.0' encoding='UTF-8' standalone='yes'?>
<Relationships xmlns="http://schemas.openxmlformats.org/package/2006/relationships"><Relationship Id="rId1" Type="http://schemas.openxmlformats.org/officeDocument/2006/relationships/tags" Target="../tags/tag133.xml"/><Relationship Id="rId2" Type="http://schemas.openxmlformats.org/officeDocument/2006/relationships/slideLayout" Target="../slideLayouts/slideLayout7.xml"/><Relationship Id="rId3" Type="http://schemas.openxmlformats.org/officeDocument/2006/relationships/notesSlide" Target="../notesSlides/notesSlide10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6.xml"/></Relationships>
</file>

<file path=ppt/slides/_rels/slide107.xml.rels><?xml version='1.0' encoding='UTF-8' standalone='yes'?>
<Relationships xmlns="http://schemas.openxmlformats.org/package/2006/relationships"><Relationship Id="rId1" Type="http://schemas.openxmlformats.org/officeDocument/2006/relationships/tags" Target="../tags/tag134.xml"/><Relationship Id="rId2" Type="http://schemas.openxmlformats.org/officeDocument/2006/relationships/slideLayout" Target="../slideLayouts/slideLayout7.xml"/><Relationship Id="rId3" Type="http://schemas.openxmlformats.org/officeDocument/2006/relationships/notesSlide" Target="../notesSlides/notesSlide10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7.xml"/></Relationships>
</file>

<file path=ppt/slides/_rels/slide108.xml.rels><?xml version='1.0' encoding='UTF-8' standalone='yes'?>
<Relationships xmlns="http://schemas.openxmlformats.org/package/2006/relationships"><Relationship Id="rId1" Type="http://schemas.openxmlformats.org/officeDocument/2006/relationships/tags" Target="../tags/tag135.xml"/><Relationship Id="rId2" Type="http://schemas.openxmlformats.org/officeDocument/2006/relationships/slideLayout" Target="../slideLayouts/slideLayout7.xml"/><Relationship Id="rId3" Type="http://schemas.openxmlformats.org/officeDocument/2006/relationships/notesSlide" Target="../notesSlides/notesSlide10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8.xml"/></Relationships>
</file>

<file path=ppt/slides/_rels/slide109.xml.rels><?xml version='1.0' encoding='UTF-8' standalone='yes'?>
<Relationships xmlns="http://schemas.openxmlformats.org/package/2006/relationships"><Relationship Id="rId1" Type="http://schemas.openxmlformats.org/officeDocument/2006/relationships/tags" Target="../tags/tag136.xml"/><Relationship Id="rId2" Type="http://schemas.openxmlformats.org/officeDocument/2006/relationships/slideLayout" Target="../slideLayouts/slideLayout7.xml"/><Relationship Id="rId3" Type="http://schemas.openxmlformats.org/officeDocument/2006/relationships/notesSlide" Target="../notesSlides/notesSlide10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9.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xml"/></Relationships>
</file>

<file path=ppt/slides/_rels/slide110.xml.rels><?xml version='1.0' encoding='UTF-8' standalone='yes'?>
<Relationships xmlns="http://schemas.openxmlformats.org/package/2006/relationships"><Relationship Id="rId1" Type="http://schemas.openxmlformats.org/officeDocument/2006/relationships/tags" Target="../tags/tag137.xml"/><Relationship Id="rId2" Type="http://schemas.openxmlformats.org/officeDocument/2006/relationships/slideLayout" Target="../slideLayouts/slideLayout7.xml"/><Relationship Id="rId3" Type="http://schemas.openxmlformats.org/officeDocument/2006/relationships/notesSlide" Target="../notesSlides/notesSlide1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0.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9.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xml"/></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notesSlide" Target="../notesSlides/notesSlide3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0.xml"/></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notesSlide" Target="../notesSlides/notesSlide3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1.xml"/></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notesSlide" Target="../notesSlides/notesSlide3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2.xml"/></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notesSlide" Target="../notesSlides/notesSlide3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xml"/></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notesSlide" Target="../notesSlides/notesSlide3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4.xml"/></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notesSlide" Target="../notesSlides/notesSlide3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5.xml"/></Relationships>
</file>

<file path=ppt/slides/_rels/slide3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notesSlide" Target="../notesSlides/notesSlide3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6.xml"/></Relationships>
</file>

<file path=ppt/slides/_rels/slide37.xml.rels><?xml version='1.0' encoding='UTF-8' standalone='yes'?>
<Relationships xmlns="http://schemas.openxmlformats.org/package/2006/relationships"><Relationship Id="rId1" Type="http://schemas.openxmlformats.org/officeDocument/2006/relationships/tags" Target="../tags/tag64.xml"/><Relationship Id="rId2" Type="http://schemas.openxmlformats.org/officeDocument/2006/relationships/slideLayout" Target="../slideLayouts/slideLayout7.xml"/><Relationship Id="rId3" Type="http://schemas.openxmlformats.org/officeDocument/2006/relationships/notesSlide" Target="../notesSlides/notesSlide3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7.xml"/></Relationships>
</file>

<file path=ppt/slides/_rels/slide38.xml.rels><?xml version='1.0' encoding='UTF-8' standalone='yes'?>
<Relationships xmlns="http://schemas.openxmlformats.org/package/2006/relationships"><Relationship Id="rId1" Type="http://schemas.openxmlformats.org/officeDocument/2006/relationships/tags" Target="../tags/tag65.xml"/><Relationship Id="rId2" Type="http://schemas.openxmlformats.org/officeDocument/2006/relationships/slideLayout" Target="../slideLayouts/slideLayout7.xml"/><Relationship Id="rId3" Type="http://schemas.openxmlformats.org/officeDocument/2006/relationships/notesSlide" Target="../notesSlides/notesSlide3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8.xml"/></Relationships>
</file>

<file path=ppt/slides/_rels/slide39.xml.rels><?xml version='1.0' encoding='UTF-8' standalone='yes'?>
<Relationships xmlns="http://schemas.openxmlformats.org/package/2006/relationships"><Relationship Id="rId1" Type="http://schemas.openxmlformats.org/officeDocument/2006/relationships/tags" Target="../tags/tag66.xml"/><Relationship Id="rId2" Type="http://schemas.openxmlformats.org/officeDocument/2006/relationships/slideLayout" Target="../slideLayouts/slideLayout7.xml"/><Relationship Id="rId3" Type="http://schemas.openxmlformats.org/officeDocument/2006/relationships/notesSlide" Target="../notesSlides/notesSlide3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9.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xml"/></Relationships>
</file>

<file path=ppt/slides/_rels/slide40.xml.rels><?xml version='1.0' encoding='UTF-8' standalone='yes'?>
<Relationships xmlns="http://schemas.openxmlformats.org/package/2006/relationships"><Relationship Id="rId1" Type="http://schemas.openxmlformats.org/officeDocument/2006/relationships/tags" Target="../tags/tag67.xml"/><Relationship Id="rId2" Type="http://schemas.openxmlformats.org/officeDocument/2006/relationships/slideLayout" Target="../slideLayouts/slideLayout7.xml"/><Relationship Id="rId3" Type="http://schemas.openxmlformats.org/officeDocument/2006/relationships/notesSlide" Target="../notesSlides/notesSlide4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0.xml"/></Relationships>
</file>

<file path=ppt/slides/_rels/slide41.xml.rels><?xml version='1.0' encoding='UTF-8' standalone='yes'?>
<Relationships xmlns="http://schemas.openxmlformats.org/package/2006/relationships"><Relationship Id="rId1" Type="http://schemas.openxmlformats.org/officeDocument/2006/relationships/tags" Target="../tags/tag68.xml"/><Relationship Id="rId2" Type="http://schemas.openxmlformats.org/officeDocument/2006/relationships/slideLayout" Target="../slideLayouts/slideLayout7.xml"/><Relationship Id="rId3" Type="http://schemas.openxmlformats.org/officeDocument/2006/relationships/notesSlide" Target="../notesSlides/notesSlide4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1.xml"/></Relationships>
</file>

<file path=ppt/slides/_rels/slide42.xml.rels><?xml version='1.0' encoding='UTF-8' standalone='yes'?>
<Relationships xmlns="http://schemas.openxmlformats.org/package/2006/relationships"><Relationship Id="rId1" Type="http://schemas.openxmlformats.org/officeDocument/2006/relationships/tags" Target="../tags/tag69.xml"/><Relationship Id="rId2" Type="http://schemas.openxmlformats.org/officeDocument/2006/relationships/slideLayout" Target="../slideLayouts/slideLayout7.xml"/><Relationship Id="rId3" Type="http://schemas.openxmlformats.org/officeDocument/2006/relationships/notesSlide" Target="../notesSlides/notesSlide4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2.xml"/></Relationships>
</file>

<file path=ppt/slides/_rels/slide43.xml.rels><?xml version='1.0' encoding='UTF-8' standalone='yes'?>
<Relationships xmlns="http://schemas.openxmlformats.org/package/2006/relationships"><Relationship Id="rId1" Type="http://schemas.openxmlformats.org/officeDocument/2006/relationships/tags" Target="../tags/tag70.xml"/><Relationship Id="rId2" Type="http://schemas.openxmlformats.org/officeDocument/2006/relationships/slideLayout" Target="../slideLayouts/slideLayout7.xml"/><Relationship Id="rId3" Type="http://schemas.openxmlformats.org/officeDocument/2006/relationships/notesSlide" Target="../notesSlides/notesSlide4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3.xml"/></Relationships>
</file>

<file path=ppt/slides/_rels/slide44.xml.rels><?xml version='1.0' encoding='UTF-8' standalone='yes'?>
<Relationships xmlns="http://schemas.openxmlformats.org/package/2006/relationships"><Relationship Id="rId1" Type="http://schemas.openxmlformats.org/officeDocument/2006/relationships/tags" Target="../tags/tag71.xml"/><Relationship Id="rId2" Type="http://schemas.openxmlformats.org/officeDocument/2006/relationships/slideLayout" Target="../slideLayouts/slideLayout7.xml"/><Relationship Id="rId3" Type="http://schemas.openxmlformats.org/officeDocument/2006/relationships/notesSlide" Target="../notesSlides/notesSlide4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4.xml"/></Relationships>
</file>

<file path=ppt/slides/_rels/slide45.xml.rels><?xml version='1.0' encoding='UTF-8' standalone='yes'?>
<Relationships xmlns="http://schemas.openxmlformats.org/package/2006/relationships"><Relationship Id="rId1" Type="http://schemas.openxmlformats.org/officeDocument/2006/relationships/tags" Target="../tags/tag72.xml"/><Relationship Id="rId2" Type="http://schemas.openxmlformats.org/officeDocument/2006/relationships/slideLayout" Target="../slideLayouts/slideLayout7.xml"/><Relationship Id="rId3" Type="http://schemas.openxmlformats.org/officeDocument/2006/relationships/notesSlide" Target="../notesSlides/notesSlide4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5.xml"/></Relationships>
</file>

<file path=ppt/slides/_rels/slide46.xml.rels><?xml version='1.0' encoding='UTF-8' standalone='yes'?>
<Relationships xmlns="http://schemas.openxmlformats.org/package/2006/relationships"><Relationship Id="rId1" Type="http://schemas.openxmlformats.org/officeDocument/2006/relationships/tags" Target="../tags/tag73.xml"/><Relationship Id="rId2" Type="http://schemas.openxmlformats.org/officeDocument/2006/relationships/slideLayout" Target="../slideLayouts/slideLayout7.xml"/><Relationship Id="rId3" Type="http://schemas.openxmlformats.org/officeDocument/2006/relationships/notesSlide" Target="../notesSlides/notesSlide4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6.xml"/></Relationships>
</file>

<file path=ppt/slides/_rels/slide47.xml.rels><?xml version='1.0' encoding='UTF-8' standalone='yes'?>
<Relationships xmlns="http://schemas.openxmlformats.org/package/2006/relationships"><Relationship Id="rId1" Type="http://schemas.openxmlformats.org/officeDocument/2006/relationships/tags" Target="../tags/tag74.xml"/><Relationship Id="rId2" Type="http://schemas.openxmlformats.org/officeDocument/2006/relationships/slideLayout" Target="../slideLayouts/slideLayout7.xml"/><Relationship Id="rId3" Type="http://schemas.openxmlformats.org/officeDocument/2006/relationships/notesSlide" Target="../notesSlides/notesSlide4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7.xml"/></Relationships>
</file>

<file path=ppt/slides/_rels/slide48.xml.rels><?xml version='1.0' encoding='UTF-8' standalone='yes'?>
<Relationships xmlns="http://schemas.openxmlformats.org/package/2006/relationships"><Relationship Id="rId1" Type="http://schemas.openxmlformats.org/officeDocument/2006/relationships/tags" Target="../tags/tag75.xml"/><Relationship Id="rId2" Type="http://schemas.openxmlformats.org/officeDocument/2006/relationships/slideLayout" Target="../slideLayouts/slideLayout7.xml"/><Relationship Id="rId3" Type="http://schemas.openxmlformats.org/officeDocument/2006/relationships/notesSlide" Target="../notesSlides/notesSlide4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8.xml"/></Relationships>
</file>

<file path=ppt/slides/_rels/slide49.xml.rels><?xml version='1.0' encoding='UTF-8' standalone='yes'?>
<Relationships xmlns="http://schemas.openxmlformats.org/package/2006/relationships"><Relationship Id="rId1" Type="http://schemas.openxmlformats.org/officeDocument/2006/relationships/tags" Target="../tags/tag76.xml"/><Relationship Id="rId2" Type="http://schemas.openxmlformats.org/officeDocument/2006/relationships/slideLayout" Target="../slideLayouts/slideLayout7.xml"/><Relationship Id="rId3" Type="http://schemas.openxmlformats.org/officeDocument/2006/relationships/notesSlide" Target="../notesSlides/notesSlide4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xml"/></Relationships>
</file>

<file path=ppt/slides/_rels/slide50.xml.rels><?xml version='1.0' encoding='UTF-8' standalone='yes'?>
<Relationships xmlns="http://schemas.openxmlformats.org/package/2006/relationships"><Relationship Id="rId1" Type="http://schemas.openxmlformats.org/officeDocument/2006/relationships/tags" Target="../tags/tag77.xml"/><Relationship Id="rId2" Type="http://schemas.openxmlformats.org/officeDocument/2006/relationships/slideLayout" Target="../slideLayouts/slideLayout7.xml"/><Relationship Id="rId3" Type="http://schemas.openxmlformats.org/officeDocument/2006/relationships/notesSlide" Target="../notesSlides/notesSlide5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0.xml"/></Relationships>
</file>

<file path=ppt/slides/_rels/slide51.xml.rels><?xml version='1.0' encoding='UTF-8' standalone='yes'?>
<Relationships xmlns="http://schemas.openxmlformats.org/package/2006/relationships"><Relationship Id="rId1" Type="http://schemas.openxmlformats.org/officeDocument/2006/relationships/tags" Target="../tags/tag78.xml"/><Relationship Id="rId2" Type="http://schemas.openxmlformats.org/officeDocument/2006/relationships/slideLayout" Target="../slideLayouts/slideLayout7.xml"/><Relationship Id="rId3" Type="http://schemas.openxmlformats.org/officeDocument/2006/relationships/notesSlide" Target="../notesSlides/notesSlide5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1.xml"/></Relationships>
</file>

<file path=ppt/slides/_rels/slide52.xml.rels><?xml version='1.0' encoding='UTF-8' standalone='yes'?>
<Relationships xmlns="http://schemas.openxmlformats.org/package/2006/relationships"><Relationship Id="rId1" Type="http://schemas.openxmlformats.org/officeDocument/2006/relationships/tags" Target="../tags/tag79.xml"/><Relationship Id="rId2" Type="http://schemas.openxmlformats.org/officeDocument/2006/relationships/slideLayout" Target="../slideLayouts/slideLayout7.xml"/><Relationship Id="rId3" Type="http://schemas.openxmlformats.org/officeDocument/2006/relationships/notesSlide" Target="../notesSlides/notesSlide5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2.xml"/></Relationships>
</file>

<file path=ppt/slides/_rels/slide53.xml.rels><?xml version='1.0' encoding='UTF-8' standalone='yes'?>
<Relationships xmlns="http://schemas.openxmlformats.org/package/2006/relationships"><Relationship Id="rId1" Type="http://schemas.openxmlformats.org/officeDocument/2006/relationships/tags" Target="../tags/tag80.xml"/><Relationship Id="rId2" Type="http://schemas.openxmlformats.org/officeDocument/2006/relationships/slideLayout" Target="../slideLayouts/slideLayout7.xml"/><Relationship Id="rId3" Type="http://schemas.openxmlformats.org/officeDocument/2006/relationships/notesSlide" Target="../notesSlides/notesSlide5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3.xml"/></Relationships>
</file>

<file path=ppt/slides/_rels/slide54.xml.rels><?xml version='1.0' encoding='UTF-8' standalone='yes'?>
<Relationships xmlns="http://schemas.openxmlformats.org/package/2006/relationships"><Relationship Id="rId1" Type="http://schemas.openxmlformats.org/officeDocument/2006/relationships/tags" Target="../tags/tag81.xml"/><Relationship Id="rId2" Type="http://schemas.openxmlformats.org/officeDocument/2006/relationships/slideLayout" Target="../slideLayouts/slideLayout7.xml"/><Relationship Id="rId3" Type="http://schemas.openxmlformats.org/officeDocument/2006/relationships/notesSlide" Target="../notesSlides/notesSlide5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4.xml"/></Relationships>
</file>

<file path=ppt/slides/_rels/slide55.xml.rels><?xml version='1.0' encoding='UTF-8' standalone='yes'?>
<Relationships xmlns="http://schemas.openxmlformats.org/package/2006/relationships"><Relationship Id="rId1" Type="http://schemas.openxmlformats.org/officeDocument/2006/relationships/tags" Target="../tags/tag82.xml"/><Relationship Id="rId2" Type="http://schemas.openxmlformats.org/officeDocument/2006/relationships/slideLayout" Target="../slideLayouts/slideLayout7.xml"/><Relationship Id="rId3" Type="http://schemas.openxmlformats.org/officeDocument/2006/relationships/notesSlide" Target="../notesSlides/notesSlide5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5.xml"/></Relationships>
</file>

<file path=ppt/slides/_rels/slide56.xml.rels><?xml version='1.0' encoding='UTF-8' standalone='yes'?>
<Relationships xmlns="http://schemas.openxmlformats.org/package/2006/relationships"><Relationship Id="rId1" Type="http://schemas.openxmlformats.org/officeDocument/2006/relationships/tags" Target="../tags/tag83.xml"/><Relationship Id="rId2" Type="http://schemas.openxmlformats.org/officeDocument/2006/relationships/slideLayout" Target="../slideLayouts/slideLayout7.xml"/><Relationship Id="rId3" Type="http://schemas.openxmlformats.org/officeDocument/2006/relationships/notesSlide" Target="../notesSlides/notesSlide5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6.xml"/></Relationships>
</file>

<file path=ppt/slides/_rels/slide57.xml.rels><?xml version='1.0' encoding='UTF-8' standalone='yes'?>
<Relationships xmlns="http://schemas.openxmlformats.org/package/2006/relationships"><Relationship Id="rId1" Type="http://schemas.openxmlformats.org/officeDocument/2006/relationships/tags" Target="../tags/tag84.xml"/><Relationship Id="rId2" Type="http://schemas.openxmlformats.org/officeDocument/2006/relationships/slideLayout" Target="../slideLayouts/slideLayout7.xml"/><Relationship Id="rId3" Type="http://schemas.openxmlformats.org/officeDocument/2006/relationships/notesSlide" Target="../notesSlides/notesSlide5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7.xml"/></Relationships>
</file>

<file path=ppt/slides/_rels/slide58.xml.rels><?xml version='1.0' encoding='UTF-8' standalone='yes'?>
<Relationships xmlns="http://schemas.openxmlformats.org/package/2006/relationships"><Relationship Id="rId1" Type="http://schemas.openxmlformats.org/officeDocument/2006/relationships/tags" Target="../tags/tag85.xml"/><Relationship Id="rId2" Type="http://schemas.openxmlformats.org/officeDocument/2006/relationships/slideLayout" Target="../slideLayouts/slideLayout7.xml"/><Relationship Id="rId3" Type="http://schemas.openxmlformats.org/officeDocument/2006/relationships/notesSlide" Target="../notesSlides/notesSlide5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8.xml"/></Relationships>
</file>

<file path=ppt/slides/_rels/slide59.xml.rels><?xml version='1.0' encoding='UTF-8' standalone='yes'?>
<Relationships xmlns="http://schemas.openxmlformats.org/package/2006/relationships"><Relationship Id="rId1" Type="http://schemas.openxmlformats.org/officeDocument/2006/relationships/tags" Target="../tags/tag86.xml"/><Relationship Id="rId2" Type="http://schemas.openxmlformats.org/officeDocument/2006/relationships/slideLayout" Target="../slideLayouts/slideLayout7.xml"/><Relationship Id="rId3" Type="http://schemas.openxmlformats.org/officeDocument/2006/relationships/notesSlide" Target="../notesSlides/notesSlide5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9.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xml"/></Relationships>
</file>

<file path=ppt/slides/_rels/slide60.xml.rels><?xml version='1.0' encoding='UTF-8' standalone='yes'?>
<Relationships xmlns="http://schemas.openxmlformats.org/package/2006/relationships"><Relationship Id="rId1" Type="http://schemas.openxmlformats.org/officeDocument/2006/relationships/tags" Target="../tags/tag87.xml"/><Relationship Id="rId2" Type="http://schemas.openxmlformats.org/officeDocument/2006/relationships/slideLayout" Target="../slideLayouts/slideLayout7.xml"/><Relationship Id="rId3" Type="http://schemas.openxmlformats.org/officeDocument/2006/relationships/notesSlide" Target="../notesSlides/notesSlide6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0.xml"/></Relationships>
</file>

<file path=ppt/slides/_rels/slide61.xml.rels><?xml version='1.0' encoding='UTF-8' standalone='yes'?>
<Relationships xmlns="http://schemas.openxmlformats.org/package/2006/relationships"><Relationship Id="rId1" Type="http://schemas.openxmlformats.org/officeDocument/2006/relationships/tags" Target="../tags/tag88.xml"/><Relationship Id="rId2" Type="http://schemas.openxmlformats.org/officeDocument/2006/relationships/slideLayout" Target="../slideLayouts/slideLayout7.xml"/><Relationship Id="rId3" Type="http://schemas.openxmlformats.org/officeDocument/2006/relationships/notesSlide" Target="../notesSlides/notesSlide6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1.xml"/></Relationships>
</file>

<file path=ppt/slides/_rels/slide62.xml.rels><?xml version='1.0' encoding='UTF-8' standalone='yes'?>
<Relationships xmlns="http://schemas.openxmlformats.org/package/2006/relationships"><Relationship Id="rId1" Type="http://schemas.openxmlformats.org/officeDocument/2006/relationships/tags" Target="../tags/tag89.xml"/><Relationship Id="rId2" Type="http://schemas.openxmlformats.org/officeDocument/2006/relationships/slideLayout" Target="../slideLayouts/slideLayout7.xml"/><Relationship Id="rId3" Type="http://schemas.openxmlformats.org/officeDocument/2006/relationships/notesSlide" Target="../notesSlides/notesSlide6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2.xml"/></Relationships>
</file>

<file path=ppt/slides/_rels/slide63.xml.rels><?xml version='1.0' encoding='UTF-8' standalone='yes'?>
<Relationships xmlns="http://schemas.openxmlformats.org/package/2006/relationships"><Relationship Id="rId1" Type="http://schemas.openxmlformats.org/officeDocument/2006/relationships/tags" Target="../tags/tag90.xml"/><Relationship Id="rId2" Type="http://schemas.openxmlformats.org/officeDocument/2006/relationships/slideLayout" Target="../slideLayouts/slideLayout7.xml"/><Relationship Id="rId3" Type="http://schemas.openxmlformats.org/officeDocument/2006/relationships/notesSlide" Target="../notesSlides/notesSlide6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3.xml"/></Relationships>
</file>

<file path=ppt/slides/_rels/slide64.xml.rels><?xml version='1.0' encoding='UTF-8' standalone='yes'?>
<Relationships xmlns="http://schemas.openxmlformats.org/package/2006/relationships"><Relationship Id="rId1" Type="http://schemas.openxmlformats.org/officeDocument/2006/relationships/tags" Target="../tags/tag91.xml"/><Relationship Id="rId2" Type="http://schemas.openxmlformats.org/officeDocument/2006/relationships/slideLayout" Target="../slideLayouts/slideLayout7.xml"/><Relationship Id="rId3" Type="http://schemas.openxmlformats.org/officeDocument/2006/relationships/notesSlide" Target="../notesSlides/notesSlide6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4.xml"/></Relationships>
</file>

<file path=ppt/slides/_rels/slide65.xml.rels><?xml version='1.0' encoding='UTF-8' standalone='yes'?>
<Relationships xmlns="http://schemas.openxmlformats.org/package/2006/relationships"><Relationship Id="rId1" Type="http://schemas.openxmlformats.org/officeDocument/2006/relationships/tags" Target="../tags/tag92.xml"/><Relationship Id="rId2" Type="http://schemas.openxmlformats.org/officeDocument/2006/relationships/slideLayout" Target="../slideLayouts/slideLayout7.xml"/><Relationship Id="rId3" Type="http://schemas.openxmlformats.org/officeDocument/2006/relationships/notesSlide" Target="../notesSlides/notesSlide6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5.xml"/></Relationships>
</file>

<file path=ppt/slides/_rels/slide66.xml.rels><?xml version='1.0' encoding='UTF-8' standalone='yes'?>
<Relationships xmlns="http://schemas.openxmlformats.org/package/2006/relationships"><Relationship Id="rId1" Type="http://schemas.openxmlformats.org/officeDocument/2006/relationships/tags" Target="../tags/tag93.xml"/><Relationship Id="rId2" Type="http://schemas.openxmlformats.org/officeDocument/2006/relationships/slideLayout" Target="../slideLayouts/slideLayout7.xml"/><Relationship Id="rId3" Type="http://schemas.openxmlformats.org/officeDocument/2006/relationships/notesSlide" Target="../notesSlides/notesSlide6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6.xml"/></Relationships>
</file>

<file path=ppt/slides/_rels/slide67.xml.rels><?xml version='1.0' encoding='UTF-8' standalone='yes'?>
<Relationships xmlns="http://schemas.openxmlformats.org/package/2006/relationships"><Relationship Id="rId1" Type="http://schemas.openxmlformats.org/officeDocument/2006/relationships/tags" Target="../tags/tag94.xml"/><Relationship Id="rId2" Type="http://schemas.openxmlformats.org/officeDocument/2006/relationships/slideLayout" Target="../slideLayouts/slideLayout7.xml"/><Relationship Id="rId3" Type="http://schemas.openxmlformats.org/officeDocument/2006/relationships/notesSlide" Target="../notesSlides/notesSlide6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7.xml"/></Relationships>
</file>

<file path=ppt/slides/_rels/slide68.xml.rels><?xml version='1.0' encoding='UTF-8' standalone='yes'?>
<Relationships xmlns="http://schemas.openxmlformats.org/package/2006/relationships"><Relationship Id="rId1" Type="http://schemas.openxmlformats.org/officeDocument/2006/relationships/tags" Target="../tags/tag95.xml"/><Relationship Id="rId2" Type="http://schemas.openxmlformats.org/officeDocument/2006/relationships/slideLayout" Target="../slideLayouts/slideLayout7.xml"/><Relationship Id="rId3" Type="http://schemas.openxmlformats.org/officeDocument/2006/relationships/notesSlide" Target="../notesSlides/notesSlide6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8.xml"/></Relationships>
</file>

<file path=ppt/slides/_rels/slide69.xml.rels><?xml version='1.0' encoding='UTF-8' standalone='yes'?>
<Relationships xmlns="http://schemas.openxmlformats.org/package/2006/relationships"><Relationship Id="rId1" Type="http://schemas.openxmlformats.org/officeDocument/2006/relationships/tags" Target="../tags/tag96.xml"/><Relationship Id="rId2" Type="http://schemas.openxmlformats.org/officeDocument/2006/relationships/slideLayout" Target="../slideLayouts/slideLayout7.xml"/><Relationship Id="rId3" Type="http://schemas.openxmlformats.org/officeDocument/2006/relationships/notesSlide" Target="../notesSlides/notesSlide6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9.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xml"/></Relationships>
</file>

<file path=ppt/slides/_rels/slide70.xml.rels><?xml version='1.0' encoding='UTF-8' standalone='yes'?>
<Relationships xmlns="http://schemas.openxmlformats.org/package/2006/relationships"><Relationship Id="rId1" Type="http://schemas.openxmlformats.org/officeDocument/2006/relationships/tags" Target="../tags/tag97.xml"/><Relationship Id="rId2" Type="http://schemas.openxmlformats.org/officeDocument/2006/relationships/slideLayout" Target="../slideLayouts/slideLayout7.xml"/><Relationship Id="rId3" Type="http://schemas.openxmlformats.org/officeDocument/2006/relationships/notesSlide" Target="../notesSlides/notesSlide7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0.xml"/></Relationships>
</file>

<file path=ppt/slides/_rels/slide71.xml.rels><?xml version='1.0' encoding='UTF-8' standalone='yes'?>
<Relationships xmlns="http://schemas.openxmlformats.org/package/2006/relationships"><Relationship Id="rId1" Type="http://schemas.openxmlformats.org/officeDocument/2006/relationships/tags" Target="../tags/tag98.xml"/><Relationship Id="rId2" Type="http://schemas.openxmlformats.org/officeDocument/2006/relationships/slideLayout" Target="../slideLayouts/slideLayout7.xml"/><Relationship Id="rId3" Type="http://schemas.openxmlformats.org/officeDocument/2006/relationships/notesSlide" Target="../notesSlides/notesSlide7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1.xml"/></Relationships>
</file>

<file path=ppt/slides/_rels/slide72.xml.rels><?xml version='1.0' encoding='UTF-8' standalone='yes'?>
<Relationships xmlns="http://schemas.openxmlformats.org/package/2006/relationships"><Relationship Id="rId1" Type="http://schemas.openxmlformats.org/officeDocument/2006/relationships/tags" Target="../tags/tag99.xml"/><Relationship Id="rId2" Type="http://schemas.openxmlformats.org/officeDocument/2006/relationships/slideLayout" Target="../slideLayouts/slideLayout7.xml"/><Relationship Id="rId3" Type="http://schemas.openxmlformats.org/officeDocument/2006/relationships/notesSlide" Target="../notesSlides/notesSlide7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2.xml"/></Relationships>
</file>

<file path=ppt/slides/_rels/slide73.xml.rels><?xml version='1.0' encoding='UTF-8' standalone='yes'?>
<Relationships xmlns="http://schemas.openxmlformats.org/package/2006/relationships"><Relationship Id="rId1" Type="http://schemas.openxmlformats.org/officeDocument/2006/relationships/tags" Target="../tags/tag100.xml"/><Relationship Id="rId2" Type="http://schemas.openxmlformats.org/officeDocument/2006/relationships/slideLayout" Target="../slideLayouts/slideLayout7.xml"/><Relationship Id="rId3" Type="http://schemas.openxmlformats.org/officeDocument/2006/relationships/notesSlide" Target="../notesSlides/notesSlide7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3.xml"/></Relationships>
</file>

<file path=ppt/slides/_rels/slide74.xml.rels><?xml version='1.0' encoding='UTF-8' standalone='yes'?>
<Relationships xmlns="http://schemas.openxmlformats.org/package/2006/relationships"><Relationship Id="rId1" Type="http://schemas.openxmlformats.org/officeDocument/2006/relationships/tags" Target="../tags/tag101.xml"/><Relationship Id="rId2" Type="http://schemas.openxmlformats.org/officeDocument/2006/relationships/slideLayout" Target="../slideLayouts/slideLayout7.xml"/><Relationship Id="rId3" Type="http://schemas.openxmlformats.org/officeDocument/2006/relationships/notesSlide" Target="../notesSlides/notesSlide7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4.xml"/></Relationships>
</file>

<file path=ppt/slides/_rels/slide75.xml.rels><?xml version='1.0' encoding='UTF-8' standalone='yes'?>
<Relationships xmlns="http://schemas.openxmlformats.org/package/2006/relationships"><Relationship Id="rId1" Type="http://schemas.openxmlformats.org/officeDocument/2006/relationships/tags" Target="../tags/tag102.xml"/><Relationship Id="rId2" Type="http://schemas.openxmlformats.org/officeDocument/2006/relationships/slideLayout" Target="../slideLayouts/slideLayout7.xml"/><Relationship Id="rId3" Type="http://schemas.openxmlformats.org/officeDocument/2006/relationships/notesSlide" Target="../notesSlides/notesSlide7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5.xml"/></Relationships>
</file>

<file path=ppt/slides/_rels/slide76.xml.rels><?xml version='1.0' encoding='UTF-8' standalone='yes'?>
<Relationships xmlns="http://schemas.openxmlformats.org/package/2006/relationships"><Relationship Id="rId1" Type="http://schemas.openxmlformats.org/officeDocument/2006/relationships/tags" Target="../tags/tag103.xml"/><Relationship Id="rId2" Type="http://schemas.openxmlformats.org/officeDocument/2006/relationships/slideLayout" Target="../slideLayouts/slideLayout7.xml"/><Relationship Id="rId3" Type="http://schemas.openxmlformats.org/officeDocument/2006/relationships/notesSlide" Target="../notesSlides/notesSlide7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6.xml"/></Relationships>
</file>

<file path=ppt/slides/_rels/slide77.xml.rels><?xml version='1.0' encoding='UTF-8' standalone='yes'?>
<Relationships xmlns="http://schemas.openxmlformats.org/package/2006/relationships"><Relationship Id="rId1" Type="http://schemas.openxmlformats.org/officeDocument/2006/relationships/tags" Target="../tags/tag104.xml"/><Relationship Id="rId2" Type="http://schemas.openxmlformats.org/officeDocument/2006/relationships/slideLayout" Target="../slideLayouts/slideLayout7.xml"/><Relationship Id="rId3" Type="http://schemas.openxmlformats.org/officeDocument/2006/relationships/notesSlide" Target="../notesSlides/notesSlide7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7.xml"/></Relationships>
</file>

<file path=ppt/slides/_rels/slide78.xml.rels><?xml version='1.0' encoding='UTF-8' standalone='yes'?>
<Relationships xmlns="http://schemas.openxmlformats.org/package/2006/relationships"><Relationship Id="rId1" Type="http://schemas.openxmlformats.org/officeDocument/2006/relationships/tags" Target="../tags/tag105.xml"/><Relationship Id="rId2" Type="http://schemas.openxmlformats.org/officeDocument/2006/relationships/slideLayout" Target="../slideLayouts/slideLayout7.xml"/><Relationship Id="rId3" Type="http://schemas.openxmlformats.org/officeDocument/2006/relationships/notesSlide" Target="../notesSlides/notesSlide7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8.xml"/></Relationships>
</file>

<file path=ppt/slides/_rels/slide79.xml.rels><?xml version='1.0' encoding='UTF-8' standalone='yes'?>
<Relationships xmlns="http://schemas.openxmlformats.org/package/2006/relationships"><Relationship Id="rId1" Type="http://schemas.openxmlformats.org/officeDocument/2006/relationships/tags" Target="../tags/tag106.xml"/><Relationship Id="rId2" Type="http://schemas.openxmlformats.org/officeDocument/2006/relationships/slideLayout" Target="../slideLayouts/slideLayout7.xml"/><Relationship Id="rId3" Type="http://schemas.openxmlformats.org/officeDocument/2006/relationships/notesSlide" Target="../notesSlides/notesSlide7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9.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xml"/></Relationships>
</file>

<file path=ppt/slides/_rels/slide80.xml.rels><?xml version='1.0' encoding='UTF-8' standalone='yes'?>
<Relationships xmlns="http://schemas.openxmlformats.org/package/2006/relationships"><Relationship Id="rId1" Type="http://schemas.openxmlformats.org/officeDocument/2006/relationships/tags" Target="../tags/tag107.xml"/><Relationship Id="rId2" Type="http://schemas.openxmlformats.org/officeDocument/2006/relationships/slideLayout" Target="../slideLayouts/slideLayout7.xml"/><Relationship Id="rId3" Type="http://schemas.openxmlformats.org/officeDocument/2006/relationships/notesSlide" Target="../notesSlides/notesSlide8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0.xml"/></Relationships>
</file>

<file path=ppt/slides/_rels/slide81.xml.rels><?xml version='1.0' encoding='UTF-8' standalone='yes'?>
<Relationships xmlns="http://schemas.openxmlformats.org/package/2006/relationships"><Relationship Id="rId1" Type="http://schemas.openxmlformats.org/officeDocument/2006/relationships/tags" Target="../tags/tag108.xml"/><Relationship Id="rId2" Type="http://schemas.openxmlformats.org/officeDocument/2006/relationships/slideLayout" Target="../slideLayouts/slideLayout7.xml"/><Relationship Id="rId3" Type="http://schemas.openxmlformats.org/officeDocument/2006/relationships/notesSlide" Target="../notesSlides/notesSlide8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1.xml"/></Relationships>
</file>

<file path=ppt/slides/_rels/slide82.xml.rels><?xml version='1.0' encoding='UTF-8' standalone='yes'?>
<Relationships xmlns="http://schemas.openxmlformats.org/package/2006/relationships"><Relationship Id="rId1" Type="http://schemas.openxmlformats.org/officeDocument/2006/relationships/tags" Target="../tags/tag109.xml"/><Relationship Id="rId2" Type="http://schemas.openxmlformats.org/officeDocument/2006/relationships/slideLayout" Target="../slideLayouts/slideLayout7.xml"/><Relationship Id="rId3" Type="http://schemas.openxmlformats.org/officeDocument/2006/relationships/notesSlide" Target="../notesSlides/notesSlide8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2.xml"/></Relationships>
</file>

<file path=ppt/slides/_rels/slide83.xml.rels><?xml version='1.0' encoding='UTF-8' standalone='yes'?>
<Relationships xmlns="http://schemas.openxmlformats.org/package/2006/relationships"><Relationship Id="rId1" Type="http://schemas.openxmlformats.org/officeDocument/2006/relationships/tags" Target="../tags/tag110.xml"/><Relationship Id="rId2" Type="http://schemas.openxmlformats.org/officeDocument/2006/relationships/slideLayout" Target="../slideLayouts/slideLayout7.xml"/><Relationship Id="rId3" Type="http://schemas.openxmlformats.org/officeDocument/2006/relationships/notesSlide" Target="../notesSlides/notesSlide8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3.xml"/></Relationships>
</file>

<file path=ppt/slides/_rels/slide84.xml.rels><?xml version='1.0' encoding='UTF-8' standalone='yes'?>
<Relationships xmlns="http://schemas.openxmlformats.org/package/2006/relationships"><Relationship Id="rId1" Type="http://schemas.openxmlformats.org/officeDocument/2006/relationships/tags" Target="../tags/tag111.xml"/><Relationship Id="rId2" Type="http://schemas.openxmlformats.org/officeDocument/2006/relationships/slideLayout" Target="../slideLayouts/slideLayout7.xml"/><Relationship Id="rId3" Type="http://schemas.openxmlformats.org/officeDocument/2006/relationships/notesSlide" Target="../notesSlides/notesSlide8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4.xml"/></Relationships>
</file>

<file path=ppt/slides/_rels/slide85.xml.rels><?xml version='1.0' encoding='UTF-8' standalone='yes'?>
<Relationships xmlns="http://schemas.openxmlformats.org/package/2006/relationships"><Relationship Id="rId1" Type="http://schemas.openxmlformats.org/officeDocument/2006/relationships/tags" Target="../tags/tag112.xml"/><Relationship Id="rId2" Type="http://schemas.openxmlformats.org/officeDocument/2006/relationships/slideLayout" Target="../slideLayouts/slideLayout7.xml"/><Relationship Id="rId3" Type="http://schemas.openxmlformats.org/officeDocument/2006/relationships/notesSlide" Target="../notesSlides/notesSlide8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5.xml"/></Relationships>
</file>

<file path=ppt/slides/_rels/slide86.xml.rels><?xml version='1.0' encoding='UTF-8' standalone='yes'?>
<Relationships xmlns="http://schemas.openxmlformats.org/package/2006/relationships"><Relationship Id="rId1" Type="http://schemas.openxmlformats.org/officeDocument/2006/relationships/tags" Target="../tags/tag113.xml"/><Relationship Id="rId2" Type="http://schemas.openxmlformats.org/officeDocument/2006/relationships/slideLayout" Target="../slideLayouts/slideLayout7.xml"/><Relationship Id="rId3" Type="http://schemas.openxmlformats.org/officeDocument/2006/relationships/notesSlide" Target="../notesSlides/notesSlide8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6.xml"/></Relationships>
</file>

<file path=ppt/slides/_rels/slide87.xml.rels><?xml version='1.0' encoding='UTF-8' standalone='yes'?>
<Relationships xmlns="http://schemas.openxmlformats.org/package/2006/relationships"><Relationship Id="rId1" Type="http://schemas.openxmlformats.org/officeDocument/2006/relationships/tags" Target="../tags/tag114.xml"/><Relationship Id="rId2" Type="http://schemas.openxmlformats.org/officeDocument/2006/relationships/slideLayout" Target="../slideLayouts/slideLayout7.xml"/><Relationship Id="rId3" Type="http://schemas.openxmlformats.org/officeDocument/2006/relationships/notesSlide" Target="../notesSlides/notesSlide8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7.xml"/></Relationships>
</file>

<file path=ppt/slides/_rels/slide88.xml.rels><?xml version='1.0' encoding='UTF-8' standalone='yes'?>
<Relationships xmlns="http://schemas.openxmlformats.org/package/2006/relationships"><Relationship Id="rId1" Type="http://schemas.openxmlformats.org/officeDocument/2006/relationships/tags" Target="../tags/tag115.xml"/><Relationship Id="rId2" Type="http://schemas.openxmlformats.org/officeDocument/2006/relationships/slideLayout" Target="../slideLayouts/slideLayout7.xml"/><Relationship Id="rId3" Type="http://schemas.openxmlformats.org/officeDocument/2006/relationships/notesSlide" Target="../notesSlides/notesSlide8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8.xml"/></Relationships>
</file>

<file path=ppt/slides/_rels/slide89.xml.rels><?xml version='1.0' encoding='UTF-8' standalone='yes'?>
<Relationships xmlns="http://schemas.openxmlformats.org/package/2006/relationships"><Relationship Id="rId1" Type="http://schemas.openxmlformats.org/officeDocument/2006/relationships/tags" Target="../tags/tag116.xml"/><Relationship Id="rId2" Type="http://schemas.openxmlformats.org/officeDocument/2006/relationships/slideLayout" Target="../slideLayouts/slideLayout7.xml"/><Relationship Id="rId3" Type="http://schemas.openxmlformats.org/officeDocument/2006/relationships/notesSlide" Target="../notesSlides/notesSlide8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9.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xml"/></Relationships>
</file>

<file path=ppt/slides/_rels/slide90.xml.rels><?xml version='1.0' encoding='UTF-8' standalone='yes'?>
<Relationships xmlns="http://schemas.openxmlformats.org/package/2006/relationships"><Relationship Id="rId1" Type="http://schemas.openxmlformats.org/officeDocument/2006/relationships/tags" Target="../tags/tag117.xml"/><Relationship Id="rId2" Type="http://schemas.openxmlformats.org/officeDocument/2006/relationships/slideLayout" Target="../slideLayouts/slideLayout7.xml"/><Relationship Id="rId3" Type="http://schemas.openxmlformats.org/officeDocument/2006/relationships/notesSlide" Target="../notesSlides/notesSlide9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0.xml"/></Relationships>
</file>

<file path=ppt/slides/_rels/slide91.xml.rels><?xml version='1.0' encoding='UTF-8' standalone='yes'?>
<Relationships xmlns="http://schemas.openxmlformats.org/package/2006/relationships"><Relationship Id="rId1" Type="http://schemas.openxmlformats.org/officeDocument/2006/relationships/tags" Target="../tags/tag118.xml"/><Relationship Id="rId2" Type="http://schemas.openxmlformats.org/officeDocument/2006/relationships/slideLayout" Target="../slideLayouts/slideLayout7.xml"/><Relationship Id="rId3" Type="http://schemas.openxmlformats.org/officeDocument/2006/relationships/notesSlide" Target="../notesSlides/notesSlide9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1.xml"/></Relationships>
</file>

<file path=ppt/slides/_rels/slide92.xml.rels><?xml version='1.0' encoding='UTF-8' standalone='yes'?>
<Relationships xmlns="http://schemas.openxmlformats.org/package/2006/relationships"><Relationship Id="rId1" Type="http://schemas.openxmlformats.org/officeDocument/2006/relationships/tags" Target="../tags/tag119.xml"/><Relationship Id="rId2" Type="http://schemas.openxmlformats.org/officeDocument/2006/relationships/slideLayout" Target="../slideLayouts/slideLayout7.xml"/><Relationship Id="rId3" Type="http://schemas.openxmlformats.org/officeDocument/2006/relationships/notesSlide" Target="../notesSlides/notesSlide9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2.xml"/></Relationships>
</file>

<file path=ppt/slides/_rels/slide93.xml.rels><?xml version='1.0' encoding='UTF-8' standalone='yes'?>
<Relationships xmlns="http://schemas.openxmlformats.org/package/2006/relationships"><Relationship Id="rId1" Type="http://schemas.openxmlformats.org/officeDocument/2006/relationships/tags" Target="../tags/tag120.xml"/><Relationship Id="rId2" Type="http://schemas.openxmlformats.org/officeDocument/2006/relationships/slideLayout" Target="../slideLayouts/slideLayout7.xml"/><Relationship Id="rId3" Type="http://schemas.openxmlformats.org/officeDocument/2006/relationships/notesSlide" Target="../notesSlides/notesSlide9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3.xml"/></Relationships>
</file>

<file path=ppt/slides/_rels/slide94.xml.rels><?xml version='1.0' encoding='UTF-8' standalone='yes'?>
<Relationships xmlns="http://schemas.openxmlformats.org/package/2006/relationships"><Relationship Id="rId1" Type="http://schemas.openxmlformats.org/officeDocument/2006/relationships/tags" Target="../tags/tag121.xml"/><Relationship Id="rId2" Type="http://schemas.openxmlformats.org/officeDocument/2006/relationships/slideLayout" Target="../slideLayouts/slideLayout7.xml"/><Relationship Id="rId3" Type="http://schemas.openxmlformats.org/officeDocument/2006/relationships/notesSlide" Target="../notesSlides/notesSlide9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4.xml"/></Relationships>
</file>

<file path=ppt/slides/_rels/slide95.xml.rels><?xml version='1.0' encoding='UTF-8' standalone='yes'?>
<Relationships xmlns="http://schemas.openxmlformats.org/package/2006/relationships"><Relationship Id="rId1" Type="http://schemas.openxmlformats.org/officeDocument/2006/relationships/tags" Target="../tags/tag122.xml"/><Relationship Id="rId2" Type="http://schemas.openxmlformats.org/officeDocument/2006/relationships/slideLayout" Target="../slideLayouts/slideLayout7.xml"/><Relationship Id="rId3" Type="http://schemas.openxmlformats.org/officeDocument/2006/relationships/notesSlide" Target="../notesSlides/notesSlide9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5.xml"/></Relationships>
</file>

<file path=ppt/slides/_rels/slide96.xml.rels><?xml version='1.0' encoding='UTF-8' standalone='yes'?>
<Relationships xmlns="http://schemas.openxmlformats.org/package/2006/relationships"><Relationship Id="rId1" Type="http://schemas.openxmlformats.org/officeDocument/2006/relationships/tags" Target="../tags/tag123.xml"/><Relationship Id="rId2" Type="http://schemas.openxmlformats.org/officeDocument/2006/relationships/slideLayout" Target="../slideLayouts/slideLayout7.xml"/><Relationship Id="rId3" Type="http://schemas.openxmlformats.org/officeDocument/2006/relationships/notesSlide" Target="../notesSlides/notesSlide9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6.xml"/></Relationships>
</file>

<file path=ppt/slides/_rels/slide97.xml.rels><?xml version='1.0' encoding='UTF-8' standalone='yes'?>
<Relationships xmlns="http://schemas.openxmlformats.org/package/2006/relationships"><Relationship Id="rId1" Type="http://schemas.openxmlformats.org/officeDocument/2006/relationships/tags" Target="../tags/tag124.xml"/><Relationship Id="rId2" Type="http://schemas.openxmlformats.org/officeDocument/2006/relationships/slideLayout" Target="../slideLayouts/slideLayout7.xml"/><Relationship Id="rId3" Type="http://schemas.openxmlformats.org/officeDocument/2006/relationships/notesSlide" Target="../notesSlides/notesSlide9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7.xml"/></Relationships>
</file>

<file path=ppt/slides/_rels/slide98.xml.rels><?xml version='1.0' encoding='UTF-8' standalone='yes'?>
<Relationships xmlns="http://schemas.openxmlformats.org/package/2006/relationships"><Relationship Id="rId1" Type="http://schemas.openxmlformats.org/officeDocument/2006/relationships/tags" Target="../tags/tag125.xml"/><Relationship Id="rId2" Type="http://schemas.openxmlformats.org/officeDocument/2006/relationships/slideLayout" Target="../slideLayouts/slideLayout7.xml"/><Relationship Id="rId3" Type="http://schemas.openxmlformats.org/officeDocument/2006/relationships/notesSlide" Target="../notesSlides/notesSlide9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8.xml"/></Relationships>
</file>

<file path=ppt/slides/_rels/slide99.xml.rels><?xml version='1.0' encoding='UTF-8' standalone='yes'?>
<Relationships xmlns="http://schemas.openxmlformats.org/package/2006/relationships"><Relationship Id="rId1" Type="http://schemas.openxmlformats.org/officeDocument/2006/relationships/tags" Target="../tags/tag126.xml"/><Relationship Id="rId2" Type="http://schemas.openxmlformats.org/officeDocument/2006/relationships/slideLayout" Target="../slideLayouts/slideLayout7.xml"/><Relationship Id="rId3" Type="http://schemas.openxmlformats.org/officeDocument/2006/relationships/notesSlide" Target="../notesSlides/notesSlide9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Edgewell Personal Care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4.8%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3833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Equate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15.3%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33960892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Equate vs. Competition | P12M | National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14.5%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2.5%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81542011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Cremo vs. Competition | P12M | Bj's And Sam's | Razors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904238">
                  <a:extLst>
                    <a:ext uri="{9D8B030D-6E8A-4147-A177-3AD203B41FA5}">
                      <a16:colId xmlns:a16="http://schemas.microsoft.com/office/drawing/2014/main" val="2253286919"/>
                    </a:ext>
                  </a:extLst>
                </a:gridCol>
                <a:gridCol w="1904238">
                  <a:extLst>
                    <a:ext uri="{9D8B030D-6E8A-4147-A177-3AD203B41FA5}">
                      <a16:colId xmlns:a16="http://schemas.microsoft.com/office/drawing/2014/main" val="154020430"/>
                    </a:ext>
                  </a:extLst>
                </a:gridCol>
                <a:gridCol w="1904238">
                  <a:extLst>
                    <a:ext uri="{9D8B030D-6E8A-4147-A177-3AD203B41FA5}">
                      <a16:colId xmlns:a16="http://schemas.microsoft.com/office/drawing/2014/main" val="3075602312"/>
                    </a:ext>
                  </a:extLst>
                </a:gridCol>
                <a:gridCol w="1904238">
                  <a:extLst>
                    <a:ext uri="{9D8B030D-6E8A-4147-A177-3AD203B41FA5}">
                      <a16:colId xmlns:a16="http://schemas.microsoft.com/office/drawing/2014/main" val="1046274436"/>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15.0% | +5.2%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29845331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Schick vs. Competition | P12M | Bj's And Sam's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0"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523390">
                  <a:extLst>
                    <a:ext uri="{9D8B030D-6E8A-4147-A177-3AD203B41FA5}">
                      <a16:colId xmlns:a16="http://schemas.microsoft.com/office/drawing/2014/main" val="2253286919"/>
                    </a:ext>
                  </a:extLst>
                </a:gridCol>
                <a:gridCol w="1523390">
                  <a:extLst>
                    <a:ext uri="{9D8B030D-6E8A-4147-A177-3AD203B41FA5}">
                      <a16:colId xmlns:a16="http://schemas.microsoft.com/office/drawing/2014/main" val="154020430"/>
                    </a:ext>
                  </a:extLst>
                </a:gridCol>
                <a:gridCol w="1523390">
                  <a:extLst>
                    <a:ext uri="{9D8B030D-6E8A-4147-A177-3AD203B41FA5}">
                      <a16:colId xmlns:a16="http://schemas.microsoft.com/office/drawing/2014/main" val="3075602312"/>
                    </a:ext>
                  </a:extLst>
                </a:gridCol>
                <a:gridCol w="1523390">
                  <a:extLst>
                    <a:ext uri="{9D8B030D-6E8A-4147-A177-3AD203B41FA5}">
                      <a16:colId xmlns:a16="http://schemas.microsoft.com/office/drawing/2014/main" val="1046274436"/>
                    </a:ext>
                  </a:extLst>
                </a:gridCol>
                <a:gridCol w="1523390">
                  <a:extLst>
                    <a:ext uri="{9D8B030D-6E8A-4147-A177-3AD203B41FA5}">
                      <a16:colId xmlns:a16="http://schemas.microsoft.com/office/drawing/2014/main" val="3349060675"/>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13.7%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11.7%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0.6%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35.4% | -6.2%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25157817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Schick vs. Competition | P12M | Walmart | Razors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2.1%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-40.9%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48803151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Equate vs. Competition | P12M | Walmart | Razors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0.9%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3070750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Cremo vs. Competition | P12M | Walmart | Razors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-15.0%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82240918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Schick vs. Competition | P12M | Walmart | Refills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28.9%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13101131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Equate vs. Competition | P12M | Walmart | Refills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28.9%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5169366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Cremo vs. Competition | P12M | Walmart | Refills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28.9%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57961116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Schick vs. Competition | P12M | Walmart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15.8%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4.2%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7.5%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450148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Cremo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9461683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Equate vs. Competition | P12M | Walmart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15.8%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4.2%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7.7%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8.5%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580172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Edgewell Personal Care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4.8%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2425355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Edgewell Personal Care vs. Competition | P12M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37.4% | -9.9%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589681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Edgewell Personal Care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4.5%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23077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Schick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4.6%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196511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Equate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263126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Cremo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048039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Schick vs. Competition | P12M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37.4% | -9.9%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984455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Cremo vs. Competition | P12M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264451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Edgewell Personal Care vs. Competition | P12M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37.4% | -9.9%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586755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Schick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028939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Equate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15.3%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1675016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Cremo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5057322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Edgewell Personal Care vs. Competition | P12M | National | System</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6.5%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695034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Edgewell Personal Care vs. Competition | P12M | National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14.1%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881791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Edgewell Personal Care vs. Competition | P12M | Bj's And Sam's | System</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59.0% | -3.9%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 | +3.5%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-4.3%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673186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Edgewell Personal Care vs. Competition | P12M | Bj's And Sam's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37.4% | -9.9%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2458276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Edgewell Personal Care vs. Competition | P12M | Walmart | System</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4.6%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953984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Edgewell Personal Care vs. Competition | P12M | Walmart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7695556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Schick vs. Competition | P12M | National | System</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324600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Edgewell Personal Care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4.5%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012292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Equate vs. Competition | P12M | National | System</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298695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Cremo vs. Competition | P12M | National | System</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7664864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Schick vs. Competition | P12M | National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14.1%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6332900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Equate vs. Competition | P12M | National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0624542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Cremo vs. Competition | P12M | Bj's And Sam's | System</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59.0% | -3.9%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 | +3.5%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-4.3%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2682844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Schick vs. Competition | P12M | Bj's And Sam's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37.4% | -9.9%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12965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Schick vs. Competition | P12M | Walmart | System</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4.6%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5.1%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8888216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Equate vs. Competition | P12M | Walmart | System</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1089848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Cremo vs. Competition | P12M | Walmart | System</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8744274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Schick vs. Competition | P12M | Walmart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19206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Schick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4.6%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3615129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Equate vs. Competition | P12M | Walmart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15.3%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0178675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Edgewell Personal Care vs. Competition | P12M | National | System</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6.5%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7024314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Edgewell Personal Care vs. Competition | P12M | National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14.1%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6439919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Edgewell Personal Care vs. Competition | P12M | Bj's And Sam's | System</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59.0% | -3.9%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 | +3.5%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-4.3%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3668156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Edgewell Personal Care vs. Competition | P12M | Bj's And Sam's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37.4% | -9.9%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7902974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Edgewell Personal Care vs. Competition | P12M | Walmart | System</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4.6%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2323327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Edgewell Personal Care vs. Competition | P12M | Walmart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2697168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Schick vs. Competition | P12M | National | System</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3209182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Equate vs. Competition | P12M | National | System</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4926099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Cremo vs. Competition | P12M | National | System</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21.6%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912321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Equate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431665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Schick vs. Competition | P12M | National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14.1%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8311333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Equate vs. Competition | P12M | National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4798600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Cremo vs. Competition | P12M | Bj's And Sam's | System</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59.0% | -3.9%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15.0% | +3.5%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-4.3%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993954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Schick vs. Competition | P12M | Bj's And Sam's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37.4% | -9.9%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26886022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Schick vs. Competition | P12M | Walmart | System</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4.6%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5.1%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55644319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Equate vs. Competition | P12M | Walmart | System</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6412406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Cremo vs. Competition | P12M | Walmart | System</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Refills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Razors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050454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Schick vs. Competition | P12M | Walmart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976450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Equate vs. Competition | P12M | Walmart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15.3%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957029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Edgewell Personal Care vs. Competition | P12M | National | Razors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16.4%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 | -24.4%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6.4%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590396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Cremo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1621407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Edgewell Personal Care vs. Competition | P12M | National | Refills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32.0%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3.3%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0.7%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8743156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Edgewell Personal Care vs. Competition | P12M | National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14.5%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9851921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Edgewell Personal Care vs. Competition | P12M | Bj's And Sam's | Razors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904238">
                  <a:extLst>
                    <a:ext uri="{9D8B030D-6E8A-4147-A177-3AD203B41FA5}">
                      <a16:colId xmlns:a16="http://schemas.microsoft.com/office/drawing/2014/main" val="2253286919"/>
                    </a:ext>
                  </a:extLst>
                </a:gridCol>
                <a:gridCol w="1904238">
                  <a:extLst>
                    <a:ext uri="{9D8B030D-6E8A-4147-A177-3AD203B41FA5}">
                      <a16:colId xmlns:a16="http://schemas.microsoft.com/office/drawing/2014/main" val="154020430"/>
                    </a:ext>
                  </a:extLst>
                </a:gridCol>
                <a:gridCol w="1904238">
                  <a:extLst>
                    <a:ext uri="{9D8B030D-6E8A-4147-A177-3AD203B41FA5}">
                      <a16:colId xmlns:a16="http://schemas.microsoft.com/office/drawing/2014/main" val="3075602312"/>
                    </a:ext>
                  </a:extLst>
                </a:gridCol>
                <a:gridCol w="1904238">
                  <a:extLst>
                    <a:ext uri="{9D8B030D-6E8A-4147-A177-3AD203B41FA5}">
                      <a16:colId xmlns:a16="http://schemas.microsoft.com/office/drawing/2014/main" val="1046274436"/>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15.0% | +5.2%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1022277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Edgewell Personal Care vs. Competition | P12M | Bj's And Sam's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0"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523390">
                  <a:extLst>
                    <a:ext uri="{9D8B030D-6E8A-4147-A177-3AD203B41FA5}">
                      <a16:colId xmlns:a16="http://schemas.microsoft.com/office/drawing/2014/main" val="2253286919"/>
                    </a:ext>
                  </a:extLst>
                </a:gridCol>
                <a:gridCol w="1523390">
                  <a:extLst>
                    <a:ext uri="{9D8B030D-6E8A-4147-A177-3AD203B41FA5}">
                      <a16:colId xmlns:a16="http://schemas.microsoft.com/office/drawing/2014/main" val="154020430"/>
                    </a:ext>
                  </a:extLst>
                </a:gridCol>
                <a:gridCol w="1523390">
                  <a:extLst>
                    <a:ext uri="{9D8B030D-6E8A-4147-A177-3AD203B41FA5}">
                      <a16:colId xmlns:a16="http://schemas.microsoft.com/office/drawing/2014/main" val="3075602312"/>
                    </a:ext>
                  </a:extLst>
                </a:gridCol>
                <a:gridCol w="1523390">
                  <a:extLst>
                    <a:ext uri="{9D8B030D-6E8A-4147-A177-3AD203B41FA5}">
                      <a16:colId xmlns:a16="http://schemas.microsoft.com/office/drawing/2014/main" val="1046274436"/>
                    </a:ext>
                  </a:extLst>
                </a:gridCol>
                <a:gridCol w="1523390">
                  <a:extLst>
                    <a:ext uri="{9D8B030D-6E8A-4147-A177-3AD203B41FA5}">
                      <a16:colId xmlns:a16="http://schemas.microsoft.com/office/drawing/2014/main" val="3349060675"/>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13.7%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11.7%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0.6%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35.4% | -6.2%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89818705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Edgewell Personal Care vs. Competition | P12M | Walmart | Razors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2.2%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-56.0%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77914702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Edgewell Personal Care vs. Competition | P12M | Walmart | Refills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28.9%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06511912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Edgewell Personal Care vs. Competition | P12M | Walmart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15.8%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4.2%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7.5%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83366287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Schick vs. Competition | P12M | National | Razors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16.4%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-16.2%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6.4%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0318607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Equate vs. Competition | P12M | National | Razors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16.4%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68757079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Cremo vs. Competition | P12M | National | Razors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16.4%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0.4% | -8.2%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097176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Schick vs. Competition | P12M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37.4% | -9.9%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3534397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Schick vs. Competition | P12M | National | Refills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32.0%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0.7%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7062142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Equate vs. Competition | P12M | National | Refills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32.0%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6270576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Cremo vs. Competition | P12M | National | Refills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32.0%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39495755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Schick vs. Competition | P12M | National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14.5%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4707360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Equate vs. Competition | P12M | National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14.5%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2.5%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04214249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Cremo vs. Competition | P12M | Bj's And Sam's | Razors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904238">
                  <a:extLst>
                    <a:ext uri="{9D8B030D-6E8A-4147-A177-3AD203B41FA5}">
                      <a16:colId xmlns:a16="http://schemas.microsoft.com/office/drawing/2014/main" val="2253286919"/>
                    </a:ext>
                  </a:extLst>
                </a:gridCol>
                <a:gridCol w="1904238">
                  <a:extLst>
                    <a:ext uri="{9D8B030D-6E8A-4147-A177-3AD203B41FA5}">
                      <a16:colId xmlns:a16="http://schemas.microsoft.com/office/drawing/2014/main" val="154020430"/>
                    </a:ext>
                  </a:extLst>
                </a:gridCol>
                <a:gridCol w="1904238">
                  <a:extLst>
                    <a:ext uri="{9D8B030D-6E8A-4147-A177-3AD203B41FA5}">
                      <a16:colId xmlns:a16="http://schemas.microsoft.com/office/drawing/2014/main" val="3075602312"/>
                    </a:ext>
                  </a:extLst>
                </a:gridCol>
                <a:gridCol w="1904238">
                  <a:extLst>
                    <a:ext uri="{9D8B030D-6E8A-4147-A177-3AD203B41FA5}">
                      <a16:colId xmlns:a16="http://schemas.microsoft.com/office/drawing/2014/main" val="1046274436"/>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15.0% | +5.2%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99148487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Schick vs. Competition | P12M | Bj's And Sam's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0"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523390">
                  <a:extLst>
                    <a:ext uri="{9D8B030D-6E8A-4147-A177-3AD203B41FA5}">
                      <a16:colId xmlns:a16="http://schemas.microsoft.com/office/drawing/2014/main" val="2253286919"/>
                    </a:ext>
                  </a:extLst>
                </a:gridCol>
                <a:gridCol w="1523390">
                  <a:extLst>
                    <a:ext uri="{9D8B030D-6E8A-4147-A177-3AD203B41FA5}">
                      <a16:colId xmlns:a16="http://schemas.microsoft.com/office/drawing/2014/main" val="154020430"/>
                    </a:ext>
                  </a:extLst>
                </a:gridCol>
                <a:gridCol w="1523390">
                  <a:extLst>
                    <a:ext uri="{9D8B030D-6E8A-4147-A177-3AD203B41FA5}">
                      <a16:colId xmlns:a16="http://schemas.microsoft.com/office/drawing/2014/main" val="3075602312"/>
                    </a:ext>
                  </a:extLst>
                </a:gridCol>
                <a:gridCol w="1523390">
                  <a:extLst>
                    <a:ext uri="{9D8B030D-6E8A-4147-A177-3AD203B41FA5}">
                      <a16:colId xmlns:a16="http://schemas.microsoft.com/office/drawing/2014/main" val="1046274436"/>
                    </a:ext>
                  </a:extLst>
                </a:gridCol>
                <a:gridCol w="1523390">
                  <a:extLst>
                    <a:ext uri="{9D8B030D-6E8A-4147-A177-3AD203B41FA5}">
                      <a16:colId xmlns:a16="http://schemas.microsoft.com/office/drawing/2014/main" val="3349060675"/>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13.7%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11.7%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0.6%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35.4% | -6.2%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3755871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Schick vs. Competition | P12M | Walmart | Razors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2.1%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-40.9%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8457751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Equate vs. Competition | P12M | Walmart | Razors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0.9%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3732172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Cremo vs. Competition | P12M | Walmart | Razors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-15.0%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716156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Cremo vs. Competition | P12M | Bj's And Sam's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74.0%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7964067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Schick vs. Competition | P12M | Walmart | Refills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28.9%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88402043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Equate vs. Competition | P12M | Walmart | Refills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28.9%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2262101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Cremo vs. Competition | P12M | Walmart | Refills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28.9%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9392510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Schick vs. Competition | P12M | Walmart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15.8%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4.2%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7.5%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08718691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SubSegment | Equate vs. Competition | P12M | Walmart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15.8%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4.2%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7.7%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8.5%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27475439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Edgewell Personal Care vs. Competition | P12M | National | Razors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16.4%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 | -24.4%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6.4%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19264991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Edgewell Personal Care vs. Competition | P12M | National | Refills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32.0%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3.3%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0.7%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16741228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Edgewell Personal Care vs. Competition | P12M | National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14.5%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39604941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Edgewell Personal Care vs. Competition | P12M | Bj's And Sam's | Razors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904238">
                  <a:extLst>
                    <a:ext uri="{9D8B030D-6E8A-4147-A177-3AD203B41FA5}">
                      <a16:colId xmlns:a16="http://schemas.microsoft.com/office/drawing/2014/main" val="2253286919"/>
                    </a:ext>
                  </a:extLst>
                </a:gridCol>
                <a:gridCol w="1904238">
                  <a:extLst>
                    <a:ext uri="{9D8B030D-6E8A-4147-A177-3AD203B41FA5}">
                      <a16:colId xmlns:a16="http://schemas.microsoft.com/office/drawing/2014/main" val="154020430"/>
                    </a:ext>
                  </a:extLst>
                </a:gridCol>
                <a:gridCol w="1904238">
                  <a:extLst>
                    <a:ext uri="{9D8B030D-6E8A-4147-A177-3AD203B41FA5}">
                      <a16:colId xmlns:a16="http://schemas.microsoft.com/office/drawing/2014/main" val="3075602312"/>
                    </a:ext>
                  </a:extLst>
                </a:gridCol>
                <a:gridCol w="1904238">
                  <a:extLst>
                    <a:ext uri="{9D8B030D-6E8A-4147-A177-3AD203B41FA5}">
                      <a16:colId xmlns:a16="http://schemas.microsoft.com/office/drawing/2014/main" val="1046274436"/>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15.0% | +5.2%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3240043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Edgewell Personal Care vs. Competition | P12M | Bj's And Sam's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0"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523390">
                  <a:extLst>
                    <a:ext uri="{9D8B030D-6E8A-4147-A177-3AD203B41FA5}">
                      <a16:colId xmlns:a16="http://schemas.microsoft.com/office/drawing/2014/main" val="2253286919"/>
                    </a:ext>
                  </a:extLst>
                </a:gridCol>
                <a:gridCol w="1523390">
                  <a:extLst>
                    <a:ext uri="{9D8B030D-6E8A-4147-A177-3AD203B41FA5}">
                      <a16:colId xmlns:a16="http://schemas.microsoft.com/office/drawing/2014/main" val="154020430"/>
                    </a:ext>
                  </a:extLst>
                </a:gridCol>
                <a:gridCol w="1523390">
                  <a:extLst>
                    <a:ext uri="{9D8B030D-6E8A-4147-A177-3AD203B41FA5}">
                      <a16:colId xmlns:a16="http://schemas.microsoft.com/office/drawing/2014/main" val="3075602312"/>
                    </a:ext>
                  </a:extLst>
                </a:gridCol>
                <a:gridCol w="1523390">
                  <a:extLst>
                    <a:ext uri="{9D8B030D-6E8A-4147-A177-3AD203B41FA5}">
                      <a16:colId xmlns:a16="http://schemas.microsoft.com/office/drawing/2014/main" val="1046274436"/>
                    </a:ext>
                  </a:extLst>
                </a:gridCol>
                <a:gridCol w="1523390">
                  <a:extLst>
                    <a:ext uri="{9D8B030D-6E8A-4147-A177-3AD203B41FA5}">
                      <a16:colId xmlns:a16="http://schemas.microsoft.com/office/drawing/2014/main" val="3349060675"/>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13.7%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11.7%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0.6%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35.4% | -6.2%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3782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Schick vs. Competition | P12M | Walmart</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3808476">
                  <a:extLst>
                    <a:ext uri="{9D8B030D-6E8A-4147-A177-3AD203B41FA5}">
                      <a16:colId xmlns:a16="http://schemas.microsoft.com/office/drawing/2014/main" val="2253286919"/>
                    </a:ext>
                  </a:extLst>
                </a:gridCol>
                <a:gridCol w="3808476">
                  <a:extLst>
                    <a:ext uri="{9D8B030D-6E8A-4147-A177-3AD203B41FA5}">
                      <a16:colId xmlns:a16="http://schemas.microsoft.com/office/drawing/2014/main" val="154020430"/>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System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Disposables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67.1%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4.4%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82072629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Edgewell Personal Care vs. Competition | P12M | Walmart | Razors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2.2%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-56.0%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84484023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Edgewell Personal Care vs. Competition | P12M | Walmart | Refills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28.9%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33919577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Edgewell Personal Care vs. Competition | P12M | Walmart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269492">
                  <a:extLst>
                    <a:ext uri="{9D8B030D-6E8A-4147-A177-3AD203B41FA5}">
                      <a16:colId xmlns:a16="http://schemas.microsoft.com/office/drawing/2014/main" val="2253286919"/>
                    </a:ext>
                  </a:extLst>
                </a:gridCol>
                <a:gridCol w="1269492">
                  <a:extLst>
                    <a:ext uri="{9D8B030D-6E8A-4147-A177-3AD203B41FA5}">
                      <a16:colId xmlns:a16="http://schemas.microsoft.com/office/drawing/2014/main" val="154020430"/>
                    </a:ext>
                  </a:extLst>
                </a:gridCol>
                <a:gridCol w="1269492">
                  <a:extLst>
                    <a:ext uri="{9D8B030D-6E8A-4147-A177-3AD203B41FA5}">
                      <a16:colId xmlns:a16="http://schemas.microsoft.com/office/drawing/2014/main" val="3075602312"/>
                    </a:ext>
                  </a:extLst>
                </a:gridCol>
                <a:gridCol w="1269492">
                  <a:extLst>
                    <a:ext uri="{9D8B030D-6E8A-4147-A177-3AD203B41FA5}">
                      <a16:colId xmlns:a16="http://schemas.microsoft.com/office/drawing/2014/main" val="1046274436"/>
                    </a:ext>
                  </a:extLst>
                </a:gridCol>
                <a:gridCol w="1269492">
                  <a:extLst>
                    <a:ext uri="{9D8B030D-6E8A-4147-A177-3AD203B41FA5}">
                      <a16:colId xmlns:a16="http://schemas.microsoft.com/office/drawing/2014/main" val="3349060675"/>
                    </a:ext>
                  </a:extLst>
                </a:gridCol>
                <a:gridCol w="1269492">
                  <a:extLst>
                    <a:ext uri="{9D8B030D-6E8A-4147-A177-3AD203B41FA5}">
                      <a16:colId xmlns:a16="http://schemas.microsoft.com/office/drawing/2014/main" val="2862936788"/>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15.8%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4.2%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7.5%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29549548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Schick vs. Competition | P12M | National | Razors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16.4%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-16.2%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6.4%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11971263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Equate vs. Competition | P12M | National | Razors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16.4%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10900752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Cremo vs. Competition | P12M | National | Razors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16.4%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0.4% | -8.2%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72325769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Schick vs. Competition | P12M | National | Refills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32.0%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3.1%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0.7%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09436468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Equate vs. Competition | P12M | National | Refills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32.0%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2183074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Cremo vs. Competition | P12M | National | Refills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32.0%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7927657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8/3/2025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SubSegment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SubSegment | Schick vs. Competition | P12M | National | Disposables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3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2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5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4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1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Rem Blades</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6 Blade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SubSegment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14.5%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9.8%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SubSegment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0.3%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2.8%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3224676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2.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42</TotalTime>
  <Words>10890</Words>
  <Application>Microsoft Office PowerPoint</Application>
  <PresentationFormat>On-screen Show (16:9)</PresentationFormat>
  <Paragraphs>2310</Paragraphs>
  <Slides>110</Slides>
  <Notes>110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110</vt:i4>
      </vt:variant>
    </vt:vector>
  </HeadingPairs>
  <TitlesOfParts>
    <vt:vector size="120"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43</cp:revision>
  <dcterms:created xsi:type="dcterms:W3CDTF">2024-07-05T14:56:51Z</dcterms:created>
  <dcterms:modified xsi:type="dcterms:W3CDTF">2025-08-03T09:15:57Z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