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8D9B1E25-6D16-41F1-956F-BF2EC7023D40}">
          <p14:sldIdLst>
            <p14:sldId id="2147477365"/>
            <p14:sldId id="2147477366"/>
            <p14:sldId id="2147477367"/>
          </p14:sldIdLst>
        </p14:section>
        <p14:section name="Sector Shelf Price/Vol Comparison" id="{CE0FC111-6C9A-46B3-8115-062C1A927897}">
          <p14:sldIdLst>
            <p14:sldId id="2147477368"/>
            <p14:sldId id="2147477369"/>
            <p14:sldId id="2147477370"/>
          </p14:sldIdLst>
        </p14:section>
        <p14:section name="Segment Avg Price/Vol Comparison" id="{1CD7E856-842D-4EFA-8B09-F6A85FEF7B8F}">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Shelf Price/Vol Comparison" id="{9A31BBC8-EF56-472D-A3E8-073AE7EC4B27}">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188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601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5252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1880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559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751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3252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4811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313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3276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555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960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1445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982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7745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0646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12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39058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092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4967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5488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13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57592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4440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4180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4560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2723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81768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61601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80685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6988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9362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478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5513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1468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9322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82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686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4345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7429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7328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2823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4158</Words>
  <Application>Microsoft Office PowerPoint</Application>
  <PresentationFormat>On-screen Show (16:9)</PresentationFormat>
  <Paragraphs>882</Paragraphs>
  <Slides>42</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2025-08-07T15:21:52Z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