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29.xml" ContentType="application/vnd.openxmlformats-officedocument.drawingml.chart+xml"/>
  <Override PartName="/ppt/charts/chart30.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35.xml" ContentType="application/vnd.openxmlformats-officedocument.drawingml.chart+xml"/>
  <Override PartName="/ppt/charts/chart36.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41.xml" ContentType="application/vnd.openxmlformats-officedocument.drawingml.chart+xml"/>
  <Override PartName="/ppt/charts/chart4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47.xml" ContentType="application/vnd.openxmlformats-officedocument.drawingml.chart+xml"/>
  <Override PartName="/ppt/charts/chart48.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53.xml" ContentType="application/vnd.openxmlformats-officedocument.drawingml.chart+xml"/>
  <Override PartName="/ppt/charts/chart54.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59.xml" ContentType="application/vnd.openxmlformats-officedocument.drawingml.chart+xml"/>
  <Override PartName="/ppt/charts/chart6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65.xml" ContentType="application/vnd.openxmlformats-officedocument.drawingml.chart+xml"/>
  <Override PartName="/ppt/charts/chart66.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0"/>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AE36A654-1463-4692-8D07-0D7618BAF8F7}">
          <p14:sldIdLst>
            <p14:sldId id="2147477365"/>
            <p14:sldId id="2147477366"/>
            <p14:sldId id="2147477367"/>
            <p14:sldId id="2147477368"/>
            <p14:sldId id="2147477369"/>
            <p14:sldId id="2147477370"/>
            <p14:sldId id="2147477371"/>
            <p14:sldId id="2147477372"/>
            <p14:sldId id="2147477373"/>
            <p14:sldId id="2147477374"/>
          </p14:sldIdLst>
        </p14:section>
        <p14:section name="Sectors Price Correlation Analysis P3Y" id="{15270548-A544-481E-A6E5-341E4A48C23E}">
          <p14:sldIdLst>
            <p14:sldId id="2147477375"/>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s Price Correlation Analysis P3Y" id="{89528FB6-E152-4332-BC58-0CA8A1C0DD4C}">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08/05/2025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8/5/2025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4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5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5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6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182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7504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2443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237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3294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3825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2712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994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9169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4139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5686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0222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4112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30775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6360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062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6451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46107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960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2515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41012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138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4200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00427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709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1890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04947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024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7944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8368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3600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3185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911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73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44362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2485</Words>
  <Application>Microsoft Office PowerPoint</Application>
  <PresentationFormat>On-screen Show (16:9)</PresentationFormat>
  <Paragraphs>455</Paragraphs>
  <Slides>35</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2025-08-05T07:56:02Z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