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Ex3.xml" ContentType="application/vnd.ms-office.chartex+xml"/>
  <Override PartName="/ppt/charts/style3.xml" ContentType="application/vnd.ms-office.chartstyle+xml"/>
  <Override PartName="/ppt/charts/colors3.xml" ContentType="application/vnd.ms-office.chartcolorstyle+xml"/>
  <Override PartName="/ppt/charts/chartEx4.xml" ContentType="application/vnd.ms-office.chartex+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charts/chartEx5.xml" ContentType="application/vnd.ms-office.chartex+xml"/>
  <Override PartName="/ppt/charts/style5.xml" ContentType="application/vnd.ms-office.chartstyle+xml"/>
  <Override PartName="/ppt/charts/colors5.xml" ContentType="application/vnd.ms-office.chartcolorstyle+xml"/>
  <Override PartName="/ppt/charts/chartEx6.xml" ContentType="application/vnd.ms-office.chartex+xml"/>
  <Override PartName="/ppt/charts/style6.xml" ContentType="application/vnd.ms-office.chartstyle+xml"/>
  <Override PartName="/ppt/charts/colors6.xml" ContentType="application/vnd.ms-office.chartcolorstyle+xml"/>
  <Override PartName="/ppt/notesSlides/notesSlide4.xml" ContentType="application/vnd.openxmlformats-officedocument.presentationml.notesSlide+xml"/>
  <Override PartName="/ppt/charts/chartEx7.xml" ContentType="application/vnd.ms-office.chartex+xml"/>
  <Override PartName="/ppt/charts/style7.xml" ContentType="application/vnd.ms-office.chartstyle+xml"/>
  <Override PartName="/ppt/charts/colors7.xml" ContentType="application/vnd.ms-office.chartcolorstyle+xml"/>
  <Override PartName="/ppt/charts/chartEx8.xml" ContentType="application/vnd.ms-office.chartex+xml"/>
  <Override PartName="/ppt/charts/style8.xml" ContentType="application/vnd.ms-office.chartstyle+xml"/>
  <Override PartName="/ppt/charts/colors8.xml" ContentType="application/vnd.ms-office.chartcolorstyle+xml"/>
  <Override PartName="/ppt/notesSlides/notesSlide5.xml" ContentType="application/vnd.openxmlformats-officedocument.presentationml.notesSlide+xml"/>
  <Override PartName="/ppt/charts/chartEx9.xml" ContentType="application/vnd.ms-office.chartex+xml"/>
  <Override PartName="/ppt/charts/style9.xml" ContentType="application/vnd.ms-office.chartstyle+xml"/>
  <Override PartName="/ppt/charts/colors9.xml" ContentType="application/vnd.ms-office.chartcolorstyle+xml"/>
  <Override PartName="/ppt/charts/chartEx10.xml" ContentType="application/vnd.ms-office.chartex+xml"/>
  <Override PartName="/ppt/charts/style10.xml" ContentType="application/vnd.ms-office.chartstyle+xml"/>
  <Override PartName="/ppt/charts/colors10.xml" ContentType="application/vnd.ms-office.chartcolorstyle+xml"/>
  <Override PartName="/ppt/notesSlides/notesSlide6.xml" ContentType="application/vnd.openxmlformats-officedocument.presentationml.notesSlide+xml"/>
  <Override PartName="/ppt/charts/chartEx11.xml" ContentType="application/vnd.ms-office.chartex+xml"/>
  <Override PartName="/ppt/charts/style11.xml" ContentType="application/vnd.ms-office.chartstyle+xml"/>
  <Override PartName="/ppt/charts/colors11.xml" ContentType="application/vnd.ms-office.chartcolorstyle+xml"/>
  <Override PartName="/ppt/charts/chartEx12.xml" ContentType="application/vnd.ms-office.chartex+xml"/>
  <Override PartName="/ppt/charts/style12.xml" ContentType="application/vnd.ms-office.chartstyle+xml"/>
  <Override PartName="/ppt/charts/colors12.xml" ContentType="application/vnd.ms-office.chartcolorstyle+xml"/>
  <Override PartName="/ppt/notesSlides/notesSlide7.xml" ContentType="application/vnd.openxmlformats-officedocument.presentationml.notesSlide+xml"/>
  <Override PartName="/ppt/charts/chartEx13.xml" ContentType="application/vnd.ms-office.chartex+xml"/>
  <Override PartName="/ppt/charts/style13.xml" ContentType="application/vnd.ms-office.chartstyle+xml"/>
  <Override PartName="/ppt/charts/colors13.xml" ContentType="application/vnd.ms-office.chartcolorstyle+xml"/>
  <Override PartName="/ppt/charts/chartEx14.xml" ContentType="application/vnd.ms-office.chartex+xml"/>
  <Override PartName="/ppt/charts/style14.xml" ContentType="application/vnd.ms-office.chartstyle+xml"/>
  <Override PartName="/ppt/charts/colors14.xml" ContentType="application/vnd.ms-office.chartcolorstyle+xml"/>
  <Override PartName="/ppt/notesSlides/notesSlide8.xml" ContentType="application/vnd.openxmlformats-officedocument.presentationml.notesSlide+xml"/>
  <Override PartName="/ppt/charts/chartEx15.xml" ContentType="application/vnd.ms-office.chartex+xml"/>
  <Override PartName="/ppt/charts/style15.xml" ContentType="application/vnd.ms-office.chartstyle+xml"/>
  <Override PartName="/ppt/charts/colors15.xml" ContentType="application/vnd.ms-office.chartcolorstyle+xml"/>
  <Override PartName="/ppt/charts/chartEx16.xml" ContentType="application/vnd.ms-office.chartex+xml"/>
  <Override PartName="/ppt/charts/style16.xml" ContentType="application/vnd.ms-office.chartstyle+xml"/>
  <Override PartName="/ppt/charts/colors16.xml" ContentType="application/vnd.ms-office.chartcolorstyle+xml"/>
  <Override PartName="/ppt/notesSlides/notesSlide9.xml" ContentType="application/vnd.openxmlformats-officedocument.presentationml.notesSlide+xml"/>
  <Override PartName="/ppt/charts/chartEx17.xml" ContentType="application/vnd.ms-office.chartex+xml"/>
  <Override PartName="/ppt/charts/style17.xml" ContentType="application/vnd.ms-office.chartstyle+xml"/>
  <Override PartName="/ppt/charts/colors17.xml" ContentType="application/vnd.ms-office.chartcolorstyle+xml"/>
  <Override PartName="/ppt/charts/chartEx18.xml" ContentType="application/vnd.ms-office.chartex+xml"/>
  <Override PartName="/ppt/charts/style18.xml" ContentType="application/vnd.ms-office.chartstyle+xml"/>
  <Override PartName="/ppt/charts/colors18.xml" ContentType="application/vnd.ms-office.chartcolorstyle+xml"/>
  <Override PartName="/ppt/notesSlides/notesSlide10.xml" ContentType="application/vnd.openxmlformats-officedocument.presentationml.notesSlide+xml"/>
  <Override PartName="/ppt/charts/chartEx19.xml" ContentType="application/vnd.ms-office.chartex+xml"/>
  <Override PartName="/ppt/charts/style19.xml" ContentType="application/vnd.ms-office.chartstyle+xml"/>
  <Override PartName="/ppt/charts/colors19.xml" ContentType="application/vnd.ms-office.chartcolorstyle+xml"/>
  <Override PartName="/ppt/charts/chartEx20.xml" ContentType="application/vnd.ms-office.chartex+xml"/>
  <Override PartName="/ppt/charts/style20.xml" ContentType="application/vnd.ms-office.chartstyle+xml"/>
  <Override PartName="/ppt/charts/colors20.xml" ContentType="application/vnd.ms-office.chartcolorstyle+xml"/>
  <Override PartName="/ppt/notesSlides/notesSlide11.xml" ContentType="application/vnd.openxmlformats-officedocument.presentationml.notesSlide+xml"/>
  <Override PartName="/ppt/charts/chartEx21.xml" ContentType="application/vnd.ms-office.chartex+xml"/>
  <Override PartName="/ppt/charts/style21.xml" ContentType="application/vnd.ms-office.chartstyle+xml"/>
  <Override PartName="/ppt/charts/colors21.xml" ContentType="application/vnd.ms-office.chartcolorstyle+xml"/>
  <Override PartName="/ppt/charts/chartEx22.xml" ContentType="application/vnd.ms-office.chartex+xml"/>
  <Override PartName="/ppt/charts/style22.xml" ContentType="application/vnd.ms-office.chartstyle+xml"/>
  <Override PartName="/ppt/charts/colors22.xml" ContentType="application/vnd.ms-office.chartcolorstyle+xml"/>
  <Override PartName="/ppt/notesSlides/notesSlide12.xml" ContentType="application/vnd.openxmlformats-officedocument.presentationml.notesSlide+xml"/>
  <Override PartName="/ppt/charts/chartEx23.xml" ContentType="application/vnd.ms-office.chartex+xml"/>
  <Override PartName="/ppt/charts/style23.xml" ContentType="application/vnd.ms-office.chartstyle+xml"/>
  <Override PartName="/ppt/charts/colors23.xml" ContentType="application/vnd.ms-office.chartcolorstyle+xml"/>
  <Override PartName="/ppt/charts/chartEx24.xml" ContentType="application/vnd.ms-office.chartex+xml"/>
  <Override PartName="/ppt/charts/style24.xml" ContentType="application/vnd.ms-office.chartstyle+xml"/>
  <Override PartName="/ppt/charts/colors24.xml" ContentType="application/vnd.ms-office.chartcolorstyle+xml"/>
  <Override PartName="/ppt/notesSlides/notesSlide13.xml" ContentType="application/vnd.openxmlformats-officedocument.presentationml.notesSlide+xml"/>
  <Override PartName="/ppt/charts/chartEx25.xml" ContentType="application/vnd.ms-office.chartex+xml"/>
  <Override PartName="/ppt/charts/style25.xml" ContentType="application/vnd.ms-office.chartstyle+xml"/>
  <Override PartName="/ppt/charts/colors25.xml" ContentType="application/vnd.ms-office.chartcolorstyle+xml"/>
  <Override PartName="/ppt/charts/chartEx26.xml" ContentType="application/vnd.ms-office.chartex+xml"/>
  <Override PartName="/ppt/charts/style26.xml" ContentType="application/vnd.ms-office.chartstyle+xml"/>
  <Override PartName="/ppt/charts/colors26.xml" ContentType="application/vnd.ms-office.chartcolorstyle+xml"/>
  <Override PartName="/ppt/notesSlides/notesSlide14.xml" ContentType="application/vnd.openxmlformats-officedocument.presentationml.notesSlide+xml"/>
  <Override PartName="/ppt/charts/chartEx27.xml" ContentType="application/vnd.ms-office.chartex+xml"/>
  <Override PartName="/ppt/charts/style27.xml" ContentType="application/vnd.ms-office.chartstyle+xml"/>
  <Override PartName="/ppt/charts/colors27.xml" ContentType="application/vnd.ms-office.chartcolorstyle+xml"/>
  <Override PartName="/ppt/charts/chartEx28.xml" ContentType="application/vnd.ms-office.chartex+xml"/>
  <Override PartName="/ppt/charts/style28.xml" ContentType="application/vnd.ms-office.chartstyle+xml"/>
  <Override PartName="/ppt/charts/colors28.xml" ContentType="application/vnd.ms-office.chartcolorstyle+xml"/>
  <Override PartName="/ppt/notesSlides/notesSlide15.xml" ContentType="application/vnd.openxmlformats-officedocument.presentationml.notesSlide+xml"/>
  <Override PartName="/ppt/charts/chartEx29.xml" ContentType="application/vnd.ms-office.chartex+xml"/>
  <Override PartName="/ppt/charts/style29.xml" ContentType="application/vnd.ms-office.chartstyle+xml"/>
  <Override PartName="/ppt/charts/colors29.xml" ContentType="application/vnd.ms-office.chartcolorstyle+xml"/>
  <Override PartName="/ppt/charts/chartEx30.xml" ContentType="application/vnd.ms-office.chartex+xml"/>
  <Override PartName="/ppt/charts/style30.xml" ContentType="application/vnd.ms-office.chartstyle+xml"/>
  <Override PartName="/ppt/charts/colors30.xml" ContentType="application/vnd.ms-office.chartcolorstyle+xml"/>
  <Override PartName="/ppt/notesSlides/notesSlide16.xml" ContentType="application/vnd.openxmlformats-officedocument.presentationml.notesSlide+xml"/>
  <Override PartName="/ppt/charts/chartEx31.xml" ContentType="application/vnd.ms-office.chartex+xml"/>
  <Override PartName="/ppt/charts/style31.xml" ContentType="application/vnd.ms-office.chartstyle+xml"/>
  <Override PartName="/ppt/charts/colors31.xml" ContentType="application/vnd.ms-office.chartcolorstyle+xml"/>
  <Override PartName="/ppt/charts/chartEx32.xml" ContentType="application/vnd.ms-office.chartex+xml"/>
  <Override PartName="/ppt/charts/style32.xml" ContentType="application/vnd.ms-office.chartstyle+xml"/>
  <Override PartName="/ppt/charts/colors32.xml" ContentType="application/vnd.ms-office.chartcolorstyle+xml"/>
  <Override PartName="/ppt/notesSlides/notesSlide17.xml" ContentType="application/vnd.openxmlformats-officedocument.presentationml.notesSlide+xml"/>
  <Override PartName="/ppt/charts/chartEx33.xml" ContentType="application/vnd.ms-office.chartex+xml"/>
  <Override PartName="/ppt/charts/style33.xml" ContentType="application/vnd.ms-office.chartstyle+xml"/>
  <Override PartName="/ppt/charts/colors33.xml" ContentType="application/vnd.ms-office.chartcolorstyle+xml"/>
  <Override PartName="/ppt/charts/chartEx34.xml" ContentType="application/vnd.ms-office.chartex+xml"/>
  <Override PartName="/ppt/charts/style34.xml" ContentType="application/vnd.ms-office.chartstyle+xml"/>
  <Override PartName="/ppt/charts/colors34.xml" ContentType="application/vnd.ms-office.chartcolorstyle+xml"/>
  <Override PartName="/ppt/notesSlides/notesSlide18.xml" ContentType="application/vnd.openxmlformats-officedocument.presentationml.notesSlide+xml"/>
  <Override PartName="/ppt/charts/chartEx35.xml" ContentType="application/vnd.ms-office.chartex+xml"/>
  <Override PartName="/ppt/charts/style35.xml" ContentType="application/vnd.ms-office.chartstyle+xml"/>
  <Override PartName="/ppt/charts/colors35.xml" ContentType="application/vnd.ms-office.chartcolorstyle+xml"/>
  <Override PartName="/ppt/charts/chartEx36.xml" ContentType="application/vnd.ms-office.chartex+xml"/>
  <Override PartName="/ppt/charts/style36.xml" ContentType="application/vnd.ms-office.chartstyle+xml"/>
  <Override PartName="/ppt/charts/colors36.xml" ContentType="application/vnd.ms-office.chartcolorstyle+xml"/>
  <Override PartName="/ppt/notesSlides/notesSlide19.xml" ContentType="application/vnd.openxmlformats-officedocument.presentationml.notesSlide+xml"/>
  <Override PartName="/ppt/charts/chartEx37.xml" ContentType="application/vnd.ms-office.chartex+xml"/>
  <Override PartName="/ppt/charts/style37.xml" ContentType="application/vnd.ms-office.chartstyle+xml"/>
  <Override PartName="/ppt/charts/colors37.xml" ContentType="application/vnd.ms-office.chartcolorstyle+xml"/>
  <Override PartName="/ppt/charts/chartEx38.xml" ContentType="application/vnd.ms-office.chartex+xml"/>
  <Override PartName="/ppt/charts/style38.xml" ContentType="application/vnd.ms-office.chartstyle+xml"/>
  <Override PartName="/ppt/charts/colors38.xml" ContentType="application/vnd.ms-office.chartcolorstyle+xml"/>
  <Override PartName="/ppt/notesSlides/notesSlide20.xml" ContentType="application/vnd.openxmlformats-officedocument.presentationml.notesSlide+xml"/>
  <Override PartName="/ppt/charts/chartEx39.xml" ContentType="application/vnd.ms-office.chartex+xml"/>
  <Override PartName="/ppt/charts/style39.xml" ContentType="application/vnd.ms-office.chartstyle+xml"/>
  <Override PartName="/ppt/charts/colors39.xml" ContentType="application/vnd.ms-office.chartcolorstyle+xml"/>
  <Override PartName="/ppt/charts/chartEx40.xml" ContentType="application/vnd.ms-office.chartex+xml"/>
  <Override PartName="/ppt/charts/style40.xml" ContentType="application/vnd.ms-office.chartstyle+xml"/>
  <Override PartName="/ppt/charts/colors40.xml" ContentType="application/vnd.ms-office.chartcolorstyle+xml"/>
  <Override PartName="/ppt/notesSlides/notesSlide21.xml" ContentType="application/vnd.openxmlformats-officedocument.presentationml.notesSlide+xml"/>
  <Override PartName="/ppt/charts/chartEx41.xml" ContentType="application/vnd.ms-office.chartex+xml"/>
  <Override PartName="/ppt/charts/style41.xml" ContentType="application/vnd.ms-office.chartstyle+xml"/>
  <Override PartName="/ppt/charts/colors41.xml" ContentType="application/vnd.ms-office.chartcolorstyle+xml"/>
  <Override PartName="/ppt/charts/chartEx42.xml" ContentType="application/vnd.ms-office.chartex+xml"/>
  <Override PartName="/ppt/charts/style42.xml" ContentType="application/vnd.ms-office.chartstyle+xml"/>
  <Override PartName="/ppt/charts/colors42.xml" ContentType="application/vnd.ms-office.chartcolorstyle+xml"/>
  <Override PartName="/ppt/notesSlides/notesSlide22.xml" ContentType="application/vnd.openxmlformats-officedocument.presentationml.notesSlide+xml"/>
  <Override PartName="/ppt/charts/chartEx43.xml" ContentType="application/vnd.ms-office.chartex+xml"/>
  <Override PartName="/ppt/charts/style43.xml" ContentType="application/vnd.ms-office.chartstyle+xml"/>
  <Override PartName="/ppt/charts/colors43.xml" ContentType="application/vnd.ms-office.chartcolorstyle+xml"/>
  <Override PartName="/ppt/charts/chartEx44.xml" ContentType="application/vnd.ms-office.chartex+xml"/>
  <Override PartName="/ppt/charts/style44.xml" ContentType="application/vnd.ms-office.chartstyle+xml"/>
  <Override PartName="/ppt/charts/colors44.xml" ContentType="application/vnd.ms-office.chartcolorstyle+xml"/>
  <Override PartName="/ppt/notesSlides/notesSlide23.xml" ContentType="application/vnd.openxmlformats-officedocument.presentationml.notesSlide+xml"/>
  <Override PartName="/ppt/charts/chartEx45.xml" ContentType="application/vnd.ms-office.chartex+xml"/>
  <Override PartName="/ppt/charts/style45.xml" ContentType="application/vnd.ms-office.chartstyle+xml"/>
  <Override PartName="/ppt/charts/colors45.xml" ContentType="application/vnd.ms-office.chartcolorstyle+xml"/>
  <Override PartName="/ppt/charts/chartEx46.xml" ContentType="application/vnd.ms-office.chartex+xml"/>
  <Override PartName="/ppt/charts/style46.xml" ContentType="application/vnd.ms-office.chartstyle+xml"/>
  <Override PartName="/ppt/charts/colors46.xml" ContentType="application/vnd.ms-office.chartcolorstyle+xml"/>
  <Override PartName="/ppt/notesSlides/notesSlide24.xml" ContentType="application/vnd.openxmlformats-officedocument.presentationml.notesSlide+xml"/>
  <Override PartName="/ppt/charts/chartEx47.xml" ContentType="application/vnd.ms-office.chartex+xml"/>
  <Override PartName="/ppt/charts/style47.xml" ContentType="application/vnd.ms-office.chartstyle+xml"/>
  <Override PartName="/ppt/charts/colors47.xml" ContentType="application/vnd.ms-office.chartcolorstyle+xml"/>
  <Override PartName="/ppt/charts/chartEx48.xml" ContentType="application/vnd.ms-office.chartex+xml"/>
  <Override PartName="/ppt/charts/style48.xml" ContentType="application/vnd.ms-office.chartstyle+xml"/>
  <Override PartName="/ppt/charts/colors48.xml" ContentType="application/vnd.ms-office.chartcolorstyle+xml"/>
  <Override PartName="/ppt/notesSlides/notesSlide25.xml" ContentType="application/vnd.openxmlformats-officedocument.presentationml.notesSlide+xml"/>
  <Override PartName="/ppt/charts/chartEx49.xml" ContentType="application/vnd.ms-office.chartex+xml"/>
  <Override PartName="/ppt/charts/style49.xml" ContentType="application/vnd.ms-office.chartstyle+xml"/>
  <Override PartName="/ppt/charts/colors49.xml" ContentType="application/vnd.ms-office.chartcolorstyle+xml"/>
  <Override PartName="/ppt/charts/chartEx50.xml" ContentType="application/vnd.ms-office.chartex+xml"/>
  <Override PartName="/ppt/charts/style50.xml" ContentType="application/vnd.ms-office.chartstyle+xml"/>
  <Override PartName="/ppt/charts/colors50.xml" ContentType="application/vnd.ms-office.chartcolorstyle+xml"/>
  <Override PartName="/ppt/notesSlides/notesSlide26.xml" ContentType="application/vnd.openxmlformats-officedocument.presentationml.notesSlide+xml"/>
  <Override PartName="/ppt/charts/chartEx51.xml" ContentType="application/vnd.ms-office.chartex+xml"/>
  <Override PartName="/ppt/charts/style51.xml" ContentType="application/vnd.ms-office.chartstyle+xml"/>
  <Override PartName="/ppt/charts/colors51.xml" ContentType="application/vnd.ms-office.chartcolorstyle+xml"/>
  <Override PartName="/ppt/charts/chartEx52.xml" ContentType="application/vnd.ms-office.chartex+xml"/>
  <Override PartName="/ppt/charts/style52.xml" ContentType="application/vnd.ms-office.chartstyle+xml"/>
  <Override PartName="/ppt/charts/colors52.xml" ContentType="application/vnd.ms-office.chartcolorstyle+xml"/>
  <Override PartName="/ppt/notesSlides/notesSlide27.xml" ContentType="application/vnd.openxmlformats-officedocument.presentationml.notesSlide+xml"/>
  <Override PartName="/ppt/charts/chartEx53.xml" ContentType="application/vnd.ms-office.chartex+xml"/>
  <Override PartName="/ppt/charts/style53.xml" ContentType="application/vnd.ms-office.chartstyle+xml"/>
  <Override PartName="/ppt/charts/colors53.xml" ContentType="application/vnd.ms-office.chartcolorstyle+xml"/>
  <Override PartName="/ppt/charts/chartEx54.xml" ContentType="application/vnd.ms-office.chartex+xml"/>
  <Override PartName="/ppt/charts/style54.xml" ContentType="application/vnd.ms-office.chartstyle+xml"/>
  <Override PartName="/ppt/charts/colors54.xml" ContentType="application/vnd.ms-office.chartcolorstyle+xml"/>
  <Override PartName="/ppt/notesSlides/notesSlide28.xml" ContentType="application/vnd.openxmlformats-officedocument.presentationml.notesSlide+xml"/>
  <Override PartName="/ppt/charts/chartEx55.xml" ContentType="application/vnd.ms-office.chartex+xml"/>
  <Override PartName="/ppt/charts/style55.xml" ContentType="application/vnd.ms-office.chartstyle+xml"/>
  <Override PartName="/ppt/charts/colors55.xml" ContentType="application/vnd.ms-office.chartcolorstyle+xml"/>
  <Override PartName="/ppt/charts/chartEx56.xml" ContentType="application/vnd.ms-office.chartex+xml"/>
  <Override PartName="/ppt/charts/style56.xml" ContentType="application/vnd.ms-office.chartstyle+xml"/>
  <Override PartName="/ppt/charts/colors56.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4"/>
  </p:sldMasterIdLst>
  <p:notesMasterIdLst>
    <p:notesMasterId r:id="rId33"/>
  </p:notesMasterIdLst>
  <p:sldIdLst>
    <p:sldId id="2147475197" r:id="rId5"/>
    <p:sldId id="2147475196" r:id="rId6"/>
    <p:sldId id="2147475182" r:id="rId7"/>
    <p:sldId id="2147475183" r:id="rId8"/>
    <p:sldId id="2147475184" r:id="rId9"/>
    <p:sldId id="2147475185" r:id="rId10"/>
    <p:sldId id="2147475186" r:id="rId11"/>
    <p:sldId id="2147475187" r:id="rId12"/>
    <p:sldId id="2147475188" r:id="rId13"/>
    <p:sldId id="2147475189" r:id="rId14"/>
    <p:sldId id="2147475190" r:id="rId15"/>
    <p:sldId id="2147475191" r:id="rId16"/>
    <p:sldId id="2147475192" r:id="rId17"/>
    <p:sldId id="2147475193" r:id="rId18"/>
    <p:sldId id="2147475194" r:id="rId19"/>
    <p:sldId id="2147475198" r:id="rId20"/>
    <p:sldId id="2147475170" r:id="rId21"/>
    <p:sldId id="2147475171" r:id="rId22"/>
    <p:sldId id="2147475172" r:id="rId23"/>
    <p:sldId id="2147475173" r:id="rId24"/>
    <p:sldId id="2147475174" r:id="rId25"/>
    <p:sldId id="2147475175" r:id="rId26"/>
    <p:sldId id="2147475176" r:id="rId27"/>
    <p:sldId id="2147475177" r:id="rId28"/>
    <p:sldId id="2147475178" r:id="rId29"/>
    <p:sldId id="2147475179" r:id="rId30"/>
    <p:sldId id="2147475180" r:id="rId31"/>
    <p:sldId id="2147475181" r:id="rId32"/>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Revenue PVM By Brands" id="{95688989-A46B-41D1-B577-BD9DEE8DDACF}">
          <p14:sldIdLst>
            <p14:sldId id="2147475197"/>
            <p14:sldId id="2147475196"/>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8"/>
            <p14:sldId id="2147475170"/>
            <p14:sldId id="2147475171"/>
            <p14:sldId id="2147475172"/>
            <p14:sldId id="2147475173"/>
            <p14:sldId id="2147475174"/>
            <p14:sldId id="2147475175"/>
            <p14:sldId id="2147475176"/>
            <p14:sldId id="2147475177"/>
            <p14:sldId id="2147475178"/>
            <p14:sldId id="2147475179"/>
            <p14:sldId id="2147475180"/>
            <p14:sldId id="214747518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guide id="3" orient="horz" pos="940" userDrawn="1">
          <p15:clr>
            <a:srgbClr val="5ACBF0"/>
          </p15:clr>
        </p15:guide>
        <p15:guide id="4" orient="horz" pos="1212" userDrawn="1">
          <p15:clr>
            <a:srgbClr val="F26B43"/>
          </p15:clr>
        </p15:guide>
        <p15:guide id="5" orient="horz" pos="1121" userDrawn="1">
          <p15:clr>
            <a:srgbClr val="5ACBF0"/>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19F46E-3B23-D09F-47AD-C779851D2CA1}" name="Sophie  ZIMMERMANN" initials="SZ" userId="S::zimmermann.s@pricing.one::a3ccab47-c860-43ce-9c7d-ef7907b0df29" providerId="AD"/>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555"/>
    <a:srgbClr val="AEABAB"/>
    <a:srgbClr val="9B9898"/>
    <a:srgbClr val="FFB5B5"/>
    <a:srgbClr val="00A097"/>
    <a:srgbClr val="FF8080"/>
    <a:srgbClr val="B2DFDC"/>
    <a:srgbClr val="BCBBBB"/>
    <a:srgbClr val="E6E5E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8D5B3B-DFCF-43A0-AA6E-4F7CBCFE26DD}" v="2" dt="2025-09-01T12:13:47.3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3" d="100"/>
          <a:sy n="103" d="100"/>
        </p:scale>
        <p:origin x="902" y="77"/>
      </p:cViewPr>
      <p:guideLst>
        <p:guide orient="horz" pos="1620"/>
        <p:guide pos="2880"/>
        <p:guide orient="horz" pos="940"/>
        <p:guide orient="horz" pos="1212"/>
        <p:guide orient="horz" pos="112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aa SALAH" userId="fa398cd8-3d01-4ebf-a6c9-5240920ab276" providerId="ADAL" clId="{B58D5B3B-DFCF-43A0-AA6E-4F7CBCFE26DD}"/>
    <pc:docChg chg="addSld delSld modSld modSection">
      <pc:chgData name="Aleaa SALAH" userId="fa398cd8-3d01-4ebf-a6c9-5240920ab276" providerId="ADAL" clId="{B58D5B3B-DFCF-43A0-AA6E-4F7CBCFE26DD}" dt="2025-09-01T12:13:47.342" v="2"/>
      <pc:docMkLst>
        <pc:docMk/>
      </pc:docMkLst>
      <pc:sldChg chg="del">
        <pc:chgData name="Aleaa SALAH" userId="fa398cd8-3d01-4ebf-a6c9-5240920ab276" providerId="ADAL" clId="{B58D5B3B-DFCF-43A0-AA6E-4F7CBCFE26DD}" dt="2025-09-01T12:13:33.339" v="1" actId="2696"/>
        <pc:sldMkLst>
          <pc:docMk/>
          <pc:sldMk cId="0" sldId="2147475195"/>
        </pc:sldMkLst>
      </pc:sldChg>
      <pc:sldChg chg="add">
        <pc:chgData name="Aleaa SALAH" userId="fa398cd8-3d01-4ebf-a6c9-5240920ab276" providerId="ADAL" clId="{B58D5B3B-DFCF-43A0-AA6E-4F7CBCFE26DD}" dt="2025-09-01T12:09:28.824" v="0"/>
        <pc:sldMkLst>
          <pc:docMk/>
          <pc:sldMk cId="780878644" sldId="2147475197"/>
        </pc:sldMkLst>
      </pc:sldChg>
      <pc:sldChg chg="add">
        <pc:chgData name="Aleaa SALAH" userId="fa398cd8-3d01-4ebf-a6c9-5240920ab276" providerId="ADAL" clId="{B58D5B3B-DFCF-43A0-AA6E-4F7CBCFE26DD}" dt="2025-09-01T12:13:47.342" v="2"/>
        <pc:sldMkLst>
          <pc:docMk/>
          <pc:sldMk cId="2790815040" sldId="2147475198"/>
        </pc:sldMkLst>
      </pc:sldChg>
    </pc:docChg>
  </pc:docChgLst>
</pc:chgInfo>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_rels/chartEx10.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package" Target="../embeddings/Microsoft_Excel_Worksheet9.xlsx"/></Relationships>
</file>

<file path=ppt/charts/_rels/chartEx11.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package" Target="../embeddings/Microsoft_Excel_Worksheet10.xlsx"/></Relationships>
</file>

<file path=ppt/charts/_rels/chartEx12.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package" Target="../embeddings/Microsoft_Excel_Worksheet11.xlsx"/></Relationships>
</file>

<file path=ppt/charts/_rels/chartEx13.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package" Target="../embeddings/Microsoft_Excel_Worksheet12.xlsx"/></Relationships>
</file>

<file path=ppt/charts/_rels/chartEx14.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package" Target="../embeddings/Microsoft_Excel_Worksheet13.xlsx"/></Relationships>
</file>

<file path=ppt/charts/_rels/chartEx15.xml.rels><?xml version="1.0" encoding="UTF-8" standalone="yes"?>
<Relationships xmlns="http://schemas.openxmlformats.org/package/2006/relationships"><Relationship Id="rId3" Type="http://schemas.microsoft.com/office/2011/relationships/chartColorStyle" Target="colors15.xml"/><Relationship Id="rId2" Type="http://schemas.microsoft.com/office/2011/relationships/chartStyle" Target="style15.xml"/><Relationship Id="rId1" Type="http://schemas.openxmlformats.org/officeDocument/2006/relationships/package" Target="../embeddings/Microsoft_Excel_Worksheet14.xlsx"/></Relationships>
</file>

<file path=ppt/charts/_rels/chartEx16.xml.rels><?xml version="1.0" encoding="UTF-8" standalone="yes"?>
<Relationships xmlns="http://schemas.openxmlformats.org/package/2006/relationships"><Relationship Id="rId3" Type="http://schemas.microsoft.com/office/2011/relationships/chartColorStyle" Target="colors16.xml"/><Relationship Id="rId2" Type="http://schemas.microsoft.com/office/2011/relationships/chartStyle" Target="style16.xml"/><Relationship Id="rId1" Type="http://schemas.openxmlformats.org/officeDocument/2006/relationships/package" Target="../embeddings/Microsoft_Excel_Worksheet15.xlsx"/></Relationships>
</file>

<file path=ppt/charts/_rels/chartEx17.xml.rels><?xml version="1.0" encoding="UTF-8" standalone="yes"?>
<Relationships xmlns="http://schemas.openxmlformats.org/package/2006/relationships"><Relationship Id="rId3" Type="http://schemas.microsoft.com/office/2011/relationships/chartColorStyle" Target="colors17.xml"/><Relationship Id="rId2" Type="http://schemas.microsoft.com/office/2011/relationships/chartStyle" Target="style17.xml"/><Relationship Id="rId1" Type="http://schemas.openxmlformats.org/officeDocument/2006/relationships/package" Target="../embeddings/Microsoft_Excel_Worksheet16.xlsx"/></Relationships>
</file>

<file path=ppt/charts/_rels/chartEx18.xml.rels><?xml version="1.0" encoding="UTF-8" standalone="yes"?>
<Relationships xmlns="http://schemas.openxmlformats.org/package/2006/relationships"><Relationship Id="rId3" Type="http://schemas.microsoft.com/office/2011/relationships/chartColorStyle" Target="colors18.xml"/><Relationship Id="rId2" Type="http://schemas.microsoft.com/office/2011/relationships/chartStyle" Target="style18.xml"/><Relationship Id="rId1" Type="http://schemas.openxmlformats.org/officeDocument/2006/relationships/package" Target="../embeddings/Microsoft_Excel_Worksheet17.xlsx"/></Relationships>
</file>

<file path=ppt/charts/_rels/chartEx19.xml.rels><?xml version="1.0" encoding="UTF-8" standalone="yes"?>
<Relationships xmlns="http://schemas.openxmlformats.org/package/2006/relationships"><Relationship Id="rId3" Type="http://schemas.microsoft.com/office/2011/relationships/chartColorStyle" Target="colors19.xml"/><Relationship Id="rId2" Type="http://schemas.microsoft.com/office/2011/relationships/chartStyle" Target="style19.xml"/><Relationship Id="rId1" Type="http://schemas.openxmlformats.org/officeDocument/2006/relationships/package" Target="../embeddings/Microsoft_Excel_Worksheet18.xlsx"/></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_rels/chartEx20.xml.rels><?xml version="1.0" encoding="UTF-8" standalone="yes"?>
<Relationships xmlns="http://schemas.openxmlformats.org/package/2006/relationships"><Relationship Id="rId3" Type="http://schemas.microsoft.com/office/2011/relationships/chartColorStyle" Target="colors20.xml"/><Relationship Id="rId2" Type="http://schemas.microsoft.com/office/2011/relationships/chartStyle" Target="style20.xml"/><Relationship Id="rId1" Type="http://schemas.openxmlformats.org/officeDocument/2006/relationships/package" Target="../embeddings/Microsoft_Excel_Worksheet19.xlsx"/></Relationships>
</file>

<file path=ppt/charts/_rels/chartEx21.xml.rels><?xml version="1.0" encoding="UTF-8" standalone="yes"?>
<Relationships xmlns="http://schemas.openxmlformats.org/package/2006/relationships"><Relationship Id="rId3" Type="http://schemas.microsoft.com/office/2011/relationships/chartColorStyle" Target="colors21.xml"/><Relationship Id="rId2" Type="http://schemas.microsoft.com/office/2011/relationships/chartStyle" Target="style21.xml"/><Relationship Id="rId1" Type="http://schemas.openxmlformats.org/officeDocument/2006/relationships/package" Target="../embeddings/Microsoft_Excel_Worksheet20.xlsx"/></Relationships>
</file>

<file path=ppt/charts/_rels/chartEx22.xml.rels><?xml version="1.0" encoding="UTF-8" standalone="yes"?>
<Relationships xmlns="http://schemas.openxmlformats.org/package/2006/relationships"><Relationship Id="rId3" Type="http://schemas.microsoft.com/office/2011/relationships/chartColorStyle" Target="colors22.xml"/><Relationship Id="rId2" Type="http://schemas.microsoft.com/office/2011/relationships/chartStyle" Target="style22.xml"/><Relationship Id="rId1" Type="http://schemas.openxmlformats.org/officeDocument/2006/relationships/package" Target="../embeddings/Microsoft_Excel_Worksheet21.xlsx"/></Relationships>
</file>

<file path=ppt/charts/_rels/chartEx23.xml.rels><?xml version="1.0" encoding="UTF-8" standalone="yes"?>
<Relationships xmlns="http://schemas.openxmlformats.org/package/2006/relationships"><Relationship Id="rId3" Type="http://schemas.microsoft.com/office/2011/relationships/chartColorStyle" Target="colors23.xml"/><Relationship Id="rId2" Type="http://schemas.microsoft.com/office/2011/relationships/chartStyle" Target="style23.xml"/><Relationship Id="rId1" Type="http://schemas.openxmlformats.org/officeDocument/2006/relationships/package" Target="../embeddings/Microsoft_Excel_Worksheet22.xlsx"/></Relationships>
</file>

<file path=ppt/charts/_rels/chartEx24.xml.rels><?xml version="1.0" encoding="UTF-8" standalone="yes"?>
<Relationships xmlns="http://schemas.openxmlformats.org/package/2006/relationships"><Relationship Id="rId3" Type="http://schemas.microsoft.com/office/2011/relationships/chartColorStyle" Target="colors24.xml"/><Relationship Id="rId2" Type="http://schemas.microsoft.com/office/2011/relationships/chartStyle" Target="style24.xml"/><Relationship Id="rId1" Type="http://schemas.openxmlformats.org/officeDocument/2006/relationships/package" Target="../embeddings/Microsoft_Excel_Worksheet23.xlsx"/></Relationships>
</file>

<file path=ppt/charts/_rels/chartEx25.xml.rels><?xml version="1.0" encoding="UTF-8" standalone="yes"?>
<Relationships xmlns="http://schemas.openxmlformats.org/package/2006/relationships"><Relationship Id="rId3" Type="http://schemas.microsoft.com/office/2011/relationships/chartColorStyle" Target="colors25.xml"/><Relationship Id="rId2" Type="http://schemas.microsoft.com/office/2011/relationships/chartStyle" Target="style25.xml"/><Relationship Id="rId1" Type="http://schemas.openxmlformats.org/officeDocument/2006/relationships/package" Target="../embeddings/Microsoft_Excel_Worksheet24.xlsx"/></Relationships>
</file>

<file path=ppt/charts/_rels/chartEx26.xml.rels><?xml version="1.0" encoding="UTF-8" standalone="yes"?>
<Relationships xmlns="http://schemas.openxmlformats.org/package/2006/relationships"><Relationship Id="rId3" Type="http://schemas.microsoft.com/office/2011/relationships/chartColorStyle" Target="colors26.xml"/><Relationship Id="rId2" Type="http://schemas.microsoft.com/office/2011/relationships/chartStyle" Target="style26.xml"/><Relationship Id="rId1" Type="http://schemas.openxmlformats.org/officeDocument/2006/relationships/package" Target="../embeddings/Microsoft_Excel_Worksheet25.xlsx"/></Relationships>
</file>

<file path=ppt/charts/_rels/chartEx27.xml.rels><?xml version="1.0" encoding="UTF-8" standalone="yes"?>
<Relationships xmlns="http://schemas.openxmlformats.org/package/2006/relationships"><Relationship Id="rId3" Type="http://schemas.microsoft.com/office/2011/relationships/chartColorStyle" Target="colors27.xml"/><Relationship Id="rId2" Type="http://schemas.microsoft.com/office/2011/relationships/chartStyle" Target="style27.xml"/><Relationship Id="rId1" Type="http://schemas.openxmlformats.org/officeDocument/2006/relationships/package" Target="../embeddings/Microsoft_Excel_Worksheet26.xlsx"/></Relationships>
</file>

<file path=ppt/charts/_rels/chartEx28.xml.rels><?xml version="1.0" encoding="UTF-8" standalone="yes"?>
<Relationships xmlns="http://schemas.openxmlformats.org/package/2006/relationships"><Relationship Id="rId3" Type="http://schemas.microsoft.com/office/2011/relationships/chartColorStyle" Target="colors28.xml"/><Relationship Id="rId2" Type="http://schemas.microsoft.com/office/2011/relationships/chartStyle" Target="style28.xml"/><Relationship Id="rId1" Type="http://schemas.openxmlformats.org/officeDocument/2006/relationships/package" Target="../embeddings/Microsoft_Excel_Worksheet27.xlsx"/></Relationships>
</file>

<file path=ppt/charts/_rels/chartEx29.xml.rels><?xml version="1.0" encoding="UTF-8" standalone="yes"?>
<Relationships xmlns="http://schemas.openxmlformats.org/package/2006/relationships"><Relationship Id="rId3" Type="http://schemas.microsoft.com/office/2011/relationships/chartColorStyle" Target="colors29.xml"/><Relationship Id="rId2" Type="http://schemas.microsoft.com/office/2011/relationships/chartStyle" Target="style29.xml"/><Relationship Id="rId1" Type="http://schemas.openxmlformats.org/officeDocument/2006/relationships/package" Target="../embeddings/Microsoft_Excel_Worksheet28.xlsx"/></Relationships>
</file>

<file path=ppt/charts/_rels/chartEx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Worksheet2.xlsx"/></Relationships>
</file>

<file path=ppt/charts/_rels/chartEx30.xml.rels><?xml version="1.0" encoding="UTF-8" standalone="yes"?>
<Relationships xmlns="http://schemas.openxmlformats.org/package/2006/relationships"><Relationship Id="rId3" Type="http://schemas.microsoft.com/office/2011/relationships/chartColorStyle" Target="colors30.xml"/><Relationship Id="rId2" Type="http://schemas.microsoft.com/office/2011/relationships/chartStyle" Target="style30.xml"/><Relationship Id="rId1" Type="http://schemas.openxmlformats.org/officeDocument/2006/relationships/package" Target="../embeddings/Microsoft_Excel_Worksheet29.xlsx"/></Relationships>
</file>

<file path=ppt/charts/_rels/chartEx31.xml.rels><?xml version="1.0" encoding="UTF-8" standalone="yes"?>
<Relationships xmlns="http://schemas.openxmlformats.org/package/2006/relationships"><Relationship Id="rId3" Type="http://schemas.microsoft.com/office/2011/relationships/chartColorStyle" Target="colors31.xml"/><Relationship Id="rId2" Type="http://schemas.microsoft.com/office/2011/relationships/chartStyle" Target="style31.xml"/><Relationship Id="rId1" Type="http://schemas.openxmlformats.org/officeDocument/2006/relationships/package" Target="../embeddings/Microsoft_Excel_Worksheet30.xlsx"/></Relationships>
</file>

<file path=ppt/charts/_rels/chartEx32.xml.rels><?xml version="1.0" encoding="UTF-8" standalone="yes"?>
<Relationships xmlns="http://schemas.openxmlformats.org/package/2006/relationships"><Relationship Id="rId3" Type="http://schemas.microsoft.com/office/2011/relationships/chartColorStyle" Target="colors32.xml"/><Relationship Id="rId2" Type="http://schemas.microsoft.com/office/2011/relationships/chartStyle" Target="style32.xml"/><Relationship Id="rId1" Type="http://schemas.openxmlformats.org/officeDocument/2006/relationships/package" Target="../embeddings/Microsoft_Excel_Worksheet31.xlsx"/></Relationships>
</file>

<file path=ppt/charts/_rels/chartEx33.xml.rels><?xml version="1.0" encoding="UTF-8" standalone="yes"?>
<Relationships xmlns="http://schemas.openxmlformats.org/package/2006/relationships"><Relationship Id="rId3" Type="http://schemas.microsoft.com/office/2011/relationships/chartColorStyle" Target="colors33.xml"/><Relationship Id="rId2" Type="http://schemas.microsoft.com/office/2011/relationships/chartStyle" Target="style33.xml"/><Relationship Id="rId1" Type="http://schemas.openxmlformats.org/officeDocument/2006/relationships/package" Target="../embeddings/Microsoft_Excel_Worksheet32.xlsx"/></Relationships>
</file>

<file path=ppt/charts/_rels/chartEx34.xml.rels><?xml version="1.0" encoding="UTF-8" standalone="yes"?>
<Relationships xmlns="http://schemas.openxmlformats.org/package/2006/relationships"><Relationship Id="rId3" Type="http://schemas.microsoft.com/office/2011/relationships/chartColorStyle" Target="colors34.xml"/><Relationship Id="rId2" Type="http://schemas.microsoft.com/office/2011/relationships/chartStyle" Target="style34.xml"/><Relationship Id="rId1" Type="http://schemas.openxmlformats.org/officeDocument/2006/relationships/package" Target="../embeddings/Microsoft_Excel_Worksheet33.xlsx"/></Relationships>
</file>

<file path=ppt/charts/_rels/chartEx35.xml.rels><?xml version="1.0" encoding="UTF-8" standalone="yes"?>
<Relationships xmlns="http://schemas.openxmlformats.org/package/2006/relationships"><Relationship Id="rId3" Type="http://schemas.microsoft.com/office/2011/relationships/chartColorStyle" Target="colors35.xml"/><Relationship Id="rId2" Type="http://schemas.microsoft.com/office/2011/relationships/chartStyle" Target="style35.xml"/><Relationship Id="rId1" Type="http://schemas.openxmlformats.org/officeDocument/2006/relationships/package" Target="../embeddings/Microsoft_Excel_Worksheet34.xlsx"/></Relationships>
</file>

<file path=ppt/charts/_rels/chartEx36.xml.rels><?xml version="1.0" encoding="UTF-8" standalone="yes"?>
<Relationships xmlns="http://schemas.openxmlformats.org/package/2006/relationships"><Relationship Id="rId3" Type="http://schemas.microsoft.com/office/2011/relationships/chartColorStyle" Target="colors36.xml"/><Relationship Id="rId2" Type="http://schemas.microsoft.com/office/2011/relationships/chartStyle" Target="style36.xml"/><Relationship Id="rId1" Type="http://schemas.openxmlformats.org/officeDocument/2006/relationships/package" Target="../embeddings/Microsoft_Excel_Worksheet35.xlsx"/></Relationships>
</file>

<file path=ppt/charts/_rels/chartEx37.xml.rels><?xml version="1.0" encoding="UTF-8" standalone="yes"?>
<Relationships xmlns="http://schemas.openxmlformats.org/package/2006/relationships"><Relationship Id="rId3" Type="http://schemas.microsoft.com/office/2011/relationships/chartColorStyle" Target="colors37.xml"/><Relationship Id="rId2" Type="http://schemas.microsoft.com/office/2011/relationships/chartStyle" Target="style37.xml"/><Relationship Id="rId1" Type="http://schemas.openxmlformats.org/officeDocument/2006/relationships/package" Target="../embeddings/Microsoft_Excel_Worksheet36.xlsx"/></Relationships>
</file>

<file path=ppt/charts/_rels/chartEx38.xml.rels><?xml version="1.0" encoding="UTF-8" standalone="yes"?>
<Relationships xmlns="http://schemas.openxmlformats.org/package/2006/relationships"><Relationship Id="rId3" Type="http://schemas.microsoft.com/office/2011/relationships/chartColorStyle" Target="colors38.xml"/><Relationship Id="rId2" Type="http://schemas.microsoft.com/office/2011/relationships/chartStyle" Target="style38.xml"/><Relationship Id="rId1" Type="http://schemas.openxmlformats.org/officeDocument/2006/relationships/package" Target="../embeddings/Microsoft_Excel_Worksheet37.xlsx"/></Relationships>
</file>

<file path=ppt/charts/_rels/chartEx39.xml.rels><?xml version="1.0" encoding="UTF-8" standalone="yes"?>
<Relationships xmlns="http://schemas.openxmlformats.org/package/2006/relationships"><Relationship Id="rId3" Type="http://schemas.microsoft.com/office/2011/relationships/chartColorStyle" Target="colors39.xml"/><Relationship Id="rId2" Type="http://schemas.microsoft.com/office/2011/relationships/chartStyle" Target="style39.xml"/><Relationship Id="rId1" Type="http://schemas.openxmlformats.org/officeDocument/2006/relationships/package" Target="../embeddings/Microsoft_Excel_Worksheet38.xlsx"/></Relationships>
</file>

<file path=ppt/charts/_rels/chartEx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Microsoft_Excel_Worksheet3.xlsx"/></Relationships>
</file>

<file path=ppt/charts/_rels/chartEx40.xml.rels><?xml version="1.0" encoding="UTF-8" standalone="yes"?>
<Relationships xmlns="http://schemas.openxmlformats.org/package/2006/relationships"><Relationship Id="rId3" Type="http://schemas.microsoft.com/office/2011/relationships/chartColorStyle" Target="colors40.xml"/><Relationship Id="rId2" Type="http://schemas.microsoft.com/office/2011/relationships/chartStyle" Target="style40.xml"/><Relationship Id="rId1" Type="http://schemas.openxmlformats.org/officeDocument/2006/relationships/package" Target="../embeddings/Microsoft_Excel_Worksheet39.xlsx"/></Relationships>
</file>

<file path=ppt/charts/_rels/chartEx41.xml.rels><?xml version="1.0" encoding="UTF-8" standalone="yes"?>
<Relationships xmlns="http://schemas.openxmlformats.org/package/2006/relationships"><Relationship Id="rId3" Type="http://schemas.microsoft.com/office/2011/relationships/chartColorStyle" Target="colors41.xml"/><Relationship Id="rId2" Type="http://schemas.microsoft.com/office/2011/relationships/chartStyle" Target="style41.xml"/><Relationship Id="rId1" Type="http://schemas.openxmlformats.org/officeDocument/2006/relationships/package" Target="../embeddings/Microsoft_Excel_Worksheet40.xlsx"/></Relationships>
</file>

<file path=ppt/charts/_rels/chartEx42.xml.rels><?xml version="1.0" encoding="UTF-8" standalone="yes"?>
<Relationships xmlns="http://schemas.openxmlformats.org/package/2006/relationships"><Relationship Id="rId3" Type="http://schemas.microsoft.com/office/2011/relationships/chartColorStyle" Target="colors42.xml"/><Relationship Id="rId2" Type="http://schemas.microsoft.com/office/2011/relationships/chartStyle" Target="style42.xml"/><Relationship Id="rId1" Type="http://schemas.openxmlformats.org/officeDocument/2006/relationships/package" Target="../embeddings/Microsoft_Excel_Worksheet41.xlsx"/></Relationships>
</file>

<file path=ppt/charts/_rels/chartEx43.xml.rels><?xml version="1.0" encoding="UTF-8" standalone="yes"?>
<Relationships xmlns="http://schemas.openxmlformats.org/package/2006/relationships"><Relationship Id="rId3" Type="http://schemas.microsoft.com/office/2011/relationships/chartColorStyle" Target="colors43.xml"/><Relationship Id="rId2" Type="http://schemas.microsoft.com/office/2011/relationships/chartStyle" Target="style43.xml"/><Relationship Id="rId1" Type="http://schemas.openxmlformats.org/officeDocument/2006/relationships/package" Target="../embeddings/Microsoft_Excel_Worksheet42.xlsx"/></Relationships>
</file>

<file path=ppt/charts/_rels/chartEx44.xml.rels><?xml version="1.0" encoding="UTF-8" standalone="yes"?>
<Relationships xmlns="http://schemas.openxmlformats.org/package/2006/relationships"><Relationship Id="rId3" Type="http://schemas.microsoft.com/office/2011/relationships/chartColorStyle" Target="colors44.xml"/><Relationship Id="rId2" Type="http://schemas.microsoft.com/office/2011/relationships/chartStyle" Target="style44.xml"/><Relationship Id="rId1" Type="http://schemas.openxmlformats.org/officeDocument/2006/relationships/package" Target="../embeddings/Microsoft_Excel_Worksheet43.xlsx"/></Relationships>
</file>

<file path=ppt/charts/_rels/chartEx45.xml.rels><?xml version="1.0" encoding="UTF-8" standalone="yes"?>
<Relationships xmlns="http://schemas.openxmlformats.org/package/2006/relationships"><Relationship Id="rId3" Type="http://schemas.microsoft.com/office/2011/relationships/chartColorStyle" Target="colors45.xml"/><Relationship Id="rId2" Type="http://schemas.microsoft.com/office/2011/relationships/chartStyle" Target="style45.xml"/><Relationship Id="rId1" Type="http://schemas.openxmlformats.org/officeDocument/2006/relationships/package" Target="../embeddings/Microsoft_Excel_Worksheet44.xlsx"/></Relationships>
</file>

<file path=ppt/charts/_rels/chartEx46.xml.rels><?xml version="1.0" encoding="UTF-8" standalone="yes"?>
<Relationships xmlns="http://schemas.openxmlformats.org/package/2006/relationships"><Relationship Id="rId3" Type="http://schemas.microsoft.com/office/2011/relationships/chartColorStyle" Target="colors46.xml"/><Relationship Id="rId2" Type="http://schemas.microsoft.com/office/2011/relationships/chartStyle" Target="style46.xml"/><Relationship Id="rId1" Type="http://schemas.openxmlformats.org/officeDocument/2006/relationships/package" Target="../embeddings/Microsoft_Excel_Worksheet45.xlsx"/></Relationships>
</file>

<file path=ppt/charts/_rels/chartEx47.xml.rels><?xml version="1.0" encoding="UTF-8" standalone="yes"?>
<Relationships xmlns="http://schemas.openxmlformats.org/package/2006/relationships"><Relationship Id="rId3" Type="http://schemas.microsoft.com/office/2011/relationships/chartColorStyle" Target="colors47.xml"/><Relationship Id="rId2" Type="http://schemas.microsoft.com/office/2011/relationships/chartStyle" Target="style47.xml"/><Relationship Id="rId1" Type="http://schemas.openxmlformats.org/officeDocument/2006/relationships/package" Target="../embeddings/Microsoft_Excel_Worksheet46.xlsx"/></Relationships>
</file>

<file path=ppt/charts/_rels/chartEx48.xml.rels><?xml version="1.0" encoding="UTF-8" standalone="yes"?>
<Relationships xmlns="http://schemas.openxmlformats.org/package/2006/relationships"><Relationship Id="rId3" Type="http://schemas.microsoft.com/office/2011/relationships/chartColorStyle" Target="colors48.xml"/><Relationship Id="rId2" Type="http://schemas.microsoft.com/office/2011/relationships/chartStyle" Target="style48.xml"/><Relationship Id="rId1" Type="http://schemas.openxmlformats.org/officeDocument/2006/relationships/package" Target="../embeddings/Microsoft_Excel_Worksheet47.xlsx"/></Relationships>
</file>

<file path=ppt/charts/_rels/chartEx49.xml.rels><?xml version="1.0" encoding="UTF-8" standalone="yes"?>
<Relationships xmlns="http://schemas.openxmlformats.org/package/2006/relationships"><Relationship Id="rId3" Type="http://schemas.microsoft.com/office/2011/relationships/chartColorStyle" Target="colors49.xml"/><Relationship Id="rId2" Type="http://schemas.microsoft.com/office/2011/relationships/chartStyle" Target="style49.xml"/><Relationship Id="rId1" Type="http://schemas.openxmlformats.org/officeDocument/2006/relationships/package" Target="../embeddings/Microsoft_Excel_Worksheet48.xlsx"/></Relationships>
</file>

<file path=ppt/charts/_rels/chartEx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Microsoft_Excel_Worksheet4.xlsx"/></Relationships>
</file>

<file path=ppt/charts/_rels/chartEx50.xml.rels><?xml version="1.0" encoding="UTF-8" standalone="yes"?>
<Relationships xmlns="http://schemas.openxmlformats.org/package/2006/relationships"><Relationship Id="rId3" Type="http://schemas.microsoft.com/office/2011/relationships/chartColorStyle" Target="colors50.xml"/><Relationship Id="rId2" Type="http://schemas.microsoft.com/office/2011/relationships/chartStyle" Target="style50.xml"/><Relationship Id="rId1" Type="http://schemas.openxmlformats.org/officeDocument/2006/relationships/package" Target="../embeddings/Microsoft_Excel_Worksheet49.xlsx"/></Relationships>
</file>

<file path=ppt/charts/_rels/chartEx51.xml.rels><?xml version="1.0" encoding="UTF-8" standalone="yes"?>
<Relationships xmlns="http://schemas.openxmlformats.org/package/2006/relationships"><Relationship Id="rId3" Type="http://schemas.microsoft.com/office/2011/relationships/chartColorStyle" Target="colors51.xml"/><Relationship Id="rId2" Type="http://schemas.microsoft.com/office/2011/relationships/chartStyle" Target="style51.xml"/><Relationship Id="rId1" Type="http://schemas.openxmlformats.org/officeDocument/2006/relationships/package" Target="../embeddings/Microsoft_Excel_Worksheet50.xlsx"/></Relationships>
</file>

<file path=ppt/charts/_rels/chartEx52.xml.rels><?xml version="1.0" encoding="UTF-8" standalone="yes"?>
<Relationships xmlns="http://schemas.openxmlformats.org/package/2006/relationships"><Relationship Id="rId3" Type="http://schemas.microsoft.com/office/2011/relationships/chartColorStyle" Target="colors52.xml"/><Relationship Id="rId2" Type="http://schemas.microsoft.com/office/2011/relationships/chartStyle" Target="style52.xml"/><Relationship Id="rId1" Type="http://schemas.openxmlformats.org/officeDocument/2006/relationships/package" Target="../embeddings/Microsoft_Excel_Worksheet51.xlsx"/></Relationships>
</file>

<file path=ppt/charts/_rels/chartEx53.xml.rels><?xml version="1.0" encoding="UTF-8" standalone="yes"?>
<Relationships xmlns="http://schemas.openxmlformats.org/package/2006/relationships"><Relationship Id="rId3" Type="http://schemas.microsoft.com/office/2011/relationships/chartColorStyle" Target="colors53.xml"/><Relationship Id="rId2" Type="http://schemas.microsoft.com/office/2011/relationships/chartStyle" Target="style53.xml"/><Relationship Id="rId1" Type="http://schemas.openxmlformats.org/officeDocument/2006/relationships/package" Target="../embeddings/Microsoft_Excel_Worksheet52.xlsx"/></Relationships>
</file>

<file path=ppt/charts/_rels/chartEx54.xml.rels><?xml version="1.0" encoding="UTF-8" standalone="yes"?>
<Relationships xmlns="http://schemas.openxmlformats.org/package/2006/relationships"><Relationship Id="rId3" Type="http://schemas.microsoft.com/office/2011/relationships/chartColorStyle" Target="colors54.xml"/><Relationship Id="rId2" Type="http://schemas.microsoft.com/office/2011/relationships/chartStyle" Target="style54.xml"/><Relationship Id="rId1" Type="http://schemas.openxmlformats.org/officeDocument/2006/relationships/package" Target="../embeddings/Microsoft_Excel_Worksheet53.xlsx"/></Relationships>
</file>

<file path=ppt/charts/_rels/chartEx55.xml.rels><?xml version="1.0" encoding="UTF-8" standalone="yes"?>
<Relationships xmlns="http://schemas.openxmlformats.org/package/2006/relationships"><Relationship Id="rId3" Type="http://schemas.microsoft.com/office/2011/relationships/chartColorStyle" Target="colors55.xml"/><Relationship Id="rId2" Type="http://schemas.microsoft.com/office/2011/relationships/chartStyle" Target="style55.xml"/><Relationship Id="rId1" Type="http://schemas.openxmlformats.org/officeDocument/2006/relationships/package" Target="../embeddings/Microsoft_Excel_Worksheet54.xlsx"/></Relationships>
</file>

<file path=ppt/charts/_rels/chartEx56.xml.rels><?xml version="1.0" encoding="UTF-8" standalone="yes"?>
<Relationships xmlns="http://schemas.openxmlformats.org/package/2006/relationships"><Relationship Id="rId3" Type="http://schemas.microsoft.com/office/2011/relationships/chartColorStyle" Target="colors56.xml"/><Relationship Id="rId2" Type="http://schemas.microsoft.com/office/2011/relationships/chartStyle" Target="style56.xml"/><Relationship Id="rId1" Type="http://schemas.openxmlformats.org/officeDocument/2006/relationships/package" Target="../embeddings/Microsoft_Excel_Worksheet55.xlsx"/></Relationships>
</file>

<file path=ppt/charts/_rels/chartEx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Microsoft_Excel_Worksheet5.xlsx"/></Relationships>
</file>

<file path=ppt/charts/_rels/chartEx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package" Target="../embeddings/Microsoft_Excel_Worksheet6.xlsx"/></Relationships>
</file>

<file path=ppt/charts/_rels/chartEx8.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package" Target="../embeddings/Microsoft_Excel_Worksheet7.xlsx"/></Relationships>
</file>

<file path=ppt/charts/_rels/chartEx9.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package" Target="../embeddings/Microsoft_Excel_Worksheet8.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23227.741999999998</cx:pt>
          <cx:pt idx="1">-712.5520219999994</cx:pt>
          <cx:pt idx="2">2935.8604933999991</cx:pt>
          <cx:pt idx="3">-0.00047139999968931077</cx:pt>
          <cx:pt idx="4">17.489000000000001</cx:pt>
          <cx:pt idx="5">-4.593</cx:pt>
          <cx:pt idx="6">25463.946</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0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662.46000000000004</cx:pt>
          <cx:pt idx="1">10.882499999999967</cx:pt>
          <cx:pt idx="2">-61.970898400000003</cx:pt>
          <cx:pt idx="3">0.00039840000003459866</cx:pt>
          <cx:pt idx="4">0</cx:pt>
          <cx:pt idx="5">0</cx:pt>
          <cx:pt idx="6">611.37199999999996</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1923.5050000000001</cx:pt>
          <cx:pt idx="1">-38.141346400000053</cx:pt>
          <cx:pt idx="2">-294.30424070000009</cx:pt>
          <cx:pt idx="3">0.00058710000012069936</cx:pt>
          <cx:pt idx="4">1.5600000000000001</cx:pt>
          <cx:pt idx="5">-2.073</cx:pt>
          <cx:pt idx="6">1590.547</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371.90300000000002</cx:pt>
          <cx:pt idx="1">6.8662547000000025</cx:pt>
          <cx:pt idx="2">-35.122438599999995</cx:pt>
          <cx:pt idx="3">0.00018389999999271822</cx:pt>
          <cx:pt idx="4">0</cx:pt>
          <cx:pt idx="5">-0.47899999999999998</cx:pt>
          <cx:pt idx="6">343.16800000000001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1213.377</cx:pt>
          <cx:pt idx="1">-33.289315900000041</cx:pt>
          <cx:pt idx="2">-80.645534600000005</cx:pt>
          <cx:pt idx="3">-0.0001494999999704305</cx:pt>
          <cx:pt idx="4">0.11</cx:pt>
          <cx:pt idx="5">-0.70499999999999996</cx:pt>
          <cx:pt idx="6">1098.847</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4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273</cx:pt>
          <cx:pt idx="1">4</cx:pt>
          <cx:pt idx="2">-30</cx:pt>
          <cx:pt idx="3">1.1920928955078126e-12</cx:pt>
          <cx:pt idx="4">0</cx:pt>
          <cx:pt idx="5">0</cx:pt>
          <cx:pt idx="6">246</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4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583.65200000000004</cx:pt>
          <cx:pt idx="1">-23.23834800000002</cx:pt>
          <cx:pt idx="2">61.58641490000003</cx:pt>
          <cx:pt idx="3">-6.6900000012537931e-05</cx:pt>
          <cx:pt idx="4">0.080000000000000002</cx:pt>
          <cx:pt idx="5">-0.96999999999999997</cx:pt>
          <cx:pt idx="6">621.11000000000001</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7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584</cx:pt>
          <cx:pt idx="1">2</cx:pt>
          <cx:pt idx="2">-6</cx:pt>
          <cx:pt idx="3">1.1920928955078126e-12</cx:pt>
          <cx:pt idx="4">1</cx:pt>
          <cx:pt idx="5">0</cx:pt>
          <cx:pt idx="6">270</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7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735.53899999999999</cx:pt>
          <cx:pt idx="1">-22.404794300000006</cx:pt>
          <cx:pt idx="2">1.7988661000000044</cx:pt>
          <cx:pt idx="3">0.2479282000000021</cx:pt>
          <cx:pt idx="4">0.63200000000000001</cx:pt>
          <cx:pt idx="5">-0.54000000000000004</cx:pt>
          <cx:pt idx="6">715.27300000000002</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8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253.922</cx:pt>
          <cx:pt idx="1">3.8311001000000022</cx:pt>
          <cx:pt idx="2">0.38930859999999778</cx:pt>
          <cx:pt idx="3">0.021591300000000046</cx:pt>
          <cx:pt idx="4">-0.021999999999999999</cx:pt>
          <cx:pt idx="5">-0.73599999999999999</cx:pt>
          <cx:pt idx="6">257.40600000000001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00A097"/>
              </a:solidFill>
              <a:ln>
                <a:noFill/>
              </a:ln>
            </cx:spPr>
          </cx:dataPt>
          <cx:dataPt idx="3">
            <cx:spPr>
              <a:solidFill>
                <a:srgbClr val="00A097"/>
              </a:solidFill>
            </cx:spPr>
          </cx:dataPt>
          <cx:dataPt idx="4">
            <cx:spPr>
              <a:solidFill>
                <a:srgbClr val="C00000"/>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8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331.05900000000003</cx:pt>
          <cx:pt idx="1">-13.515958499999995</cx:pt>
          <cx:pt idx="2">19.642064699999995</cx:pt>
          <cx:pt idx="3">-0.00010620000000017172</cx:pt>
          <cx:pt idx="4">2.383</cx:pt>
          <cx:pt idx="5">-3.0099999999999998</cx:pt>
          <cx:pt idx="6">336.55799999999999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5599.2039999999997</cx:pt>
          <cx:pt idx="1">74.312135799999794</cx:pt>
          <cx:pt idx="2">20.200373799999955</cx:pt>
          <cx:pt idx="3">-0.0035095999997574838</cx:pt>
          <cx:pt idx="4">0.086999999999999994</cx:pt>
          <cx:pt idx="5">-0.14899999999999999</cx:pt>
          <cx:pt idx="6">5693.6509999999998</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0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140.30000000000001</cx:pt>
          <cx:pt idx="1">1.6190845999999963</cx:pt>
          <cx:pt idx="2">-14.7609593</cx:pt>
          <cx:pt idx="3">-0.00012529999999605934</cx:pt>
          <cx:pt idx="4">0.55500000000000005</cx:pt>
          <cx:pt idx="5">0</cx:pt>
          <cx:pt idx="6">127.71299999999999</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330.80799999999999</cx:pt>
          <cx:pt idx="1">-8.738319300000013</cx:pt>
          <cx:pt idx="2">23.258327000000005</cx:pt>
          <cx:pt idx="3">-7.6999999910185581e-06</cx:pt>
          <cx:pt idx="4">0</cx:pt>
          <cx:pt idx="5">-2.3130000000000002</cx:pt>
          <cx:pt idx="6">343.01499999999999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85</cx:pt>
          <cx:pt idx="1">1</cx:pt>
          <cx:pt idx="2">0</cx:pt>
          <cx:pt idx="3">1.1920928955078126e-12</cx:pt>
          <cx:pt idx="4">0</cx:pt>
          <cx:pt idx="5">-1</cx:pt>
          <cx:pt idx="6">85</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11633.808000000001</cx:pt>
          <cx:pt idx="1">-373.77822309999954</cx:pt>
          <cx:pt idx="2">-499.07801000000006</cx:pt>
          <cx:pt idx="3">0.0002330999996047467</cx:pt>
          <cx:pt idx="4">3.7999999999999998</cx:pt>
          <cx:pt idx="5">-3.625</cx:pt>
          <cx:pt idx="6">10761.127</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4000.0790000000002</cx:pt>
          <cx:pt idx="1">53.204381100000241</cx:pt>
          <cx:pt idx="2">-264.24826690000003</cx:pt>
          <cx:pt idx="3">0.0018857999998144806</cx:pt>
          <cx:pt idx="4">0</cx:pt>
          <cx:pt idx="5">-0.051999999999999998</cx:pt>
          <cx:pt idx="6">3788.9850000000001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1918.8489999999999</cx:pt>
          <cx:pt idx="1">-56.263849799999868</cx:pt>
          <cx:pt idx="2">43.321512699999992</cx:pt>
          <cx:pt idx="3">0.00033709999987331684</cx:pt>
          <cx:pt idx="4">0.42999999999999999</cx:pt>
          <cx:pt idx="5">-0.67000000000000004</cx:pt>
          <cx:pt idx="6">1905.6669999999999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684.66099999999994</cx:pt>
          <cx:pt idx="1">11.562674999999997</cx:pt>
          <cx:pt idx="2">-65.410697499999998</cx:pt>
          <cx:pt idx="3">2.2500000006402842e-05</cx:pt>
          <cx:pt idx="4">0.045999999999999999</cx:pt>
          <cx:pt idx="5">0</cx:pt>
          <cx:pt idx="6">630.85900000000004</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862.35799999999995</cx:pt>
          <cx:pt idx="1">-36.446578800000005</cx:pt>
          <cx:pt idx="2">52.467925500000007</cx:pt>
          <cx:pt idx="3">-0.00034670000000187428</cx:pt>
          <cx:pt idx="4">0.54000000000000004</cx:pt>
          <cx:pt idx="5">-0.48499999999999999</cx:pt>
          <cx:pt idx="6">878.43399999999997</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290.20499999999998</cx:pt>
          <cx:pt idx="1">5.1665139000000142</cx:pt>
          <cx:pt idx="2">-16.006696399999996</cx:pt>
          <cx:pt idx="3">0.062182499999982613</cx:pt>
          <cx:pt idx="4">-0.062</cx:pt>
          <cx:pt idx="5">-0.062</cx:pt>
          <cx:pt idx="6">279.303</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C00000"/>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357.13999999999999</cx:pt>
          <cx:pt idx="1">-16.083120899999994</cx:pt>
          <cx:pt idx="2">53.598001499999988</cx:pt>
          <cx:pt idx="3">0.0001194000000032247</cx:pt>
          <cx:pt idx="4">0.96199999999999997</cx:pt>
          <cx:pt idx="5">-0.53000000000000003</cx:pt>
          <cx:pt idx="6">395.08699999999999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16675.293000000001</cx:pt>
          <cx:pt idx="1">-555.03244109999957</cx:pt>
          <cx:pt idx="2">-423.03631389999975</cx:pt>
          <cx:pt idx="3">0.00375499999942258</cx:pt>
          <cx:pt idx="4">1.5600000000000001</cx:pt>
          <cx:pt idx="5">-4.7539999999999996</cx:pt>
          <cx:pt idx="6">15694.034</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8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229.077</cx:pt>
          <cx:pt idx="1">1.792620199999998</cx:pt>
          <cx:pt idx="2">-13.421513900000001</cx:pt>
          <cx:pt idx="3">-0.0001062999999976455</cx:pt>
          <cx:pt idx="4">0.39400000000000002</cx:pt>
          <cx:pt idx="5">-1.2110000000000001</cx:pt>
          <cx:pt idx="6">216.631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286.07299999999998</cx:pt>
          <cx:pt idx="1">-12.337017299999987</cx:pt>
          <cx:pt idx="2">29.850004699999985</cx:pt>
          <cx:pt idx="3">1.2600000001839362e-05</cx:pt>
          <cx:pt idx="4">0.53500000000000003</cx:pt>
          <cx:pt idx="5">-3.9220000000000002</cx:pt>
          <cx:pt idx="6">300.19900000000001</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0"/>
      </cx:strDim>
      <cx:numDim type="val">
        <cx:f>Sheet1!$B$2:$B$8</cx:f>
        <cx:lvl ptCount="0" formatCode="Genera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AEABAB"/>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384.822</cx:pt>
          <cx:pt idx="1">-18.488136599999994</cx:pt>
          <cx:pt idx="2">22.783170699999999</cx:pt>
          <cx:pt idx="3">-3.4100000004400501e-05</cx:pt>
          <cx:pt idx="4">2.0819999999999999</cx:pt>
          <cx:pt idx="5">-0.14599999999999999</cx:pt>
          <cx:pt idx="6">391.053</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165.19900000000001</cx:pt>
          <cx:pt idx="1">2.4996108000000015</cx:pt>
          <cx:pt idx="2">-10.365725200000002</cx:pt>
          <cx:pt idx="3">0.022114400000001297</cx:pt>
          <cx:pt idx="4">-0.021999999999999999</cx:pt>
          <cx:pt idx="5">-0.021999999999999999</cx:pt>
          <cx:pt idx="6">157.31100000000001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C00000"/>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279.79300000000001</cx:pt>
          <cx:pt idx="1">-9.4128763000000149</cx:pt>
          <cx:pt idx="2">19.656958800000009</cx:pt>
          <cx:pt idx="3">-8.2499999993160595e-05</cx:pt>
          <cx:pt idx="4">0.53100000000000003</cx:pt>
          <cx:pt idx="5">-2.98</cx:pt>
          <cx:pt idx="6">287.58800000000002</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152</cx:pt>
          <cx:pt idx="1">3</cx:pt>
          <cx:pt idx="2">11</cx:pt>
          <cx:pt idx="3">0</cx:pt>
          <cx:pt idx="4">0</cx:pt>
          <cx:pt idx="5">0</cx:pt>
          <cx:pt idx="6">165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00A097"/>
              </a:solidFill>
              <a:ln>
                <a:noFill/>
              </a:ln>
            </cx:spPr>
          </cx:dataPt>
          <cx:dataPt idx="3">
            <cx:spPr>
              <a:solidFill>
                <a:srgbClr val="00A097"/>
              </a:solidFill>
            </cx:spPr>
          </cx:dataPt>
          <cx:dataPt idx="4">
            <cx:spPr>
              <a:solidFill>
                <a:srgbClr val="C00000"/>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268.65600000000001</cx:pt>
          <cx:pt idx="1">-10.706056800000018</cx:pt>
          <cx:pt idx="2">1.3300531000000029</cx:pt>
          <cx:pt idx="3">3.7000000156695024e-06</cx:pt>
          <cx:pt idx="4">0.94399999999999995</cx:pt>
          <cx:pt idx="5">-0.52300000000000002</cx:pt>
          <cx:pt idx="6">259.70100000000002</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err="1">
                <a:solidFill>
                  <a:schemeClr val="tx1"/>
                </a:solidFill>
                <a:latin typeface="Nexa Bold" panose="00000800000000000000" pitchFamily="2" charset="0"/>
              </a:rPr>
              <a:t>Ruinart</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122.45699999999999</cx:pt>
          <cx:pt idx="1">1.517128300000004</cx:pt>
          <cx:pt idx="2">-8.4731408000000012</cx:pt>
          <cx:pt idx="3">1.2499999997089617e-05</cx:pt>
          <cx:pt idx="4">0.69099999999999995</cx:pt>
          <cx:pt idx="5">-0.36599999999999999</cx:pt>
          <cx:pt idx="6">115.82599999999999</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155.64400000000001</cx:pt>
          <cx:pt idx="1">-7.5223054999999945</cx:pt>
          <cx:pt idx="2">11.5513548</cx:pt>
          <cx:pt idx="3">-4.9300000006041953e-05</cx:pt>
          <cx:pt idx="4">0.39600000000000002</cx:pt>
          <cx:pt idx="5">-0.81299999999999994</cx:pt>
          <cx:pt idx="6">159.256</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8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6006.5029999999997</cx:pt>
          <cx:pt idx="1">81.036578100000114</cx:pt>
          <cx:pt idx="2">-381.84603569999996</cx:pt>
          <cx:pt idx="3">0.0074575999998487529</cx:pt>
          <cx:pt idx="4">0.086999999999999994</cx:pt>
          <cx:pt idx="5">-0.20100000000000001</cx:pt>
          <cx:pt idx="6">5705.5870000000004</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8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87</cx:pt>
          <cx:pt idx="1">1</cx:pt>
          <cx:pt idx="2">-4</cx:pt>
          <cx:pt idx="3">1.1920928955078126e-12</cx:pt>
          <cx:pt idx="4">0</cx:pt>
          <cx:pt idx="5">0</cx:pt>
          <cx:pt idx="6">84</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8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204.19800000000001</cx:pt>
          <cx:pt idx="1">-6.4836788000000025</cx:pt>
          <cx:pt idx="2">-51.155329299999991</cx:pt>
          <cx:pt idx="3">8.0999999918276452e-06</cx:pt>
          <cx:pt idx="4">0.442</cx:pt>
          <cx:pt idx="5">-0.57899999999999996</cx:pt>
          <cx:pt idx="6">146.422</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57.613</cx:pt>
          <cx:pt idx="1">0.013151600000001651</cx:pt>
          <cx:pt idx="2">-1.4161332999999998</cx:pt>
          <cx:pt idx="3">-0.0020183000000020004</cx:pt>
          <cx:pt idx="4">0.36699999999999999</cx:pt>
          <cx:pt idx="5">-0.95799999999999996</cx:pt>
          <cx:pt idx="6">55.616999999999997</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95.772000000000006</cx:pt>
          <cx:pt idx="1">-6.6557989000000006</cx:pt>
          <cx:pt idx="2">3.2767868999999985</cx:pt>
          <cx:pt idx="3">1.2000000001989974e-05</cx:pt>
          <cx:pt idx="4">0.441</cx:pt>
          <cx:pt idx="5">0</cx:pt>
          <cx:pt idx="6">92.834000000000003</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2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37.380000000000003</cx:pt>
          <cx:pt idx="1">0.94005819999999929</cx:pt>
          <cx:pt idx="2">-8.1050322000000001</cx:pt>
          <cx:pt idx="3">0.030974000000000161</cx:pt>
          <cx:pt idx="4">-0.031</cx:pt>
          <cx:pt idx="5">-0.42499999999999999</cx:pt>
          <cx:pt idx="6">29.789999999999999</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C00000"/>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2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228.18700000000001</cx:pt>
          <cx:pt idx="1">-1.2427045000000023</cx:pt>
          <cx:pt idx="2">-110.1112803</cx:pt>
          <cx:pt idx="3">-1.5199999994365498e-05</cx:pt>
          <cx:pt idx="4">0.83299999999999996</cx:pt>
          <cx:pt idx="5">-1.014</cx:pt>
          <cx:pt idx="6">116.652</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24.106000000000002</cx:pt>
          <cx:pt idx="1">0.41948949999999985</cx:pt>
          <cx:pt idx="2">5.4164557000000002</cx:pt>
          <cx:pt idx="3">5.4799999999886495e-05</cx:pt>
          <cx:pt idx="4">0.036999999999999998</cx:pt>
          <cx:pt idx="5">-0.044999999999999998</cx:pt>
          <cx:pt idx="6">29.934000000000001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4993.2299999999996</cx:pt>
          <cx:pt idx="1">-146.59217299999975</cx:pt>
          <cx:pt idx="2">60.806908999999905</cx:pt>
          <cx:pt idx="3">-0.00073600000014994288</cx:pt>
          <cx:pt idx="4">2.1629999999999998</cx:pt>
          <cx:pt idx="5">-2.157</cx:pt>
          <cx:pt idx="6">4907.4499999999998</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6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1529.1769999999999</cx:pt>
          <cx:pt idx="1">20.238014499999899</cx:pt>
          <cx:pt idx="2">-86.212222999999994</cx:pt>
          <cx:pt idx="3">-0.0017914999999047723</cx:pt>
          <cx:pt idx="4">0</cx:pt>
          <cx:pt idx="5">0</cx:pt>
          <cx:pt idx="6">1463.201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AEABAB"/>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6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2226.471</cx:pt>
          <cx:pt idx="1">-76.857938400000023</cx:pt>
          <cx:pt idx="2">-6.0851618000000389</cx:pt>
          <cx:pt idx="3">0.00010020000007352792</cx:pt>
          <cx:pt idx="4">5.5170000000000003</cx:pt>
          <cx:pt idx="5">-1.2050000000000001</cx:pt>
          <cx:pt idx="6">2147.8400000000001</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6142.7759999999998</cx:pt>
          <cx:pt idx="1">-242.36846959999997</cx:pt>
          <cx:pt idx="2">79.574090799999993</cx:pt>
          <cx:pt idx="3">0.0023788000000058672</cx:pt>
          <cx:pt idx="4">2.2200000000000002</cx:pt>
          <cx:pt idx="5">-3.0710000000000002</cx:pt>
          <cx:pt idx="6">5979.1329999999998</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7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875.745</cx:pt>
          <cx:pt idx="1">11.589134900000079</cx:pt>
          <cx:pt idx="2">-37.855891</cx:pt>
          <cx:pt idx="3">0.028756099999925937</cx:pt>
          <cx:pt idx="4">0.012</cx:pt>
          <cx:pt idx="5">-0.029000000000000001</cx:pt>
          <cx:pt idx="6">849.49000000000001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3647.8310000000001</cx:pt>
          <cx:pt idx="1">-129.21284589999991</cx:pt>
          <cx:pt idx="2">-62.941728100000027</cx:pt>
          <cx:pt idx="3">-0.00042600000006495976</cx:pt>
          <cx:pt idx="4">0.56000000000000005</cx:pt>
          <cx:pt idx="5">-3.0859999999999999</cx:pt>
          <cx:pt idx="6">3453.1500000000001</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1400.557</cx:pt>
          <cx:pt idx="1">19.567451000000016</cx:pt>
          <cx:pt idx="2">-102.47257800000001</cx:pt>
          <cx:pt idx="3">0.0021269999999931313</cx:pt>
          <cx:pt idx="4">0.045999999999999999</cx:pt>
          <cx:pt idx="5">-0.17899999999999999</cx:pt>
          <cx:pt idx="6">1317.521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3184.2269999999999</cx:pt>
          <cx:pt idx="1">-101.53621969999995</cx:pt>
          <cx:pt idx="2">-349.56270879999994</cx:pt>
          <cx:pt idx="3">0.00092849999992176892</cx:pt>
          <cx:pt idx="4">1.659</cx:pt>
          <cx:pt idx="5">-1.2390000000000001</cx:pt>
          <cx:pt idx="6">2733.549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1088.6320000000001</cx:pt>
          <cx:pt idx="1">14.358562099999961</cx:pt>
          <cx:pt idx="2">-79.592132599999999</cx:pt>
          <cx:pt idx="3">-0.0014294999999619905</cx:pt>
          <cx:pt idx="4">0</cx:pt>
          <cx:pt idx="5">-0.044999999999999998</cx:pt>
          <cx:pt idx="6">1023.352</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2622.8789999999999</cx:pt>
          <cx:pt idx="1">-100.13523169999998</cx:pt>
          <cx:pt idx="2">-69.836975800000019</cx:pt>
          <cx:pt idx="3">0.00020749999998952262</cx:pt>
          <cx:pt idx="4">0</cx:pt>
          <cx:pt idx="5">-0.623</cx:pt>
          <cx:pt idx="6">2452.2840000000001</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1111.942</cx:pt>
          <cx:pt idx="1">13.733818099999963</cx:pt>
          <cx:pt idx="2">-73.03122519999998</cx:pt>
          <cx:pt idx="3">0.0004071000000258209</cx:pt>
          <cx:pt idx="4">0</cx:pt>
          <cx:pt idx="5">-0.42999999999999999</cx:pt>
          <cx:pt idx="6">1052.2149999999999</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2651.4659999999999</cx:pt>
          <cx:pt idx="1">32.500089900000049</cx:pt>
          <cx:pt idx="2">-168.67111990000001</cx:pt>
          <cx:pt idx="3">0.001029999999969732</cx:pt>
          <cx:pt idx="4">0</cx:pt>
          <cx:pt idx="5">-0.051999999999999998</cx:pt>
          <cx:pt idx="6">2515.2440000000001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7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3578.0770000000002</cx:pt>
          <cx:pt idx="1">-117.44701360000001</cx:pt>
          <cx:pt idx="2">-278.33017650000011</cx:pt>
          <cx:pt idx="3">0.00019010000012349338</cx:pt>
          <cx:pt idx="4">0.72399999999999998</cx:pt>
          <cx:pt idx="5">-1.6100000000000001</cx:pt>
          <cx:pt idx="6">3181.4140000000002</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1296.2539999999999</cx:pt>
          <cx:pt idx="1">19.548250900000049</cx:pt>
          <cx:pt idx="2">-65.531010800000004</cx:pt>
          <cx:pt idx="3">-0.00024010000004636822</cx:pt>
          <cx:pt idx="4">0</cx:pt>
          <cx:pt idx="5">-0.23699999999999999</cx:pt>
          <cx:pt idx="6">1250.0340000000001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1836.5</cx:pt>
          <cx:pt idx="1">-57.284101599999985</cx:pt>
          <cx:pt idx="2">49.702589000000053</cx:pt>
          <cx:pt idx="3">0.0005125999999363557</cx:pt>
          <cx:pt idx="4">0.14599999999999999</cx:pt>
          <cx:pt idx="5">-0.92800000000000005</cx:pt>
          <cx:pt idx="6">1828.1369999999999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F5F7F6-F331-41A3-992E-AA52FE44B72F}" type="datetimeFigureOut">
              <a:rPr lang="en-AE" smtClean="0"/>
              <a:t>01/09/2025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11946-C648-4AB1-BBAC-E03745FD1C4B}" type="slidenum">
              <a:rPr lang="en-AE" smtClean="0"/>
              <a:t>‹#›</a:t>
            </a:fld>
            <a:endParaRPr lang="en-AE"/>
          </a:p>
        </p:txBody>
      </p:sp>
    </p:spTree>
    <p:extLst>
      <p:ext uri="{BB962C8B-B14F-4D97-AF65-F5344CB8AC3E}">
        <p14:creationId xmlns:p14="http://schemas.microsoft.com/office/powerpoint/2010/main" val="1415261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19</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9</a:t>
            </a:fld>
            <a:endParaRPr lang="en-AE"/>
          </a:p>
        </p:txBody>
      </p:sp>
    </p:spTree>
    <p:extLst>
      <p:ext uri="{BB962C8B-B14F-4D97-AF65-F5344CB8AC3E}">
        <p14:creationId xmlns:p14="http://schemas.microsoft.com/office/powerpoint/2010/main" val="23416250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4108533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AD88733-A950-4FD9-BB22-12C5F40A2B17}"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2295532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D0D826C-3918-43B8-8876-8BF4AD49A296}"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4084678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5BD8B8-06BA-4B5F-9200-6DA7BF53AEE1}"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16857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8DDD3F4-0D6F-47E6-8593-EBB56382158D}"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17970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481EDE10-9189-495B-88A9-03D561B73E49}"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86656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5B921D7A-97AA-4985-8FE0-49BBE088E6BB}"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508918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24D81D-141B-465B-A842-D04818E8D5FB}"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77761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59209FE-0AC8-4D18-96D5-6E9638B202A2}"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44194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E02F045-F5C7-4498-9217-73B05A860CC1}" type="datetime1">
              <a:rPr lang="en-US" smtClean="0"/>
              <a:t>9/1/2025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2236077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E611D128-3D56-4D12-9102-5B8046DC7D49}" type="datetime1">
              <a:rPr lang="en-US" smtClean="0"/>
              <a:t>9/1/2025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412995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5E5FBACC-2EC0-48A4-B2D8-745D4C1642BC}" type="datetime1">
              <a:rPr lang="en-US" smtClean="0"/>
              <a:t>9/1/2025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7382139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A24546CE-4E0A-4030-9BD9-0990FFC57DC8}" type="datetime1">
              <a:rPr lang="en-US" smtClean="0"/>
              <a:t>9/1/2025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5636913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51329A59-9E64-4DFE-A7D9-256D04649A61}" type="datetime1">
              <a:rPr lang="en-US" smtClean="0"/>
              <a:t>9/1/2025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473666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6F0DC129-0048-45FE-BBD5-D4D0DE1EF9FA}" type="datetime1">
              <a:rPr lang="en-US" smtClean="0"/>
              <a:t>9/1/2025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047679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835644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8BAF3DA6-6EB4-4243-982C-859B2894A60B}" type="datetime1">
              <a:rPr lang="en-US" smtClean="0"/>
              <a:t>9/1/2025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21197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F489141C-F318-4CF0-BFCD-4EC149E8EA4C}" type="datetime1">
              <a:rPr lang="en-US" smtClean="0"/>
              <a:t>9/1/2025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408373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B186165-B559-4ABC-B6D8-592E97CC6A4B}"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717813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3E2A59C-2832-41BC-9A21-812AF13E17D3}"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0074764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1B8321AA-2433-4167-A1F9-283E2C3DC3B6}"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4693808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1BEBE96-9371-4025-9EF2-371CDB24436C}"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9438470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2FA37B67-A761-4DFE-B797-71C96E477701}" type="datetime1">
              <a:rPr lang="en-US" smtClean="0"/>
              <a:t>9/1/2025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511214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CA15C64-AED6-4E75-9F70-581FD82EDF9D}"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9478586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2AA3EA54-D3AC-4F40-B6D1-EC9E733A9166}" type="datetime1">
              <a:rPr lang="en-US" smtClean="0"/>
              <a:t>9/1/2025</a:t>
            </a:fld>
            <a:endParaRPr lang="en-US"/>
          </a:p>
        </p:txBody>
      </p:sp>
    </p:spTree>
    <p:extLst>
      <p:ext uri="{BB962C8B-B14F-4D97-AF65-F5344CB8AC3E}">
        <p14:creationId xmlns:p14="http://schemas.microsoft.com/office/powerpoint/2010/main" val="2146226508"/>
      </p:ext>
    </p:extLst>
  </p:cSld>
  <p:clrMap bg1="lt1" tx1="dk1" bg2="lt2" tx2="dk2" accent1="accent1" accent2="accent2" accent3="accent3" accent4="accent4" accent5="accent5" accent6="accent6" hlink="hlink" folHlink="folHlink"/>
  <p:sldLayoutIdLst>
    <p:sldLayoutId id="2147483843"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902" r:id="rId23"/>
    <p:sldLayoutId id="2147483903"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2.xml"/><Relationship Id="rId4" Type="http://schemas.openxmlformats.org/officeDocument/2006/relationships/image" Target="../media/image28.png"/></Relationships>
</file>

<file path=ppt/slides/_rels/slide10.xml.rels><?xml version="1.0" encoding="UTF-8" standalone="yes"?>
<Relationships xmlns="http://schemas.openxmlformats.org/package/2006/relationships"><Relationship Id="rId3" Type="http://schemas.microsoft.com/office/2014/relationships/chartEx" Target="../charts/chartEx19.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2.png"/><Relationship Id="rId5" Type="http://schemas.microsoft.com/office/2014/relationships/chartEx" Target="../charts/chartEx20.xml"/><Relationship Id="rId4" Type="http://schemas.openxmlformats.org/officeDocument/2006/relationships/image" Target="../media/image41.png"/></Relationships>
</file>

<file path=ppt/slides/_rels/slide11.xml.rels><?xml version="1.0" encoding="UTF-8" standalone="yes"?>
<Relationships xmlns="http://schemas.openxmlformats.org/package/2006/relationships"><Relationship Id="rId3" Type="http://schemas.microsoft.com/office/2014/relationships/chartEx" Target="../charts/chartEx21.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44.png"/><Relationship Id="rId5" Type="http://schemas.microsoft.com/office/2014/relationships/chartEx" Target="../charts/chartEx22.xml"/><Relationship Id="rId4" Type="http://schemas.openxmlformats.org/officeDocument/2006/relationships/image" Target="../media/image43.png"/></Relationships>
</file>

<file path=ppt/slides/_rels/slide12.xml.rels><?xml version="1.0" encoding="UTF-8" standalone="yes"?>
<Relationships xmlns="http://schemas.openxmlformats.org/package/2006/relationships"><Relationship Id="rId3" Type="http://schemas.microsoft.com/office/2014/relationships/chartEx" Target="../charts/chartEx23.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46.png"/><Relationship Id="rId5" Type="http://schemas.microsoft.com/office/2014/relationships/chartEx" Target="../charts/chartEx24.xml"/><Relationship Id="rId4" Type="http://schemas.openxmlformats.org/officeDocument/2006/relationships/image" Target="../media/image45.png"/></Relationships>
</file>

<file path=ppt/slides/_rels/slide13.xml.rels><?xml version="1.0" encoding="UTF-8" standalone="yes"?>
<Relationships xmlns="http://schemas.openxmlformats.org/package/2006/relationships"><Relationship Id="rId3" Type="http://schemas.microsoft.com/office/2014/relationships/chartEx" Target="../charts/chartEx25.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8.png"/><Relationship Id="rId5" Type="http://schemas.microsoft.com/office/2014/relationships/chartEx" Target="../charts/chartEx26.xml"/><Relationship Id="rId4" Type="http://schemas.openxmlformats.org/officeDocument/2006/relationships/image" Target="../media/image47.png"/></Relationships>
</file>

<file path=ppt/slides/_rels/slide14.xml.rels><?xml version="1.0" encoding="UTF-8" standalone="yes"?>
<Relationships xmlns="http://schemas.openxmlformats.org/package/2006/relationships"><Relationship Id="rId3" Type="http://schemas.microsoft.com/office/2014/relationships/chartEx" Target="../charts/chartEx27.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50.png"/><Relationship Id="rId5" Type="http://schemas.microsoft.com/office/2014/relationships/chartEx" Target="../charts/chartEx28.xml"/><Relationship Id="rId4" Type="http://schemas.openxmlformats.org/officeDocument/2006/relationships/image" Target="../media/image49.png"/></Relationships>
</file>

<file path=ppt/slides/_rels/slide15.xml.rels><?xml version="1.0" encoding="UTF-8" standalone="yes"?>
<Relationships xmlns="http://schemas.openxmlformats.org/package/2006/relationships"><Relationship Id="rId3" Type="http://schemas.microsoft.com/office/2014/relationships/chartEx" Target="../charts/chartEx29.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52.png"/><Relationship Id="rId5" Type="http://schemas.microsoft.com/office/2014/relationships/chartEx" Target="../charts/chartEx30.xml"/><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microsoft.com/office/2014/relationships/chartEx" Target="../charts/chartEx31.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54.png"/><Relationship Id="rId5" Type="http://schemas.microsoft.com/office/2014/relationships/chartEx" Target="../charts/chartEx32.xml"/><Relationship Id="rId4" Type="http://schemas.openxmlformats.org/officeDocument/2006/relationships/image" Target="../media/image53.png"/></Relationships>
</file>

<file path=ppt/slides/_rels/slide17.xml.rels><?xml version="1.0" encoding="UTF-8" standalone="yes"?>
<Relationships xmlns="http://schemas.openxmlformats.org/package/2006/relationships"><Relationship Id="rId3" Type="http://schemas.microsoft.com/office/2014/relationships/chartEx" Target="../charts/chartEx33.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90.png"/><Relationship Id="rId5" Type="http://schemas.microsoft.com/office/2014/relationships/chartEx" Target="../charts/chartEx34.xml"/><Relationship Id="rId4" Type="http://schemas.openxmlformats.org/officeDocument/2006/relationships/image" Target="../media/image280.png"/></Relationships>
</file>

<file path=ppt/slides/_rels/slide18.xml.rels><?xml version="1.0" encoding="UTF-8" standalone="yes"?>
<Relationships xmlns="http://schemas.openxmlformats.org/package/2006/relationships"><Relationship Id="rId3" Type="http://schemas.microsoft.com/office/2014/relationships/chartEx" Target="../charts/chartEx35.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10.png"/><Relationship Id="rId5" Type="http://schemas.microsoft.com/office/2014/relationships/chartEx" Target="../charts/chartEx36.xml"/><Relationship Id="rId4" Type="http://schemas.openxmlformats.org/officeDocument/2006/relationships/image" Target="../media/image300.png"/></Relationships>
</file>

<file path=ppt/slides/_rels/slide19.xml.rels><?xml version="1.0" encoding="UTF-8" standalone="yes"?>
<Relationships xmlns="http://schemas.openxmlformats.org/package/2006/relationships"><Relationship Id="rId3" Type="http://schemas.microsoft.com/office/2014/relationships/chartEx" Target="../charts/chartEx37.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330.png"/><Relationship Id="rId5" Type="http://schemas.microsoft.com/office/2014/relationships/chartEx" Target="../charts/chartEx38.xml"/><Relationship Id="rId4" Type="http://schemas.openxmlformats.org/officeDocument/2006/relationships/image" Target="../media/image320.png"/></Relationships>
</file>

<file path=ppt/slides/_rels/slide2.xml.rels><?xml version="1.0" encoding="UTF-8" standalone="yes"?>
<Relationships xmlns="http://schemas.openxmlformats.org/package/2006/relationships"><Relationship Id="rId3" Type="http://schemas.microsoft.com/office/2014/relationships/chartEx" Target="../charts/chartEx3.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92.png"/><Relationship Id="rId5" Type="http://schemas.microsoft.com/office/2014/relationships/chartEx" Target="../charts/chartEx4.xml"/><Relationship Id="rId4" Type="http://schemas.openxmlformats.org/officeDocument/2006/relationships/image" Target="../media/image282.png"/></Relationships>
</file>

<file path=ppt/slides/_rels/slide20.xml.rels><?xml version="1.0" encoding="UTF-8" standalone="yes"?>
<Relationships xmlns="http://schemas.openxmlformats.org/package/2006/relationships"><Relationship Id="rId3" Type="http://schemas.microsoft.com/office/2014/relationships/chartEx" Target="../charts/chartEx39.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350.png"/><Relationship Id="rId5" Type="http://schemas.microsoft.com/office/2014/relationships/chartEx" Target="../charts/chartEx40.xml"/><Relationship Id="rId4" Type="http://schemas.openxmlformats.org/officeDocument/2006/relationships/image" Target="../media/image340.png"/></Relationships>
</file>

<file path=ppt/slides/_rels/slide21.xml.rels><?xml version="1.0" encoding="UTF-8" standalone="yes"?>
<Relationships xmlns="http://schemas.openxmlformats.org/package/2006/relationships"><Relationship Id="rId3" Type="http://schemas.microsoft.com/office/2014/relationships/chartEx" Target="../charts/chartEx41.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370.png"/><Relationship Id="rId5" Type="http://schemas.microsoft.com/office/2014/relationships/chartEx" Target="../charts/chartEx42.xml"/><Relationship Id="rId4" Type="http://schemas.openxmlformats.org/officeDocument/2006/relationships/image" Target="../media/image360.png"/></Relationships>
</file>

<file path=ppt/slides/_rels/slide22.xml.rels><?xml version="1.0" encoding="UTF-8" standalone="yes"?>
<Relationships xmlns="http://schemas.openxmlformats.org/package/2006/relationships"><Relationship Id="rId3" Type="http://schemas.microsoft.com/office/2014/relationships/chartEx" Target="../charts/chartEx43.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391.png"/><Relationship Id="rId5" Type="http://schemas.microsoft.com/office/2014/relationships/chartEx" Target="../charts/chartEx44.xml"/><Relationship Id="rId4" Type="http://schemas.openxmlformats.org/officeDocument/2006/relationships/image" Target="../media/image380.png"/></Relationships>
</file>

<file path=ppt/slides/_rels/slide23.xml.rels><?xml version="1.0" encoding="UTF-8" standalone="yes"?>
<Relationships xmlns="http://schemas.openxmlformats.org/package/2006/relationships"><Relationship Id="rId3" Type="http://schemas.microsoft.com/office/2014/relationships/chartEx" Target="../charts/chartEx45.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410.png"/><Relationship Id="rId5" Type="http://schemas.microsoft.com/office/2014/relationships/chartEx" Target="../charts/chartEx46.xml"/><Relationship Id="rId4" Type="http://schemas.openxmlformats.org/officeDocument/2006/relationships/image" Target="../media/image400.png"/></Relationships>
</file>

<file path=ppt/slides/_rels/slide24.xml.rels><?xml version="1.0" encoding="UTF-8" standalone="yes"?>
<Relationships xmlns="http://schemas.openxmlformats.org/package/2006/relationships"><Relationship Id="rId3" Type="http://schemas.microsoft.com/office/2014/relationships/chartEx" Target="../charts/chartEx47.xm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430.png"/><Relationship Id="rId5" Type="http://schemas.microsoft.com/office/2014/relationships/chartEx" Target="../charts/chartEx48.xml"/><Relationship Id="rId4" Type="http://schemas.openxmlformats.org/officeDocument/2006/relationships/image" Target="../media/image420.png"/></Relationships>
</file>

<file path=ppt/slides/_rels/slide25.xml.rels><?xml version="1.0" encoding="UTF-8" standalone="yes"?>
<Relationships xmlns="http://schemas.openxmlformats.org/package/2006/relationships"><Relationship Id="rId3" Type="http://schemas.microsoft.com/office/2014/relationships/chartEx" Target="../charts/chartEx49.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450.png"/><Relationship Id="rId5" Type="http://schemas.microsoft.com/office/2014/relationships/chartEx" Target="../charts/chartEx50.xml"/><Relationship Id="rId4" Type="http://schemas.openxmlformats.org/officeDocument/2006/relationships/image" Target="../media/image440.png"/></Relationships>
</file>

<file path=ppt/slides/_rels/slide26.xml.rels><?xml version="1.0" encoding="UTF-8" standalone="yes"?>
<Relationships xmlns="http://schemas.openxmlformats.org/package/2006/relationships"><Relationship Id="rId3" Type="http://schemas.microsoft.com/office/2014/relationships/chartEx" Target="../charts/chartEx51.xm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470.png"/><Relationship Id="rId5" Type="http://schemas.microsoft.com/office/2014/relationships/chartEx" Target="../charts/chartEx52.xml"/><Relationship Id="rId4" Type="http://schemas.openxmlformats.org/officeDocument/2006/relationships/image" Target="../media/image460.png"/></Relationships>
</file>

<file path=ppt/slides/_rels/slide27.xml.rels><?xml version="1.0" encoding="UTF-8" standalone="yes"?>
<Relationships xmlns="http://schemas.openxmlformats.org/package/2006/relationships"><Relationship Id="rId3" Type="http://schemas.microsoft.com/office/2014/relationships/chartEx" Target="../charts/chartEx53.xml"/><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490.png"/><Relationship Id="rId5" Type="http://schemas.microsoft.com/office/2014/relationships/chartEx" Target="../charts/chartEx54.xml"/><Relationship Id="rId4" Type="http://schemas.openxmlformats.org/officeDocument/2006/relationships/image" Target="../media/image480.png"/></Relationships>
</file>

<file path=ppt/slides/_rels/slide28.xml.rels><?xml version="1.0" encoding="UTF-8" standalone="yes"?>
<Relationships xmlns="http://schemas.openxmlformats.org/package/2006/relationships"><Relationship Id="rId3" Type="http://schemas.microsoft.com/office/2014/relationships/chartEx" Target="../charts/chartEx55.xml"/><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510.png"/><Relationship Id="rId5" Type="http://schemas.microsoft.com/office/2014/relationships/chartEx" Target="../charts/chartEx56.xml"/><Relationship Id="rId4" Type="http://schemas.openxmlformats.org/officeDocument/2006/relationships/image" Target="../media/image500.png"/></Relationships>
</file>

<file path=ppt/slides/_rels/slide3.xml.rels><?xml version="1.0" encoding="UTF-8" standalone="yes"?>
<Relationships xmlns="http://schemas.openxmlformats.org/package/2006/relationships"><Relationship Id="rId3" Type="http://schemas.microsoft.com/office/2014/relationships/chartEx" Target="../charts/chartEx5.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91.png"/><Relationship Id="rId5" Type="http://schemas.microsoft.com/office/2014/relationships/chartEx" Target="../charts/chartEx6.xml"/><Relationship Id="rId4" Type="http://schemas.openxmlformats.org/officeDocument/2006/relationships/image" Target="../media/image281.png"/></Relationships>
</file>

<file path=ppt/slides/_rels/slide4.xml.rels><?xml version="1.0" encoding="UTF-8" standalone="yes"?>
<Relationships xmlns="http://schemas.openxmlformats.org/package/2006/relationships"><Relationship Id="rId3" Type="http://schemas.microsoft.com/office/2014/relationships/chartEx" Target="../charts/chartEx7.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1.png"/><Relationship Id="rId5" Type="http://schemas.microsoft.com/office/2014/relationships/chartEx" Target="../charts/chartEx8.xml"/><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3" Type="http://schemas.microsoft.com/office/2014/relationships/chartEx" Target="../charts/chartEx9.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3.png"/><Relationship Id="rId5" Type="http://schemas.microsoft.com/office/2014/relationships/chartEx" Target="../charts/chartEx10.xml"/><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3" Type="http://schemas.microsoft.com/office/2014/relationships/chartEx" Target="../charts/chartEx1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5.png"/><Relationship Id="rId5" Type="http://schemas.microsoft.com/office/2014/relationships/chartEx" Target="../charts/chartEx12.xml"/><Relationship Id="rId4" Type="http://schemas.openxmlformats.org/officeDocument/2006/relationships/image" Target="../media/image34.png"/></Relationships>
</file>

<file path=ppt/slides/_rels/slide7.xml.rels><?xml version="1.0" encoding="UTF-8" standalone="yes"?>
<Relationships xmlns="http://schemas.openxmlformats.org/package/2006/relationships"><Relationship Id="rId3" Type="http://schemas.microsoft.com/office/2014/relationships/chartEx" Target="../charts/chartEx13.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7.png"/><Relationship Id="rId5" Type="http://schemas.microsoft.com/office/2014/relationships/chartEx" Target="../charts/chartEx14.xml"/><Relationship Id="rId4" Type="http://schemas.openxmlformats.org/officeDocument/2006/relationships/image" Target="../media/image36.png"/></Relationships>
</file>

<file path=ppt/slides/_rels/slide8.xml.rels><?xml version="1.0" encoding="UTF-8" standalone="yes"?>
<Relationships xmlns="http://schemas.openxmlformats.org/package/2006/relationships"><Relationship Id="rId3" Type="http://schemas.microsoft.com/office/2014/relationships/chartEx" Target="../charts/chartEx15.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9.png"/><Relationship Id="rId5" Type="http://schemas.microsoft.com/office/2014/relationships/chartEx" Target="../charts/chartEx16.xml"/><Relationship Id="rId4" Type="http://schemas.openxmlformats.org/officeDocument/2006/relationships/image" Target="../media/image38.png"/></Relationships>
</file>

<file path=ppt/slides/_rels/slide9.xml.rels><?xml version="1.0" encoding="UTF-8" standalone="yes"?>
<Relationships xmlns="http://schemas.openxmlformats.org/package/2006/relationships"><Relationship Id="rId3" Type="http://schemas.microsoft.com/office/2014/relationships/chartEx" Target="../charts/chartEx17.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0.png"/><Relationship Id="rId5" Type="http://schemas.microsoft.com/office/2014/relationships/chartEx" Target="../charts/chartEx18.xml"/><Relationship Id="rId4" Type="http://schemas.openxmlformats.org/officeDocument/2006/relationships/image" Target="../media/image39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780878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CCQ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440823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CCC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324885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IDF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994768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PAC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60406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RHO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341215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AQU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4030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EST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790815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OCC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051385050"/>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29523513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951229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HAU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040668561"/>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4076020288"/>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786068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NDI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212496886"/>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81591911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910869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419649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BRE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743243082"/>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47877570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619400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LOI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811302550"/>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5827642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828860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CEN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1056074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617879426"/>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836259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BOU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685597324"/>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303037398"/>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502368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CA A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457805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CA B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137388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CA 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399020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CA D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834858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CA E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296175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QCN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4202163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VCN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237116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QCT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448939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QCA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837766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CCP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109798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VCT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858771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RN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8249193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968EC3-DB7D-48CB-8134-A45BCEDA63A0}">
  <ds:schemaRefs>
    <ds:schemaRef ds:uri="0ad93b7f-b0cd-4c46-aaaf-ff14495948cf"/>
    <ds:schemaRef ds:uri="http://purl.org/dc/dcmitype/"/>
    <ds:schemaRef ds:uri="http://www.w3.org/XML/1998/namespace"/>
    <ds:schemaRef ds:uri="http://purl.org/dc/elements/1.1/"/>
    <ds:schemaRef ds:uri="474cf4e4-8a51-432b-9e1b-0ea607ac38ff"/>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6CBFBEC4-2E96-4DCB-AEBB-C4FAEA748BD6}">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463C387-91F7-4F23-8A04-9E635946853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404</TotalTime>
  <Words>1538</Words>
  <Application>Microsoft Office PowerPoint</Application>
  <PresentationFormat>On-screen Show (16:9)</PresentationFormat>
  <Paragraphs>224</Paragraphs>
  <Slides>28</Slides>
  <Notes>28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7" baseType="lpstr">
      <vt:lpstr>Aptos</vt:lpstr>
      <vt:lpstr>Arial</vt:lpstr>
      <vt:lpstr>Nexa</vt:lpstr>
      <vt:lpstr>Nexa Bold</vt:lpstr>
      <vt:lpstr>Nexa Book</vt:lpstr>
      <vt:lpstr>Nexa Book Italic</vt:lpstr>
      <vt:lpstr>Open Sans</vt:lpstr>
      <vt:lpstr>PricingOne Light Template Oct 2024</vt:lpstr>
      <vt:lpstr>think-cell Slide</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Sector Growth vs. Company Growth (Replace with So What)</dc:title>
  <dc:creator>Bhagya RANASINGHE</dc:creator>
  <cp:lastModifiedBy>Aleaa SALAH</cp:lastModifiedBy>
  <cp:revision>47</cp:revision>
  <dcterms:created xsi:type="dcterms:W3CDTF">2024-07-05T07:54:38Z</dcterms:created>
  <dcterms:modified xsi:type="dcterms:W3CDTF">2025-09-01T12:13:56Z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