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3"/>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200DFD0E-F35A-4E1E-87D3-91E945053DAD}">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60"/>
  </p:normalViewPr>
  <p:slideViewPr>
    <p:cSldViewPr snapToGrid="0">
      <p:cViewPr varScale="1">
        <p:scale>
          <a:sx n="103" d="100"/>
          <a:sy n="103" d="100"/>
        </p:scale>
        <p:origin x="902"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272.70299999999997</cx:pt>
          <cx:pt idx="1">3.5241608000000126</cx:pt>
          <cx:pt idx="2">-30.215274200000007</cx:pt>
          <cx:pt idx="3">0.00011339999999472639</cx:pt>
          <cx:pt idx="4">0.072999999999999995</cx:pt>
          <cx:pt idx="5">0</cx:pt>
          <cx:pt idx="6">246.08500000000001</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84.572999999999993</cx:pt>
          <cx:pt idx="1">1.2861841000000023</cx:pt>
          <cx:pt idx="2">-0.2341676</cx:pt>
          <cx:pt idx="3">-1.6500000002224625e-05</cx:pt>
          <cx:pt idx="4">0.217</cx:pt>
          <cx:pt idx="5">-1.272</cx:pt>
          <cx:pt idx="6">84.569999999999993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31/08/2025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8/31/2025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8/31/2025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8/31/2025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8/31/2025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8/31/2025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0.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14/relationships/chartEx" Target="../charts/chartEx22.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24.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9.png"/><Relationship Id="rId5" Type="http://schemas.microsoft.com/office/2014/relationships/chartEx" Target="../charts/chartEx26.xml"/><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28.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0.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2.xml"/><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4.xml"/><Relationship Id="rId4" Type="http://schemas.openxmlformats.org/officeDocument/2006/relationships/image" Target="../media/image28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6.xml"/><Relationship Id="rId4" Type="http://schemas.openxmlformats.org/officeDocument/2006/relationships/image" Target="../media/image280.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8.xml"/><Relationship Id="rId4" Type="http://schemas.openxmlformats.org/officeDocument/2006/relationships/image" Target="../media/image280.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4.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40.xml"/><Relationship Id="rId4" Type="http://schemas.openxmlformats.org/officeDocument/2006/relationships/image" Target="../media/image280.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42.xml"/><Relationship Id="rId4" Type="http://schemas.openxmlformats.org/officeDocument/2006/relationships/image" Target="../media/image280.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44.xml"/><Relationship Id="rId4" Type="http://schemas.openxmlformats.org/officeDocument/2006/relationships/image" Target="../media/image280.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46.xml"/><Relationship Id="rId4" Type="http://schemas.openxmlformats.org/officeDocument/2006/relationships/image" Target="../media/image280.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48.xml"/><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50.xml"/><Relationship Id="rId4" Type="http://schemas.openxmlformats.org/officeDocument/2006/relationships/image" Target="../media/image280.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52.xml"/><Relationship Id="rId4" Type="http://schemas.openxmlformats.org/officeDocument/2006/relationships/image" Target="../media/image280.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54.xml"/><Relationship Id="rId4" Type="http://schemas.openxmlformats.org/officeDocument/2006/relationships/image" Target="../media/image280.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56.xml"/><Relationship Id="rId4" Type="http://schemas.openxmlformats.org/officeDocument/2006/relationships/image" Target="../media/image280.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6.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8.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0.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0.png"/><Relationship Id="rId5" Type="http://schemas.microsoft.com/office/2014/relationships/chartEx" Target="../charts/chartEx14.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6.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8.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73435344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9416377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3142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3233291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6641527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5322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63894590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8482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5301233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44278167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0463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09369833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40981705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79329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3691567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5825599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152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18902591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6293882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7221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39733796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1482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4010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5188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1958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63410092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22652789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9641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196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091594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68543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173022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2515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4584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3439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410861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1523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27889224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3058192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74436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4691134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50222932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7260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24658572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55267046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7321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66465041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80991627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1390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97577672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6434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73953847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5187547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02537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61221691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8/31/2025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499824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6320314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353</TotalTime>
  <Words>1605</Words>
  <Application>Microsoft Office PowerPoint</Application>
  <PresentationFormat>On-screen Show (16:9)</PresentationFormat>
  <Paragraphs>224</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43</cp:revision>
  <dcterms:created xsi:type="dcterms:W3CDTF">2024-07-05T07:54:38Z</dcterms:created>
  <dcterms:modified xsi:type="dcterms:W3CDTF">2025-08-31T20:04:54Z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