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6"/>
  </p:notesMasterIdLst>
  <p:sldIdLst>
    <p:sldId id="2147475170" r:id="rId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19A2A42-E54E-4439-B665-5C6CAB37A07C}">
          <p14:sldIdLst>
            <p14:sldId id="21474751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0815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338</TotalTime>
  <Words>59</Words>
  <Application>Microsoft Office PowerPoint</Application>
  <PresentationFormat>On-screen Show (16:9)</PresentationFormat>
  <Paragraphs>8</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41</cp:revision>
  <dcterms:created xsi:type="dcterms:W3CDTF">2024-07-05T07:54:38Z</dcterms:created>
  <dcterms:modified xsi:type="dcterms:W3CDTF">2025-09-01T12:11:38Z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