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6"/>
  </p:notesMasterIdLst>
  <p:sldIdLst>
    <p:sldId id="2147475170" r:id="rId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A19A2A42-E54E-4439-B665-5C6CAB37A07C}">
          <p14:sldIdLst>
            <p14:sldId id="2147475170"/>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microsoft.com/office/2018/10/relationships/authors" Target="authors.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Ruinart</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dirty="0">
              <a:solidFill>
                <a:schemeClr val="tx1"/>
              </a:solidFill>
              <a:latin typeface="Nexa Bold" panose="00000800000000000000" pitchFamily="2" charset="0"/>
            </a:rPr>
            <a:t>Ruinart</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C00000"/>
              </a:solidFill>
            </cx:spPr>
          </cx:dataPt>
          <cx:dataPt idx="2">
            <cx:spPr>
              <a:solidFill>
                <a:srgbClr val="00A097"/>
              </a:solidFill>
              <a:ln>
                <a:noFill/>
              </a:ln>
            </cx:spPr>
          </cx:dataPt>
          <cx:dataPt idx="3">
            <cx:spPr>
              <a:solidFill>
                <a:srgbClr val="00A097"/>
              </a:solidFill>
            </cx:spPr>
          </cx:dataPt>
          <cx:dataPt idx="4">
            <cx:spPr>
              <a:solidFill>
                <a:srgbClr val="00A097"/>
              </a:solidFill>
            </cx:spPr>
          </cx:dataPt>
          <cx:dataPt idx="5">
            <cx:spPr>
              <a:solidFill>
                <a:srgbClr val="C00000"/>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0"/>
      </cx:strDim>
      <cx:numDim type="val">
        <cx:f>Sheet1!$B$2:$B$8</cx:f>
        <cx:lvl ptCount="0" formatCode="General"/>
      </cx:numDim>
    </cx:data>
  </cx:chartData>
  <cx:chart>
    <cx:title pos="t" align="ctr" overlay="0">
      <cx:tx>
        <cx:txData>
          <cx:v>Nicolas</cx:v>
        </cx:txData>
      </cx:tx>
      <cx:txPr>
        <a:bodyPr vertOverflow="overflow" horzOverflow="overflow" wrap="square" lIns="0" tIns="0" rIns="0" bIns="0"/>
        <a:lstStyle/>
        <a:p>
          <a:pPr algn="ctr" rtl="0"/>
          <a:r>
            <a:rPr lang="en-US" sz="1000" dirty="0">
              <a:solidFill>
                <a:schemeClr val="tx1"/>
              </a:solidFill>
              <a:effectLst/>
            </a:rPr>
            <a:t>Nicolas</a:t>
          </a: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1">
            <cx:spPr>
              <a:solidFill>
                <a:srgbClr val="00A097"/>
              </a:solidFill>
            </cx:spPr>
          </cx:dataPt>
          <cx:dataPt idx="2">
            <cx:spPr>
              <a:solidFill>
                <a:srgbClr val="C00000"/>
              </a:solidFill>
              <a:ln>
                <a:noFill/>
              </a:ln>
            </cx:spPr>
          </cx:dataPt>
          <cx:dataPt idx="3">
            <cx:spPr>
              <a:solidFill>
                <a:srgbClr val="C00000"/>
              </a:solidFill>
            </cx:spPr>
          </cx:dataPt>
          <cx:dataPt idx="4">
            <cx:spPr>
              <a:solidFill>
                <a:srgbClr val="AEABAB"/>
              </a:solidFill>
            </cx:spPr>
          </cx:dataPt>
          <cx:dataPt idx="5">
            <cx:spPr>
              <a:solidFill>
                <a:srgbClr val="AEABAB"/>
              </a:solidFill>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350"/>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01/09/2025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13269709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9/1/2025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01921979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Tree>
    <p:extLst>
      <p:ext uri="{BB962C8B-B14F-4D97-AF65-F5344CB8AC3E}">
        <p14:creationId xmlns:p14="http://schemas.microsoft.com/office/powerpoint/2010/main" val="27908150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55</Words>
  <Application>Microsoft Office PowerPoint</Application>
  <PresentationFormat>On-screen Show (16:9)</PresentationFormat>
  <Paragraphs>8</Paragraphs>
  <Slides>1</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0"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42</cp:revision>
  <dcterms:created xsi:type="dcterms:W3CDTF">2024-07-05T07:54:38Z</dcterms:created>
  <dcterms:modified xsi:type="dcterms:W3CDTF">2025-09-01T12:12:17Z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