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4"/>
  </p:sldMasterIdLst>
  <p:notesMasterIdLst>
    <p:notesMasterId r:id="rId43"/>
  </p:notesMasterIdLst>
  <p:sldIdLst>
    <p:sldId id="2147475169" r:id="rId5"/>
    <p:sldId id="2147475170" r:id="rId6"/>
    <p:sldId id="2147475171" r:id="rId7"/>
    <p:sldId id="2147475172" r:id="rId8"/>
    <p:sldId id="2147475173" r:id="rId9"/>
    <p:sldId id="2147475174" r:id="rId10"/>
    <p:sldId id="2147475175" r:id="rId11"/>
    <p:sldId id="2147475176" r:id="rId12"/>
    <p:sldId id="2147475177" r:id="rId13"/>
    <p:sldId id="2147475178" r:id="rId14"/>
    <p:sldId id="2147475179" r:id="rId15"/>
    <p:sldId id="2147475180" r:id="rId16"/>
    <p:sldId id="2147475181" r:id="rId17"/>
    <p:sldId id="2147475182" r:id="rId18"/>
    <p:sldId id="2147475183" r:id="rId19"/>
    <p:sldId id="2147475184" r:id="rId20"/>
    <p:sldId id="2147475185" r:id="rId21"/>
    <p:sldId id="2147475186" r:id="rId22"/>
    <p:sldId id="2147475187" r:id="rId23"/>
    <p:sldId id="2147475188" r:id="rId24"/>
    <p:sldId id="2147475189" r:id="rId25"/>
    <p:sldId id="2147475190" r:id="rId26"/>
    <p:sldId id="2147475191" r:id="rId27"/>
    <p:sldId id="2147475192" r:id="rId28"/>
    <p:sldId id="2147475193" r:id="rId29"/>
    <p:sldId id="2147475194" r:id="rId30"/>
    <p:sldId id="2147475195" r:id="rId31"/>
    <p:sldId id="2147475196" r:id="rId32"/>
    <p:sldId id="2147475197" r:id="rId33"/>
    <p:sldId id="2147475198" r:id="rId34"/>
    <p:sldId id="2147475199" r:id="rId35"/>
    <p:sldId id="2147475200" r:id="rId36"/>
    <p:sldId id="2147475201" r:id="rId37"/>
    <p:sldId id="2147475202" r:id="rId38"/>
    <p:sldId id="2147475203" r:id="rId39"/>
    <p:sldId id="2147475204" r:id="rId40"/>
    <p:sldId id="2147475205" r:id="rId41"/>
    <p:sldId id="2147475206" r:id="rId4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Mix Analysis by Retailer for Region" id="{36D242E3-6AE7-4E19-B63A-351E4D8DB318}">
          <p14:sldIdLst>
            <p14:sldId id="2147475169"/>
            <p14:sldId id="2147475170"/>
            <p14:sldId id="2147475171"/>
            <p14:sldId id="2147475172"/>
            <p14:sldId id="2147475173"/>
          </p14:sldIdLst>
        </p14:section>
        <p14:section name="Mix Analysis by Retailer for Market" id="{E3288A54-66AF-40E5-8E97-592B23850DA8}">
          <p14:sldIdLst>
            <p14:sldId id="2147475174"/>
            <p14:sldId id="2147475175"/>
            <p14:sldId id="2147475176"/>
            <p14:sldId id="2147475177"/>
            <p14:sldId id="2147475178"/>
          </p14:sldIdLst>
        </p14:section>
        <p14:section name="Mix Analysis by Sector" id="{A77A7D31-A07C-40D7-8E17-E0C8F5F4F540}">
          <p14:sldIdLst>
            <p14:sldId id="2147475179"/>
            <p14:sldId id="2147475180"/>
            <p14:sldId id="2147475181"/>
            <p14:sldId id="2147475182"/>
          </p14:sldIdLst>
        </p14:section>
        <p14:section name="Mix Analysis by Segment" id="{99E994D2-F004-4261-A940-83C0904D09FD}">
          <p14:sldIdLst>
            <p14:sldId id="2147475183"/>
            <p14:sldId id="2147475184"/>
            <p14:sldId id="2147475185"/>
            <p14:sldId id="2147475186"/>
          </p14:sldIdLst>
        </p14:section>
        <p14:section name="Mix Analysis bySKU" id="{B3467CAF-FB51-41A0-9150-776FF74D0751}">
          <p14:sldIdLst>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CFCA"/>
    <a:srgbClr val="A6DAD6"/>
    <a:srgbClr val="B2DFDC"/>
    <a:srgbClr val="43A39C"/>
    <a:srgbClr val="48AEA6"/>
    <a:srgbClr val="FF6969"/>
    <a:srgbClr val="FF7171"/>
    <a:srgbClr val="FF5B5B"/>
    <a:srgbClr val="FF6565"/>
    <a:srgbClr val="FF79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81D5E-7428-4206-B7E6-6B818DF1C011}" v="12" dt="2024-11-01T08:47:36.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 Id="rId46" Type="http://schemas.openxmlformats.org/officeDocument/2006/relationships/theme" Target="theme/theme1.xml"/><Relationship Id="rId47" Type="http://schemas.openxmlformats.org/officeDocument/2006/relationships/tableStyles" Target="tableStyles.xml"/><Relationship Id="rId48" Type="http://schemas.microsoft.com/office/2015/10/relationships/revisionInfo" Target="revisionInfo.xml"/><Relationship Id="rId49"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B2DFDC"/>
              </a:solidFill>
              <a:ln w="10160">
                <a:solidFill>
                  <a:srgbClr val="8DC3C3"/>
                </a:solidFill>
              </a:ln>
            </c:spPr>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CF2A49D5-F3A0-4684-8ED2-E760F0F89C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2781CE3C-1178-4B97-85B3-4999564497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770CF47C-F179-41E0-A8CE-CD9095D7C7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EFF69121-D8E4-4170-8A8B-61729F4443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97E85481-F6F4-44C8-9EA2-5CEEABAA94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EEDC25EB-A953-4AF8-99D3-01C2F58F10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020895D1-5915-4FA7-9526-05556AB79A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6BEEB875-C6A9-4531-884A-55B363C7D3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1.3248</c:v>
                </c:pt>
              </c:numCache>
            </c:numRef>
          </c:xVal>
          <c:yVal>
            <c:numRef>
              <c:f>Sheet1!$B$2:$B$2</c:f>
              <c:numCache>
                <c:formatCode>General</c:formatCode>
                <c:ptCount val="1"/>
                <c:pt idx="0">
                  <c:v>0.6549</c:v>
                </c:pt>
              </c:numCache>
            </c:numRef>
          </c:yVal>
          <c:bubbleSize>
            <c:numRef>
              <c:f>Sheet1!$C$2:$C$2</c:f>
              <c:numCache>
                <c:formatCode>General</c:formatCode>
                <c:ptCount val="1"/>
                <c:pt idx="0">
                  <c:v>5594958.623700004</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6549"/>
        <c:crossBetween val="midCat"/>
      </c:valAx>
      <c:valAx>
        <c:axId val="1011451359"/>
        <c:scaling>
          <c:orientation val="minMax"/>
          <c:max val="1.14588"/>
          <c:min val="0.2839200000000000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3248"/>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BFBF"/>
              </a:solidFill>
              <a:ln w="10160">
                <a:solidFill>
                  <a:srgbClr val="FF9B9B"/>
                </a:solidFill>
              </a:ln>
            </c:spPr>
            <c:extLst>
              <c:ext xmlns:c16="http://schemas.microsoft.com/office/drawing/2014/chart" uri="{C3380CC4-5D6E-409C-BE32-E72D297353CC}">
                <c16:uniqueId val="{00000001-CFF5-4D9B-9947-2A90D7752FBB}"/>
              </c:ext>
            </c:extLst>
          </c:dPt>
          <c:dPt>
            <c:idx val="1"/>
            <c:invertIfNegative val="0"/>
            <c:bubble3D val="0"/>
            <c:spPr>
              <a:solidFill>
                <a:srgbClr val="FF8080"/>
              </a:solidFill>
              <a:ln w="10160">
                <a:solidFill>
                  <a:srgbClr val="FF5F5F"/>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FF8080"/>
              </a:solidFill>
              <a:ln w="10160">
                <a:solidFill>
                  <a:srgbClr val="FF5F5F"/>
                </a:solidFill>
              </a:ln>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0CA1CB97-7852-4948-BE9A-F48D55FECE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34683384-B050-47C9-81F2-2B0EDB2640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07587927-D5B9-4D24-927B-38070A8D47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51071930-30A0-46D2-A4E3-5997537D49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D21EC558-A864-49D1-95E1-848BF5EA31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54D4922-D3D0-4A08-8D03-BAC69D031E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899CC4B6-5822-45EB-AFCF-95C37DADA4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A9391705-4D96-4C38-82E8-D4EC926983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2.1589</c:v>
                </c:pt>
                <c:pt idx="1">
                  <c:v>2.1586</c:v>
                </c:pt>
                <c:pt idx="2">
                  <c:v>2.1592</c:v>
                </c:pt>
              </c:numCache>
            </c:numRef>
          </c:xVal>
          <c:yVal>
            <c:numRef>
              <c:f>Sheet1!$B$2:$B$4</c:f>
              <c:numCache>
                <c:formatCode>General</c:formatCode>
                <c:ptCount val="3"/>
                <c:pt idx="0">
                  <c:v>0.4199</c:v>
                </c:pt>
                <c:pt idx="1">
                  <c:v>0.4195</c:v>
                </c:pt>
                <c:pt idx="2">
                  <c:v>0.4198</c:v>
                </c:pt>
              </c:numCache>
            </c:numRef>
          </c:yVal>
          <c:bubbleSize>
            <c:numRef>
              <c:f>Sheet1!$C$2:$C$4</c:f>
              <c:numCache>
                <c:formatCode>General</c:formatCode>
                <c:ptCount val="3"/>
                <c:pt idx="0">
                  <c:v>89489.1704</c:v>
                </c:pt>
                <c:pt idx="1">
                  <c:v>78650.09289999999</c:v>
                </c:pt>
                <c:pt idx="2">
                  <c:v>1046552.1157999999</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1978794252508744"/>
        <c:crossBetween val="midCat"/>
      </c:valAx>
      <c:valAx>
        <c:axId val="1011451359"/>
        <c:scaling>
          <c:orientation val="minMax"/>
          <c:max val="0.86388"/>
          <c:min val="0.095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2.159139048874360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E6E5E5"/>
              </a:solidFill>
              <a:ln w="10160">
                <a:solidFill>
                  <a:srgbClr val="BCBBBB"/>
                </a:solidFill>
              </a:ln>
            </c:spPr>
            <c:extLst>
              <c:ext xmlns:c16="http://schemas.microsoft.com/office/drawing/2014/chart" uri="{C3380CC4-5D6E-409C-BE32-E72D297353CC}">
                <c16:uniqueId val="{00000001-CFF5-4D9B-9947-2A90D7752FBB}"/>
              </c:ext>
            </c:extLst>
          </c:dPt>
          <c:dPt>
            <c:idx val="1"/>
            <c:invertIfNegative val="0"/>
            <c:bubble3D val="0"/>
            <c:spPr>
              <a:solidFill>
                <a:srgbClr val="48AEA6"/>
              </a:solidFill>
              <a:ln w="10160">
                <a:solidFill>
                  <a:srgbClr val="439595"/>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AE9E66C7-FC49-4071-9CE6-1BCB22F897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74B7E492-AF43-420F-911D-8CE2226C64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314F5DDC-EFAF-4166-BA33-9C3571E02A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3EFDC2E6-11DB-4D21-AE15-E262409C11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FAE134BC-680C-4159-9076-6BED346E91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546170D-B356-4C91-B0D0-07342E7D80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83E16FE8-B271-4470-B236-FCDFFFC5E1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18A3E308-0780-4AB6-A7C6-00D1E86327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0.2675</c:v>
                </c:pt>
                <c:pt idx="1">
                  <c:v>1.3365</c:v>
                </c:pt>
              </c:numCache>
            </c:numRef>
          </c:xVal>
          <c:yVal>
            <c:numRef>
              <c:f>Sheet1!$B$2:$B$3</c:f>
              <c:numCache>
                <c:formatCode>General</c:formatCode>
                <c:ptCount val="2"/>
                <c:pt idx="0">
                  <c:v>0.3388</c:v>
                </c:pt>
                <c:pt idx="1">
                  <c:v>0.6511</c:v>
                </c:pt>
              </c:numCache>
            </c:numRef>
          </c:yVal>
          <c:bubbleSize>
            <c:numRef>
              <c:f>Sheet1!$C$2:$C$3</c:f>
              <c:numCache>
                <c:formatCode>General</c:formatCode>
                <c:ptCount val="2"/>
                <c:pt idx="0">
                  <c:v>912079.5515999999</c:v>
                </c:pt>
                <c:pt idx="1">
                  <c:v>386945.9783999999</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318260616620213"/>
        <c:crossBetween val="midCat"/>
      </c:valAx>
      <c:valAx>
        <c:axId val="1011451359"/>
        <c:scaling>
          <c:orientation val="minMax"/>
          <c:max val="1.1413200000000001"/>
          <c:min val="0.03104"/>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85927345234392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B2DFDC"/>
              </a:solidFill>
              <a:ln w="10160">
                <a:solidFill>
                  <a:srgbClr val="8DC3C3"/>
                </a:solidFill>
              </a:ln>
            </c:spPr>
            <c:extLst>
              <c:ext xmlns:c16="http://schemas.microsoft.com/office/drawing/2014/chart" uri="{C3380CC4-5D6E-409C-BE32-E72D297353CC}">
                <c16:uniqueId val="{00000001-CFF5-4D9B-9947-2A90D7752FBB}"/>
              </c:ext>
            </c:extLst>
          </c:dPt>
          <c:dPt>
            <c:idx val="1"/>
            <c:invertIfNegative val="0"/>
            <c:bubble3D val="0"/>
            <c:spPr>
              <a:solidFill>
                <a:srgbClr val="B2DFDC"/>
              </a:solidFill>
              <a:ln w="10160">
                <a:solidFill>
                  <a:srgbClr val="8DC3C3"/>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30A7A358-738A-4AFB-9295-0447695D64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D5255CC1-7B6D-491A-8DCD-1F343B4749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E811C987-0210-474D-A095-30574F8A40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E6A6EA90-5CEF-4B6D-80EA-63764B63D1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D23F79A6-9448-44D1-BEC9-39854E2349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CC58B276-FD40-40EC-AE68-B57BC87365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89634407-C43E-4992-8F0A-8AC6DB92BB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C34B8E74-30BD-4A92-AF19-30F68D0E40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0.2993</c:v>
                </c:pt>
                <c:pt idx="1">
                  <c:v>1.324</c:v>
                </c:pt>
              </c:numCache>
            </c:numRef>
          </c:xVal>
          <c:yVal>
            <c:numRef>
              <c:f>Sheet1!$B$2:$B$3</c:f>
              <c:numCache>
                <c:formatCode>General</c:formatCode>
                <c:ptCount val="2"/>
                <c:pt idx="0">
                  <c:v>0.3686</c:v>
                </c:pt>
                <c:pt idx="1">
                  <c:v>0.6553</c:v>
                </c:pt>
              </c:numCache>
            </c:numRef>
          </c:yVal>
          <c:bubbleSize>
            <c:numRef>
              <c:f>Sheet1!$C$2:$C$3</c:f>
              <c:numCache>
                <c:formatCode>General</c:formatCode>
                <c:ptCount val="2"/>
                <c:pt idx="0">
                  <c:v>11591402.168600012</c:v>
                </c:pt>
                <c:pt idx="1">
                  <c:v>4851507.523300001</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31913061004828"/>
        <c:crossBetween val="midCat"/>
      </c:valAx>
      <c:valAx>
        <c:axId val="1011451359"/>
        <c:scaling>
          <c:orientation val="minMax"/>
          <c:max val="1.14636"/>
          <c:min val="0.05488"/>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6016394187693226"/>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B2DFDC"/>
              </a:solidFill>
              <a:ln w="10160">
                <a:solidFill>
                  <a:srgbClr val="8DC3C3"/>
                </a:solidFill>
              </a:ln>
            </c:spPr>
            <c:extLst>
              <c:ext xmlns:c16="http://schemas.microsoft.com/office/drawing/2014/chart" uri="{C3380CC4-5D6E-409C-BE32-E72D297353CC}">
                <c16:uniqueId val="{00000001-CFF5-4D9B-9947-2A90D7752FBB}"/>
              </c:ext>
            </c:extLst>
          </c:dPt>
          <c:dPt>
            <c:idx val="1"/>
            <c:invertIfNegative val="0"/>
            <c:bubble3D val="0"/>
            <c:spPr>
              <a:solidFill>
                <a:srgbClr val="E6E5E5"/>
              </a:solidFill>
              <a:ln w="10160">
                <a:solidFill>
                  <a:srgbClr val="BCBBBB"/>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153203E9-2D3A-4EF2-BB27-3626B82F4F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6D09FB54-AD10-49E4-B499-5377404BD4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BB2D2BDA-5103-40F6-A347-FAE8D4911F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8E6F798B-7B75-4123-A49E-BE1AAC65E8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38A9071C-5704-4CBE-97BD-8E4A90314C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9D6E9636-9183-420A-9B9D-81FD065386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D27A00E0-34DC-4485-871B-251CA29C14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60E5A38F-C324-41CB-B254-FBD1BE851E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0.2814</c:v>
                </c:pt>
                <c:pt idx="1">
                  <c:v>1.3228</c:v>
                </c:pt>
              </c:numCache>
            </c:numRef>
          </c:xVal>
          <c:yVal>
            <c:numRef>
              <c:f>Sheet1!$B$2:$B$3</c:f>
              <c:numCache>
                <c:formatCode>General</c:formatCode>
                <c:ptCount val="2"/>
                <c:pt idx="0">
                  <c:v>0.3546</c:v>
                </c:pt>
                <c:pt idx="1">
                  <c:v>0.6533</c:v>
                </c:pt>
              </c:numCache>
            </c:numRef>
          </c:yVal>
          <c:bubbleSize>
            <c:numRef>
              <c:f>Sheet1!$C$2:$C$3</c:f>
              <c:numCache>
                <c:formatCode>General</c:formatCode>
                <c:ptCount val="2"/>
                <c:pt idx="0">
                  <c:v>952941.4383000002</c:v>
                </c:pt>
                <c:pt idx="1">
                  <c:v>356505.122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35922967404644"/>
        <c:crossBetween val="midCat"/>
      </c:valAx>
      <c:valAx>
        <c:axId val="1011451359"/>
        <c:scaling>
          <c:orientation val="minMax"/>
          <c:max val="1.14396"/>
          <c:min val="0.04368000000000003"/>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649277477576036"/>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B2DFDC"/>
              </a:solidFill>
              <a:ln w="10160">
                <a:solidFill>
                  <a:srgbClr val="8DC3C3"/>
                </a:solidFill>
              </a:ln>
            </c:spPr>
            <c:extLst>
              <c:ext xmlns:c16="http://schemas.microsoft.com/office/drawing/2014/chart" uri="{C3380CC4-5D6E-409C-BE32-E72D297353CC}">
                <c16:uniqueId val="{00000001-CFF5-4D9B-9947-2A90D7752FBB}"/>
              </c:ext>
            </c:extLst>
          </c:dPt>
          <c:dPt>
            <c:idx val="1"/>
            <c:invertIfNegative val="0"/>
            <c:bubble3D val="0"/>
            <c:spPr>
              <a:solidFill>
                <a:srgbClr val="B2DFDC"/>
              </a:solidFill>
              <a:ln w="10160">
                <a:solidFill>
                  <a:srgbClr val="8DC3C3"/>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A1E10280-CC8F-4300-900F-2FB82B4B1E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31440A7D-39C9-495A-966B-289B8E645C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9D7124B5-622B-4796-934B-0CCAD0426E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49425067-4C40-4C4F-B96D-A8104BA0F3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EDD74508-B33B-4594-8194-A6A1654330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37D7F945-F7D4-4974-B2AF-107B9CA913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C4615350-80E4-4171-92A5-2DC7208B8B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35C58451-4A61-423A-AAA7-BB2A336615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0.2956</c:v>
                </c:pt>
                <c:pt idx="1">
                  <c:v>1.3248</c:v>
                </c:pt>
              </c:numCache>
            </c:numRef>
          </c:xVal>
          <c:yVal>
            <c:numRef>
              <c:f>Sheet1!$B$2:$B$3</c:f>
              <c:numCache>
                <c:formatCode>General</c:formatCode>
                <c:ptCount val="2"/>
                <c:pt idx="0">
                  <c:v>0.3656</c:v>
                </c:pt>
                <c:pt idx="1">
                  <c:v>0.6549</c:v>
                </c:pt>
              </c:numCache>
            </c:numRef>
          </c:yVal>
          <c:bubbleSize>
            <c:numRef>
              <c:f>Sheet1!$C$2:$C$3</c:f>
              <c:numCache>
                <c:formatCode>General</c:formatCode>
                <c:ptCount val="2"/>
                <c:pt idx="0">
                  <c:v>13456423.158500016</c:v>
                </c:pt>
                <c:pt idx="1">
                  <c:v>5594958.623700003</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056084684779724"/>
        <c:crossBetween val="midCat"/>
      </c:valAx>
      <c:valAx>
        <c:axId val="1011451359"/>
        <c:scaling>
          <c:orientation val="minMax"/>
          <c:max val="1.14588"/>
          <c:min val="0.05248"/>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978526912400723"/>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BFBF"/>
              </a:solidFill>
              <a:ln w="10160">
                <a:solidFill>
                  <a:srgbClr val="FF9B9B"/>
                </a:solidFill>
              </a:ln>
            </c:spPr>
            <c:extLst>
              <c:ext xmlns:c16="http://schemas.microsoft.com/office/drawing/2014/chart" uri="{C3380CC4-5D6E-409C-BE32-E72D297353CC}">
                <c16:uniqueId val="{00000001-CFF5-4D9B-9947-2A90D7752FBB}"/>
              </c:ext>
            </c:extLst>
          </c:dPt>
          <c:dPt>
            <c:idx val="1"/>
            <c:invertIfNegative val="0"/>
            <c:bubble3D val="0"/>
            <c:spPr>
              <a:solidFill>
                <a:srgbClr val="48AEA6"/>
              </a:solidFill>
              <a:ln w="10160">
                <a:solidFill>
                  <a:srgbClr val="439595"/>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E6E5E5"/>
              </a:solidFill>
              <a:ln w="10160">
                <a:solidFill>
                  <a:srgbClr val="BCBBBB"/>
                </a:solidFill>
              </a:ln>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8C76D0EC-1933-481F-BFBE-4579D22477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FCC73C16-DC87-460A-8950-FD798FE9D6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C6EF6C76-4830-4C7D-9F8B-4087D8BCA0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E768F50C-F912-4446-BC9F-1115CBE846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9C9C5267-F75E-4E3C-9146-8BAD510F61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3DE4B59-3961-4C05-AF73-5160F11DED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45F6C2F1-C0A5-42FF-A817-6E1DF54284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9F84386E-3720-4F5F-A399-B27A157DB0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2.1589</c:v>
                </c:pt>
                <c:pt idx="1">
                  <c:v>1.199</c:v>
                </c:pt>
                <c:pt idx="2">
                  <c:v>0.2675</c:v>
                </c:pt>
              </c:numCache>
            </c:numRef>
          </c:xVal>
          <c:yVal>
            <c:numRef>
              <c:f>Sheet1!$B$2:$B$4</c:f>
              <c:numCache>
                <c:formatCode>General</c:formatCode>
                <c:ptCount val="3"/>
                <c:pt idx="0">
                  <c:v>0.4199</c:v>
                </c:pt>
                <c:pt idx="1">
                  <c:v>0.7206</c:v>
                </c:pt>
                <c:pt idx="2">
                  <c:v>0.3388</c:v>
                </c:pt>
              </c:numCache>
            </c:numRef>
          </c:yVal>
          <c:bubbleSize>
            <c:numRef>
              <c:f>Sheet1!$C$2:$C$4</c:f>
              <c:numCache>
                <c:formatCode>General</c:formatCode>
                <c:ptCount val="3"/>
                <c:pt idx="0">
                  <c:v>89489.17039999999</c:v>
                </c:pt>
                <c:pt idx="1">
                  <c:v>297456.80799999996</c:v>
                </c:pt>
                <c:pt idx="2">
                  <c:v>912079.5515999999</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318132458704179"/>
        <c:crossBetween val="midCat"/>
      </c:valAx>
      <c:valAx>
        <c:axId val="1011451359"/>
        <c:scaling>
          <c:orientation val="minMax"/>
          <c:max val="1.2247199999999998"/>
          <c:min val="0.03104"/>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611096660141514"/>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a:solidFill>
                  <a:srgbClr val="FF5F5F"/>
                </a:solidFill>
              </a:ln>
            </c:spPr>
            <c:extLst>
              <c:ext xmlns:c16="http://schemas.microsoft.com/office/drawing/2014/chart" uri="{C3380CC4-5D6E-409C-BE32-E72D297353CC}">
                <c16:uniqueId val="{00000001-CFF5-4D9B-9947-2A90D7752FBB}"/>
              </c:ext>
            </c:extLst>
          </c:dPt>
          <c:dPt>
            <c:idx val="1"/>
            <c:invertIfNegative val="0"/>
            <c:bubble3D val="0"/>
            <c:spPr>
              <a:solidFill>
                <a:srgbClr val="48AEA6"/>
              </a:solidFill>
              <a:ln w="10160">
                <a:solidFill>
                  <a:srgbClr val="439595"/>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B2DFDC"/>
              </a:solidFill>
              <a:ln w="10160">
                <a:solidFill>
                  <a:srgbClr val="8DC3C3"/>
                </a:solidFill>
              </a:ln>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48B593FA-974B-40EA-A9A5-762ED83949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BCCE776C-716C-4E15-A010-D8AF282289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E6100874-2FA3-4BD8-A274-3A53AEDB9D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8F112622-FE8A-4D9B-912D-6848B0FBD9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293AB864-DF79-44B0-A343-0597679EC5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2890D633-7CCA-4EB8-9EC2-3DC388F200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0D6F18A0-F792-4B72-B294-1A57B86F42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EFBE5551-3471-491F-A287-BE08F89CAD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2.1592</c:v>
                </c:pt>
                <c:pt idx="1">
                  <c:v>1.1967</c:v>
                </c:pt>
                <c:pt idx="2">
                  <c:v>0.2993</c:v>
                </c:pt>
              </c:numCache>
            </c:numRef>
          </c:xVal>
          <c:yVal>
            <c:numRef>
              <c:f>Sheet1!$B$2:$B$4</c:f>
              <c:numCache>
                <c:formatCode>General</c:formatCode>
                <c:ptCount val="3"/>
                <c:pt idx="0">
                  <c:v>0.4198</c:v>
                </c:pt>
                <c:pt idx="1">
                  <c:v>0.7201</c:v>
                </c:pt>
                <c:pt idx="2">
                  <c:v>0.3686</c:v>
                </c:pt>
              </c:numCache>
            </c:numRef>
          </c:yVal>
          <c:bubbleSize>
            <c:numRef>
              <c:f>Sheet1!$C$2:$C$4</c:f>
              <c:numCache>
                <c:formatCode>General</c:formatCode>
                <c:ptCount val="3"/>
                <c:pt idx="0">
                  <c:v>1046552.1157999999</c:v>
                </c:pt>
                <c:pt idx="1">
                  <c:v>3804955.4074999997</c:v>
                </c:pt>
                <c:pt idx="2">
                  <c:v>11591402.168600012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319727141543853"/>
        <c:crossBetween val="midCat"/>
      </c:valAx>
      <c:valAx>
        <c:axId val="1011451359"/>
        <c:scaling>
          <c:orientation val="minMax"/>
          <c:max val="1.2241199999999999"/>
          <c:min val="0.05488"/>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625340181653971"/>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a:solidFill>
                  <a:srgbClr val="FF5F5F"/>
                </a:solidFill>
              </a:ln>
            </c:spPr>
            <c:extLst>
              <c:ext xmlns:c16="http://schemas.microsoft.com/office/drawing/2014/chart" uri="{C3380CC4-5D6E-409C-BE32-E72D297353CC}">
                <c16:uniqueId val="{00000001-CFF5-4D9B-9947-2A90D7752FBB}"/>
              </c:ext>
            </c:extLst>
          </c:dPt>
          <c:dPt>
            <c:idx val="1"/>
            <c:invertIfNegative val="0"/>
            <c:bubble3D val="0"/>
            <c:spPr>
              <a:solidFill>
                <a:srgbClr val="48AEA6"/>
              </a:solidFill>
              <a:ln w="10160">
                <a:solidFill>
                  <a:srgbClr val="439595"/>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B2DFDC"/>
              </a:solidFill>
              <a:ln w="10160">
                <a:solidFill>
                  <a:srgbClr val="8DC3C3"/>
                </a:solidFill>
              </a:ln>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D1B1FBC6-782F-49BC-8D06-1A93ABB70E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6BFF0134-9069-4648-B422-047980DA68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B69E8D43-9503-4CC6-A321-D31E1781D4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7DCE9876-57A2-4D22-B6F1-48C14BE646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1E9113EA-6460-40D4-BAFE-9634CFCFE9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144F94CE-94E8-4C9C-A50B-956C5E42DF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4B657B36-80E8-4C98-9F85-68C069286D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12A5E526-069F-4FC6-98DE-18EEA07C8F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2.1586</c:v>
                </c:pt>
                <c:pt idx="1">
                  <c:v>1.1921</c:v>
                </c:pt>
                <c:pt idx="2">
                  <c:v>0.2814</c:v>
                </c:pt>
              </c:numCache>
            </c:numRef>
          </c:xVal>
          <c:yVal>
            <c:numRef>
              <c:f>Sheet1!$B$2:$B$4</c:f>
              <c:numCache>
                <c:formatCode>General</c:formatCode>
                <c:ptCount val="3"/>
                <c:pt idx="0">
                  <c:v>0.4195</c:v>
                </c:pt>
                <c:pt idx="1">
                  <c:v>0.7195</c:v>
                </c:pt>
                <c:pt idx="2">
                  <c:v>0.3546</c:v>
                </c:pt>
              </c:numCache>
            </c:numRef>
          </c:yVal>
          <c:bubbleSize>
            <c:numRef>
              <c:f>Sheet1!$C$2:$C$4</c:f>
              <c:numCache>
                <c:formatCode>General</c:formatCode>
                <c:ptCount val="3"/>
                <c:pt idx="0">
                  <c:v>78650.09289999999</c:v>
                </c:pt>
                <c:pt idx="1">
                  <c:v>277855.02910000004</c:v>
                </c:pt>
                <c:pt idx="2">
                  <c:v>952941.4383000002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359272525786786"/>
        <c:crossBetween val="midCat"/>
      </c:valAx>
      <c:valAx>
        <c:axId val="1011451359"/>
        <c:scaling>
          <c:orientation val="minMax"/>
          <c:max val="1.2234"/>
          <c:min val="0.04368000000000003"/>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873953277523989"/>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a:solidFill>
                  <a:srgbClr val="FF5F5F"/>
                </a:solidFill>
              </a:ln>
            </c:spPr>
            <c:extLst>
              <c:ext xmlns:c16="http://schemas.microsoft.com/office/drawing/2014/chart" uri="{C3380CC4-5D6E-409C-BE32-E72D297353CC}">
                <c16:uniqueId val="{00000001-CFF5-4D9B-9947-2A90D7752FBB}"/>
              </c:ext>
            </c:extLst>
          </c:dPt>
          <c:dPt>
            <c:idx val="1"/>
            <c:invertIfNegative val="0"/>
            <c:bubble3D val="0"/>
            <c:spPr>
              <a:solidFill>
                <a:srgbClr val="48AEA6"/>
              </a:solidFill>
              <a:ln w="10160">
                <a:solidFill>
                  <a:srgbClr val="439595"/>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B2DFDC"/>
              </a:solidFill>
              <a:ln w="10160">
                <a:solidFill>
                  <a:srgbClr val="8DC3C3"/>
                </a:solidFill>
              </a:ln>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6619FF3E-26AE-4BEE-BFA8-35AC02C765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522AF712-B5C0-4757-A755-3E98C62FDD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A5EFCFEB-8CCB-4333-9C49-246CC24C82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8AD7BEA9-6588-46F4-B9F2-C80A64E2E6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F1CC0C9B-F51D-4636-8C98-0D6D96BEDA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FC658991-D699-4969-AAF0-55C35CAA66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76293F9C-5C3A-4351-8AB8-329A573CCA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48BBB1C8-F767-4B03-8BFB-48A4CE50B1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2.1591</c:v>
                </c:pt>
                <c:pt idx="1">
                  <c:v>1.1965</c:v>
                </c:pt>
                <c:pt idx="2">
                  <c:v>0.2956</c:v>
                </c:pt>
              </c:numCache>
            </c:numRef>
          </c:xVal>
          <c:yVal>
            <c:numRef>
              <c:f>Sheet1!$B$2:$B$4</c:f>
              <c:numCache>
                <c:formatCode>General</c:formatCode>
                <c:ptCount val="3"/>
                <c:pt idx="0">
                  <c:v>0.4198</c:v>
                </c:pt>
                <c:pt idx="1">
                  <c:v>0.7201</c:v>
                </c:pt>
                <c:pt idx="2">
                  <c:v>0.3656</c:v>
                </c:pt>
              </c:numCache>
            </c:numRef>
          </c:yVal>
          <c:bubbleSize>
            <c:numRef>
              <c:f>Sheet1!$C$2:$C$4</c:f>
              <c:numCache>
                <c:formatCode>General</c:formatCode>
                <c:ptCount val="3"/>
                <c:pt idx="0">
                  <c:v>1214691.3791000003</c:v>
                </c:pt>
                <c:pt idx="1">
                  <c:v>4380267.244600002</c:v>
                </c:pt>
                <c:pt idx="2">
                  <c:v>13456423.158500016</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0561869404677"/>
        <c:crossBetween val="midCat"/>
      </c:valAx>
      <c:valAx>
        <c:axId val="1011451359"/>
        <c:scaling>
          <c:orientation val="minMax"/>
          <c:max val="1.2241199999999999"/>
          <c:min val="0.05248"/>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6215480187108979"/>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BFBF"/>
              </a:solidFill>
              <a:ln w="10160">
                <a:solidFill>
                  <a:srgbClr val="FF9B9B"/>
                </a:solidFill>
              </a:ln>
            </c:spPr>
            <c:extLst>
              <c:ext xmlns:c16="http://schemas.microsoft.com/office/drawing/2014/chart" uri="{C3380CC4-5D6E-409C-BE32-E72D297353CC}">
                <c16:uniqueId val="{00000001-CFF5-4D9B-9947-2A90D7752FBB}"/>
              </c:ext>
            </c:extLst>
          </c:dPt>
          <c:dPt>
            <c:idx val="1"/>
            <c:invertIfNegative val="0"/>
            <c:bubble3D val="0"/>
            <c:spPr>
              <a:solidFill>
                <a:srgbClr val="FF8080"/>
              </a:solidFill>
              <a:ln w="10160">
                <a:solidFill>
                  <a:srgbClr val="FF5F5F"/>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FF8080"/>
              </a:solidFill>
              <a:ln w="10160">
                <a:solidFill>
                  <a:srgbClr val="FF5F5F"/>
                </a:solidFill>
              </a:ln>
            </c:spPr>
            <c:extLst>
              <c:ext xmlns:c16="http://schemas.microsoft.com/office/drawing/2014/chart" uri="{C3380CC4-5D6E-409C-BE32-E72D297353CC}">
                <c16:uniqueId val="{00000005-CFF5-4D9B-9947-2A90D7752FBB}"/>
              </c:ext>
            </c:extLst>
          </c:dPt>
          <c:dPt>
            <c:idx val="3"/>
            <c:invertIfNegative val="0"/>
            <c:bubble3D val="0"/>
            <c:spPr>
              <a:solidFill>
                <a:srgbClr val="48AEA6"/>
              </a:solidFill>
              <a:ln w="10160">
                <a:solidFill>
                  <a:srgbClr val="439595"/>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FF8080"/>
              </a:solidFill>
              <a:ln w="10160">
                <a:solidFill>
                  <a:srgbClr val="FF5F5F"/>
                </a:solidFill>
              </a:ln>
            </c:spPr>
            <c:extLst>
              <c:ext xmlns:c16="http://schemas.microsoft.com/office/drawing/2014/chart" uri="{C3380CC4-5D6E-409C-BE32-E72D297353CC}">
                <c16:uniqueId val="{0000000B-7D2A-4F1E-BC80-EAAAE9B08A80}"/>
              </c:ext>
            </c:extLst>
          </c:dPt>
          <c:dPt>
            <c:idx val="5"/>
            <c:invertIfNegative val="0"/>
            <c:bubble3D val="0"/>
            <c:spPr>
              <a:solidFill>
                <a:srgbClr val="FFBFBF"/>
              </a:solidFill>
              <a:ln w="10160">
                <a:solidFill>
                  <a:srgbClr val="FF9B9B"/>
                </a:solidFill>
              </a:ln>
            </c:spPr>
            <c:extLst>
              <c:ext xmlns:c16="http://schemas.microsoft.com/office/drawing/2014/chart" uri="{C3380CC4-5D6E-409C-BE32-E72D297353CC}">
                <c16:uniqueId val="{0000000C-7D2A-4F1E-BC80-EAAAE9B08A80}"/>
              </c:ext>
            </c:extLst>
          </c:dPt>
          <c:dPt>
            <c:idx val="6"/>
            <c:invertIfNegative val="0"/>
            <c:bubble3D val="0"/>
            <c:spPr>
              <a:solidFill>
                <a:srgbClr val="B2DFDC"/>
              </a:solidFill>
              <a:ln w="10160">
                <a:solidFill>
                  <a:srgbClr val="8DC3C3"/>
                </a:solidFill>
              </a:ln>
              <a:effectLst/>
            </c:spPr>
            <c:extLst>
              <c:ext xmlns:c16="http://schemas.microsoft.com/office/drawing/2014/chart" uri="{C3380CC4-5D6E-409C-BE32-E72D297353CC}">
                <c16:uniqueId val="{0000000F-7D2A-4F1E-BC80-EAAAE9B08A80}"/>
              </c:ext>
            </c:extLst>
          </c:dPt>
          <c:dPt>
            <c:idx val="7"/>
            <c:invertIfNegative val="0"/>
            <c:bubble3D val="0"/>
            <c:spPr>
              <a:solidFill>
                <a:srgbClr val="FF8080"/>
              </a:solidFill>
              <a:ln w="10160">
                <a:solidFill>
                  <a:srgbClr val="FF5F5F"/>
                </a:solidFill>
              </a:ln>
            </c:spPr>
            <c:extLst>
              <c:ext xmlns:c16="http://schemas.microsoft.com/office/drawing/2014/chart" uri="{C3380CC4-5D6E-409C-BE32-E72D297353CC}">
                <c16:uniqueId val="{0000000D-7D2A-4F1E-BC80-EAAAE9B08A80}"/>
              </c:ext>
            </c:extLst>
          </c:dPt>
          <c:dPt>
            <c:idx val="8"/>
            <c:invertIfNegative val="1"/>
            <c:bubble3D val="0"/>
            <c:spPr>
              <a:solidFill>
                <a:srgbClr val="48AEA6"/>
              </a:solidFill>
              <a:ln w="10160">
                <a:solidFill>
                  <a:srgbClr val="439595"/>
                </a:solidFill>
              </a:ln>
            </c:spPr>
            <c:extLst>
              <c:ext xmlns:c16="http://schemas.microsoft.com/office/drawing/2014/chart" uri="{C3380CC4-5D6E-409C-BE32-E72D297353CC}">
                <c16:uniqueId val="{00000011-78D1-41D4-ABFA-320BD44357BD}"/>
              </c:ext>
            </c:extLst>
          </c:dPt>
          <c:dPt>
            <c:idx val="9"/>
            <c:invertIfNegative val="1"/>
            <c:bubble3D val="0"/>
            <c:spPr>
              <a:solidFill>
                <a:srgbClr val="B2DFDC"/>
              </a:solidFill>
              <a:ln w="10160">
                <a:solidFill>
                  <a:srgbClr val="8DC3C3"/>
                </a:solidFill>
              </a:ln>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165FB410-FF80-49FC-90A1-4CD872100A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1AA1D49B-8215-4463-91C4-0CD8A2D766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2B19A6C4-3EC5-4F9A-AE84-C06A282DC9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8DB833BA-82F4-4B36-8423-88D2322E6A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74B3C364-EC22-4420-8A57-2277EA6469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47D3FB0F-86B9-41A2-A51A-B32DA4C32B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CC524940-E688-413B-9707-4F7B582F59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E3C564AE-C562-4351-83F6-0D1BACA444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Sheet1!$A$2:$A$11</c:f>
              <c:numCache>
                <c:formatCode>General</c:formatCode>
                <c:ptCount val="10"/>
                <c:pt idx="0">
                  <c:v>0.7653</c:v>
                </c:pt>
                <c:pt idx="1">
                  <c:v>0.9755</c:v>
                </c:pt>
                <c:pt idx="2">
                  <c:v>2.1586</c:v>
                </c:pt>
                <c:pt idx="3">
                  <c:v>0.9444</c:v>
                </c:pt>
                <c:pt idx="4">
                  <c:v>0.4494</c:v>
                </c:pt>
                <c:pt idx="5">
                  <c:v>0.4127</c:v>
                </c:pt>
                <c:pt idx="6">
                  <c:v>0.1407</c:v>
                </c:pt>
                <c:pt idx="7">
                  <c:v>1.1413</c:v>
                </c:pt>
                <c:pt idx="8">
                  <c:v>1.2749</c:v>
                </c:pt>
                <c:pt idx="9">
                  <c:v>0.1083</c:v>
                </c:pt>
              </c:numCache>
            </c:numRef>
          </c:xVal>
          <c:yVal>
            <c:numRef>
              <c:f>Sheet1!$B$2:$B$11</c:f>
              <c:numCache>
                <c:formatCode>General</c:formatCode>
                <c:ptCount val="10"/>
                <c:pt idx="0">
                  <c:v>0.4934</c:v>
                </c:pt>
                <c:pt idx="1">
                  <c:v>0.6837</c:v>
                </c:pt>
                <c:pt idx="2">
                  <c:v>0.4195</c:v>
                </c:pt>
                <c:pt idx="3">
                  <c:v>0.4911</c:v>
                </c:pt>
                <c:pt idx="4">
                  <c:v>0.48</c:v>
                </c:pt>
                <c:pt idx="5">
                  <c:v>0.5166</c:v>
                </c:pt>
                <c:pt idx="6">
                  <c:v>0.0104</c:v>
                </c:pt>
                <c:pt idx="7">
                  <c:v>0.7091</c:v>
                </c:pt>
                <c:pt idx="8">
                  <c:v>0.7317</c:v>
                </c:pt>
                <c:pt idx="9">
                  <c:v>-0.0032</c:v>
                </c:pt>
              </c:numCache>
            </c:numRef>
          </c:yVal>
          <c:bubbleSize>
            <c:numRef>
              <c:f>Sheet1!$C$2:$C$11</c:f>
              <c:numCache>
                <c:formatCode>General</c:formatCode>
                <c:ptCount val="10"/>
                <c:pt idx="0">
                  <c:v>129385.6139</c:v>
                </c:pt>
                <c:pt idx="1">
                  <c:v>30082.322399999997</c:v>
                </c:pt>
                <c:pt idx="2">
                  <c:v>78650.09289999999</c:v>
                </c:pt>
                <c:pt idx="3">
                  <c:v>310226.51689999993</c:v>
                </c:pt>
                <c:pt idx="4">
                  <c:v>100468.0599</c:v>
                </c:pt>
                <c:pt idx="5">
                  <c:v>141820.57580000002</c:v>
                </c:pt>
                <c:pt idx="6">
                  <c:v>85078.3402</c:v>
                </c:pt>
                <c:pt idx="7">
                  <c:v>85603.14790000001</c:v>
                </c:pt>
                <c:pt idx="8">
                  <c:v>162101.8536</c:v>
                </c:pt>
                <c:pt idx="9">
                  <c:v>185958.43340000007</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3596537687895204"/>
        <c:crossBetween val="midCat"/>
      </c:valAx>
      <c:valAx>
        <c:axId val="1011451359"/>
        <c:scaling>
          <c:orientation val="minMax"/>
          <c:max val="1.23804"/>
          <c:min val="-0.2425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7876034041178933"/>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48AEA6"/>
              </a:solidFill>
              <a:ln w="10160">
                <a:solidFill>
                  <a:srgbClr val="439595"/>
                </a:solidFill>
              </a:ln>
            </c:spPr>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154CCB64-29E2-44FD-9F45-32F4597823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995E6326-447C-457C-A891-ED3545D48D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3F3A6842-7588-4457-BA61-3171B0738C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798F673F-5E58-4C86-9C08-8DC7F0BE05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E63E679F-E127-4487-B909-863D866313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5D296019-65A4-4261-8BFE-B05790C072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5B681D03-83AB-4601-B130-6472D0BAB1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E3A30666-D23B-4ED9-BF0E-F192E3F8F5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1.1965</c:v>
                </c:pt>
              </c:numCache>
            </c:numRef>
          </c:xVal>
          <c:yVal>
            <c:numRef>
              <c:f>Sheet1!$B$2:$B$2</c:f>
              <c:numCache>
                <c:formatCode>General</c:formatCode>
                <c:ptCount val="1"/>
                <c:pt idx="0">
                  <c:v>0.7201</c:v>
                </c:pt>
              </c:numCache>
            </c:numRef>
          </c:yVal>
          <c:bubbleSize>
            <c:numRef>
              <c:f>Sheet1!$C$2:$C$2</c:f>
              <c:numCache>
                <c:formatCode>General</c:formatCode>
                <c:ptCount val="1"/>
                <c:pt idx="0">
                  <c:v>4380267.244600004</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7201"/>
        <c:crossBetween val="midCat"/>
      </c:valAx>
      <c:valAx>
        <c:axId val="1011451359"/>
        <c:scaling>
          <c:orientation val="minMax"/>
          <c:max val="1.2241199999999999"/>
          <c:min val="0.33608"/>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196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B2DFDC"/>
              </a:solidFill>
              <a:ln w="10160">
                <a:solidFill>
                  <a:srgbClr val="8DC3C3"/>
                </a:solidFill>
              </a:ln>
            </c:spPr>
            <c:extLst>
              <c:ext xmlns:c16="http://schemas.microsoft.com/office/drawing/2014/chart" uri="{C3380CC4-5D6E-409C-BE32-E72D297353CC}">
                <c16:uniqueId val="{00000001-CFF5-4D9B-9947-2A90D7752FBB}"/>
              </c:ext>
            </c:extLst>
          </c:dPt>
          <c:dPt>
            <c:idx val="1"/>
            <c:invertIfNegative val="0"/>
            <c:bubble3D val="0"/>
            <c:spPr>
              <a:solidFill>
                <a:srgbClr val="FF8080"/>
              </a:solidFill>
              <a:ln w="10160">
                <a:solidFill>
                  <a:srgbClr val="FF5F5F"/>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FFBFBF"/>
              </a:solidFill>
              <a:ln w="10160">
                <a:solidFill>
                  <a:srgbClr val="FF9B9B"/>
                </a:solidFill>
              </a:ln>
            </c:spPr>
            <c:extLst>
              <c:ext xmlns:c16="http://schemas.microsoft.com/office/drawing/2014/chart" uri="{C3380CC4-5D6E-409C-BE32-E72D297353CC}">
                <c16:uniqueId val="{00000005-CFF5-4D9B-9947-2A90D7752FBB}"/>
              </c:ext>
            </c:extLst>
          </c:dPt>
          <c:dPt>
            <c:idx val="3"/>
            <c:invertIfNegative val="0"/>
            <c:bubble3D val="0"/>
            <c:spPr>
              <a:solidFill>
                <a:srgbClr val="E6E5E5"/>
              </a:solidFill>
              <a:ln w="10160">
                <a:solidFill>
                  <a:srgbClr val="BCBBBB"/>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E6E5E5"/>
              </a:solidFill>
              <a:ln w="10160">
                <a:solidFill>
                  <a:srgbClr val="BCBBBB"/>
                </a:solidFill>
              </a:ln>
            </c:spPr>
            <c:extLst>
              <c:ext xmlns:c16="http://schemas.microsoft.com/office/drawing/2014/chart" uri="{C3380CC4-5D6E-409C-BE32-E72D297353CC}">
                <c16:uniqueId val="{0000000B-7D2A-4F1E-BC80-EAAAE9B08A80}"/>
              </c:ext>
            </c:extLst>
          </c:dPt>
          <c:dPt>
            <c:idx val="5"/>
            <c:invertIfNegative val="0"/>
            <c:bubble3D val="0"/>
            <c:spPr>
              <a:solidFill>
                <a:srgbClr val="FF8080"/>
              </a:solidFill>
              <a:ln w="10160">
                <a:solidFill>
                  <a:srgbClr val="FF5F5F"/>
                </a:solidFill>
              </a:ln>
            </c:spPr>
            <c:extLst>
              <c:ext xmlns:c16="http://schemas.microsoft.com/office/drawing/2014/chart" uri="{C3380CC4-5D6E-409C-BE32-E72D297353CC}">
                <c16:uniqueId val="{0000000C-7D2A-4F1E-BC80-EAAAE9B08A80}"/>
              </c:ext>
            </c:extLst>
          </c:dPt>
          <c:dPt>
            <c:idx val="6"/>
            <c:invertIfNegative val="0"/>
            <c:bubble3D val="0"/>
            <c:spPr>
              <a:solidFill>
                <a:srgbClr val="B2DFDC"/>
              </a:solidFill>
              <a:ln w="10160">
                <a:solidFill>
                  <a:srgbClr val="8DC3C3"/>
                </a:solidFill>
              </a:ln>
              <a:effectLst/>
            </c:spPr>
            <c:extLst>
              <c:ext xmlns:c16="http://schemas.microsoft.com/office/drawing/2014/chart" uri="{C3380CC4-5D6E-409C-BE32-E72D297353CC}">
                <c16:uniqueId val="{0000000F-7D2A-4F1E-BC80-EAAAE9B08A80}"/>
              </c:ext>
            </c:extLst>
          </c:dPt>
          <c:dPt>
            <c:idx val="7"/>
            <c:invertIfNegative val="0"/>
            <c:bubble3D val="0"/>
            <c:spPr>
              <a:solidFill>
                <a:srgbClr val="FFBFBF"/>
              </a:solidFill>
              <a:ln w="10160">
                <a:solidFill>
                  <a:srgbClr val="FF9B9B"/>
                </a:solidFill>
              </a:ln>
            </c:spPr>
            <c:extLst>
              <c:ext xmlns:c16="http://schemas.microsoft.com/office/drawing/2014/chart" uri="{C3380CC4-5D6E-409C-BE32-E72D297353CC}">
                <c16:uniqueId val="{0000000D-7D2A-4F1E-BC80-EAAAE9B08A80}"/>
              </c:ext>
            </c:extLst>
          </c:dPt>
          <c:dPt>
            <c:idx val="8"/>
            <c:invertIfNegative val="1"/>
            <c:bubble3D val="0"/>
            <c:spPr>
              <a:solidFill>
                <a:srgbClr val="48AEA6"/>
              </a:solidFill>
              <a:ln w="10160">
                <a:solidFill>
                  <a:srgbClr val="439595"/>
                </a:solidFill>
              </a:ln>
            </c:spPr>
            <c:extLst>
              <c:ext xmlns:c16="http://schemas.microsoft.com/office/drawing/2014/chart" uri="{C3380CC4-5D6E-409C-BE32-E72D297353CC}">
                <c16:uniqueId val="{00000011-78D1-41D4-ABFA-320BD44357BD}"/>
              </c:ext>
            </c:extLst>
          </c:dPt>
          <c:dPt>
            <c:idx val="9"/>
            <c:invertIfNegative val="1"/>
            <c:bubble3D val="0"/>
            <c:spPr>
              <a:solidFill>
                <a:srgbClr val="48AEA6"/>
              </a:solidFill>
              <a:ln w="10160">
                <a:solidFill>
                  <a:srgbClr val="439595"/>
                </a:solidFill>
              </a:ln>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B1A8380B-82E9-4F81-A997-0E85B70266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66C4BEA1-DAA6-4C58-8A08-763780940B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A3291811-C0BF-4588-8A49-EF66FCAC8B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693BEB6A-5AB5-40BC-A965-13992D5706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A5E8917C-4411-4611-BA1E-E6A2C3F8CA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BF2005A6-1D07-49D6-A723-956AACD80E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052D6514-AA74-4F17-B1DE-E6C50F81DB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A4C41CE3-EC60-48B6-89A3-EFE21750C1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Sheet1!$A$2:$A$11</c:f>
              <c:numCache>
                <c:formatCode>General</c:formatCode>
                <c:ptCount val="10"/>
                <c:pt idx="0">
                  <c:v>0.7653</c:v>
                </c:pt>
                <c:pt idx="1">
                  <c:v>0.9758</c:v>
                </c:pt>
                <c:pt idx="2">
                  <c:v>2.1589</c:v>
                </c:pt>
                <c:pt idx="3">
                  <c:v>0.9444</c:v>
                </c:pt>
                <c:pt idx="4">
                  <c:v>0.4494</c:v>
                </c:pt>
                <c:pt idx="5">
                  <c:v>0.4127</c:v>
                </c:pt>
                <c:pt idx="6">
                  <c:v>0.1407</c:v>
                </c:pt>
                <c:pt idx="7">
                  <c:v>1.1412</c:v>
                </c:pt>
                <c:pt idx="8">
                  <c:v>1.2748</c:v>
                </c:pt>
                <c:pt idx="9">
                  <c:v>0.1083</c:v>
                </c:pt>
              </c:numCache>
            </c:numRef>
          </c:xVal>
          <c:yVal>
            <c:numRef>
              <c:f>Sheet1!$B$2:$B$11</c:f>
              <c:numCache>
                <c:formatCode>General</c:formatCode>
                <c:ptCount val="10"/>
                <c:pt idx="0">
                  <c:v>0.4936</c:v>
                </c:pt>
                <c:pt idx="1">
                  <c:v>0.6837</c:v>
                </c:pt>
                <c:pt idx="2">
                  <c:v>0.4199</c:v>
                </c:pt>
                <c:pt idx="3">
                  <c:v>0.4909</c:v>
                </c:pt>
                <c:pt idx="4">
                  <c:v>0.4789</c:v>
                </c:pt>
                <c:pt idx="5">
                  <c:v>0.5158</c:v>
                </c:pt>
                <c:pt idx="6">
                  <c:v>0.012</c:v>
                </c:pt>
                <c:pt idx="7">
                  <c:v>0.7091</c:v>
                </c:pt>
                <c:pt idx="8">
                  <c:v>0.7318</c:v>
                </c:pt>
                <c:pt idx="9">
                  <c:v>-0.0022</c:v>
                </c:pt>
              </c:numCache>
            </c:numRef>
          </c:yVal>
          <c:bubbleSize>
            <c:numRef>
              <c:f>Sheet1!$C$2:$C$11</c:f>
              <c:numCache>
                <c:formatCode>General</c:formatCode>
                <c:ptCount val="10"/>
                <c:pt idx="0">
                  <c:v>119428.28789999997</c:v>
                </c:pt>
                <c:pt idx="1">
                  <c:v>28301.748799999998</c:v>
                </c:pt>
                <c:pt idx="2">
                  <c:v>89489.17039999999</c:v>
                </c:pt>
                <c:pt idx="3">
                  <c:v>272475.62769999995</c:v>
                </c:pt>
                <c:pt idx="4">
                  <c:v>106130.81490000003</c:v>
                </c:pt>
                <c:pt idx="5">
                  <c:v>125001.96189999998</c:v>
                </c:pt>
                <c:pt idx="6">
                  <c:v>114348.9244</c:v>
                </c:pt>
                <c:pt idx="7">
                  <c:v>86297.40030000001</c:v>
                </c:pt>
                <c:pt idx="8">
                  <c:v>182797.47649999996</c:v>
                </c:pt>
                <c:pt idx="9">
                  <c:v>174687.4378</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3179898299358027"/>
        <c:crossBetween val="midCat"/>
      </c:valAx>
      <c:valAx>
        <c:axId val="1011451359"/>
        <c:scaling>
          <c:orientation val="minMax"/>
          <c:max val="1.23816"/>
          <c:min val="-0.24175999999999997"/>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797056292307247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BFBF"/>
              </a:solidFill>
              <a:ln w="10160">
                <a:solidFill>
                  <a:srgbClr val="FF9B9B"/>
                </a:solidFill>
              </a:ln>
            </c:spPr>
            <c:extLst>
              <c:ext xmlns:c16="http://schemas.microsoft.com/office/drawing/2014/chart" uri="{C3380CC4-5D6E-409C-BE32-E72D297353CC}">
                <c16:uniqueId val="{00000001-CFF5-4D9B-9947-2A90D7752FBB}"/>
              </c:ext>
            </c:extLst>
          </c:dPt>
          <c:dPt>
            <c:idx val="1"/>
            <c:invertIfNegative val="0"/>
            <c:bubble3D val="0"/>
            <c:spPr>
              <a:solidFill>
                <a:srgbClr val="FF8080"/>
              </a:solidFill>
              <a:ln w="10160">
                <a:solidFill>
                  <a:srgbClr val="FF5F5F"/>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FF8080"/>
              </a:solidFill>
              <a:ln w="10160">
                <a:solidFill>
                  <a:srgbClr val="FF5F5F"/>
                </a:solidFill>
              </a:ln>
            </c:spPr>
            <c:extLst>
              <c:ext xmlns:c16="http://schemas.microsoft.com/office/drawing/2014/chart" uri="{C3380CC4-5D6E-409C-BE32-E72D297353CC}">
                <c16:uniqueId val="{00000005-CFF5-4D9B-9947-2A90D7752FBB}"/>
              </c:ext>
            </c:extLst>
          </c:dPt>
          <c:dPt>
            <c:idx val="3"/>
            <c:invertIfNegative val="0"/>
            <c:bubble3D val="0"/>
            <c:spPr>
              <a:solidFill>
                <a:srgbClr val="48AEA6"/>
              </a:solidFill>
              <a:ln w="10160">
                <a:solidFill>
                  <a:srgbClr val="439595"/>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FF8080"/>
              </a:solidFill>
              <a:ln w="10160">
                <a:solidFill>
                  <a:srgbClr val="FF5F5F"/>
                </a:solidFill>
              </a:ln>
            </c:spPr>
            <c:extLst>
              <c:ext xmlns:c16="http://schemas.microsoft.com/office/drawing/2014/chart" uri="{C3380CC4-5D6E-409C-BE32-E72D297353CC}">
                <c16:uniqueId val="{0000000B-7D2A-4F1E-BC80-EAAAE9B08A80}"/>
              </c:ext>
            </c:extLst>
          </c:dPt>
          <c:dPt>
            <c:idx val="5"/>
            <c:invertIfNegative val="0"/>
            <c:bubble3D val="0"/>
            <c:spPr>
              <a:solidFill>
                <a:srgbClr val="FFBFBF"/>
              </a:solidFill>
              <a:ln w="10160">
                <a:solidFill>
                  <a:srgbClr val="FF9B9B"/>
                </a:solidFill>
              </a:ln>
            </c:spPr>
            <c:extLst>
              <c:ext xmlns:c16="http://schemas.microsoft.com/office/drawing/2014/chart" uri="{C3380CC4-5D6E-409C-BE32-E72D297353CC}">
                <c16:uniqueId val="{0000000C-7D2A-4F1E-BC80-EAAAE9B08A80}"/>
              </c:ext>
            </c:extLst>
          </c:dPt>
          <c:dPt>
            <c:idx val="6"/>
            <c:invertIfNegative val="0"/>
            <c:bubble3D val="0"/>
            <c:spPr>
              <a:solidFill>
                <a:srgbClr val="FFBFBF"/>
              </a:solidFill>
              <a:ln w="10160">
                <a:solidFill>
                  <a:srgbClr val="FF9B9B"/>
                </a:solidFill>
              </a:ln>
              <a:effectLst/>
            </c:spPr>
            <c:extLst>
              <c:ext xmlns:c16="http://schemas.microsoft.com/office/drawing/2014/chart" uri="{C3380CC4-5D6E-409C-BE32-E72D297353CC}">
                <c16:uniqueId val="{0000000F-7D2A-4F1E-BC80-EAAAE9B08A80}"/>
              </c:ext>
            </c:extLst>
          </c:dPt>
          <c:dPt>
            <c:idx val="7"/>
            <c:invertIfNegative val="0"/>
            <c:bubble3D val="0"/>
            <c:spPr>
              <a:solidFill>
                <a:srgbClr val="B2DFDC"/>
              </a:solidFill>
              <a:ln w="10160">
                <a:solidFill>
                  <a:srgbClr val="8DC3C3"/>
                </a:solidFill>
              </a:ln>
            </c:spPr>
            <c:extLst>
              <c:ext xmlns:c16="http://schemas.microsoft.com/office/drawing/2014/chart" uri="{C3380CC4-5D6E-409C-BE32-E72D297353CC}">
                <c16:uniqueId val="{0000000D-7D2A-4F1E-BC80-EAAAE9B08A80}"/>
              </c:ext>
            </c:extLst>
          </c:dPt>
          <c:dPt>
            <c:idx val="8"/>
            <c:invertIfNegative val="1"/>
            <c:bubble3D val="0"/>
            <c:spPr>
              <a:solidFill>
                <a:srgbClr val="FF8080"/>
              </a:solidFill>
              <a:ln w="10160">
                <a:solidFill>
                  <a:srgbClr val="FF5F5F"/>
                </a:solidFill>
              </a:ln>
            </c:spPr>
            <c:extLst>
              <c:ext xmlns:c16="http://schemas.microsoft.com/office/drawing/2014/chart" uri="{C3380CC4-5D6E-409C-BE32-E72D297353CC}">
                <c16:uniqueId val="{00000011-78D1-41D4-ABFA-320BD44357BD}"/>
              </c:ext>
            </c:extLst>
          </c:dPt>
          <c:dPt>
            <c:idx val="9"/>
            <c:invertIfNegative val="1"/>
            <c:bubble3D val="0"/>
            <c:spPr>
              <a:solidFill>
                <a:srgbClr val="48AEA6"/>
              </a:solidFill>
              <a:ln w="10160">
                <a:solidFill>
                  <a:srgbClr val="439595"/>
                </a:solidFill>
              </a:ln>
            </c:spPr>
            <c:extLst>
              <c:ext xmlns:c16="http://schemas.microsoft.com/office/drawing/2014/chart" uri="{C3380CC4-5D6E-409C-BE32-E72D297353CC}">
                <c16:uniqueId val="{00000013-78D1-41D4-ABFA-320BD44357BD}"/>
              </c:ext>
            </c:extLst>
          </c:dPt>
          <c:dPt>
            <c:idx val="10"/>
            <c:invertIfNegative val="1"/>
            <c:bubble3D val="0"/>
            <c:spPr>
              <a:solidFill>
                <a:srgbClr val="48AEA6"/>
              </a:solidFill>
              <a:ln w="10160">
                <a:solidFill>
                  <a:srgbClr val="439595"/>
                </a:solidFill>
              </a:ln>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BB0460BA-72F6-4D7A-A3F7-8A9C4300C5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B462DC84-2B80-41DB-8864-4991007363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A9BDEAB4-688A-499B-8107-1674C303A9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EF966852-620A-42A2-B2E6-70FE717408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E9DE1092-2AF9-4931-B34E-C96D4A7C0A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BC20CF20-64EB-4CFB-876A-CB3AB879F0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6109E42E-675E-4798-82B6-FC30FD3B02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87351453-71F7-47EF-AE79-9D62A1FC06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Sheet1!$A$2:$A$12</c:f>
              <c:numCache>
                <c:formatCode>General</c:formatCode>
                <c:ptCount val="11"/>
                <c:pt idx="0">
                  <c:v>0.7653</c:v>
                </c:pt>
                <c:pt idx="1">
                  <c:v>0.9761</c:v>
                </c:pt>
                <c:pt idx="2">
                  <c:v>2.1591</c:v>
                </c:pt>
                <c:pt idx="3">
                  <c:v>0.9444</c:v>
                </c:pt>
                <c:pt idx="4">
                  <c:v>0.916</c:v>
                </c:pt>
                <c:pt idx="5">
                  <c:v>0.4494</c:v>
                </c:pt>
                <c:pt idx="6">
                  <c:v>0.4128</c:v>
                </c:pt>
                <c:pt idx="7">
                  <c:v>0.1407</c:v>
                </c:pt>
                <c:pt idx="8">
                  <c:v>1.1417</c:v>
                </c:pt>
                <c:pt idx="9">
                  <c:v>1.275</c:v>
                </c:pt>
                <c:pt idx="10">
                  <c:v>0.1083</c:v>
                </c:pt>
              </c:numCache>
            </c:numRef>
          </c:xVal>
          <c:yVal>
            <c:numRef>
              <c:f>Sheet1!$B$2:$B$12</c:f>
              <c:numCache>
                <c:formatCode>General</c:formatCode>
                <c:ptCount val="11"/>
                <c:pt idx="0">
                  <c:v>0.4934</c:v>
                </c:pt>
                <c:pt idx="1">
                  <c:v>0.6837</c:v>
                </c:pt>
                <c:pt idx="2">
                  <c:v>0.4198</c:v>
                </c:pt>
                <c:pt idx="3">
                  <c:v>0.4911</c:v>
                </c:pt>
                <c:pt idx="4">
                  <c:v>0.7386</c:v>
                </c:pt>
                <c:pt idx="5">
                  <c:v>0.4797</c:v>
                </c:pt>
                <c:pt idx="6">
                  <c:v>0.5165</c:v>
                </c:pt>
                <c:pt idx="7">
                  <c:v>0.0105</c:v>
                </c:pt>
                <c:pt idx="8">
                  <c:v>0.7091</c:v>
                </c:pt>
                <c:pt idx="9">
                  <c:v>0.7317</c:v>
                </c:pt>
                <c:pt idx="10">
                  <c:v>-0.0026</c:v>
                </c:pt>
              </c:numCache>
            </c:numRef>
          </c:yVal>
          <c:bubbleSize>
            <c:numRef>
              <c:f>Sheet1!$C$2:$C$12</c:f>
              <c:numCache>
                <c:formatCode>General</c:formatCode>
                <c:ptCount val="11"/>
                <c:pt idx="0">
                  <c:v>1798622.3696</c:v>
                </c:pt>
                <c:pt idx="1">
                  <c:v>423999.0885</c:v>
                </c:pt>
                <c:pt idx="2">
                  <c:v>1214691.3791000003</c:v>
                </c:pt>
                <c:pt idx="3">
                  <c:v>4518773.504000001</c:v>
                </c:pt>
                <c:pt idx="4">
                  <c:v>1094.5674000000001</c:v>
                </c:pt>
                <c:pt idx="5">
                  <c:v>1614221.3449</c:v>
                </c:pt>
                <c:pt idx="6">
                  <c:v>1997336.7136000001</c:v>
                </c:pt>
                <c:pt idx="7">
                  <c:v>1228819.4014000003</c:v>
                </c:pt>
                <c:pt idx="8">
                  <c:v>1343734.6551</c:v>
                </c:pt>
                <c:pt idx="9">
                  <c:v>2611438.9335999996</c:v>
                </c:pt>
                <c:pt idx="10">
                  <c:v>2298580.1270000003</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055998090982496"/>
        <c:crossBetween val="midCat"/>
      </c:valAx>
      <c:valAx>
        <c:axId val="1011451359"/>
        <c:scaling>
          <c:orientation val="minMax"/>
          <c:max val="1.2463199999999999"/>
          <c:min val="-0.24208"/>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8144852648500938"/>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BFBF"/>
              </a:solidFill>
              <a:ln w="10160">
                <a:solidFill>
                  <a:srgbClr val="FF9B9B"/>
                </a:solidFill>
              </a:ln>
            </c:spPr>
            <c:extLst>
              <c:ext xmlns:c16="http://schemas.microsoft.com/office/drawing/2014/chart" uri="{C3380CC4-5D6E-409C-BE32-E72D297353CC}">
                <c16:uniqueId val="{00000001-CFF5-4D9B-9947-2A90D7752FBB}"/>
              </c:ext>
            </c:extLst>
          </c:dPt>
          <c:dPt>
            <c:idx val="1"/>
            <c:invertIfNegative val="0"/>
            <c:bubble3D val="0"/>
            <c:spPr>
              <a:solidFill>
                <a:srgbClr val="FF8080"/>
              </a:solidFill>
              <a:ln w="10160">
                <a:solidFill>
                  <a:srgbClr val="FF5F5F"/>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FF8080"/>
              </a:solidFill>
              <a:ln w="10160">
                <a:solidFill>
                  <a:srgbClr val="FF5F5F"/>
                </a:solidFill>
              </a:ln>
            </c:spPr>
            <c:extLst>
              <c:ext xmlns:c16="http://schemas.microsoft.com/office/drawing/2014/chart" uri="{C3380CC4-5D6E-409C-BE32-E72D297353CC}">
                <c16:uniqueId val="{00000005-CFF5-4D9B-9947-2A90D7752FBB}"/>
              </c:ext>
            </c:extLst>
          </c:dPt>
          <c:dPt>
            <c:idx val="3"/>
            <c:invertIfNegative val="0"/>
            <c:bubble3D val="0"/>
            <c:spPr>
              <a:solidFill>
                <a:srgbClr val="48AEA6"/>
              </a:solidFill>
              <a:ln w="10160">
                <a:solidFill>
                  <a:srgbClr val="439595"/>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FFBFBF"/>
              </a:solidFill>
              <a:ln w="10160">
                <a:solidFill>
                  <a:srgbClr val="FF9B9B"/>
                </a:solidFill>
              </a:ln>
            </c:spPr>
            <c:extLst>
              <c:ext xmlns:c16="http://schemas.microsoft.com/office/drawing/2014/chart" uri="{C3380CC4-5D6E-409C-BE32-E72D297353CC}">
                <c16:uniqueId val="{0000000B-7D2A-4F1E-BC80-EAAAE9B08A80}"/>
              </c:ext>
            </c:extLst>
          </c:dPt>
          <c:dPt>
            <c:idx val="5"/>
            <c:invertIfNegative val="0"/>
            <c:bubble3D val="0"/>
            <c:spPr>
              <a:solidFill>
                <a:srgbClr val="FFBFBF"/>
              </a:solidFill>
              <a:ln w="10160">
                <a:solidFill>
                  <a:srgbClr val="FF9B9B"/>
                </a:solidFill>
              </a:ln>
            </c:spPr>
            <c:extLst>
              <c:ext xmlns:c16="http://schemas.microsoft.com/office/drawing/2014/chart" uri="{C3380CC4-5D6E-409C-BE32-E72D297353CC}">
                <c16:uniqueId val="{0000000C-7D2A-4F1E-BC80-EAAAE9B08A80}"/>
              </c:ext>
            </c:extLst>
          </c:dPt>
          <c:dPt>
            <c:idx val="6"/>
            <c:invertIfNegative val="0"/>
            <c:bubble3D val="0"/>
            <c:spPr>
              <a:solidFill>
                <a:srgbClr val="B2DFDC"/>
              </a:solidFill>
              <a:ln w="10160">
                <a:solidFill>
                  <a:srgbClr val="8DC3C3"/>
                </a:solidFill>
              </a:ln>
              <a:effectLst/>
            </c:spPr>
            <c:extLst>
              <c:ext xmlns:c16="http://schemas.microsoft.com/office/drawing/2014/chart" uri="{C3380CC4-5D6E-409C-BE32-E72D297353CC}">
                <c16:uniqueId val="{0000000F-7D2A-4F1E-BC80-EAAAE9B08A80}"/>
              </c:ext>
            </c:extLst>
          </c:dPt>
          <c:dPt>
            <c:idx val="7"/>
            <c:invertIfNegative val="0"/>
            <c:bubble3D val="0"/>
            <c:spPr>
              <a:solidFill>
                <a:srgbClr val="FF8080"/>
              </a:solidFill>
              <a:ln w="10160">
                <a:solidFill>
                  <a:srgbClr val="FF5F5F"/>
                </a:solidFill>
              </a:ln>
            </c:spPr>
            <c:extLst>
              <c:ext xmlns:c16="http://schemas.microsoft.com/office/drawing/2014/chart" uri="{C3380CC4-5D6E-409C-BE32-E72D297353CC}">
                <c16:uniqueId val="{0000000D-7D2A-4F1E-BC80-EAAAE9B08A80}"/>
              </c:ext>
            </c:extLst>
          </c:dPt>
          <c:dPt>
            <c:idx val="8"/>
            <c:invertIfNegative val="1"/>
            <c:bubble3D val="0"/>
            <c:spPr>
              <a:solidFill>
                <a:srgbClr val="48AEA6"/>
              </a:solidFill>
              <a:ln w="10160">
                <a:solidFill>
                  <a:srgbClr val="439595"/>
                </a:solidFill>
              </a:ln>
            </c:spPr>
            <c:extLst>
              <c:ext xmlns:c16="http://schemas.microsoft.com/office/drawing/2014/chart" uri="{C3380CC4-5D6E-409C-BE32-E72D297353CC}">
                <c16:uniqueId val="{00000011-78D1-41D4-ABFA-320BD44357BD}"/>
              </c:ext>
            </c:extLst>
          </c:dPt>
          <c:dPt>
            <c:idx val="9"/>
            <c:invertIfNegative val="1"/>
            <c:bubble3D val="0"/>
            <c:spPr>
              <a:solidFill>
                <a:srgbClr val="48AEA6"/>
              </a:solidFill>
              <a:ln w="10160">
                <a:solidFill>
                  <a:srgbClr val="439595"/>
                </a:solidFill>
              </a:ln>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ED4B1534-8474-4CAE-984B-3AAD2E589E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B900267A-4BE0-427D-9801-03E11F7F0D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FE186B45-53AE-4A04-8115-B423D5C08B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E838F3FE-B320-4DF2-8BFC-793A16C168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7BABFBCC-6FB9-4A98-BE51-3D5F304B8C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F3D1D189-BAAC-46D7-A9E8-50E2FA27C1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9D34CC66-D931-4AFD-B9E4-FD906D5C3A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F3A82908-51C4-4DE8-8AE4-D176B51438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Sheet1!$A$2:$A$11</c:f>
              <c:numCache>
                <c:formatCode>General</c:formatCode>
                <c:ptCount val="10"/>
                <c:pt idx="0">
                  <c:v>0.7653</c:v>
                </c:pt>
                <c:pt idx="1">
                  <c:v>0.9762</c:v>
                </c:pt>
                <c:pt idx="2">
                  <c:v>2.1592</c:v>
                </c:pt>
                <c:pt idx="3">
                  <c:v>0.9444</c:v>
                </c:pt>
                <c:pt idx="4">
                  <c:v>0.4494</c:v>
                </c:pt>
                <c:pt idx="5">
                  <c:v>0.4128</c:v>
                </c:pt>
                <c:pt idx="6">
                  <c:v>0.1407</c:v>
                </c:pt>
                <c:pt idx="7">
                  <c:v>1.1418</c:v>
                </c:pt>
                <c:pt idx="8">
                  <c:v>1.275</c:v>
                </c:pt>
                <c:pt idx="9">
                  <c:v>0.1083</c:v>
                </c:pt>
              </c:numCache>
            </c:numRef>
          </c:xVal>
          <c:yVal>
            <c:numRef>
              <c:f>Sheet1!$B$2:$B$11</c:f>
              <c:numCache>
                <c:formatCode>General</c:formatCode>
                <c:ptCount val="10"/>
                <c:pt idx="0">
                  <c:v>0.4934</c:v>
                </c:pt>
                <c:pt idx="1">
                  <c:v>0.6837</c:v>
                </c:pt>
                <c:pt idx="2">
                  <c:v>0.4198</c:v>
                </c:pt>
                <c:pt idx="3">
                  <c:v>0.4911</c:v>
                </c:pt>
                <c:pt idx="4">
                  <c:v>0.4798</c:v>
                </c:pt>
                <c:pt idx="5">
                  <c:v>0.5166</c:v>
                </c:pt>
                <c:pt idx="6">
                  <c:v>0.0104</c:v>
                </c:pt>
                <c:pt idx="7">
                  <c:v>0.7091</c:v>
                </c:pt>
                <c:pt idx="8">
                  <c:v>0.7317</c:v>
                </c:pt>
                <c:pt idx="9">
                  <c:v>-0.0026</c:v>
                </c:pt>
              </c:numCache>
            </c:numRef>
          </c:yVal>
          <c:bubbleSize>
            <c:numRef>
              <c:f>Sheet1!$C$2:$C$11</c:f>
              <c:numCache>
                <c:formatCode>General</c:formatCode>
                <c:ptCount val="10"/>
                <c:pt idx="0">
                  <c:v>1549808.4677999998</c:v>
                </c:pt>
                <c:pt idx="1">
                  <c:v>365615.01729999995</c:v>
                </c:pt>
                <c:pt idx="2">
                  <c:v>1046552.1157999999</c:v>
                </c:pt>
                <c:pt idx="3">
                  <c:v>3936071.3593999995</c:v>
                </c:pt>
                <c:pt idx="4">
                  <c:v>1407622.4701</c:v>
                </c:pt>
                <c:pt idx="5">
                  <c:v>1730514.1759000001</c:v>
                </c:pt>
                <c:pt idx="6">
                  <c:v>1029392.1368000001</c:v>
                </c:pt>
                <c:pt idx="7">
                  <c:v>1171834.1069000002</c:v>
                </c:pt>
                <c:pt idx="8">
                  <c:v>2266539.6034999997</c:v>
                </c:pt>
                <c:pt idx="9">
                  <c:v>1937934.2558000002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31960185684373"/>
        <c:crossBetween val="midCat"/>
      </c:valAx>
      <c:valAx>
        <c:axId val="1011451359"/>
        <c:scaling>
          <c:orientation val="minMax"/>
          <c:max val="1.23804"/>
          <c:min val="-0.24208"/>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8179973097661081"/>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a:solidFill>
                  <a:srgbClr val="FF5F5F"/>
                </a:solidFill>
              </a:ln>
            </c:spPr>
            <c:extLst>
              <c:ext xmlns:c16="http://schemas.microsoft.com/office/drawing/2014/chart" uri="{C3380CC4-5D6E-409C-BE32-E72D297353CC}">
                <c16:uniqueId val="{00000001-CFF5-4D9B-9947-2A90D7752FBB}"/>
              </c:ext>
            </c:extLst>
          </c:dPt>
          <c:dPt>
            <c:idx val="1"/>
            <c:invertIfNegative val="0"/>
            <c:bubble3D val="0"/>
            <c:spPr>
              <a:solidFill>
                <a:srgbClr val="FF8080"/>
              </a:solidFill>
              <a:ln w="10160">
                <a:solidFill>
                  <a:srgbClr val="FF5F5F"/>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FF8080"/>
              </a:solidFill>
              <a:ln w="10160">
                <a:solidFill>
                  <a:srgbClr val="FF5F5F"/>
                </a:solidFill>
              </a:ln>
            </c:spPr>
            <c:extLst>
              <c:ext xmlns:c16="http://schemas.microsoft.com/office/drawing/2014/chart" uri="{C3380CC4-5D6E-409C-BE32-E72D297353CC}">
                <c16:uniqueId val="{00000005-CFF5-4D9B-9947-2A90D7752FBB}"/>
              </c:ext>
            </c:extLst>
          </c:dPt>
          <c:dPt>
            <c:idx val="3"/>
            <c:invertIfNegative val="0"/>
            <c:bubble3D val="0"/>
            <c:spPr>
              <a:solidFill>
                <a:srgbClr val="48AEA6"/>
              </a:solidFill>
              <a:ln w="10160">
                <a:solidFill>
                  <a:srgbClr val="439595"/>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9350A318-7813-4A26-BA3E-5E0664D865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90F9AD6A-6A56-4F33-B776-ECD8D4EF10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C8D0ADAB-6D6A-4AEB-B933-A7BD933334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9F82A3BC-4705-4806-A150-B4271CA8FB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69D98CAB-5906-492A-BB89-16DA2DADCC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E69FFA64-7D64-438A-A289-82428A7C09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9489BAA0-0AC8-4DDB-8E1C-F573D8A740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F78C4A2A-0079-4470-B8A5-333C5447E3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0.9755</c:v>
                </c:pt>
                <c:pt idx="1">
                  <c:v>2.1586</c:v>
                </c:pt>
                <c:pt idx="2">
                  <c:v>1.1413</c:v>
                </c:pt>
                <c:pt idx="3">
                  <c:v>1.2749</c:v>
                </c:pt>
              </c:numCache>
            </c:numRef>
          </c:xVal>
          <c:yVal>
            <c:numRef>
              <c:f>Sheet1!$B$2:$B$5</c:f>
              <c:numCache>
                <c:formatCode>General</c:formatCode>
                <c:ptCount val="4"/>
                <c:pt idx="0">
                  <c:v>0.6837</c:v>
                </c:pt>
                <c:pt idx="1">
                  <c:v>0.4195</c:v>
                </c:pt>
                <c:pt idx="2">
                  <c:v>0.7091</c:v>
                </c:pt>
                <c:pt idx="3">
                  <c:v>0.7317</c:v>
                </c:pt>
              </c:numCache>
            </c:numRef>
          </c:yVal>
          <c:bubbleSize>
            <c:numRef>
              <c:f>Sheet1!$C$2:$C$5</c:f>
              <c:numCache>
                <c:formatCode>General</c:formatCode>
                <c:ptCount val="4"/>
                <c:pt idx="0">
                  <c:v>30082.322399999997</c:v>
                </c:pt>
                <c:pt idx="1">
                  <c:v>78650.09289999999</c:v>
                </c:pt>
                <c:pt idx="2">
                  <c:v>85603.14790000001</c:v>
                </c:pt>
                <c:pt idx="3">
                  <c:v>162101.8536</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6533324092125449"/>
        <c:crossBetween val="midCat"/>
      </c:valAx>
      <c:valAx>
        <c:axId val="1011451359"/>
        <c:scaling>
          <c:orientation val="minMax"/>
          <c:max val="1.23804"/>
          <c:min val="0.095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4125394758164738"/>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a:solidFill>
                  <a:srgbClr val="FF5F5F"/>
                </a:solidFill>
              </a:ln>
            </c:spPr>
            <c:extLst>
              <c:ext xmlns:c16="http://schemas.microsoft.com/office/drawing/2014/chart" uri="{C3380CC4-5D6E-409C-BE32-E72D297353CC}">
                <c16:uniqueId val="{00000001-CFF5-4D9B-9947-2A90D7752FBB}"/>
              </c:ext>
            </c:extLst>
          </c:dPt>
          <c:dPt>
            <c:idx val="1"/>
            <c:invertIfNegative val="0"/>
            <c:bubble3D val="0"/>
            <c:spPr>
              <a:solidFill>
                <a:srgbClr val="FF8080"/>
              </a:solidFill>
              <a:ln w="10160">
                <a:solidFill>
                  <a:srgbClr val="FF5F5F"/>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FF8080"/>
              </a:solidFill>
              <a:ln w="10160">
                <a:solidFill>
                  <a:srgbClr val="FF5F5F"/>
                </a:solidFill>
              </a:ln>
            </c:spPr>
            <c:extLst>
              <c:ext xmlns:c16="http://schemas.microsoft.com/office/drawing/2014/chart" uri="{C3380CC4-5D6E-409C-BE32-E72D297353CC}">
                <c16:uniqueId val="{00000005-CFF5-4D9B-9947-2A90D7752FBB}"/>
              </c:ext>
            </c:extLst>
          </c:dPt>
          <c:dPt>
            <c:idx val="3"/>
            <c:invertIfNegative val="0"/>
            <c:bubble3D val="0"/>
            <c:spPr>
              <a:solidFill>
                <a:srgbClr val="FF8080"/>
              </a:solidFill>
              <a:ln w="10160">
                <a:solidFill>
                  <a:srgbClr val="FF5F5F"/>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48AEA6"/>
              </a:solidFill>
              <a:ln w="10160">
                <a:solidFill>
                  <a:srgbClr val="439595"/>
                </a:solidFill>
              </a:ln>
            </c:spPr>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3CA93710-F5FF-4ED7-9C96-A8F945FFD5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F1D3EE14-5010-4951-A617-BA2935F82D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EBDC12F8-727F-402D-AD92-42CD8D92C3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F472E966-1E94-4028-B33E-863B9CAA6E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99DF0994-CEBA-4960-8BF9-7AD8A41DAE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2DCB55BE-177A-4485-BA3D-2B541B2E05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AB3E82E7-0866-4601-B7ED-575B2739A8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BD312C76-0C53-420B-B882-246D2D5E56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0.9761</c:v>
                </c:pt>
                <c:pt idx="1">
                  <c:v>2.1591</c:v>
                </c:pt>
                <c:pt idx="2">
                  <c:v>0.916</c:v>
                </c:pt>
                <c:pt idx="3">
                  <c:v>1.1417</c:v>
                </c:pt>
                <c:pt idx="4">
                  <c:v>1.275</c:v>
                </c:pt>
              </c:numCache>
            </c:numRef>
          </c:xVal>
          <c:yVal>
            <c:numRef>
              <c:f>Sheet1!$B$2:$B$6</c:f>
              <c:numCache>
                <c:formatCode>General</c:formatCode>
                <c:ptCount val="5"/>
                <c:pt idx="0">
                  <c:v>0.6837</c:v>
                </c:pt>
                <c:pt idx="1">
                  <c:v>0.4198</c:v>
                </c:pt>
                <c:pt idx="2">
                  <c:v>0.7386</c:v>
                </c:pt>
                <c:pt idx="3">
                  <c:v>0.7091</c:v>
                </c:pt>
                <c:pt idx="4">
                  <c:v>0.7317</c:v>
                </c:pt>
              </c:numCache>
            </c:numRef>
          </c:yVal>
          <c:bubbleSize>
            <c:numRef>
              <c:f>Sheet1!$C$2:$C$6</c:f>
              <c:numCache>
                <c:formatCode>General</c:formatCode>
                <c:ptCount val="5"/>
                <c:pt idx="0">
                  <c:v>423999.0885</c:v>
                </c:pt>
                <c:pt idx="1">
                  <c:v>1214691.3791000003</c:v>
                </c:pt>
                <c:pt idx="2">
                  <c:v>1094.5674000000001</c:v>
                </c:pt>
                <c:pt idx="3">
                  <c:v>1343734.6551</c:v>
                </c:pt>
                <c:pt idx="4">
                  <c:v>2611438.9335999996</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6549210500610623"/>
        <c:crossBetween val="midCat"/>
      </c:valAx>
      <c:valAx>
        <c:axId val="1011451359"/>
        <c:scaling>
          <c:orientation val="minMax"/>
          <c:max val="1.2463199999999999"/>
          <c:min val="0.0958400000000000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4122061159195076"/>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a:solidFill>
                  <a:srgbClr val="FF5F5F"/>
                </a:solidFill>
              </a:ln>
            </c:spPr>
            <c:extLst>
              <c:ext xmlns:c16="http://schemas.microsoft.com/office/drawing/2014/chart" uri="{C3380CC4-5D6E-409C-BE32-E72D297353CC}">
                <c16:uniqueId val="{00000001-CFF5-4D9B-9947-2A90D7752FBB}"/>
              </c:ext>
            </c:extLst>
          </c:dPt>
          <c:dPt>
            <c:idx val="1"/>
            <c:invertIfNegative val="0"/>
            <c:bubble3D val="0"/>
            <c:spPr>
              <a:solidFill>
                <a:srgbClr val="FFBFBF"/>
              </a:solidFill>
              <a:ln w="10160">
                <a:solidFill>
                  <a:srgbClr val="FF9B9B"/>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FFBFBF"/>
              </a:solidFill>
              <a:ln w="10160">
                <a:solidFill>
                  <a:srgbClr val="FF9B9B"/>
                </a:solidFill>
              </a:ln>
            </c:spPr>
            <c:extLst>
              <c:ext xmlns:c16="http://schemas.microsoft.com/office/drawing/2014/chart" uri="{C3380CC4-5D6E-409C-BE32-E72D297353CC}">
                <c16:uniqueId val="{00000005-CFF5-4D9B-9947-2A90D7752FBB}"/>
              </c:ext>
            </c:extLst>
          </c:dPt>
          <c:dPt>
            <c:idx val="3"/>
            <c:invertIfNegative val="0"/>
            <c:bubble3D val="0"/>
            <c:spPr>
              <a:solidFill>
                <a:srgbClr val="48AEA6"/>
              </a:solidFill>
              <a:ln w="10160">
                <a:solidFill>
                  <a:srgbClr val="439595"/>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99CF82FC-3CA5-4C91-9DD4-A0DE1FBB92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857AEA6C-509D-4F2E-AE7F-D3CEC901CC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1C636F0B-EBC7-47C4-8C0B-7D9DAFF9B4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69D3C34-275F-4CDA-829D-0F1DA68A7E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9219FD6F-625D-4ED7-A7D2-02EEDCD072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C5C12B83-5D58-43BA-B176-869DADE20D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ED90DCC9-530B-431F-AB54-3B14723B6E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AE6C8236-0EEB-476A-98E4-EA47E8661B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0.9758</c:v>
                </c:pt>
                <c:pt idx="1">
                  <c:v>2.1589</c:v>
                </c:pt>
                <c:pt idx="2">
                  <c:v>1.1412</c:v>
                </c:pt>
                <c:pt idx="3">
                  <c:v>1.2748</c:v>
                </c:pt>
              </c:numCache>
            </c:numRef>
          </c:xVal>
          <c:yVal>
            <c:numRef>
              <c:f>Sheet1!$B$2:$B$5</c:f>
              <c:numCache>
                <c:formatCode>General</c:formatCode>
                <c:ptCount val="4"/>
                <c:pt idx="0">
                  <c:v>0.6837</c:v>
                </c:pt>
                <c:pt idx="1">
                  <c:v>0.4199</c:v>
                </c:pt>
                <c:pt idx="2">
                  <c:v>0.7091</c:v>
                </c:pt>
                <c:pt idx="3">
                  <c:v>0.7318</c:v>
                </c:pt>
              </c:numCache>
            </c:numRef>
          </c:yVal>
          <c:bubbleSize>
            <c:numRef>
              <c:f>Sheet1!$C$2:$C$5</c:f>
              <c:numCache>
                <c:formatCode>General</c:formatCode>
                <c:ptCount val="4"/>
                <c:pt idx="0">
                  <c:v>28301.748799999998</c:v>
                </c:pt>
                <c:pt idx="1">
                  <c:v>89489.17039999999</c:v>
                </c:pt>
                <c:pt idx="2">
                  <c:v>86297.40030000001</c:v>
                </c:pt>
                <c:pt idx="3">
                  <c:v>182797.47649999996</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6510734970506644"/>
        <c:crossBetween val="midCat"/>
      </c:valAx>
      <c:valAx>
        <c:axId val="1011451359"/>
        <c:scaling>
          <c:orientation val="minMax"/>
          <c:max val="1.23816"/>
          <c:min val="0.0959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4276249953620939"/>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a:solidFill>
                  <a:srgbClr val="FF5F5F"/>
                </a:solidFill>
              </a:ln>
            </c:spPr>
            <c:extLst>
              <c:ext xmlns:c16="http://schemas.microsoft.com/office/drawing/2014/chart" uri="{C3380CC4-5D6E-409C-BE32-E72D297353CC}">
                <c16:uniqueId val="{00000001-CFF5-4D9B-9947-2A90D7752FBB}"/>
              </c:ext>
            </c:extLst>
          </c:dPt>
          <c:dPt>
            <c:idx val="1"/>
            <c:invertIfNegative val="0"/>
            <c:bubble3D val="0"/>
            <c:spPr>
              <a:solidFill>
                <a:srgbClr val="FF8080"/>
              </a:solidFill>
              <a:ln w="10160">
                <a:solidFill>
                  <a:srgbClr val="FF5F5F"/>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FF8080"/>
              </a:solidFill>
              <a:ln w="10160">
                <a:solidFill>
                  <a:srgbClr val="FF5F5F"/>
                </a:solidFill>
              </a:ln>
            </c:spPr>
            <c:extLst>
              <c:ext xmlns:c16="http://schemas.microsoft.com/office/drawing/2014/chart" uri="{C3380CC4-5D6E-409C-BE32-E72D297353CC}">
                <c16:uniqueId val="{00000005-CFF5-4D9B-9947-2A90D7752FBB}"/>
              </c:ext>
            </c:extLst>
          </c:dPt>
          <c:dPt>
            <c:idx val="3"/>
            <c:invertIfNegative val="0"/>
            <c:bubble3D val="0"/>
            <c:spPr>
              <a:solidFill>
                <a:srgbClr val="48AEA6"/>
              </a:solidFill>
              <a:ln w="10160">
                <a:solidFill>
                  <a:srgbClr val="439595"/>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E82A50C9-1738-4182-9756-793AD82002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FD1884FA-72A3-481F-8922-9A9BA182F7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7154CFDC-B391-4D90-AEC7-6B673B7F62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F03BB665-AD5E-4B3E-8EBF-7ECBF30AA9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0A7445B3-1532-4E77-A1E5-F93A86ED3B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E7CBAAE-7F9D-4CE1-B63E-F9CE0DFD5E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2B02718B-2106-4636-BE8B-9BF4185BAB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87578F13-D191-4C97-BFB3-4BF268849A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0.9762</c:v>
                </c:pt>
                <c:pt idx="1">
                  <c:v>2.1592</c:v>
                </c:pt>
                <c:pt idx="2">
                  <c:v>1.1418</c:v>
                </c:pt>
                <c:pt idx="3">
                  <c:v>1.275</c:v>
                </c:pt>
              </c:numCache>
            </c:numRef>
          </c:xVal>
          <c:yVal>
            <c:numRef>
              <c:f>Sheet1!$B$2:$B$5</c:f>
              <c:numCache>
                <c:formatCode>General</c:formatCode>
                <c:ptCount val="4"/>
                <c:pt idx="0">
                  <c:v>0.6837</c:v>
                </c:pt>
                <c:pt idx="1">
                  <c:v>0.4198</c:v>
                </c:pt>
                <c:pt idx="2">
                  <c:v>0.7091</c:v>
                </c:pt>
                <c:pt idx="3">
                  <c:v>0.7317</c:v>
                </c:pt>
              </c:numCache>
            </c:numRef>
          </c:yVal>
          <c:bubbleSize>
            <c:numRef>
              <c:f>Sheet1!$C$2:$C$5</c:f>
              <c:numCache>
                <c:formatCode>General</c:formatCode>
                <c:ptCount val="4"/>
                <c:pt idx="0">
                  <c:v>365615.01729999995</c:v>
                </c:pt>
                <c:pt idx="1">
                  <c:v>1046552.1157999999</c:v>
                </c:pt>
                <c:pt idx="2">
                  <c:v>1171834.1069000002</c:v>
                </c:pt>
                <c:pt idx="3">
                  <c:v>2266539.6034999997</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6553265421698722"/>
        <c:crossBetween val="midCat"/>
      </c:valAx>
      <c:valAx>
        <c:axId val="1011451359"/>
        <c:scaling>
          <c:orientation val="minMax"/>
          <c:max val="1.23804"/>
          <c:min val="0.0958400000000000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4110729312209616"/>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BFBF"/>
              </a:solidFill>
              <a:ln w="10160">
                <a:solidFill>
                  <a:srgbClr val="FF9B9B"/>
                </a:solidFill>
              </a:ln>
            </c:spPr>
            <c:extLst>
              <c:ext xmlns:c16="http://schemas.microsoft.com/office/drawing/2014/chart" uri="{C3380CC4-5D6E-409C-BE32-E72D297353CC}">
                <c16:uniqueId val="{00000001-CFF5-4D9B-9947-2A90D7752FBB}"/>
              </c:ext>
            </c:extLst>
          </c:dPt>
          <c:dPt>
            <c:idx val="1"/>
            <c:invertIfNegative val="0"/>
            <c:bubble3D val="0"/>
            <c:spPr>
              <a:solidFill>
                <a:srgbClr val="48AEA6"/>
              </a:solidFill>
              <a:ln w="10160">
                <a:solidFill>
                  <a:srgbClr val="439595"/>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FF8080"/>
              </a:solidFill>
              <a:ln w="10160">
                <a:solidFill>
                  <a:srgbClr val="FF5F5F"/>
                </a:solidFill>
              </a:ln>
            </c:spPr>
            <c:extLst>
              <c:ext xmlns:c16="http://schemas.microsoft.com/office/drawing/2014/chart" uri="{C3380CC4-5D6E-409C-BE32-E72D297353CC}">
                <c16:uniqueId val="{00000005-CFF5-4D9B-9947-2A90D7752FBB}"/>
              </c:ext>
            </c:extLst>
          </c:dPt>
          <c:dPt>
            <c:idx val="3"/>
            <c:invertIfNegative val="0"/>
            <c:bubble3D val="0"/>
            <c:spPr>
              <a:solidFill>
                <a:srgbClr val="FFBFBF"/>
              </a:solidFill>
              <a:ln w="10160">
                <a:solidFill>
                  <a:srgbClr val="FF9B9B"/>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B2DFDC"/>
              </a:solidFill>
              <a:ln w="10160">
                <a:solidFill>
                  <a:srgbClr val="8DC3C3"/>
                </a:solidFill>
              </a:ln>
            </c:spPr>
            <c:extLst>
              <c:ext xmlns:c16="http://schemas.microsoft.com/office/drawing/2014/chart" uri="{C3380CC4-5D6E-409C-BE32-E72D297353CC}">
                <c16:uniqueId val="{0000000B-7D2A-4F1E-BC80-EAAAE9B08A80}"/>
              </c:ext>
            </c:extLst>
          </c:dPt>
          <c:dPt>
            <c:idx val="5"/>
            <c:invertIfNegative val="0"/>
            <c:bubble3D val="0"/>
            <c:spPr>
              <a:solidFill>
                <a:srgbClr val="B2DFDC"/>
              </a:solidFill>
              <a:ln w="10160">
                <a:solidFill>
                  <a:srgbClr val="8DC3C3"/>
                </a:solidFill>
              </a:ln>
            </c:spPr>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41E2EB04-480E-454E-8133-5A64084524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0F91D267-A156-411E-A01D-083EA56569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B228C315-45FF-4A4E-9B66-08830ED02E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AA4730C6-8D10-4739-B9A2-BE905BDA38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DAD9AE7B-6B31-448A-ABF2-64403006A9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66FF09FB-B66A-4DDF-B45C-A844E72194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C9B8ACE8-F613-40B5-8ED7-C495C6FEFA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886F6A73-28D7-4269-877F-DC0DC5CF18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0.7653</c:v>
                </c:pt>
                <c:pt idx="1">
                  <c:v>0.9444</c:v>
                </c:pt>
                <c:pt idx="2">
                  <c:v>0.4494</c:v>
                </c:pt>
                <c:pt idx="3">
                  <c:v>0.4127</c:v>
                </c:pt>
                <c:pt idx="4">
                  <c:v>0.1407</c:v>
                </c:pt>
                <c:pt idx="5">
                  <c:v>0.1083</c:v>
                </c:pt>
              </c:numCache>
            </c:numRef>
          </c:xVal>
          <c:yVal>
            <c:numRef>
              <c:f>Sheet1!$B$2:$B$7</c:f>
              <c:numCache>
                <c:formatCode>General</c:formatCode>
                <c:ptCount val="6"/>
                <c:pt idx="0">
                  <c:v>0.4934</c:v>
                </c:pt>
                <c:pt idx="1">
                  <c:v>0.4911</c:v>
                </c:pt>
                <c:pt idx="2">
                  <c:v>0.48</c:v>
                </c:pt>
                <c:pt idx="3">
                  <c:v>0.5166</c:v>
                </c:pt>
                <c:pt idx="4">
                  <c:v>0.0104</c:v>
                </c:pt>
                <c:pt idx="5">
                  <c:v>-0.0032</c:v>
                </c:pt>
              </c:numCache>
            </c:numRef>
          </c:yVal>
          <c:bubbleSize>
            <c:numRef>
              <c:f>Sheet1!$C$2:$C$7</c:f>
              <c:numCache>
                <c:formatCode>General</c:formatCode>
                <c:ptCount val="6"/>
                <c:pt idx="0">
                  <c:v>129385.6139</c:v>
                </c:pt>
                <c:pt idx="1">
                  <c:v>310226.51689999993</c:v>
                </c:pt>
                <c:pt idx="2">
                  <c:v>100468.0599</c:v>
                </c:pt>
                <c:pt idx="3">
                  <c:v>141820.57580000002</c:v>
                </c:pt>
                <c:pt idx="4">
                  <c:v>85078.3402</c:v>
                </c:pt>
                <c:pt idx="5">
                  <c:v>185958.43340000007</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3546612617169682"/>
        <c:crossBetween val="midCat"/>
      </c:valAx>
      <c:valAx>
        <c:axId val="1011451359"/>
        <c:scaling>
          <c:orientation val="minMax"/>
          <c:max val="0.9799199999999999"/>
          <c:min val="-0.2425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538518834904171"/>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BFBF"/>
              </a:solidFill>
              <a:ln w="10160">
                <a:solidFill>
                  <a:srgbClr val="FF9B9B"/>
                </a:solidFill>
              </a:ln>
            </c:spPr>
            <c:extLst>
              <c:ext xmlns:c16="http://schemas.microsoft.com/office/drawing/2014/chart" uri="{C3380CC4-5D6E-409C-BE32-E72D297353CC}">
                <c16:uniqueId val="{00000001-CFF5-4D9B-9947-2A90D7752FBB}"/>
              </c:ext>
            </c:extLst>
          </c:dPt>
          <c:dPt>
            <c:idx val="1"/>
            <c:invertIfNegative val="0"/>
            <c:bubble3D val="0"/>
            <c:spPr>
              <a:solidFill>
                <a:srgbClr val="48AEA6"/>
              </a:solidFill>
              <a:ln w="10160">
                <a:solidFill>
                  <a:srgbClr val="439595"/>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FFBFBF"/>
              </a:solidFill>
              <a:ln w="10160">
                <a:solidFill>
                  <a:srgbClr val="FF9B9B"/>
                </a:solidFill>
              </a:ln>
            </c:spPr>
            <c:extLst>
              <c:ext xmlns:c16="http://schemas.microsoft.com/office/drawing/2014/chart" uri="{C3380CC4-5D6E-409C-BE32-E72D297353CC}">
                <c16:uniqueId val="{00000005-CFF5-4D9B-9947-2A90D7752FBB}"/>
              </c:ext>
            </c:extLst>
          </c:dPt>
          <c:dPt>
            <c:idx val="3"/>
            <c:invertIfNegative val="0"/>
            <c:bubble3D val="0"/>
            <c:spPr>
              <a:solidFill>
                <a:srgbClr val="FFBFBF"/>
              </a:solidFill>
              <a:ln w="10160">
                <a:solidFill>
                  <a:srgbClr val="FF9B9B"/>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B2DFDC"/>
              </a:solidFill>
              <a:ln w="10160">
                <a:solidFill>
                  <a:srgbClr val="8DC3C3"/>
                </a:solidFill>
              </a:ln>
            </c:spPr>
            <c:extLst>
              <c:ext xmlns:c16="http://schemas.microsoft.com/office/drawing/2014/chart" uri="{C3380CC4-5D6E-409C-BE32-E72D297353CC}">
                <c16:uniqueId val="{0000000B-7D2A-4F1E-BC80-EAAAE9B08A80}"/>
              </c:ext>
            </c:extLst>
          </c:dPt>
          <c:dPt>
            <c:idx val="5"/>
            <c:invertIfNegative val="0"/>
            <c:bubble3D val="0"/>
            <c:spPr>
              <a:solidFill>
                <a:srgbClr val="48AEA6"/>
              </a:solidFill>
              <a:ln w="10160">
                <a:solidFill>
                  <a:srgbClr val="439595"/>
                </a:solidFill>
              </a:ln>
            </c:spPr>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396240DC-83B7-402A-A28F-3DF5ECC362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2CE497FD-84F0-4D69-A4D2-D63D1CCC95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FD23C87C-EAE1-4F53-8B33-F2C4AE4ABD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AAA2682C-F8DE-4020-9274-9A32F26ADB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5F2473EF-487A-4E1A-9649-EA8E68F548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D8CB0DEE-F8C0-4F5B-9040-B6AA4EB90D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2F28BE10-15E3-484E-B45D-0C2D05829D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FB3B8EB2-083F-478C-A708-A2B407A676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0.7653</c:v>
                </c:pt>
                <c:pt idx="1">
                  <c:v>0.9444</c:v>
                </c:pt>
                <c:pt idx="2">
                  <c:v>0.4494</c:v>
                </c:pt>
                <c:pt idx="3">
                  <c:v>0.4128</c:v>
                </c:pt>
                <c:pt idx="4">
                  <c:v>0.1407</c:v>
                </c:pt>
                <c:pt idx="5">
                  <c:v>0.1083</c:v>
                </c:pt>
              </c:numCache>
            </c:numRef>
          </c:xVal>
          <c:yVal>
            <c:numRef>
              <c:f>Sheet1!$B$2:$B$7</c:f>
              <c:numCache>
                <c:formatCode>General</c:formatCode>
                <c:ptCount val="6"/>
                <c:pt idx="0">
                  <c:v>0.4934</c:v>
                </c:pt>
                <c:pt idx="1">
                  <c:v>0.4911</c:v>
                </c:pt>
                <c:pt idx="2">
                  <c:v>0.4797</c:v>
                </c:pt>
                <c:pt idx="3">
                  <c:v>0.5165</c:v>
                </c:pt>
                <c:pt idx="4">
                  <c:v>0.0105</c:v>
                </c:pt>
                <c:pt idx="5">
                  <c:v>-0.0026</c:v>
                </c:pt>
              </c:numCache>
            </c:numRef>
          </c:yVal>
          <c:bubbleSize>
            <c:numRef>
              <c:f>Sheet1!$C$2:$C$7</c:f>
              <c:numCache>
                <c:formatCode>General</c:formatCode>
                <c:ptCount val="6"/>
                <c:pt idx="0">
                  <c:v>1798622.3696</c:v>
                </c:pt>
                <c:pt idx="1">
                  <c:v>4518773.504000001</c:v>
                </c:pt>
                <c:pt idx="2">
                  <c:v>1614221.3449</c:v>
                </c:pt>
                <c:pt idx="3">
                  <c:v>1997336.7136000001</c:v>
                </c:pt>
                <c:pt idx="4">
                  <c:v>1228819.4014000003</c:v>
                </c:pt>
                <c:pt idx="5">
                  <c:v>2298580.1270000003</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36558958164433314"/>
        <c:crossBetween val="midCat"/>
      </c:valAx>
      <c:valAx>
        <c:axId val="1011451359"/>
        <c:scaling>
          <c:orientation val="minMax"/>
          <c:max val="0.9798"/>
          <c:min val="-0.24208"/>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659615143353048"/>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B2DFDC"/>
              </a:solidFill>
              <a:ln w="10160">
                <a:solidFill>
                  <a:srgbClr val="8DC3C3"/>
                </a:solidFill>
              </a:ln>
            </c:spPr>
            <c:extLst>
              <c:ext xmlns:c16="http://schemas.microsoft.com/office/drawing/2014/chart" uri="{C3380CC4-5D6E-409C-BE32-E72D297353CC}">
                <c16:uniqueId val="{00000001-CFF5-4D9B-9947-2A90D7752FBB}"/>
              </c:ext>
            </c:extLst>
          </c:dPt>
          <c:dPt>
            <c:idx val="1"/>
            <c:invertIfNegative val="0"/>
            <c:bubble3D val="0"/>
            <c:spPr>
              <a:solidFill>
                <a:srgbClr val="E6E5E5"/>
              </a:solidFill>
              <a:ln w="10160">
                <a:solidFill>
                  <a:srgbClr val="BCBBBB"/>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E6E5E5"/>
              </a:solidFill>
              <a:ln w="10160">
                <a:solidFill>
                  <a:srgbClr val="BCBBBB"/>
                </a:solidFill>
              </a:ln>
            </c:spPr>
            <c:extLst>
              <c:ext xmlns:c16="http://schemas.microsoft.com/office/drawing/2014/chart" uri="{C3380CC4-5D6E-409C-BE32-E72D297353CC}">
                <c16:uniqueId val="{00000005-CFF5-4D9B-9947-2A90D7752FBB}"/>
              </c:ext>
            </c:extLst>
          </c:dPt>
          <c:dPt>
            <c:idx val="3"/>
            <c:invertIfNegative val="0"/>
            <c:bubble3D val="0"/>
            <c:spPr>
              <a:solidFill>
                <a:srgbClr val="FF8080"/>
              </a:solidFill>
              <a:ln w="10160">
                <a:solidFill>
                  <a:srgbClr val="FF5F5F"/>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B2DFDC"/>
              </a:solidFill>
              <a:ln w="10160">
                <a:solidFill>
                  <a:srgbClr val="8DC3C3"/>
                </a:solidFill>
              </a:ln>
            </c:spPr>
            <c:extLst>
              <c:ext xmlns:c16="http://schemas.microsoft.com/office/drawing/2014/chart" uri="{C3380CC4-5D6E-409C-BE32-E72D297353CC}">
                <c16:uniqueId val="{0000000B-7D2A-4F1E-BC80-EAAAE9B08A80}"/>
              </c:ext>
            </c:extLst>
          </c:dPt>
          <c:dPt>
            <c:idx val="5"/>
            <c:invertIfNegative val="0"/>
            <c:bubble3D val="0"/>
            <c:spPr>
              <a:solidFill>
                <a:srgbClr val="48AEA6"/>
              </a:solidFill>
              <a:ln w="10160">
                <a:solidFill>
                  <a:srgbClr val="439595"/>
                </a:solidFill>
              </a:ln>
            </c:spPr>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1B315AEA-E3AB-401F-BB5F-BC2BFB55A4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EBA2C697-E1B1-4722-A050-9AA219ABF0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FB61690C-14C8-41E4-AD86-F7A988A8BA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8F18217-E4EB-4292-9440-0CCBF30CA4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8EAA2CC5-7B46-4105-B7AF-DB0240540B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26B67B6D-D921-4C23-B159-9C8EDA6E26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10ED1A6C-889F-4683-B724-49A0C200BD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E9922FB4-F328-4880-B5F4-F0D352152E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0.7653</c:v>
                </c:pt>
                <c:pt idx="1">
                  <c:v>0.9444</c:v>
                </c:pt>
                <c:pt idx="2">
                  <c:v>0.4494</c:v>
                </c:pt>
                <c:pt idx="3">
                  <c:v>0.4127</c:v>
                </c:pt>
                <c:pt idx="4">
                  <c:v>0.1407</c:v>
                </c:pt>
                <c:pt idx="5">
                  <c:v>0.1083</c:v>
                </c:pt>
              </c:numCache>
            </c:numRef>
          </c:xVal>
          <c:yVal>
            <c:numRef>
              <c:f>Sheet1!$B$2:$B$7</c:f>
              <c:numCache>
                <c:formatCode>General</c:formatCode>
                <c:ptCount val="6"/>
                <c:pt idx="0">
                  <c:v>0.4936</c:v>
                </c:pt>
                <c:pt idx="1">
                  <c:v>0.4909</c:v>
                </c:pt>
                <c:pt idx="2">
                  <c:v>0.4789</c:v>
                </c:pt>
                <c:pt idx="3">
                  <c:v>0.5158</c:v>
                </c:pt>
                <c:pt idx="4">
                  <c:v>0.012</c:v>
                </c:pt>
                <c:pt idx="5">
                  <c:v>-0.0022</c:v>
                </c:pt>
              </c:numCache>
            </c:numRef>
          </c:yVal>
          <c:bubbleSize>
            <c:numRef>
              <c:f>Sheet1!$C$2:$C$7</c:f>
              <c:numCache>
                <c:formatCode>General</c:formatCode>
                <c:ptCount val="6"/>
                <c:pt idx="0">
                  <c:v>119428.28789999997</c:v>
                </c:pt>
                <c:pt idx="1">
                  <c:v>272475.62769999995</c:v>
                </c:pt>
                <c:pt idx="2">
                  <c:v>106130.81490000003</c:v>
                </c:pt>
                <c:pt idx="3">
                  <c:v>125001.96189999998</c:v>
                </c:pt>
                <c:pt idx="4">
                  <c:v>114348.9244</c:v>
                </c:pt>
                <c:pt idx="5">
                  <c:v>174687.4378</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33878648307854525"/>
        <c:crossBetween val="midCat"/>
      </c:valAx>
      <c:valAx>
        <c:axId val="1011451359"/>
        <c:scaling>
          <c:orientation val="minMax"/>
          <c:max val="0.97896"/>
          <c:min val="-0.24175999999999997"/>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295798293378944"/>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B2DFDC"/>
              </a:solidFill>
              <a:ln w="10160">
                <a:solidFill>
                  <a:srgbClr val="8DC3C3"/>
                </a:solidFill>
              </a:ln>
            </c:spPr>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64A43AF2-6B43-48D4-A22F-CEB9C8BA3B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516147A2-E81E-49C9-AD50-FCA57D0D26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1D2E7BBE-8B56-421C-8AAF-B6C7B33F9B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50E8988F-FCFE-403E-8205-5BF98A0EFA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BE1AF3D9-7E0C-448F-B953-5DBE4588E1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7AC0A6F-3BFE-47A8-870C-995B65567D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E7C0F317-3155-4FA4-BB76-01DA0DDADA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2176EB59-A9F1-4C0C-ABFE-5C2A11BB7F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0.2956</c:v>
                </c:pt>
              </c:numCache>
            </c:numRef>
          </c:xVal>
          <c:yVal>
            <c:numRef>
              <c:f>Sheet1!$B$2:$B$2</c:f>
              <c:numCache>
                <c:formatCode>General</c:formatCode>
                <c:ptCount val="1"/>
                <c:pt idx="0">
                  <c:v>0.3656</c:v>
                </c:pt>
              </c:numCache>
            </c:numRef>
          </c:yVal>
          <c:bubbleSize>
            <c:numRef>
              <c:f>Sheet1!$C$2:$C$2</c:f>
              <c:numCache>
                <c:formatCode>General</c:formatCode>
                <c:ptCount val="1"/>
                <c:pt idx="0">
                  <c:v>13456423.158500016</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1.2"/>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3656"/>
        <c:crossBetween val="midCat"/>
      </c:valAx>
      <c:valAx>
        <c:axId val="1011451359"/>
        <c:scaling>
          <c:orientation val="minMax"/>
          <c:max val="0.79872"/>
          <c:min val="0.05248"/>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2956"/>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BFBF"/>
              </a:solidFill>
              <a:ln w="10160">
                <a:solidFill>
                  <a:srgbClr val="FF9B9B"/>
                </a:solidFill>
              </a:ln>
            </c:spPr>
            <c:extLst>
              <c:ext xmlns:c16="http://schemas.microsoft.com/office/drawing/2014/chart" uri="{C3380CC4-5D6E-409C-BE32-E72D297353CC}">
                <c16:uniqueId val="{00000001-CFF5-4D9B-9947-2A90D7752FBB}"/>
              </c:ext>
            </c:extLst>
          </c:dPt>
          <c:dPt>
            <c:idx val="1"/>
            <c:invertIfNegative val="0"/>
            <c:bubble3D val="0"/>
            <c:spPr>
              <a:solidFill>
                <a:srgbClr val="48AEA6"/>
              </a:solidFill>
              <a:ln w="10160">
                <a:solidFill>
                  <a:srgbClr val="439595"/>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FFBFBF"/>
              </a:solidFill>
              <a:ln w="10160">
                <a:solidFill>
                  <a:srgbClr val="FF9B9B"/>
                </a:solidFill>
              </a:ln>
            </c:spPr>
            <c:extLst>
              <c:ext xmlns:c16="http://schemas.microsoft.com/office/drawing/2014/chart" uri="{C3380CC4-5D6E-409C-BE32-E72D297353CC}">
                <c16:uniqueId val="{00000005-CFF5-4D9B-9947-2A90D7752FBB}"/>
              </c:ext>
            </c:extLst>
          </c:dPt>
          <c:dPt>
            <c:idx val="3"/>
            <c:invertIfNegative val="0"/>
            <c:bubble3D val="0"/>
            <c:spPr>
              <a:solidFill>
                <a:srgbClr val="FFBFBF"/>
              </a:solidFill>
              <a:ln w="10160">
                <a:solidFill>
                  <a:srgbClr val="FF9B9B"/>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B2DFDC"/>
              </a:solidFill>
              <a:ln w="10160">
                <a:solidFill>
                  <a:srgbClr val="8DC3C3"/>
                </a:solidFill>
              </a:ln>
            </c:spPr>
            <c:extLst>
              <c:ext xmlns:c16="http://schemas.microsoft.com/office/drawing/2014/chart" uri="{C3380CC4-5D6E-409C-BE32-E72D297353CC}">
                <c16:uniqueId val="{0000000B-7D2A-4F1E-BC80-EAAAE9B08A80}"/>
              </c:ext>
            </c:extLst>
          </c:dPt>
          <c:dPt>
            <c:idx val="5"/>
            <c:invertIfNegative val="0"/>
            <c:bubble3D val="0"/>
            <c:spPr>
              <a:solidFill>
                <a:srgbClr val="48AEA6"/>
              </a:solidFill>
              <a:ln w="10160">
                <a:solidFill>
                  <a:srgbClr val="439595"/>
                </a:solidFill>
              </a:ln>
            </c:spPr>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2D903A8B-A344-449E-9DAD-80EFE1BDC8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D5F19473-8865-451B-9DD5-337598D7CF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8603CA2A-647A-4834-B501-F7BBBED77F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D9C419E-543A-4709-BEA6-89A63F4DB9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C4DB9674-7DBC-4BC6-8F82-E65B6BAB65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6BC9BFF9-4612-4BAB-A30F-D18BBFA596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542DA9A6-1129-4C61-AD4A-C7AB2D1229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FC3E0BB6-20BA-4FF9-9C59-6F8F3F4A80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0.7653</c:v>
                </c:pt>
                <c:pt idx="1">
                  <c:v>0.9444</c:v>
                </c:pt>
                <c:pt idx="2">
                  <c:v>0.4494</c:v>
                </c:pt>
                <c:pt idx="3">
                  <c:v>0.4128</c:v>
                </c:pt>
                <c:pt idx="4">
                  <c:v>0.1407</c:v>
                </c:pt>
                <c:pt idx="5">
                  <c:v>0.1083</c:v>
                </c:pt>
              </c:numCache>
            </c:numRef>
          </c:xVal>
          <c:yVal>
            <c:numRef>
              <c:f>Sheet1!$B$2:$B$7</c:f>
              <c:numCache>
                <c:formatCode>General</c:formatCode>
                <c:ptCount val="6"/>
                <c:pt idx="0">
                  <c:v>0.4934</c:v>
                </c:pt>
                <c:pt idx="1">
                  <c:v>0.4911</c:v>
                </c:pt>
                <c:pt idx="2">
                  <c:v>0.4798</c:v>
                </c:pt>
                <c:pt idx="3">
                  <c:v>0.5166</c:v>
                </c:pt>
                <c:pt idx="4">
                  <c:v>0.0104</c:v>
                </c:pt>
                <c:pt idx="5">
                  <c:v>-0.0026</c:v>
                </c:pt>
              </c:numCache>
            </c:numRef>
          </c:yVal>
          <c:bubbleSize>
            <c:numRef>
              <c:f>Sheet1!$C$2:$C$7</c:f>
              <c:numCache>
                <c:formatCode>General</c:formatCode>
                <c:ptCount val="6"/>
                <c:pt idx="0">
                  <c:v>1549808.4677999998</c:v>
                </c:pt>
                <c:pt idx="1">
                  <c:v>3936071.3593999995</c:v>
                </c:pt>
                <c:pt idx="2">
                  <c:v>1407622.4701</c:v>
                </c:pt>
                <c:pt idx="3">
                  <c:v>1730514.1759000001</c:v>
                </c:pt>
                <c:pt idx="4">
                  <c:v>1029392.1368000001</c:v>
                </c:pt>
                <c:pt idx="5">
                  <c:v>1937934.2558000002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36861199997818633"/>
        <c:crossBetween val="midCat"/>
      </c:valAx>
      <c:valAx>
        <c:axId val="1011451359"/>
        <c:scaling>
          <c:orientation val="minMax"/>
          <c:max val="0.9799199999999999"/>
          <c:min val="-0.24208"/>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698174777607362"/>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a:solidFill>
                  <a:srgbClr val="FF5F5F"/>
                </a:solidFill>
              </a:ln>
            </c:spPr>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6FF069D1-545D-46B9-B4C4-09DD8B2D07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83F22495-950C-42FE-98DF-AEEDC6EC07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649D0E7A-CF51-40A3-8C0A-0AAE703718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42E8C009-3AAB-4E3F-A66F-36D2D497B7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479D4FD5-631D-4923-B3F0-4ACD0F64F4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BBC11DA7-5EBF-4CAC-9355-4B2D6C174B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B54552DF-3B5E-441A-B56F-D759DF0002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4FBEE7FA-37AC-4BB1-A2E1-377FD8242C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2.1586</c:v>
                </c:pt>
              </c:numCache>
            </c:numRef>
          </c:xVal>
          <c:yVal>
            <c:numRef>
              <c:f>Sheet1!$B$2:$B$2</c:f>
              <c:numCache>
                <c:formatCode>General</c:formatCode>
                <c:ptCount val="1"/>
                <c:pt idx="0">
                  <c:v>0.4195</c:v>
                </c:pt>
              </c:numCache>
            </c:numRef>
          </c:yVal>
          <c:bubbleSize>
            <c:numRef>
              <c:f>Sheet1!$C$2:$C$2</c:f>
              <c:numCache>
                <c:formatCode>General</c:formatCode>
                <c:ptCount val="1"/>
                <c:pt idx="0">
                  <c:v>78650.09289999999</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195"/>
        <c:crossBetween val="midCat"/>
      </c:valAx>
      <c:valAx>
        <c:axId val="1011451359"/>
        <c:scaling>
          <c:orientation val="minMax"/>
          <c:max val="0.8634000000000001"/>
          <c:min val="0.095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2.1586"/>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a:solidFill>
                  <a:srgbClr val="FF5F5F"/>
                </a:solidFill>
              </a:ln>
            </c:spPr>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A8F3A505-FA6E-4CEB-8606-FB45AAECB9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35C6287B-85EA-4380-B9C5-AB2984FEF4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E79E6660-B2D2-4E4D-9299-76C6CEDAC2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0D6ED601-868C-46CA-8546-76095CB852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1ADC5934-6498-44D4-BFFA-A5E02D67BA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9400D079-1F83-4A7D-874E-1B87B9FC79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1F5E36E9-DAFA-47F6-B6D6-BCCCB0E408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49D306DE-4284-4C6B-8C92-CE98A26892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2.1591</c:v>
                </c:pt>
              </c:numCache>
            </c:numRef>
          </c:xVal>
          <c:yVal>
            <c:numRef>
              <c:f>Sheet1!$B$2:$B$2</c:f>
              <c:numCache>
                <c:formatCode>General</c:formatCode>
                <c:ptCount val="1"/>
                <c:pt idx="0">
                  <c:v>0.4198</c:v>
                </c:pt>
              </c:numCache>
            </c:numRef>
          </c:yVal>
          <c:bubbleSize>
            <c:numRef>
              <c:f>Sheet1!$C$2:$C$2</c:f>
              <c:numCache>
                <c:formatCode>General</c:formatCode>
                <c:ptCount val="1"/>
                <c:pt idx="0">
                  <c:v>1214691.3791000003</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198"/>
        <c:crossBetween val="midCat"/>
      </c:valAx>
      <c:valAx>
        <c:axId val="1011451359"/>
        <c:scaling>
          <c:orientation val="minMax"/>
          <c:max val="0.86376"/>
          <c:min val="0.0958400000000000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2.1591"/>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a:solidFill>
                  <a:srgbClr val="FF5F5F"/>
                </a:solidFill>
              </a:ln>
            </c:spPr>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7FA12358-5CA6-4ECC-89EB-D8C606D49F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92AA5E22-BCFD-4839-89FF-5FD7408765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F412D3DA-CA27-461E-8BE1-4AA7E1B29D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CF6CDD9D-9BE4-45DA-822F-B9C461A946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D240FABC-8B55-45BF-981B-109986B23D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F2F1BE32-1D7C-4C5D-8D60-FD033FEB07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369C2C22-2909-4D8C-A1F6-BB2FF60D3E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D66C6105-FF10-4C92-9563-6675186BFA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2.1592</c:v>
                </c:pt>
              </c:numCache>
            </c:numRef>
          </c:xVal>
          <c:yVal>
            <c:numRef>
              <c:f>Sheet1!$B$2:$B$2</c:f>
              <c:numCache>
                <c:formatCode>General</c:formatCode>
                <c:ptCount val="1"/>
                <c:pt idx="0">
                  <c:v>0.4198</c:v>
                </c:pt>
              </c:numCache>
            </c:numRef>
          </c:yVal>
          <c:bubbleSize>
            <c:numRef>
              <c:f>Sheet1!$C$2:$C$2</c:f>
              <c:numCache>
                <c:formatCode>General</c:formatCode>
                <c:ptCount val="1"/>
                <c:pt idx="0">
                  <c:v>1046552.1157999999</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198"/>
        <c:crossBetween val="midCat"/>
      </c:valAx>
      <c:valAx>
        <c:axId val="1011451359"/>
        <c:scaling>
          <c:orientation val="minMax"/>
          <c:max val="0.86376"/>
          <c:min val="0.0958400000000000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2.1592"/>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BFBF"/>
              </a:solidFill>
              <a:ln w="10160">
                <a:solidFill>
                  <a:srgbClr val="FF9B9B"/>
                </a:solidFill>
              </a:ln>
            </c:spPr>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42FFFAB6-B7D5-4093-AF11-BCC36B9DB8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B0BDF2D3-528F-4FA5-9C4F-EFD1B3191D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F367282F-C8DC-4074-A61B-508F7A3F9B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FB9E5D7B-7086-47D5-9B39-A2DE0861A3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3433B09D-45EB-43E0-9656-5E04FB90B7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6BDAC6D6-CD99-4921-8ECA-98E70A9669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38C72765-4AC3-4804-87B1-228FA00344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08210D50-E0B6-4917-BFCC-391D1042A7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2.1589</c:v>
                </c:pt>
              </c:numCache>
            </c:numRef>
          </c:xVal>
          <c:yVal>
            <c:numRef>
              <c:f>Sheet1!$B$2:$B$2</c:f>
              <c:numCache>
                <c:formatCode>General</c:formatCode>
                <c:ptCount val="1"/>
                <c:pt idx="0">
                  <c:v>0.4199</c:v>
                </c:pt>
              </c:numCache>
            </c:numRef>
          </c:yVal>
          <c:bubbleSize>
            <c:numRef>
              <c:f>Sheet1!$C$2:$C$2</c:f>
              <c:numCache>
                <c:formatCode>General</c:formatCode>
                <c:ptCount val="1"/>
                <c:pt idx="0">
                  <c:v>89489.17039999999</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199"/>
        <c:crossBetween val="midCat"/>
      </c:valAx>
      <c:valAx>
        <c:axId val="1011451359"/>
        <c:scaling>
          <c:orientation val="minMax"/>
          <c:max val="0.86388"/>
          <c:min val="0.0959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2.1589"/>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a:solidFill>
                  <a:srgbClr val="FF5F5F"/>
                </a:solidFill>
              </a:ln>
            </c:spPr>
            <c:extLst>
              <c:ext xmlns:c16="http://schemas.microsoft.com/office/drawing/2014/chart" uri="{C3380CC4-5D6E-409C-BE32-E72D297353CC}">
                <c16:uniqueId val="{00000001-CFF5-4D9B-9947-2A90D7752FBB}"/>
              </c:ext>
            </c:extLst>
          </c:dPt>
          <c:dPt>
            <c:idx val="1"/>
            <c:invertIfNegative val="0"/>
            <c:bubble3D val="0"/>
            <c:spPr>
              <a:solidFill>
                <a:srgbClr val="FF8080"/>
              </a:solidFill>
              <a:ln w="10160">
                <a:solidFill>
                  <a:srgbClr val="FF5F5F"/>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FF8080"/>
              </a:solidFill>
              <a:ln w="10160">
                <a:solidFill>
                  <a:srgbClr val="FF5F5F"/>
                </a:solidFill>
              </a:ln>
            </c:spPr>
            <c:extLst>
              <c:ext xmlns:c16="http://schemas.microsoft.com/office/drawing/2014/chart" uri="{C3380CC4-5D6E-409C-BE32-E72D297353CC}">
                <c16:uniqueId val="{00000005-CFF5-4D9B-9947-2A90D7752FBB}"/>
              </c:ext>
            </c:extLst>
          </c:dPt>
          <c:dPt>
            <c:idx val="3"/>
            <c:invertIfNegative val="0"/>
            <c:bubble3D val="0"/>
            <c:spPr>
              <a:solidFill>
                <a:srgbClr val="48AEA6"/>
              </a:solidFill>
              <a:ln w="10160">
                <a:solidFill>
                  <a:srgbClr val="439595"/>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C73597BF-99F7-4C11-950C-AE6F28A001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4A01E7CA-F7DC-499E-95A6-9249BD4C87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4CC8F7A4-12B5-473B-961A-EE9B341029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56CE3DD7-3A4A-49F7-86B0-C58F1181DD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F82D34C8-F990-49D4-A6C2-A328C7CC8E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831D703-C694-4C0D-8B2F-5092173AE4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9C5429F6-4BB4-4ED7-B41A-1D48A78C3D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CFE6FAC6-00DF-4751-AAF6-05BA98FB56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0.9761</c:v>
                </c:pt>
                <c:pt idx="1">
                  <c:v>0.916</c:v>
                </c:pt>
                <c:pt idx="2">
                  <c:v>1.1417</c:v>
                </c:pt>
                <c:pt idx="3">
                  <c:v>1.275</c:v>
                </c:pt>
              </c:numCache>
            </c:numRef>
          </c:xVal>
          <c:yVal>
            <c:numRef>
              <c:f>Sheet1!$B$2:$B$5</c:f>
              <c:numCache>
                <c:formatCode>General</c:formatCode>
                <c:ptCount val="4"/>
                <c:pt idx="0">
                  <c:v>0.6837</c:v>
                </c:pt>
                <c:pt idx="1">
                  <c:v>0.7386</c:v>
                </c:pt>
                <c:pt idx="2">
                  <c:v>0.7091</c:v>
                </c:pt>
                <c:pt idx="3">
                  <c:v>0.7317</c:v>
                </c:pt>
              </c:numCache>
            </c:numRef>
          </c:yVal>
          <c:bubbleSize>
            <c:numRef>
              <c:f>Sheet1!$C$2:$C$5</c:f>
              <c:numCache>
                <c:formatCode>General</c:formatCode>
                <c:ptCount val="4"/>
                <c:pt idx="0">
                  <c:v>423999.0885</c:v>
                </c:pt>
                <c:pt idx="1">
                  <c:v>1094.5674000000001</c:v>
                </c:pt>
                <c:pt idx="2">
                  <c:v>1343734.6551</c:v>
                </c:pt>
                <c:pt idx="3">
                  <c:v>2611438.9335999996</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7201224399776706"/>
        <c:crossBetween val="midCat"/>
      </c:valAx>
      <c:valAx>
        <c:axId val="1011451359"/>
        <c:scaling>
          <c:orientation val="minMax"/>
          <c:max val="1.2463199999999999"/>
          <c:min val="0.3069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205085063382463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a:solidFill>
                  <a:srgbClr val="FF5F5F"/>
                </a:solidFill>
              </a:ln>
            </c:spPr>
            <c:extLst>
              <c:ext xmlns:c16="http://schemas.microsoft.com/office/drawing/2014/chart" uri="{C3380CC4-5D6E-409C-BE32-E72D297353CC}">
                <c16:uniqueId val="{00000001-CFF5-4D9B-9947-2A90D7752FBB}"/>
              </c:ext>
            </c:extLst>
          </c:dPt>
          <c:dPt>
            <c:idx val="1"/>
            <c:invertIfNegative val="0"/>
            <c:bubble3D val="0"/>
            <c:spPr>
              <a:solidFill>
                <a:srgbClr val="FF8080"/>
              </a:solidFill>
              <a:ln w="10160">
                <a:solidFill>
                  <a:srgbClr val="FF5F5F"/>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48AEA6"/>
              </a:solidFill>
              <a:ln w="10160">
                <a:solidFill>
                  <a:srgbClr val="439595"/>
                </a:solidFill>
              </a:ln>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D0E0CF75-7461-479A-A1D5-1BC67D7831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49B0F92D-41F2-4F4A-AB5D-EC979D4825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3E8FF84F-FFBE-4029-BF7F-14431B5B75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461E6A4-D94D-4381-A923-2CEA3680F2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3DF317E8-D7B6-4A5E-B1A3-C4B83DD85F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5AC1D65-F3CA-4343-AF98-D6D8A322BE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39D20A48-76AE-449A-B022-5C548BBAF1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916FE848-29F0-449A-B2EB-55F6DE9E00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0.9755</c:v>
                </c:pt>
                <c:pt idx="1">
                  <c:v>1.1413</c:v>
                </c:pt>
                <c:pt idx="2">
                  <c:v>1.2749</c:v>
                </c:pt>
              </c:numCache>
            </c:numRef>
          </c:xVal>
          <c:yVal>
            <c:numRef>
              <c:f>Sheet1!$B$2:$B$4</c:f>
              <c:numCache>
                <c:formatCode>General</c:formatCode>
                <c:ptCount val="3"/>
                <c:pt idx="0">
                  <c:v>0.6837</c:v>
                </c:pt>
                <c:pt idx="1">
                  <c:v>0.7091</c:v>
                </c:pt>
                <c:pt idx="2">
                  <c:v>0.7317</c:v>
                </c:pt>
              </c:numCache>
            </c:numRef>
          </c:yVal>
          <c:bubbleSize>
            <c:numRef>
              <c:f>Sheet1!$C$2:$C$4</c:f>
              <c:numCache>
                <c:formatCode>General</c:formatCode>
                <c:ptCount val="3"/>
                <c:pt idx="0">
                  <c:v>30082.322399999997</c:v>
                </c:pt>
                <c:pt idx="1">
                  <c:v>85603.14790000001</c:v>
                </c:pt>
                <c:pt idx="2">
                  <c:v>162101.8536</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7195375205523911"/>
        <c:crossBetween val="midCat"/>
      </c:valAx>
      <c:valAx>
        <c:axId val="1011451359"/>
        <c:scaling>
          <c:orientation val="minMax"/>
          <c:max val="1.23804"/>
          <c:min val="0.3069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2013069087135186"/>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a:solidFill>
                  <a:srgbClr val="FF5F5F"/>
                </a:solidFill>
              </a:ln>
            </c:spPr>
            <c:extLst>
              <c:ext xmlns:c16="http://schemas.microsoft.com/office/drawing/2014/chart" uri="{C3380CC4-5D6E-409C-BE32-E72D297353CC}">
                <c16:uniqueId val="{00000001-CFF5-4D9B-9947-2A90D7752FBB}"/>
              </c:ext>
            </c:extLst>
          </c:dPt>
          <c:dPt>
            <c:idx val="1"/>
            <c:invertIfNegative val="0"/>
            <c:bubble3D val="0"/>
            <c:spPr>
              <a:solidFill>
                <a:srgbClr val="FF8080"/>
              </a:solidFill>
              <a:ln w="10160">
                <a:solidFill>
                  <a:srgbClr val="FF5F5F"/>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48AEA6"/>
              </a:solidFill>
              <a:ln w="10160">
                <a:solidFill>
                  <a:srgbClr val="439595"/>
                </a:solidFill>
              </a:ln>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BD5B3516-0E0B-4157-9598-5ED158AE4C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EFBC4C6A-9773-4E43-B4F5-A650B803B4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82F096B4-81E8-4B62-9130-9700DEC0C5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6AA11BCC-B0CB-43F1-A68A-3CF8809602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A5E5BC5B-8382-4971-B107-45105F5BAF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575F6D59-00A3-4D6A-8334-F40F0586E7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37AD6CB3-3D4E-4BA8-95FC-0966C58E4C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12158739-777B-4DF0-9C43-520F3823C2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0.9762</c:v>
                </c:pt>
                <c:pt idx="1">
                  <c:v>1.1418</c:v>
                </c:pt>
                <c:pt idx="2">
                  <c:v>1.275</c:v>
                </c:pt>
              </c:numCache>
            </c:numRef>
          </c:xVal>
          <c:yVal>
            <c:numRef>
              <c:f>Sheet1!$B$2:$B$4</c:f>
              <c:numCache>
                <c:formatCode>General</c:formatCode>
                <c:ptCount val="3"/>
                <c:pt idx="0">
                  <c:v>0.6837</c:v>
                </c:pt>
                <c:pt idx="1">
                  <c:v>0.7091</c:v>
                </c:pt>
                <c:pt idx="2">
                  <c:v>0.7317</c:v>
                </c:pt>
              </c:numCache>
            </c:numRef>
          </c:yVal>
          <c:bubbleSize>
            <c:numRef>
              <c:f>Sheet1!$C$2:$C$4</c:f>
              <c:numCache>
                <c:formatCode>General</c:formatCode>
                <c:ptCount val="3"/>
                <c:pt idx="0">
                  <c:v>365615.01729999995</c:v>
                </c:pt>
                <c:pt idx="1">
                  <c:v>1171834.1069000002</c:v>
                </c:pt>
                <c:pt idx="2">
                  <c:v>2266539.6034999997</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7201245262543237"/>
        <c:crossBetween val="midCat"/>
      </c:valAx>
      <c:valAx>
        <c:axId val="1011451359"/>
        <c:scaling>
          <c:orientation val="minMax"/>
          <c:max val="1.23804"/>
          <c:min val="0.3069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2052484604446374"/>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a:solidFill>
                  <a:srgbClr val="FF5F5F"/>
                </a:solidFill>
              </a:ln>
            </c:spPr>
            <c:extLst>
              <c:ext xmlns:c16="http://schemas.microsoft.com/office/drawing/2014/chart" uri="{C3380CC4-5D6E-409C-BE32-E72D297353CC}">
                <c16:uniqueId val="{00000001-CFF5-4D9B-9947-2A90D7752FBB}"/>
              </c:ext>
            </c:extLst>
          </c:dPt>
          <c:dPt>
            <c:idx val="1"/>
            <c:invertIfNegative val="0"/>
            <c:bubble3D val="0"/>
            <c:spPr>
              <a:solidFill>
                <a:srgbClr val="FFBFBF"/>
              </a:solidFill>
              <a:ln w="10160">
                <a:solidFill>
                  <a:srgbClr val="FF9B9B"/>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48AEA6"/>
              </a:solidFill>
              <a:ln w="10160">
                <a:solidFill>
                  <a:srgbClr val="439595"/>
                </a:solidFill>
              </a:ln>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D722E1F2-EAE2-41F6-9CE8-B03E271D80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D42F8FED-3F73-48B5-B62A-E2D4F294F2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FC3C9EB5-CE19-45BE-9A55-9B31149952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40A1F352-833E-4224-BA42-387D65A8AA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0B78F0D9-4DE5-410B-9B4A-6BD11FC61D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C14D565A-DAFF-4E58-B255-9B67AB4460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EA72088F-040D-46BC-B581-9DEB047B41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EF9EF99A-2F59-4FAF-B078-DFA5B6AEC6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0.9758</c:v>
                </c:pt>
                <c:pt idx="1">
                  <c:v>1.1412</c:v>
                </c:pt>
                <c:pt idx="2">
                  <c:v>1.2748</c:v>
                </c:pt>
              </c:numCache>
            </c:numRef>
          </c:xVal>
          <c:yVal>
            <c:numRef>
              <c:f>Sheet1!$B$2:$B$4</c:f>
              <c:numCache>
                <c:formatCode>General</c:formatCode>
                <c:ptCount val="3"/>
                <c:pt idx="0">
                  <c:v>0.6837</c:v>
                </c:pt>
                <c:pt idx="1">
                  <c:v>0.7091</c:v>
                </c:pt>
                <c:pt idx="2">
                  <c:v>0.7318</c:v>
                </c:pt>
              </c:numCache>
            </c:numRef>
          </c:yVal>
          <c:bubbleSize>
            <c:numRef>
              <c:f>Sheet1!$C$2:$C$4</c:f>
              <c:numCache>
                <c:formatCode>General</c:formatCode>
                <c:ptCount val="3"/>
                <c:pt idx="0">
                  <c:v>28301.748799999998</c:v>
                </c:pt>
                <c:pt idx="1">
                  <c:v>86297.40030000001</c:v>
                </c:pt>
                <c:pt idx="2">
                  <c:v>182797.47649999996</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7206355656443937"/>
        <c:crossBetween val="midCat"/>
      </c:valAx>
      <c:valAx>
        <c:axId val="1011451359"/>
        <c:scaling>
          <c:orientation val="minMax"/>
          <c:max val="1.23816"/>
          <c:min val="0.3069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2075781358280482"/>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B2DFDC"/>
              </a:solidFill>
              <a:ln w="10160">
                <a:solidFill>
                  <a:srgbClr val="8DC3C3"/>
                </a:solidFill>
              </a:ln>
            </c:spPr>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62855424-38DC-4151-88AB-D461901E5B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D84EC511-662F-4C4C-B74F-A0E24857D5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93695071-AFC9-43FA-B1EF-9FD14F3745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774F13B0-8ECE-4336-ADCA-E9FF4FDC61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CF120B8C-A08A-4698-820C-4D2DDDED44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63851228-82F4-4B1D-A4BD-8D9785B5A1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1C63979E-E8E5-4F1E-874B-CA507935FF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9FC532DA-9713-4BFC-ACB2-F4562EFE3B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0.3829</c:v>
                </c:pt>
              </c:numCache>
            </c:numRef>
          </c:xVal>
          <c:yVal>
            <c:numRef>
              <c:f>Sheet1!$B$2:$B$2</c:f>
              <c:numCache>
                <c:formatCode>General</c:formatCode>
                <c:ptCount val="1"/>
                <c:pt idx="0">
                  <c:v>0.4506</c:v>
                </c:pt>
              </c:numCache>
            </c:numRef>
          </c:yVal>
          <c:bubbleSize>
            <c:numRef>
              <c:f>Sheet1!$C$2:$C$2</c:f>
              <c:numCache>
                <c:formatCode>General</c:formatCode>
                <c:ptCount val="1"/>
                <c:pt idx="0">
                  <c:v>19051381.78219999</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1.2"/>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06"/>
        <c:crossBetween val="midCat"/>
      </c:valAx>
      <c:valAx>
        <c:axId val="1011451359"/>
        <c:scaling>
          <c:orientation val="minMax"/>
          <c:max val="0.9007199999999999"/>
          <c:min val="0.1204800000000000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3829"/>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a:solidFill>
                  <a:srgbClr val="FF5F5F"/>
                </a:solidFill>
              </a:ln>
            </c:spPr>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8D3D9D4A-BEC7-4213-B940-96111ADC68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5CADE327-2419-4084-B47B-92C9D0B1E9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BCBD3291-97AB-4926-903F-C24E6EDB32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7B56A6D-2FC7-4700-83D6-9E05EA5410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B43C3C90-F123-49FF-8918-C935F74BAC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9524E4F-B8DE-4D60-B78B-1DF92D6028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680AC9E9-E3BC-405B-A227-E90697E3A5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A6769351-49C5-444B-93A6-4D2D7BAC50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2.1591</c:v>
                </c:pt>
              </c:numCache>
            </c:numRef>
          </c:xVal>
          <c:yVal>
            <c:numRef>
              <c:f>Sheet1!$B$2:$B$2</c:f>
              <c:numCache>
                <c:formatCode>General</c:formatCode>
                <c:ptCount val="1"/>
                <c:pt idx="0">
                  <c:v>0.4198</c:v>
                </c:pt>
              </c:numCache>
            </c:numRef>
          </c:yVal>
          <c:bubbleSize>
            <c:numRef>
              <c:f>Sheet1!$C$2:$C$2</c:f>
              <c:numCache>
                <c:formatCode>General</c:formatCode>
                <c:ptCount val="1"/>
                <c:pt idx="0">
                  <c:v>1214691.3791</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198"/>
        <c:crossBetween val="midCat"/>
      </c:valAx>
      <c:valAx>
        <c:axId val="1011451359"/>
        <c:scaling>
          <c:orientation val="minMax"/>
          <c:max val="0.86376"/>
          <c:min val="0.0958400000000000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2.1591"/>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48AEA6"/>
              </a:solidFill>
              <a:ln w="10160">
                <a:solidFill>
                  <a:srgbClr val="439595"/>
                </a:solidFill>
              </a:ln>
            </c:spPr>
            <c:extLst>
              <c:ext xmlns:c16="http://schemas.microsoft.com/office/drawing/2014/chart" uri="{C3380CC4-5D6E-409C-BE32-E72D297353CC}">
                <c16:uniqueId val="{00000001-CFF5-4D9B-9947-2A90D7752FBB}"/>
              </c:ext>
            </c:extLst>
          </c:dPt>
          <c:dPt>
            <c:idx val="1"/>
            <c:invertIfNegative val="0"/>
            <c:bubble3D val="0"/>
            <c:spPr>
              <a:solidFill>
                <a:srgbClr val="E6E5E5"/>
              </a:solidFill>
              <a:ln w="10160">
                <a:solidFill>
                  <a:srgbClr val="BCBBBB"/>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B2DFDC"/>
              </a:solidFill>
              <a:ln w="10160">
                <a:solidFill>
                  <a:srgbClr val="8DC3C3"/>
                </a:solidFill>
              </a:ln>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7C11638B-0BDA-4D68-AF53-0F36EC3C1B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9EB272EE-E489-42C1-9689-BD66EE2C1A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D355619C-5F92-4B9D-91E5-06039575BD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CD00C624-0FE5-478A-A703-E2179E7C4D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79A110BF-E5F8-44CC-B5B7-7F2A5178CD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49812EC7-7713-47BF-B5F5-951BE99515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85DCA6B2-CEF6-41AC-B2E1-9BBF5EA32F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B3E02377-92D4-4164-B1C5-7C58B1307E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1.3365</c:v>
                </c:pt>
                <c:pt idx="1">
                  <c:v>1.3228</c:v>
                </c:pt>
                <c:pt idx="2">
                  <c:v>1.324</c:v>
                </c:pt>
              </c:numCache>
            </c:numRef>
          </c:xVal>
          <c:yVal>
            <c:numRef>
              <c:f>Sheet1!$B$2:$B$4</c:f>
              <c:numCache>
                <c:formatCode>General</c:formatCode>
                <c:ptCount val="3"/>
                <c:pt idx="0">
                  <c:v>0.6511</c:v>
                </c:pt>
                <c:pt idx="1">
                  <c:v>0.6533</c:v>
                </c:pt>
                <c:pt idx="2">
                  <c:v>0.6553</c:v>
                </c:pt>
              </c:numCache>
            </c:numRef>
          </c:yVal>
          <c:bubbleSize>
            <c:numRef>
              <c:f>Sheet1!$C$2:$C$4</c:f>
              <c:numCache>
                <c:formatCode>General</c:formatCode>
                <c:ptCount val="3"/>
                <c:pt idx="0">
                  <c:v>386945.9783999999</c:v>
                </c:pt>
                <c:pt idx="1">
                  <c:v>356505.12200000003</c:v>
                </c:pt>
                <c:pt idx="2">
                  <c:v>4851507.523300001</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6548820910375681"/>
        <c:crossBetween val="midCat"/>
      </c:valAx>
      <c:valAx>
        <c:axId val="1011451359"/>
        <c:scaling>
          <c:orientation val="minMax"/>
          <c:max val="1.14636"/>
          <c:min val="0.28088"/>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3247880341714993"/>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48AEA6"/>
              </a:solidFill>
              <a:ln w="10160">
                <a:solidFill>
                  <a:srgbClr val="439595"/>
                </a:solidFill>
              </a:ln>
            </c:spPr>
            <c:extLst>
              <c:ext xmlns:c16="http://schemas.microsoft.com/office/drawing/2014/chart" uri="{C3380CC4-5D6E-409C-BE32-E72D297353CC}">
                <c16:uniqueId val="{00000001-CFF5-4D9B-9947-2A90D7752FBB}"/>
              </c:ext>
            </c:extLst>
          </c:dPt>
          <c:dPt>
            <c:idx val="1"/>
            <c:invertIfNegative val="0"/>
            <c:bubble3D val="0"/>
            <c:spPr>
              <a:solidFill>
                <a:srgbClr val="48AEA6"/>
              </a:solidFill>
              <a:ln w="10160">
                <a:solidFill>
                  <a:srgbClr val="439595"/>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48AEA6"/>
              </a:solidFill>
              <a:ln w="10160">
                <a:solidFill>
                  <a:srgbClr val="439595"/>
                </a:solidFill>
              </a:ln>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F11582F7-3AB4-4691-A2E5-903CB24569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7EDD8FBA-B1E1-4E01-AE77-DAAC5C1E4B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5E927A8F-454F-4E69-B6E9-89486250ED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36EABAD5-431B-471F-8487-B30A45C9DB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30ACD4F7-ADB4-4241-8DC3-A00213B1EF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05B3AD5A-A2F5-4A59-858A-1DB0AF34E7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CCE78EFD-2295-4DFA-B44F-1A670ED287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985E4864-7F9E-4081-866A-58E1D63BB2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1.199</c:v>
                </c:pt>
                <c:pt idx="1">
                  <c:v>1.1921</c:v>
                </c:pt>
                <c:pt idx="2">
                  <c:v>1.1967</c:v>
                </c:pt>
              </c:numCache>
            </c:numRef>
          </c:xVal>
          <c:yVal>
            <c:numRef>
              <c:f>Sheet1!$B$2:$B$4</c:f>
              <c:numCache>
                <c:formatCode>General</c:formatCode>
                <c:ptCount val="3"/>
                <c:pt idx="0">
                  <c:v>0.7206</c:v>
                </c:pt>
                <c:pt idx="1">
                  <c:v>0.7195</c:v>
                </c:pt>
                <c:pt idx="2">
                  <c:v>0.7201</c:v>
                </c:pt>
              </c:numCache>
            </c:numRef>
          </c:yVal>
          <c:bubbleSize>
            <c:numRef>
              <c:f>Sheet1!$C$2:$C$4</c:f>
              <c:numCache>
                <c:formatCode>General</c:formatCode>
                <c:ptCount val="3"/>
                <c:pt idx="0">
                  <c:v>297456.80799999996</c:v>
                </c:pt>
                <c:pt idx="1">
                  <c:v>277855.0291</c:v>
                </c:pt>
                <c:pt idx="2">
                  <c:v>3804955.4074999997</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7200958941743835"/>
        <c:crossBetween val="midCat"/>
      </c:valAx>
      <c:valAx>
        <c:axId val="1011451359"/>
        <c:scaling>
          <c:orientation val="minMax"/>
          <c:max val="1.2247199999999998"/>
          <c:min val="0.3356000000000000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1965643958365344"/>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E6E5E5"/>
              </a:solidFill>
              <a:ln w="10160">
                <a:solidFill>
                  <a:srgbClr val="BCBBBB"/>
                </a:solidFill>
              </a:ln>
            </c:spPr>
            <c:extLst>
              <c:ext xmlns:c16="http://schemas.microsoft.com/office/drawing/2014/chart" uri="{C3380CC4-5D6E-409C-BE32-E72D297353CC}">
                <c16:uniqueId val="{00000001-CFF5-4D9B-9947-2A90D7752FBB}"/>
              </c:ext>
            </c:extLst>
          </c:dPt>
          <c:dPt>
            <c:idx val="1"/>
            <c:invertIfNegative val="0"/>
            <c:bubble3D val="0"/>
            <c:spPr>
              <a:solidFill>
                <a:srgbClr val="B2DFDC"/>
              </a:solidFill>
              <a:ln w="10160">
                <a:solidFill>
                  <a:srgbClr val="8DC3C3"/>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B2DFDC"/>
              </a:solidFill>
              <a:ln w="10160">
                <a:solidFill>
                  <a:srgbClr val="8DC3C3"/>
                </a:solidFill>
              </a:ln>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2CBD5937-DCB4-4DE8-A26C-35F8473C90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769033DB-22CB-4EBD-87FC-99BF37B4E4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704CE267-8FE9-45C0-8BDD-23D87095CE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5EF4647B-6DDB-4454-8823-CE8C13403F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AC524667-740E-4C33-B71D-BDDD46C725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F604D7B-0610-424A-842A-05AC7AA374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92E9DAEB-D5AC-451B-8F86-CE305EA816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05DB431C-A291-4A11-9D07-414D9B999C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0.2675</c:v>
                </c:pt>
                <c:pt idx="1">
                  <c:v>0.2814</c:v>
                </c:pt>
                <c:pt idx="2">
                  <c:v>0.2993</c:v>
                </c:pt>
              </c:numCache>
            </c:numRef>
          </c:xVal>
          <c:yVal>
            <c:numRef>
              <c:f>Sheet1!$B$2:$B$4</c:f>
              <c:numCache>
                <c:formatCode>General</c:formatCode>
                <c:ptCount val="3"/>
                <c:pt idx="0">
                  <c:v>0.3388</c:v>
                </c:pt>
                <c:pt idx="1">
                  <c:v>0.3546</c:v>
                </c:pt>
                <c:pt idx="2">
                  <c:v>0.3686</c:v>
                </c:pt>
              </c:numCache>
            </c:numRef>
          </c:yVal>
          <c:bubbleSize>
            <c:numRef>
              <c:f>Sheet1!$C$2:$C$4</c:f>
              <c:numCache>
                <c:formatCode>General</c:formatCode>
                <c:ptCount val="3"/>
                <c:pt idx="0">
                  <c:v>912079.5515999999</c:v>
                </c:pt>
                <c:pt idx="1">
                  <c:v>952941.4383000003</c:v>
                </c:pt>
                <c:pt idx="2">
                  <c:v>11591402.168600012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1.2"/>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3655887131003097"/>
        <c:crossBetween val="midCat"/>
      </c:valAx>
      <c:valAx>
        <c:axId val="1011451359"/>
        <c:scaling>
          <c:orientation val="minMax"/>
          <c:max val="0.8023199999999999"/>
          <c:min val="0.03104"/>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2958769669291833"/>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B2DFDC"/>
              </a:solidFill>
              <a:ln w="10160">
                <a:solidFill>
                  <a:srgbClr val="8DC3C3"/>
                </a:solidFill>
              </a:ln>
            </c:spPr>
            <c:extLst>
              <c:ext xmlns:c16="http://schemas.microsoft.com/office/drawing/2014/chart" uri="{C3380CC4-5D6E-409C-BE32-E72D297353CC}">
                <c16:uniqueId val="{00000001-CFF5-4D9B-9947-2A90D7752FBB}"/>
              </c:ext>
            </c:extLst>
          </c:dPt>
          <c:dPt>
            <c:idx val="1"/>
            <c:invertIfNegative val="0"/>
            <c:bubble3D val="0"/>
            <c:spPr>
              <a:solidFill>
                <a:srgbClr val="B2DFDC"/>
              </a:solidFill>
              <a:ln w="10160">
                <a:solidFill>
                  <a:srgbClr val="8DC3C3"/>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B2DFDC"/>
              </a:solidFill>
              <a:ln w="10160">
                <a:solidFill>
                  <a:srgbClr val="8DC3C3"/>
                </a:solidFill>
              </a:ln>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0776E360-42D9-4EDF-9275-D15E157E8F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BEC8994C-5984-40EF-B629-BA0D7C93F5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4173F411-C9C1-43E3-B665-5AB0F49BAF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4EC2B2A7-18CB-4371-9859-B15983BF53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A52794D8-F6A6-494A-B0E5-7774D9D930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D81D9661-A05B-458A-954D-9F08B7F952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FCC02794-BE5E-42E9-A3FA-D675EF7BD9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F13C1DAF-CC87-4991-958F-5DB612E072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0.3511</c:v>
                </c:pt>
                <c:pt idx="1">
                  <c:v>0.3581</c:v>
                </c:pt>
                <c:pt idx="2">
                  <c:v>0.3878</c:v>
                </c:pt>
              </c:numCache>
            </c:numRef>
          </c:xVal>
          <c:yVal>
            <c:numRef>
              <c:f>Sheet1!$B$2:$B$4</c:f>
              <c:numCache>
                <c:formatCode>General</c:formatCode>
                <c:ptCount val="3"/>
                <c:pt idx="0">
                  <c:v>0.4318</c:v>
                </c:pt>
                <c:pt idx="1">
                  <c:v>0.436</c:v>
                </c:pt>
                <c:pt idx="2">
                  <c:v>0.4532</c:v>
                </c:pt>
              </c:numCache>
            </c:numRef>
          </c:yVal>
          <c:bubbleSize>
            <c:numRef>
              <c:f>Sheet1!$C$2:$C$4</c:f>
              <c:numCache>
                <c:formatCode>General</c:formatCode>
                <c:ptCount val="3"/>
                <c:pt idx="0">
                  <c:v>1299025.53</c:v>
                </c:pt>
                <c:pt idx="1">
                  <c:v>1309446.5603000002</c:v>
                </c:pt>
                <c:pt idx="2">
                  <c:v>16442909.69190001</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1.2"/>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055863635748583"/>
        <c:crossBetween val="midCat"/>
      </c:valAx>
      <c:valAx>
        <c:axId val="1011451359"/>
        <c:scaling>
          <c:orientation val="minMax"/>
          <c:max val="0.90384"/>
          <c:min val="0.10544000000000003"/>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3832562456003696"/>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0AA5D-4F30-4926-832F-1F6D5DB8C3D3}" type="datetimeFigureOut">
              <a:rPr lang="en-AE" smtClean="0"/>
              <a:t>20/08/2025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417CA-BF64-4138-B35A-E36A7A78C840}" type="slidenum">
              <a:rPr lang="en-AE" smtClean="0"/>
              <a:t>‹#›</a:t>
            </a:fld>
            <a:endParaRPr lang="en-AE"/>
          </a:p>
        </p:txBody>
      </p:sp>
    </p:spTree>
    <p:extLst>
      <p:ext uri="{BB962C8B-B14F-4D97-AF65-F5344CB8AC3E}">
        <p14:creationId xmlns:p14="http://schemas.microsoft.com/office/powerpoint/2010/main" val="109096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09410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64277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564997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0981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6881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27094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8379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1529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03419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04443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1304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r>
              <a:rPr lang="en-US"/>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289828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78413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16327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311731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0528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077200" y="4972050"/>
            <a:ext cx="562799" cy="171450"/>
          </a:xfrm>
          <a:prstGeom prst="rect">
            <a:avLst/>
          </a:prstGeom>
        </p:spPr>
        <p:txBody>
          <a:bodyPr/>
          <a:lstStyle>
            <a:lvl1pPr>
              <a:defRPr/>
            </a:lvl1pPr>
          </a:lstStyle>
          <a:p>
            <a:r>
              <a:rPr lang="en-US" dirty="0"/>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02364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r>
              <a:rPr lang="en-US"/>
              <a:t>14/01/2024</a:t>
            </a:r>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0691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247400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4066354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3252070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35872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r>
              <a:rPr lang="en-US"/>
              <a:t>14/01/2024</a:t>
            </a:r>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428531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577629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r>
              <a:rPr lang="en-US"/>
              <a:t>14/01/2024</a:t>
            </a:r>
          </a:p>
        </p:txBody>
      </p:sp>
    </p:spTree>
    <p:extLst>
      <p:ext uri="{BB962C8B-B14F-4D97-AF65-F5344CB8AC3E}">
        <p14:creationId xmlns:p14="http://schemas.microsoft.com/office/powerpoint/2010/main" val="4001983691"/>
      </p:ext>
    </p:extLst>
  </p:cSld>
  <p:clrMap bg1="lt1" tx1="dk1" bg2="lt2" tx2="dk2" accent1="accent1" accent2="accent2" accent3="accent3" accent4="accent4" accent5="accent5" accent6="accent6" hlink="hlink" folHlink="folHlink"/>
  <p:sldLayoutIdLst>
    <p:sldLayoutId id="2147483947"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 id="2147483967" r:id="rId18"/>
    <p:sldLayoutId id="2147483968" r:id="rId19"/>
    <p:sldLayoutId id="2147483969" r:id="rId20"/>
    <p:sldLayoutId id="2147483970" r:id="rId21"/>
    <p:sldLayoutId id="2147483971" r:id="rId22"/>
    <p:sldLayoutId id="2147484006" r:id="rId23"/>
    <p:sldLayoutId id="2147484007"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chart" Target="../charts/chart1.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chart" Target="../charts/chart10.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chart" Target="../charts/chart11.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chart" Target="../charts/chart12.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chart" Target="../charts/chart13.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chart" Target="../charts/chart14.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chart" Target="../charts/chart15.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chart" Target="../charts/chart16.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chart" Target="../charts/chart17.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chart" Target="../charts/chart18.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chart" Target="../charts/chart19.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chart" Target="../charts/chart2.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chart" Target="../charts/chart20.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chart" Target="../charts/chart21.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chart" Target="../charts/chart22.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chart" Target="../charts/chart23.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chart" Target="../charts/chart24.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chart" Target="../charts/chart25.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chart" Target="../charts/chart26.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chart" Target="../charts/chart27.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chart" Target="../charts/chart28.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chart" Target="../charts/chart29.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chart" Target="../charts/chart3.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chart" Target="../charts/chart30.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chart" Target="../charts/chart31.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chart" Target="../charts/chart32.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chart" Target="../charts/chart33.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chart" Target="../charts/chart34.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chart" Target="../charts/chart35.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chart" Target="../charts/chart36.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chart" Target="../charts/chart37.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chart" Target="../charts/chart38.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chart" Target="../charts/chart4.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chart" Target="../charts/chart5.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chart" Target="../charts/chart6.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chart" Target="../charts/chart7.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chart" Target="../charts/chart8.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chart" Target="../charts/chart9.xml"/><Relationship Id="rId5" Type="http://schemas.openxmlformats.org/officeDocument/2006/relationships/oleObject" Target="../embeddings/oleObject27.bin"/><Relationship Id="rId6"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199347" y="1387069"/>
            <a:ext cx="2128292" cy="1694381"/>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81450"/>
            <a:ext cx="2622359" cy="1280259"/>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199347" y="3081450"/>
            <a:ext cx="2128292" cy="1280259"/>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622359" cy="1694381"/>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System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081450"/>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99347"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427364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426242" y="1387069"/>
            <a:ext cx="1901397" cy="1719443"/>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06512"/>
            <a:ext cx="2849254" cy="1255197"/>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426242" y="3106512"/>
            <a:ext cx="1901397" cy="1255197"/>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849254" cy="1719443"/>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10</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Razors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106512"/>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426242"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505671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736794" y="1387069"/>
            <a:ext cx="3590845" cy="1900861"/>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287930"/>
            <a:ext cx="1159806" cy="1073779"/>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736794" y="3287930"/>
            <a:ext cx="3590845" cy="1073779"/>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159806" cy="1900861"/>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Sector | Manual Shave Men | Pbg | Walmart Nm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287930"/>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7367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800685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767895" y="1387069"/>
            <a:ext cx="3559744" cy="1889111"/>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276180"/>
            <a:ext cx="1190907" cy="1085529"/>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767895" y="3276180"/>
            <a:ext cx="3559744" cy="1085529"/>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190907" cy="1889111"/>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12</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Sector | Manual Shave Men | Pbg | Walmart Sc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276180"/>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767895"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528643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695227" y="1387069"/>
            <a:ext cx="3632412" cy="1914199"/>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301268"/>
            <a:ext cx="1118239" cy="1060441"/>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695227" y="3301268"/>
            <a:ext cx="3632412" cy="1060441"/>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118239" cy="1914199"/>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13</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Sector | Manual Shave Men | Pbg | Walmart Div1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301268"/>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695227"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26889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760400" y="1387069"/>
            <a:ext cx="3567239" cy="189164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278713"/>
            <a:ext cx="1183412" cy="108299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760400" y="3278713"/>
            <a:ext cx="3567239" cy="1082996"/>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183412" cy="1891644"/>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14</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Sector | Manual Shave Men | Pbg | Walmart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278713"/>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760400"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259318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383406" y="1387069"/>
            <a:ext cx="3944233" cy="1975916"/>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362985"/>
            <a:ext cx="806418" cy="998724"/>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383406" y="3362985"/>
            <a:ext cx="3944233" cy="998724"/>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806418" cy="1975916"/>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15</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Segment | Manual Shave Men | Pbg | Walmart Nm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362985"/>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383406"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672237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402202" y="1387069"/>
            <a:ext cx="3925437" cy="1961289"/>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348358"/>
            <a:ext cx="825214" cy="1013351"/>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402202" y="3348358"/>
            <a:ext cx="3925437" cy="1013351"/>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825214" cy="1961289"/>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16</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Segment | Manual Shave Men | Pbg | Walmart Sc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348358"/>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402202"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1977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352129" y="1387069"/>
            <a:ext cx="3975510" cy="1985596"/>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372665"/>
            <a:ext cx="775141" cy="989044"/>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352129" y="3372665"/>
            <a:ext cx="3975510" cy="989044"/>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775141" cy="1985596"/>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17</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Segment | Manual Shave Men | Pbg | Walmart Div1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372665"/>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352129"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727129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397198" y="1387069"/>
            <a:ext cx="3930441" cy="1963962"/>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351031"/>
            <a:ext cx="820210" cy="1010678"/>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397198" y="3351031"/>
            <a:ext cx="3930441" cy="1010678"/>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820210" cy="1963962"/>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18</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Segment | Manual Shave Men | Pbg | Walmart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351031"/>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397198"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900219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616329" y="1387069"/>
            <a:ext cx="3711310" cy="1611429"/>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98498"/>
            <a:ext cx="1039341" cy="1363211"/>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616329" y="2998498"/>
            <a:ext cx="3711310" cy="1363211"/>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039341" cy="1611429"/>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19</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Manual Shave Men | Walmart Div1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998498"/>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616329"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54128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945385" y="1387069"/>
            <a:ext cx="2382254" cy="1688300"/>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75369"/>
            <a:ext cx="2368397" cy="1286340"/>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945385" y="3075369"/>
            <a:ext cx="2382254" cy="1286340"/>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68397" cy="1688300"/>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Refills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075369"/>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945385"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578724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628803" y="1387069"/>
            <a:ext cx="3698836" cy="1620786"/>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07855"/>
            <a:ext cx="1051815" cy="1353854"/>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628803" y="3007855"/>
            <a:ext cx="3698836" cy="1353854"/>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051815" cy="1620786"/>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20</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Manual Shave Men | Walmart Nm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007855"/>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628803"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773455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651803" y="1387069"/>
            <a:ext cx="3675836" cy="1590365"/>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77434"/>
            <a:ext cx="1074815" cy="1384275"/>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651803" y="2977434"/>
            <a:ext cx="3675836" cy="1384275"/>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074815" cy="1590365"/>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Manual Shave Men | Walmart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97743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651803"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769957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656437" y="1387069"/>
            <a:ext cx="3671202" cy="1577323"/>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64392"/>
            <a:ext cx="1079449" cy="1397317"/>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656437" y="2964392"/>
            <a:ext cx="3671202" cy="1397317"/>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079449" cy="1577323"/>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22</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Manual Shave Men | Walmart Sc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964392"/>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656437"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846070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441010" y="1387069"/>
            <a:ext cx="2886629" cy="1522438"/>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09507"/>
            <a:ext cx="1864022" cy="1452202"/>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441010" y="2909507"/>
            <a:ext cx="2886629" cy="1452202"/>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864022" cy="1522438"/>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23</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System | Walmart Div1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909507"/>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441010"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973792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440570" y="1387069"/>
            <a:ext cx="2887069" cy="1529100"/>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16169"/>
            <a:ext cx="1863582" cy="1445540"/>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440570" y="2916169"/>
            <a:ext cx="2887069" cy="1445540"/>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863582" cy="1529100"/>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24</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System | Walmart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916169"/>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440570"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857165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460918" y="1387069"/>
            <a:ext cx="2866721" cy="1528900"/>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15969"/>
            <a:ext cx="1883930" cy="1445740"/>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460918" y="2915969"/>
            <a:ext cx="2866721" cy="1445740"/>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883930" cy="1528900"/>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25</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System | Walmart Nm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915969"/>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460918"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951914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439075" y="1387069"/>
            <a:ext cx="2888564" cy="1517565"/>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04634"/>
            <a:ext cx="1862087" cy="1457075"/>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439075" y="2904634"/>
            <a:ext cx="2888564" cy="1457075"/>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862087" cy="1517565"/>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26</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System | Walmart Sc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90463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439075"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099231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673303" y="1387069"/>
            <a:ext cx="3654336" cy="1521431"/>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08500"/>
            <a:ext cx="1096315" cy="1453209"/>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673303" y="2908500"/>
            <a:ext cx="3654336" cy="1453209"/>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096315" cy="1521431"/>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27</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Disposables | Walmart Div1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908500"/>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673303"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018701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697273" y="1387069"/>
            <a:ext cx="3630366" cy="1495281"/>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882350"/>
            <a:ext cx="1120285" cy="1479359"/>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697273" y="2882350"/>
            <a:ext cx="3630366" cy="1479359"/>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120285" cy="1495281"/>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28</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Disposables | Walmart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882350"/>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697273"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4196426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625258" y="1387069"/>
            <a:ext cx="3702381" cy="1559969"/>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47038"/>
            <a:ext cx="1048270" cy="1414671"/>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625258" y="2947038"/>
            <a:ext cx="3702381" cy="1414671"/>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048270" cy="1559969"/>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29</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Disposables | Walmart Nm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947038"/>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625258"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863642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747231" y="1387069"/>
            <a:ext cx="3580408" cy="1726490"/>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13559"/>
            <a:ext cx="1170243" cy="1248150"/>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747231" y="3113559"/>
            <a:ext cx="3580408" cy="1248150"/>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170243" cy="1726490"/>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Disposables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113559"/>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747231"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568307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704906" y="1387069"/>
            <a:ext cx="3622733" cy="1488069"/>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875138"/>
            <a:ext cx="1127918" cy="1486571"/>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704906" y="2875138"/>
            <a:ext cx="3622733" cy="1486571"/>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127918" cy="1488069"/>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30</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Disposables | Walmart Sc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875138"/>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704906"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612142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425531" y="1387069"/>
            <a:ext cx="1902108" cy="171977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06843"/>
            <a:ext cx="2848543" cy="125486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425531" y="3106843"/>
            <a:ext cx="1902108" cy="1254866"/>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848543" cy="1719774"/>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Razors | Walmart Div1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106843"/>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425531"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01951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426190" y="1387069"/>
            <a:ext cx="1901449" cy="1719737"/>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06806"/>
            <a:ext cx="2849202" cy="1254903"/>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426190" y="3106806"/>
            <a:ext cx="1901449" cy="1254903"/>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849202" cy="1719737"/>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32</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Razors | Walmart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106806"/>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426190"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951050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426322" y="1387069"/>
            <a:ext cx="1901317" cy="1719737"/>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06806"/>
            <a:ext cx="2849334" cy="1254903"/>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426322" y="3106806"/>
            <a:ext cx="1901317" cy="1254903"/>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849334" cy="1719737"/>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33</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Razors | Walmart Sc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106806"/>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426322"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100642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425927" y="1387069"/>
            <a:ext cx="1901712" cy="1719725"/>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06794"/>
            <a:ext cx="2848939" cy="1254915"/>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425927" y="3106794"/>
            <a:ext cx="1901712" cy="1254915"/>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848939" cy="1719725"/>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34</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Razors | Walmart Nm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10679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425927"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643963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962379" y="1387069"/>
            <a:ext cx="2365260" cy="1666292"/>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53361"/>
            <a:ext cx="2385391" cy="1308348"/>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962379" y="3053361"/>
            <a:ext cx="2365260" cy="1308348"/>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85391" cy="1666292"/>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35</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Refills | Walmart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053361"/>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962379"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623458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954900" y="1387069"/>
            <a:ext cx="2372739" cy="1656525"/>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43594"/>
            <a:ext cx="2377912" cy="1318115"/>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954900" y="3043594"/>
            <a:ext cx="2372739" cy="1318115"/>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77912" cy="1656525"/>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36</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Refills | Walmart Div1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04359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954900"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840270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962702" y="1387069"/>
            <a:ext cx="2364937" cy="1654650"/>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41719"/>
            <a:ext cx="2385714" cy="1319990"/>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962702" y="3041719"/>
            <a:ext cx="2364937" cy="1319990"/>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85714" cy="1654650"/>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37</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Refills | Walmart Sc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041719"/>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962702"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450937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967313" y="1387069"/>
            <a:ext cx="2360326" cy="1653188"/>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40257"/>
            <a:ext cx="2390325" cy="1321452"/>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967313" y="3040257"/>
            <a:ext cx="2360326" cy="1321452"/>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90325" cy="1653188"/>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38</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Refills | Walmart Nm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040257"/>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967313"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4227839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092841" y="1387069"/>
            <a:ext cx="3234798" cy="1716068"/>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03137"/>
            <a:ext cx="1515853" cy="1258572"/>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092841" y="3103137"/>
            <a:ext cx="3234798" cy="1258572"/>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515853" cy="1716068"/>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Manual Shave Men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103137"/>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092841"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413897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426190" y="1387069"/>
            <a:ext cx="1901449" cy="1719737"/>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06806"/>
            <a:ext cx="2849202" cy="1254903"/>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426190" y="3106806"/>
            <a:ext cx="1901449" cy="1254903"/>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849202" cy="1719737"/>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5</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Razors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106806"/>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426190"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05872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199323" y="1387069"/>
            <a:ext cx="2128316" cy="1689201"/>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76270"/>
            <a:ext cx="2622335" cy="1285439"/>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199323" y="3076270"/>
            <a:ext cx="2128316" cy="1285439"/>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622335" cy="1689201"/>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System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076270"/>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99323"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976659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945512" y="1387069"/>
            <a:ext cx="2382127" cy="1688270"/>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75339"/>
            <a:ext cx="2368524" cy="1286370"/>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945512" y="3075339"/>
            <a:ext cx="2382127" cy="1286370"/>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68524" cy="1688270"/>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Refills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075339"/>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945512"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55133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2748328" y="1387069"/>
            <a:ext cx="3579311" cy="1684366"/>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71435"/>
            <a:ext cx="1171340" cy="1290274"/>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2748328" y="3071435"/>
            <a:ext cx="3579311" cy="1290274"/>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171340" cy="1684366"/>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Disposables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071435"/>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748328"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59042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094251" y="1387069"/>
            <a:ext cx="3233388" cy="1688813"/>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75882"/>
            <a:ext cx="1517263" cy="1285827"/>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094251" y="3075882"/>
            <a:ext cx="3233388" cy="1285827"/>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517263" cy="1688813"/>
          </a:xfrm>
          <a:prstGeom prst="rect">
            <a:avLst/>
          </a:prstGeom>
          <a:solidFill>
            <a:srgbClr val="7ECA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Manual Shave Men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3075882"/>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094251"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3065728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E6D800-E7DA-4662-9B53-41A7912895DF}">
  <ds:schemaRefs>
    <ds:schemaRef ds:uri="http://schemas.openxmlformats.org/package/2006/metadata/core-properties"/>
    <ds:schemaRef ds:uri="http://purl.org/dc/elements/1.1/"/>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terms/"/>
    <ds:schemaRef ds:uri="http://www.w3.org/XML/1998/namespace"/>
    <ds:schemaRef ds:uri="0ad93b7f-b0cd-4c46-aaaf-ff14495948cf"/>
    <ds:schemaRef ds:uri="474cf4e4-8a51-432b-9e1b-0ea607ac38ff"/>
  </ds:schemaRefs>
</ds:datastoreItem>
</file>

<file path=customXml/itemProps2.xml><?xml version="1.0" encoding="utf-8"?>
<ds:datastoreItem xmlns:ds="http://schemas.openxmlformats.org/officeDocument/2006/customXml" ds:itemID="{CD067C82-E5C5-438E-9BC0-F429873EE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113E98-7689-4749-B74E-87793737B6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76</TotalTime>
  <Words>3116</Words>
  <Application>Microsoft Office PowerPoint</Application>
  <PresentationFormat>On-screen Show (16:9)</PresentationFormat>
  <Paragraphs>912</Paragraphs>
  <Slides>38</Slides>
  <Notes>38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 Analysis (Replace with So What)</dc:title>
  <dc:creator>Bhagya RANASINGHE</dc:creator>
  <cp:lastModifiedBy>Salma ANANY</cp:lastModifiedBy>
  <cp:revision>48</cp:revision>
  <dcterms:created xsi:type="dcterms:W3CDTF">2024-07-05T15:31:56Z</dcterms:created>
  <dcterms:modified xsi:type="dcterms:W3CDTF">2025-08-20T09:49:43Z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