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xml" ContentType="application/vnd.openxmlformats-officedocument.drawingml.chart+xml"/>
  <Override PartName="/ppt/charts/chart120.xml" ContentType="application/vnd.openxmlformats-officedocument.drawingml.chart+xml"/>
  <Override PartName="/ppt/charts/chart121.xml" ContentType="application/vnd.openxmlformats-officedocument.drawingml.chart+xml"/>
  <Override PartName="/ppt/charts/chart122.xml" ContentType="application/vnd.openxmlformats-officedocument.drawingml.chart+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charts/chart127.xml" ContentType="application/vnd.openxmlformats-officedocument.drawingml.chart+xml"/>
  <Override PartName="/ppt/charts/chart128.xml" ContentType="application/vnd.openxmlformats-officedocument.drawingml.chart+xml"/>
  <Override PartName="/ppt/charts/chart129.xml" ContentType="application/vnd.openxmlformats-officedocument.drawingml.chart+xml"/>
  <Override PartName="/ppt/charts/chart13.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charts/chart133.xml" ContentType="application/vnd.openxmlformats-officedocument.drawingml.chart+xml"/>
  <Override PartName="/ppt/charts/chart134.xml" ContentType="application/vnd.openxmlformats-officedocument.drawingml.chart+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charts/chart139.xml" ContentType="application/vnd.openxmlformats-officedocument.drawingml.chart+xml"/>
  <Override PartName="/ppt/charts/chart14.xml" ContentType="application/vnd.openxmlformats-officedocument.drawingml.chart+xml"/>
  <Override PartName="/ppt/charts/chart140.xml" ContentType="application/vnd.openxmlformats-officedocument.drawingml.chart+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charts/chart145.xml" ContentType="application/vnd.openxmlformats-officedocument.drawingml.chart+xml"/>
  <Override PartName="/ppt/charts/chart146.xml" ContentType="application/vnd.openxmlformats-officedocument.drawingml.chart+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xml" ContentType="application/vnd.openxmlformats-officedocument.drawingml.chart+xml"/>
  <Override PartName="/ppt/charts/chart150.xml" ContentType="application/vnd.openxmlformats-officedocument.drawingml.chart+xml"/>
  <Override PartName="/ppt/charts/chart151.xml" ContentType="application/vnd.openxmlformats-officedocument.drawingml.chart+xml"/>
  <Override PartName="/ppt/charts/chart152.xml" ContentType="application/vnd.openxmlformats-officedocument.drawingml.chart+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charts/chart157.xml" ContentType="application/vnd.openxmlformats-officedocument.drawingml.chart+xml"/>
  <Override PartName="/ppt/charts/chart158.xml" ContentType="application/vnd.openxmlformats-officedocument.drawingml.chart+xml"/>
  <Override PartName="/ppt/charts/chart159.xml" ContentType="application/vnd.openxmlformats-officedocument.drawingml.chart+xml"/>
  <Override PartName="/ppt/charts/chart16.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charts/chart163.xml" ContentType="application/vnd.openxmlformats-officedocument.drawingml.chart+xml"/>
  <Override PartName="/ppt/charts/chart164.xml" ContentType="application/vnd.openxmlformats-officedocument.drawingml.chart+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charts/chart169.xml" ContentType="application/vnd.openxmlformats-officedocument.drawingml.chart+xml"/>
  <Override PartName="/ppt/charts/chart17.xml" ContentType="application/vnd.openxmlformats-officedocument.drawingml.chart+xml"/>
  <Override PartName="/ppt/charts/chart170.xml" ContentType="application/vnd.openxmlformats-officedocument.drawingml.chart+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charts/chart175.xml" ContentType="application/vnd.openxmlformats-officedocument.drawingml.chart+xml"/>
  <Override PartName="/ppt/charts/chart176.xml" ContentType="application/vnd.openxmlformats-officedocument.drawingml.chart+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xml" ContentType="application/vnd.openxmlformats-officedocument.drawingml.chart+xml"/>
  <Override PartName="/ppt/charts/chart180.xml" ContentType="application/vnd.openxmlformats-officedocument.drawingml.chart+xml"/>
  <Override PartName="/ppt/charts/chart181.xml" ContentType="application/vnd.openxmlformats-officedocument.drawingml.chart+xml"/>
  <Override PartName="/ppt/charts/chart182.xml" ContentType="application/vnd.openxmlformats-officedocument.drawingml.chart+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charts/chart187.xml" ContentType="application/vnd.openxmlformats-officedocument.drawingml.chart+xml"/>
  <Override PartName="/ppt/charts/chart188.xml" ContentType="application/vnd.openxmlformats-officedocument.drawingml.chart+xml"/>
  <Override PartName="/ppt/charts/chart189.xml" ContentType="application/vnd.openxmlformats-officedocument.drawingml.chart+xml"/>
  <Override PartName="/ppt/charts/chart1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charts/chart193.xml" ContentType="application/vnd.openxmlformats-officedocument.drawingml.chart+xml"/>
  <Override PartName="/ppt/charts/chart194.xml" ContentType="application/vnd.openxmlformats-officedocument.drawingml.chart+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charts/chart19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00.xml" ContentType="application/vnd.openxmlformats-officedocument.drawingml.chart+xml"/>
  <Override PartName="/ppt/charts/chart201.xml" ContentType="application/vnd.openxmlformats-officedocument.drawingml.chart+xml"/>
  <Override PartName="/ppt/charts/chart202.xml" ContentType="application/vnd.openxmlformats-officedocument.drawingml.chart+xml"/>
  <Override PartName="/ppt/charts/chart203.xml" ContentType="application/vnd.openxmlformats-officedocument.drawingml.chart+xml"/>
  <Override PartName="/ppt/charts/chart204.xml" ContentType="application/vnd.openxmlformats-officedocument.drawingml.chart+xml"/>
  <Override PartName="/ppt/charts/chart205.xml" ContentType="application/vnd.openxmlformats-officedocument.drawingml.chart+xml"/>
  <Override PartName="/ppt/charts/chart206.xml" ContentType="application/vnd.openxmlformats-officedocument.drawingml.chart+xml"/>
  <Override PartName="/ppt/charts/chart207.xml" ContentType="application/vnd.openxmlformats-officedocument.drawingml.chart+xml"/>
  <Override PartName="/ppt/charts/chart208.xml" ContentType="application/vnd.openxmlformats-officedocument.drawingml.chart+xml"/>
  <Override PartName="/ppt/charts/chart209.xml" ContentType="application/vnd.openxmlformats-officedocument.drawingml.chart+xml"/>
  <Override PartName="/ppt/charts/chart21.xml" ContentType="application/vnd.openxmlformats-officedocument.drawingml.chart+xml"/>
  <Override PartName="/ppt/charts/chart210.xml" ContentType="application/vnd.openxmlformats-officedocument.drawingml.chart+xml"/>
  <Override PartName="/ppt/charts/chart211.xml" ContentType="application/vnd.openxmlformats-officedocument.drawingml.chart+xml"/>
  <Override PartName="/ppt/charts/chart212.xml" ContentType="application/vnd.openxmlformats-officedocument.drawingml.chart+xml"/>
  <Override PartName="/ppt/charts/chart213.xml" ContentType="application/vnd.openxmlformats-officedocument.drawingml.chart+xml"/>
  <Override PartName="/ppt/charts/chart214.xml" ContentType="application/vnd.openxmlformats-officedocument.drawingml.chart+xml"/>
  <Override PartName="/ppt/charts/chart215.xml" ContentType="application/vnd.openxmlformats-officedocument.drawingml.chart+xml"/>
  <Override PartName="/ppt/charts/chart216.xml" ContentType="application/vnd.openxmlformats-officedocument.drawingml.chart+xml"/>
  <Override PartName="/ppt/charts/chart217.xml" ContentType="application/vnd.openxmlformats-officedocument.drawingml.chart+xml"/>
  <Override PartName="/ppt/charts/chart218.xml" ContentType="application/vnd.openxmlformats-officedocument.drawingml.chart+xml"/>
  <Override PartName="/ppt/charts/chart219.xml" ContentType="application/vnd.openxmlformats-officedocument.drawingml.chart+xml"/>
  <Override PartName="/ppt/charts/chart22.xml" ContentType="application/vnd.openxmlformats-officedocument.drawingml.chart+xml"/>
  <Override PartName="/ppt/charts/chart220.xml" ContentType="application/vnd.openxmlformats-officedocument.drawingml.chart+xml"/>
  <Override PartName="/ppt/charts/chart221.xml" ContentType="application/vnd.openxmlformats-officedocument.drawingml.chart+xml"/>
  <Override PartName="/ppt/charts/chart222.xml" ContentType="application/vnd.openxmlformats-officedocument.drawingml.chart+xml"/>
  <Override PartName="/ppt/charts/chart223.xml" ContentType="application/vnd.openxmlformats-officedocument.drawingml.chart+xml"/>
  <Override PartName="/ppt/charts/chart224.xml" ContentType="application/vnd.openxmlformats-officedocument.drawingml.chart+xml"/>
  <Override PartName="/ppt/charts/chart225.xml" ContentType="application/vnd.openxmlformats-officedocument.drawingml.chart+xml"/>
  <Override PartName="/ppt/charts/chart226.xml" ContentType="application/vnd.openxmlformats-officedocument.drawingml.chart+xml"/>
  <Override PartName="/ppt/charts/chart227.xml" ContentType="application/vnd.openxmlformats-officedocument.drawingml.chart+xml"/>
  <Override PartName="/ppt/charts/chart228.xml" ContentType="application/vnd.openxmlformats-officedocument.drawingml.chart+xml"/>
  <Override PartName="/ppt/charts/chart229.xml" ContentType="application/vnd.openxmlformats-officedocument.drawingml.chart+xml"/>
  <Override PartName="/ppt/charts/chart23.xml" ContentType="application/vnd.openxmlformats-officedocument.drawingml.chart+xml"/>
  <Override PartName="/ppt/charts/chart230.xml" ContentType="application/vnd.openxmlformats-officedocument.drawingml.chart+xml"/>
  <Override PartName="/ppt/charts/chart231.xml" ContentType="application/vnd.openxmlformats-officedocument.drawingml.chart+xml"/>
  <Override PartName="/ppt/charts/chart232.xml" ContentType="application/vnd.openxmlformats-officedocument.drawingml.chart+xml"/>
  <Override PartName="/ppt/charts/chart233.xml" ContentType="application/vnd.openxmlformats-officedocument.drawingml.chart+xml"/>
  <Override PartName="/ppt/charts/chart234.xml" ContentType="application/vnd.openxmlformats-officedocument.drawingml.chart+xml"/>
  <Override PartName="/ppt/charts/chart235.xml" ContentType="application/vnd.openxmlformats-officedocument.drawingml.chart+xml"/>
  <Override PartName="/ppt/charts/chart236.xml" ContentType="application/vnd.openxmlformats-officedocument.drawingml.chart+xml"/>
  <Override PartName="/ppt/charts/chart237.xml" ContentType="application/vnd.openxmlformats-officedocument.drawingml.chart+xml"/>
  <Override PartName="/ppt/charts/chart238.xml" ContentType="application/vnd.openxmlformats-officedocument.drawingml.chart+xml"/>
  <Override PartName="/ppt/charts/chart239.xml" ContentType="application/vnd.openxmlformats-officedocument.drawingml.chart+xml"/>
  <Override PartName="/ppt/charts/chart24.xml" ContentType="application/vnd.openxmlformats-officedocument.drawingml.chart+xml"/>
  <Override PartName="/ppt/charts/chart240.xml" ContentType="application/vnd.openxmlformats-officedocument.drawingml.chart+xml"/>
  <Override PartName="/ppt/charts/chart241.xml" ContentType="application/vnd.openxmlformats-officedocument.drawingml.chart+xml"/>
  <Override PartName="/ppt/charts/chart242.xml" ContentType="application/vnd.openxmlformats-officedocument.drawingml.chart+xml"/>
  <Override PartName="/ppt/charts/chart243.xml" ContentType="application/vnd.openxmlformats-officedocument.drawingml.chart+xml"/>
  <Override PartName="/ppt/charts/chart244.xml" ContentType="application/vnd.openxmlformats-officedocument.drawingml.chart+xml"/>
  <Override PartName="/ppt/charts/chart245.xml" ContentType="application/vnd.openxmlformats-officedocument.drawingml.chart+xml"/>
  <Override PartName="/ppt/charts/chart246.xml" ContentType="application/vnd.openxmlformats-officedocument.drawingml.chart+xml"/>
  <Override PartName="/ppt/charts/chart247.xml" ContentType="application/vnd.openxmlformats-officedocument.drawingml.chart+xml"/>
  <Override PartName="/ppt/charts/chart248.xml" ContentType="application/vnd.openxmlformats-officedocument.drawingml.chart+xml"/>
  <Override PartName="/ppt/charts/chart249.xml" ContentType="application/vnd.openxmlformats-officedocument.drawingml.chart+xml"/>
  <Override PartName="/ppt/charts/chart25.xml" ContentType="application/vnd.openxmlformats-officedocument.drawingml.chart+xml"/>
  <Override PartName="/ppt/charts/chart250.xml" ContentType="application/vnd.openxmlformats-officedocument.drawingml.chart+xml"/>
  <Override PartName="/ppt/charts/chart251.xml" ContentType="application/vnd.openxmlformats-officedocument.drawingml.chart+xml"/>
  <Override PartName="/ppt/charts/chart252.xml" ContentType="application/vnd.openxmlformats-officedocument.drawingml.chart+xml"/>
  <Override PartName="/ppt/charts/chart253.xml" ContentType="application/vnd.openxmlformats-officedocument.drawingml.chart+xml"/>
  <Override PartName="/ppt/charts/chart254.xml" ContentType="application/vnd.openxmlformats-officedocument.drawingml.chart+xml"/>
  <Override PartName="/ppt/charts/chart255.xml" ContentType="application/vnd.openxmlformats-officedocument.drawingml.chart+xml"/>
  <Override PartName="/ppt/charts/chart256.xml" ContentType="application/vnd.openxmlformats-officedocument.drawingml.chart+xml"/>
  <Override PartName="/ppt/charts/chart257.xml" ContentType="application/vnd.openxmlformats-officedocument.drawingml.chart+xml"/>
  <Override PartName="/ppt/charts/chart258.xml" ContentType="application/vnd.openxmlformats-officedocument.drawingml.chart+xml"/>
  <Override PartName="/ppt/charts/chart259.xml" ContentType="application/vnd.openxmlformats-officedocument.drawingml.chart+xml"/>
  <Override PartName="/ppt/charts/chart26.xml" ContentType="application/vnd.openxmlformats-officedocument.drawingml.chart+xml"/>
  <Override PartName="/ppt/charts/chart260.xml" ContentType="application/vnd.openxmlformats-officedocument.drawingml.chart+xml"/>
  <Override PartName="/ppt/charts/chart261.xml" ContentType="application/vnd.openxmlformats-officedocument.drawingml.chart+xml"/>
  <Override PartName="/ppt/charts/chart262.xml" ContentType="application/vnd.openxmlformats-officedocument.drawingml.chart+xml"/>
  <Override PartName="/ppt/charts/chart263.xml" ContentType="application/vnd.openxmlformats-officedocument.drawingml.chart+xml"/>
  <Override PartName="/ppt/charts/chart264.xml" ContentType="application/vnd.openxmlformats-officedocument.drawingml.chart+xml"/>
  <Override PartName="/ppt/charts/chart265.xml" ContentType="application/vnd.openxmlformats-officedocument.drawingml.chart+xml"/>
  <Override PartName="/ppt/charts/chart266.xml" ContentType="application/vnd.openxmlformats-officedocument.drawingml.chart+xml"/>
  <Override PartName="/ppt/charts/chart267.xml" ContentType="application/vnd.openxmlformats-officedocument.drawingml.chart+xml"/>
  <Override PartName="/ppt/charts/chart268.xml" ContentType="application/vnd.openxmlformats-officedocument.drawingml.chart+xml"/>
  <Override PartName="/ppt/charts/chart269.xml" ContentType="application/vnd.openxmlformats-officedocument.drawingml.chart+xml"/>
  <Override PartName="/ppt/charts/chart27.xml" ContentType="application/vnd.openxmlformats-officedocument.drawingml.chart+xml"/>
  <Override PartName="/ppt/charts/chart270.xml" ContentType="application/vnd.openxmlformats-officedocument.drawingml.chart+xml"/>
  <Override PartName="/ppt/charts/chart271.xml" ContentType="application/vnd.openxmlformats-officedocument.drawingml.chart+xml"/>
  <Override PartName="/ppt/charts/chart272.xml" ContentType="application/vnd.openxmlformats-officedocument.drawingml.chart+xml"/>
  <Override PartName="/ppt/charts/chart273.xml" ContentType="application/vnd.openxmlformats-officedocument.drawingml.chart+xml"/>
  <Override PartName="/ppt/charts/chart274.xml" ContentType="application/vnd.openxmlformats-officedocument.drawingml.chart+xml"/>
  <Override PartName="/ppt/charts/chart275.xml" ContentType="application/vnd.openxmlformats-officedocument.drawingml.chart+xml"/>
  <Override PartName="/ppt/charts/chart276.xml" ContentType="application/vnd.openxmlformats-officedocument.drawingml.chart+xml"/>
  <Override PartName="/ppt/charts/chart277.xml" ContentType="application/vnd.openxmlformats-officedocument.drawingml.chart+xml"/>
  <Override PartName="/ppt/charts/chart278.xml" ContentType="application/vnd.openxmlformats-officedocument.drawingml.chart+xml"/>
  <Override PartName="/ppt/charts/chart279.xml" ContentType="application/vnd.openxmlformats-officedocument.drawingml.chart+xml"/>
  <Override PartName="/ppt/charts/chart28.xml" ContentType="application/vnd.openxmlformats-officedocument.drawingml.chart+xml"/>
  <Override PartName="/ppt/charts/chart280.xml" ContentType="application/vnd.openxmlformats-officedocument.drawingml.chart+xml"/>
  <Override PartName="/ppt/charts/chart281.xml" ContentType="application/vnd.openxmlformats-officedocument.drawingml.chart+xml"/>
  <Override PartName="/ppt/charts/chart282.xml" ContentType="application/vnd.openxmlformats-officedocument.drawingml.chart+xml"/>
  <Override PartName="/ppt/charts/chart283.xml" ContentType="application/vnd.openxmlformats-officedocument.drawingml.chart+xml"/>
  <Override PartName="/ppt/charts/chart284.xml" ContentType="application/vnd.openxmlformats-officedocument.drawingml.chart+xml"/>
  <Override PartName="/ppt/charts/chart285.xml" ContentType="application/vnd.openxmlformats-officedocument.drawingml.chart+xml"/>
  <Override PartName="/ppt/charts/chart286.xml" ContentType="application/vnd.openxmlformats-officedocument.drawingml.chart+xml"/>
  <Override PartName="/ppt/charts/chart287.xml" ContentType="application/vnd.openxmlformats-officedocument.drawingml.chart+xml"/>
  <Override PartName="/ppt/charts/chart28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4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Category" id="{63C895ED-C874-4280-BBAB-0D61DCB639A3}">
          <p14:sldIdLst>
            <p14:sldId id="2147475173"/>
            <p14:sldId id="2147475174"/>
            <p14:sldId id="2147475175"/>
            <p14:sldId id="2147475176"/>
            <p14:sldId id="2147475177"/>
            <p14:sldId id="2147475178"/>
            <p14:sldId id="2147475179"/>
            <p14:sldId id="2147475180"/>
            <p14:sldId id="2147475181"/>
          </p14:sldIdLst>
        </p14:section>
        <p14:section name="Brackets By Sector" id="{31D2553C-C7AE-4C61-82DF-F95D0BE39924}">
          <p14:sldIdLst>
            <p14:sldId id="2147475182"/>
            <p14:sldId id="2147475183"/>
            <p14:sldId id="2147475184"/>
            <p14:sldId id="2147475185"/>
            <p14:sldId id="2147475186"/>
            <p14:sldId id="2147475187"/>
            <p14:sldId id="2147475188"/>
            <p14:sldId id="2147475189"/>
            <p14:sldId id="2147475190"/>
          </p14:sldIdLst>
        </p14:section>
        <p14:section name="Brackets By Segment" id="{7F394B52-6439-4570-9244-E32C1B17CAEB}">
          <p14:sldIdLst>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 id="2147475207"/>
            <p14:sldId id="214747520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48" d="100"/>
          <a:sy n="48" d="100"/>
        </p:scale>
        <p:origin x="726" y="36"/>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notesMaster" Target="notesMasters/notesMaster1.xml"/><Relationship Id="rId42" Type="http://schemas.openxmlformats.org/officeDocument/2006/relationships/presProps" Target="presProps.xml"/><Relationship Id="rId43" Type="http://schemas.openxmlformats.org/officeDocument/2006/relationships/viewProps" Target="viewProps.xml"/><Relationship Id="rId44" Type="http://schemas.openxmlformats.org/officeDocument/2006/relationships/theme" Target="theme/theme1.xml"/><Relationship Id="rId45" Type="http://schemas.openxmlformats.org/officeDocument/2006/relationships/tableStyles" Target="tableStyles.xml"/><Relationship Id="rId46" Type="http://schemas.microsoft.com/office/2015/10/relationships/revisionInfo" Target="revisionInfo.xml"/><Relationship Id="rId4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199.xml.rels><?xml version='1.0' encoding='UTF-8' standalone='yes'?>
<Relationships xmlns="http://schemas.openxmlformats.org/package/2006/relationships"><Relationship Id="rId1" Type="http://schemas.openxmlformats.org/officeDocument/2006/relationships/package" Target="../embeddings/Microsoft_Excel_Worksheet19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00.xml.rels><?xml version='1.0' encoding='UTF-8' standalone='yes'?>
<Relationships xmlns="http://schemas.openxmlformats.org/package/2006/relationships"><Relationship Id="rId1" Type="http://schemas.openxmlformats.org/officeDocument/2006/relationships/package" Target="../embeddings/Microsoft_Excel_Worksheet199.xlsx"/></Relationships>
</file>

<file path=ppt/charts/_rels/chart201.xml.rels><?xml version='1.0' encoding='UTF-8' standalone='yes'?>
<Relationships xmlns="http://schemas.openxmlformats.org/package/2006/relationships"><Relationship Id="rId1" Type="http://schemas.openxmlformats.org/officeDocument/2006/relationships/package" Target="../embeddings/Microsoft_Excel_Worksheet200.xlsx"/></Relationships>
</file>

<file path=ppt/charts/_rels/chart202.xml.rels><?xml version='1.0' encoding='UTF-8' standalone='yes'?>
<Relationships xmlns="http://schemas.openxmlformats.org/package/2006/relationships"><Relationship Id="rId1" Type="http://schemas.openxmlformats.org/officeDocument/2006/relationships/package" Target="../embeddings/Microsoft_Excel_Worksheet201.xlsx"/></Relationships>
</file>

<file path=ppt/charts/_rels/chart203.xml.rels><?xml version='1.0' encoding='UTF-8' standalone='yes'?>
<Relationships xmlns="http://schemas.openxmlformats.org/package/2006/relationships"><Relationship Id="rId1" Type="http://schemas.openxmlformats.org/officeDocument/2006/relationships/package" Target="../embeddings/Microsoft_Excel_Worksheet202.xlsx"/></Relationships>
</file>

<file path=ppt/charts/_rels/chart204.xml.rels><?xml version='1.0' encoding='UTF-8' standalone='yes'?>
<Relationships xmlns="http://schemas.openxmlformats.org/package/2006/relationships"><Relationship Id="rId1" Type="http://schemas.openxmlformats.org/officeDocument/2006/relationships/package" Target="../embeddings/Microsoft_Excel_Worksheet203.xlsx"/></Relationships>
</file>

<file path=ppt/charts/_rels/chart205.xml.rels><?xml version='1.0' encoding='UTF-8' standalone='yes'?>
<Relationships xmlns="http://schemas.openxmlformats.org/package/2006/relationships"><Relationship Id="rId1" Type="http://schemas.openxmlformats.org/officeDocument/2006/relationships/package" Target="../embeddings/Microsoft_Excel_Worksheet204.xlsx"/></Relationships>
</file>

<file path=ppt/charts/_rels/chart206.xml.rels><?xml version='1.0' encoding='UTF-8' standalone='yes'?>
<Relationships xmlns="http://schemas.openxmlformats.org/package/2006/relationships"><Relationship Id="rId1" Type="http://schemas.openxmlformats.org/officeDocument/2006/relationships/package" Target="../embeddings/Microsoft_Excel_Worksheet205.xlsx"/></Relationships>
</file>

<file path=ppt/charts/_rels/chart207.xml.rels><?xml version='1.0' encoding='UTF-8' standalone='yes'?>
<Relationships xmlns="http://schemas.openxmlformats.org/package/2006/relationships"><Relationship Id="rId1" Type="http://schemas.openxmlformats.org/officeDocument/2006/relationships/package" Target="../embeddings/Microsoft_Excel_Worksheet206.xlsx"/></Relationships>
</file>

<file path=ppt/charts/_rels/chart208.xml.rels><?xml version='1.0' encoding='UTF-8' standalone='yes'?>
<Relationships xmlns="http://schemas.openxmlformats.org/package/2006/relationships"><Relationship Id="rId1" Type="http://schemas.openxmlformats.org/officeDocument/2006/relationships/package" Target="../embeddings/Microsoft_Excel_Worksheet207.xlsx"/></Relationships>
</file>

<file path=ppt/charts/_rels/chart209.xml.rels><?xml version='1.0' encoding='UTF-8' standalone='yes'?>
<Relationships xmlns="http://schemas.openxmlformats.org/package/2006/relationships"><Relationship Id="rId1" Type="http://schemas.openxmlformats.org/officeDocument/2006/relationships/package" Target="../embeddings/Microsoft_Excel_Worksheet208.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10.xml.rels><?xml version='1.0' encoding='UTF-8' standalone='yes'?>
<Relationships xmlns="http://schemas.openxmlformats.org/package/2006/relationships"><Relationship Id="rId1" Type="http://schemas.openxmlformats.org/officeDocument/2006/relationships/package" Target="../embeddings/Microsoft_Excel_Worksheet209.xlsx"/></Relationships>
</file>

<file path=ppt/charts/_rels/chart211.xml.rels><?xml version='1.0' encoding='UTF-8' standalone='yes'?>
<Relationships xmlns="http://schemas.openxmlformats.org/package/2006/relationships"><Relationship Id="rId1" Type="http://schemas.openxmlformats.org/officeDocument/2006/relationships/package" Target="../embeddings/Microsoft_Excel_Worksheet210.xlsx"/></Relationships>
</file>

<file path=ppt/charts/_rels/chart212.xml.rels><?xml version='1.0' encoding='UTF-8' standalone='yes'?>
<Relationships xmlns="http://schemas.openxmlformats.org/package/2006/relationships"><Relationship Id="rId1" Type="http://schemas.openxmlformats.org/officeDocument/2006/relationships/package" Target="../embeddings/Microsoft_Excel_Worksheet211.xlsx"/></Relationships>
</file>

<file path=ppt/charts/_rels/chart213.xml.rels><?xml version='1.0' encoding='UTF-8' standalone='yes'?>
<Relationships xmlns="http://schemas.openxmlformats.org/package/2006/relationships"><Relationship Id="rId1" Type="http://schemas.openxmlformats.org/officeDocument/2006/relationships/package" Target="../embeddings/Microsoft_Excel_Worksheet212.xlsx"/></Relationships>
</file>

<file path=ppt/charts/_rels/chart214.xml.rels><?xml version='1.0' encoding='UTF-8' standalone='yes'?>
<Relationships xmlns="http://schemas.openxmlformats.org/package/2006/relationships"><Relationship Id="rId1" Type="http://schemas.openxmlformats.org/officeDocument/2006/relationships/package" Target="../embeddings/Microsoft_Excel_Worksheet213.xlsx"/></Relationships>
</file>

<file path=ppt/charts/_rels/chart215.xml.rels><?xml version='1.0' encoding='UTF-8' standalone='yes'?>
<Relationships xmlns="http://schemas.openxmlformats.org/package/2006/relationships"><Relationship Id="rId1" Type="http://schemas.openxmlformats.org/officeDocument/2006/relationships/package" Target="../embeddings/Microsoft_Excel_Worksheet214.xlsx"/></Relationships>
</file>

<file path=ppt/charts/_rels/chart216.xml.rels><?xml version='1.0' encoding='UTF-8' standalone='yes'?>
<Relationships xmlns="http://schemas.openxmlformats.org/package/2006/relationships"><Relationship Id="rId1" Type="http://schemas.openxmlformats.org/officeDocument/2006/relationships/package" Target="../embeddings/Microsoft_Excel_Worksheet215.xlsx"/></Relationships>
</file>

<file path=ppt/charts/_rels/chart217.xml.rels><?xml version='1.0' encoding='UTF-8' standalone='yes'?>
<Relationships xmlns="http://schemas.openxmlformats.org/package/2006/relationships"><Relationship Id="rId1" Type="http://schemas.openxmlformats.org/officeDocument/2006/relationships/package" Target="../embeddings/Microsoft_Excel_Worksheet216.xlsx"/></Relationships>
</file>

<file path=ppt/charts/_rels/chart218.xml.rels><?xml version='1.0' encoding='UTF-8' standalone='yes'?>
<Relationships xmlns="http://schemas.openxmlformats.org/package/2006/relationships"><Relationship Id="rId1" Type="http://schemas.openxmlformats.org/officeDocument/2006/relationships/package" Target="../embeddings/Microsoft_Excel_Worksheet217.xlsx"/></Relationships>
</file>

<file path=ppt/charts/_rels/chart219.xml.rels><?xml version='1.0' encoding='UTF-8' standalone='yes'?>
<Relationships xmlns="http://schemas.openxmlformats.org/package/2006/relationships"><Relationship Id="rId1" Type="http://schemas.openxmlformats.org/officeDocument/2006/relationships/package" Target="../embeddings/Microsoft_Excel_Worksheet218.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20.xml.rels><?xml version='1.0' encoding='UTF-8' standalone='yes'?>
<Relationships xmlns="http://schemas.openxmlformats.org/package/2006/relationships"><Relationship Id="rId1" Type="http://schemas.openxmlformats.org/officeDocument/2006/relationships/package" Target="../embeddings/Microsoft_Excel_Worksheet219.xlsx"/></Relationships>
</file>

<file path=ppt/charts/_rels/chart221.xml.rels><?xml version='1.0' encoding='UTF-8' standalone='yes'?>
<Relationships xmlns="http://schemas.openxmlformats.org/package/2006/relationships"><Relationship Id="rId1" Type="http://schemas.openxmlformats.org/officeDocument/2006/relationships/package" Target="../embeddings/Microsoft_Excel_Worksheet220.xlsx"/></Relationships>
</file>

<file path=ppt/charts/_rels/chart222.xml.rels><?xml version='1.0' encoding='UTF-8' standalone='yes'?>
<Relationships xmlns="http://schemas.openxmlformats.org/package/2006/relationships"><Relationship Id="rId1" Type="http://schemas.openxmlformats.org/officeDocument/2006/relationships/package" Target="../embeddings/Microsoft_Excel_Worksheet221.xlsx"/></Relationships>
</file>

<file path=ppt/charts/_rels/chart223.xml.rels><?xml version='1.0' encoding='UTF-8' standalone='yes'?>
<Relationships xmlns="http://schemas.openxmlformats.org/package/2006/relationships"><Relationship Id="rId1" Type="http://schemas.openxmlformats.org/officeDocument/2006/relationships/package" Target="../embeddings/Microsoft_Excel_Worksheet222.xlsx"/></Relationships>
</file>

<file path=ppt/charts/_rels/chart224.xml.rels><?xml version='1.0' encoding='UTF-8' standalone='yes'?>
<Relationships xmlns="http://schemas.openxmlformats.org/package/2006/relationships"><Relationship Id="rId1" Type="http://schemas.openxmlformats.org/officeDocument/2006/relationships/package" Target="../embeddings/Microsoft_Excel_Worksheet223.xlsx"/></Relationships>
</file>

<file path=ppt/charts/_rels/chart225.xml.rels><?xml version='1.0' encoding='UTF-8' standalone='yes'?>
<Relationships xmlns="http://schemas.openxmlformats.org/package/2006/relationships"><Relationship Id="rId1" Type="http://schemas.openxmlformats.org/officeDocument/2006/relationships/package" Target="../embeddings/Microsoft_Excel_Worksheet224.xlsx"/></Relationships>
</file>

<file path=ppt/charts/_rels/chart226.xml.rels><?xml version='1.0' encoding='UTF-8' standalone='yes'?>
<Relationships xmlns="http://schemas.openxmlformats.org/package/2006/relationships"><Relationship Id="rId1" Type="http://schemas.openxmlformats.org/officeDocument/2006/relationships/package" Target="../embeddings/Microsoft_Excel_Worksheet225.xlsx"/></Relationships>
</file>

<file path=ppt/charts/_rels/chart227.xml.rels><?xml version='1.0' encoding='UTF-8' standalone='yes'?>
<Relationships xmlns="http://schemas.openxmlformats.org/package/2006/relationships"><Relationship Id="rId1" Type="http://schemas.openxmlformats.org/officeDocument/2006/relationships/package" Target="../embeddings/Microsoft_Excel_Worksheet226.xlsx"/></Relationships>
</file>

<file path=ppt/charts/_rels/chart228.xml.rels><?xml version='1.0' encoding='UTF-8' standalone='yes'?>
<Relationships xmlns="http://schemas.openxmlformats.org/package/2006/relationships"><Relationship Id="rId1" Type="http://schemas.openxmlformats.org/officeDocument/2006/relationships/package" Target="../embeddings/Microsoft_Excel_Worksheet227.xlsx"/></Relationships>
</file>

<file path=ppt/charts/_rels/chart229.xml.rels><?xml version='1.0' encoding='UTF-8' standalone='yes'?>
<Relationships xmlns="http://schemas.openxmlformats.org/package/2006/relationships"><Relationship Id="rId1" Type="http://schemas.openxmlformats.org/officeDocument/2006/relationships/package" Target="../embeddings/Microsoft_Excel_Worksheet228.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30.xml.rels><?xml version='1.0' encoding='UTF-8' standalone='yes'?>
<Relationships xmlns="http://schemas.openxmlformats.org/package/2006/relationships"><Relationship Id="rId1" Type="http://schemas.openxmlformats.org/officeDocument/2006/relationships/package" Target="../embeddings/Microsoft_Excel_Worksheet229.xlsx"/></Relationships>
</file>

<file path=ppt/charts/_rels/chart231.xml.rels><?xml version='1.0' encoding='UTF-8' standalone='yes'?>
<Relationships xmlns="http://schemas.openxmlformats.org/package/2006/relationships"><Relationship Id="rId1" Type="http://schemas.openxmlformats.org/officeDocument/2006/relationships/package" Target="../embeddings/Microsoft_Excel_Worksheet230.xlsx"/></Relationships>
</file>

<file path=ppt/charts/_rels/chart232.xml.rels><?xml version='1.0' encoding='UTF-8' standalone='yes'?>
<Relationships xmlns="http://schemas.openxmlformats.org/package/2006/relationships"><Relationship Id="rId1" Type="http://schemas.openxmlformats.org/officeDocument/2006/relationships/package" Target="../embeddings/Microsoft_Excel_Worksheet231.xlsx"/></Relationships>
</file>

<file path=ppt/charts/_rels/chart233.xml.rels><?xml version='1.0' encoding='UTF-8' standalone='yes'?>
<Relationships xmlns="http://schemas.openxmlformats.org/package/2006/relationships"><Relationship Id="rId1" Type="http://schemas.openxmlformats.org/officeDocument/2006/relationships/package" Target="../embeddings/Microsoft_Excel_Worksheet232.xlsx"/></Relationships>
</file>

<file path=ppt/charts/_rels/chart234.xml.rels><?xml version='1.0' encoding='UTF-8' standalone='yes'?>
<Relationships xmlns="http://schemas.openxmlformats.org/package/2006/relationships"><Relationship Id="rId1" Type="http://schemas.openxmlformats.org/officeDocument/2006/relationships/package" Target="../embeddings/Microsoft_Excel_Worksheet233.xlsx"/></Relationships>
</file>

<file path=ppt/charts/_rels/chart235.xml.rels><?xml version='1.0' encoding='UTF-8' standalone='yes'?>
<Relationships xmlns="http://schemas.openxmlformats.org/package/2006/relationships"><Relationship Id="rId1" Type="http://schemas.openxmlformats.org/officeDocument/2006/relationships/package" Target="../embeddings/Microsoft_Excel_Worksheet234.xlsx"/></Relationships>
</file>

<file path=ppt/charts/_rels/chart236.xml.rels><?xml version='1.0' encoding='UTF-8' standalone='yes'?>
<Relationships xmlns="http://schemas.openxmlformats.org/package/2006/relationships"><Relationship Id="rId1" Type="http://schemas.openxmlformats.org/officeDocument/2006/relationships/package" Target="../embeddings/Microsoft_Excel_Worksheet235.xlsx"/></Relationships>
</file>

<file path=ppt/charts/_rels/chart237.xml.rels><?xml version='1.0' encoding='UTF-8' standalone='yes'?>
<Relationships xmlns="http://schemas.openxmlformats.org/package/2006/relationships"><Relationship Id="rId1" Type="http://schemas.openxmlformats.org/officeDocument/2006/relationships/package" Target="../embeddings/Microsoft_Excel_Worksheet236.xlsx"/></Relationships>
</file>

<file path=ppt/charts/_rels/chart238.xml.rels><?xml version='1.0' encoding='UTF-8' standalone='yes'?>
<Relationships xmlns="http://schemas.openxmlformats.org/package/2006/relationships"><Relationship Id="rId1" Type="http://schemas.openxmlformats.org/officeDocument/2006/relationships/package" Target="../embeddings/Microsoft_Excel_Worksheet237.xlsx"/></Relationships>
</file>

<file path=ppt/charts/_rels/chart239.xml.rels><?xml version='1.0' encoding='UTF-8' standalone='yes'?>
<Relationships xmlns="http://schemas.openxmlformats.org/package/2006/relationships"><Relationship Id="rId1" Type="http://schemas.openxmlformats.org/officeDocument/2006/relationships/package" Target="../embeddings/Microsoft_Excel_Worksheet238.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40.xml.rels><?xml version='1.0' encoding='UTF-8' standalone='yes'?>
<Relationships xmlns="http://schemas.openxmlformats.org/package/2006/relationships"><Relationship Id="rId1" Type="http://schemas.openxmlformats.org/officeDocument/2006/relationships/package" Target="../embeddings/Microsoft_Excel_Worksheet239.xlsx"/></Relationships>
</file>

<file path=ppt/charts/_rels/chart241.xml.rels><?xml version='1.0' encoding='UTF-8' standalone='yes'?>
<Relationships xmlns="http://schemas.openxmlformats.org/package/2006/relationships"><Relationship Id="rId1" Type="http://schemas.openxmlformats.org/officeDocument/2006/relationships/package" Target="../embeddings/Microsoft_Excel_Worksheet240.xlsx"/></Relationships>
</file>

<file path=ppt/charts/_rels/chart242.xml.rels><?xml version='1.0' encoding='UTF-8' standalone='yes'?>
<Relationships xmlns="http://schemas.openxmlformats.org/package/2006/relationships"><Relationship Id="rId1" Type="http://schemas.openxmlformats.org/officeDocument/2006/relationships/package" Target="../embeddings/Microsoft_Excel_Worksheet241.xlsx"/></Relationships>
</file>

<file path=ppt/charts/_rels/chart243.xml.rels><?xml version='1.0' encoding='UTF-8' standalone='yes'?>
<Relationships xmlns="http://schemas.openxmlformats.org/package/2006/relationships"><Relationship Id="rId1" Type="http://schemas.openxmlformats.org/officeDocument/2006/relationships/package" Target="../embeddings/Microsoft_Excel_Worksheet242.xlsx"/></Relationships>
</file>

<file path=ppt/charts/_rels/chart244.xml.rels><?xml version='1.0' encoding='UTF-8' standalone='yes'?>
<Relationships xmlns="http://schemas.openxmlformats.org/package/2006/relationships"><Relationship Id="rId1" Type="http://schemas.openxmlformats.org/officeDocument/2006/relationships/package" Target="../embeddings/Microsoft_Excel_Worksheet243.xlsx"/></Relationships>
</file>

<file path=ppt/charts/_rels/chart245.xml.rels><?xml version='1.0' encoding='UTF-8' standalone='yes'?>
<Relationships xmlns="http://schemas.openxmlformats.org/package/2006/relationships"><Relationship Id="rId1" Type="http://schemas.openxmlformats.org/officeDocument/2006/relationships/package" Target="../embeddings/Microsoft_Excel_Worksheet244.xlsx"/></Relationships>
</file>

<file path=ppt/charts/_rels/chart246.xml.rels><?xml version='1.0' encoding='UTF-8' standalone='yes'?>
<Relationships xmlns="http://schemas.openxmlformats.org/package/2006/relationships"><Relationship Id="rId1" Type="http://schemas.openxmlformats.org/officeDocument/2006/relationships/package" Target="../embeddings/Microsoft_Excel_Worksheet245.xlsx"/></Relationships>
</file>

<file path=ppt/charts/_rels/chart247.xml.rels><?xml version='1.0' encoding='UTF-8' standalone='yes'?>
<Relationships xmlns="http://schemas.openxmlformats.org/package/2006/relationships"><Relationship Id="rId1" Type="http://schemas.openxmlformats.org/officeDocument/2006/relationships/package" Target="../embeddings/Microsoft_Excel_Worksheet246.xlsx"/></Relationships>
</file>

<file path=ppt/charts/_rels/chart248.xml.rels><?xml version='1.0' encoding='UTF-8' standalone='yes'?>
<Relationships xmlns="http://schemas.openxmlformats.org/package/2006/relationships"><Relationship Id="rId1" Type="http://schemas.openxmlformats.org/officeDocument/2006/relationships/package" Target="../embeddings/Microsoft_Excel_Worksheet247.xlsx"/></Relationships>
</file>

<file path=ppt/charts/_rels/chart249.xml.rels><?xml version='1.0' encoding='UTF-8' standalone='yes'?>
<Relationships xmlns="http://schemas.openxmlformats.org/package/2006/relationships"><Relationship Id="rId1" Type="http://schemas.openxmlformats.org/officeDocument/2006/relationships/package" Target="../embeddings/Microsoft_Excel_Worksheet248.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50.xml.rels><?xml version='1.0' encoding='UTF-8' standalone='yes'?>
<Relationships xmlns="http://schemas.openxmlformats.org/package/2006/relationships"><Relationship Id="rId1" Type="http://schemas.openxmlformats.org/officeDocument/2006/relationships/package" Target="../embeddings/Microsoft_Excel_Worksheet249.xlsx"/></Relationships>
</file>

<file path=ppt/charts/_rels/chart251.xml.rels><?xml version='1.0' encoding='UTF-8' standalone='yes'?>
<Relationships xmlns="http://schemas.openxmlformats.org/package/2006/relationships"><Relationship Id="rId1" Type="http://schemas.openxmlformats.org/officeDocument/2006/relationships/package" Target="../embeddings/Microsoft_Excel_Worksheet250.xlsx"/></Relationships>
</file>

<file path=ppt/charts/_rels/chart252.xml.rels><?xml version='1.0' encoding='UTF-8' standalone='yes'?>
<Relationships xmlns="http://schemas.openxmlformats.org/package/2006/relationships"><Relationship Id="rId1" Type="http://schemas.openxmlformats.org/officeDocument/2006/relationships/package" Target="../embeddings/Microsoft_Excel_Worksheet251.xlsx"/></Relationships>
</file>

<file path=ppt/charts/_rels/chart253.xml.rels><?xml version='1.0' encoding='UTF-8' standalone='yes'?>
<Relationships xmlns="http://schemas.openxmlformats.org/package/2006/relationships"><Relationship Id="rId1" Type="http://schemas.openxmlformats.org/officeDocument/2006/relationships/package" Target="../embeddings/Microsoft_Excel_Worksheet252.xlsx"/></Relationships>
</file>

<file path=ppt/charts/_rels/chart254.xml.rels><?xml version='1.0' encoding='UTF-8' standalone='yes'?>
<Relationships xmlns="http://schemas.openxmlformats.org/package/2006/relationships"><Relationship Id="rId1" Type="http://schemas.openxmlformats.org/officeDocument/2006/relationships/package" Target="../embeddings/Microsoft_Excel_Worksheet253.xlsx"/></Relationships>
</file>

<file path=ppt/charts/_rels/chart255.xml.rels><?xml version='1.0' encoding='UTF-8' standalone='yes'?>
<Relationships xmlns="http://schemas.openxmlformats.org/package/2006/relationships"><Relationship Id="rId1" Type="http://schemas.openxmlformats.org/officeDocument/2006/relationships/package" Target="../embeddings/Microsoft_Excel_Worksheet254.xlsx"/></Relationships>
</file>

<file path=ppt/charts/_rels/chart256.xml.rels><?xml version='1.0' encoding='UTF-8' standalone='yes'?>
<Relationships xmlns="http://schemas.openxmlformats.org/package/2006/relationships"><Relationship Id="rId1" Type="http://schemas.openxmlformats.org/officeDocument/2006/relationships/package" Target="../embeddings/Microsoft_Excel_Worksheet255.xlsx"/></Relationships>
</file>

<file path=ppt/charts/_rels/chart257.xml.rels><?xml version='1.0' encoding='UTF-8' standalone='yes'?>
<Relationships xmlns="http://schemas.openxmlformats.org/package/2006/relationships"><Relationship Id="rId1" Type="http://schemas.openxmlformats.org/officeDocument/2006/relationships/package" Target="../embeddings/Microsoft_Excel_Worksheet256.xlsx"/></Relationships>
</file>

<file path=ppt/charts/_rels/chart258.xml.rels><?xml version='1.0' encoding='UTF-8' standalone='yes'?>
<Relationships xmlns="http://schemas.openxmlformats.org/package/2006/relationships"><Relationship Id="rId1" Type="http://schemas.openxmlformats.org/officeDocument/2006/relationships/package" Target="../embeddings/Microsoft_Excel_Worksheet257.xlsx"/></Relationships>
</file>

<file path=ppt/charts/_rels/chart259.xml.rels><?xml version='1.0' encoding='UTF-8' standalone='yes'?>
<Relationships xmlns="http://schemas.openxmlformats.org/package/2006/relationships"><Relationship Id="rId1" Type="http://schemas.openxmlformats.org/officeDocument/2006/relationships/package" Target="../embeddings/Microsoft_Excel_Worksheet258.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60.xml.rels><?xml version='1.0' encoding='UTF-8' standalone='yes'?>
<Relationships xmlns="http://schemas.openxmlformats.org/package/2006/relationships"><Relationship Id="rId1" Type="http://schemas.openxmlformats.org/officeDocument/2006/relationships/package" Target="../embeddings/Microsoft_Excel_Worksheet259.xlsx"/></Relationships>
</file>

<file path=ppt/charts/_rels/chart261.xml.rels><?xml version='1.0' encoding='UTF-8' standalone='yes'?>
<Relationships xmlns="http://schemas.openxmlformats.org/package/2006/relationships"><Relationship Id="rId1" Type="http://schemas.openxmlformats.org/officeDocument/2006/relationships/package" Target="../embeddings/Microsoft_Excel_Worksheet260.xlsx"/></Relationships>
</file>

<file path=ppt/charts/_rels/chart262.xml.rels><?xml version='1.0' encoding='UTF-8' standalone='yes'?>
<Relationships xmlns="http://schemas.openxmlformats.org/package/2006/relationships"><Relationship Id="rId1" Type="http://schemas.openxmlformats.org/officeDocument/2006/relationships/package" Target="../embeddings/Microsoft_Excel_Worksheet261.xlsx"/></Relationships>
</file>

<file path=ppt/charts/_rels/chart263.xml.rels><?xml version='1.0' encoding='UTF-8' standalone='yes'?>
<Relationships xmlns="http://schemas.openxmlformats.org/package/2006/relationships"><Relationship Id="rId1" Type="http://schemas.openxmlformats.org/officeDocument/2006/relationships/package" Target="../embeddings/Microsoft_Excel_Worksheet262.xlsx"/></Relationships>
</file>

<file path=ppt/charts/_rels/chart264.xml.rels><?xml version='1.0' encoding='UTF-8' standalone='yes'?>
<Relationships xmlns="http://schemas.openxmlformats.org/package/2006/relationships"><Relationship Id="rId1" Type="http://schemas.openxmlformats.org/officeDocument/2006/relationships/package" Target="../embeddings/Microsoft_Excel_Worksheet263.xlsx"/></Relationships>
</file>

<file path=ppt/charts/_rels/chart265.xml.rels><?xml version='1.0' encoding='UTF-8' standalone='yes'?>
<Relationships xmlns="http://schemas.openxmlformats.org/package/2006/relationships"><Relationship Id="rId1" Type="http://schemas.openxmlformats.org/officeDocument/2006/relationships/package" Target="../embeddings/Microsoft_Excel_Worksheet264.xlsx"/></Relationships>
</file>

<file path=ppt/charts/_rels/chart266.xml.rels><?xml version='1.0' encoding='UTF-8' standalone='yes'?>
<Relationships xmlns="http://schemas.openxmlformats.org/package/2006/relationships"><Relationship Id="rId1" Type="http://schemas.openxmlformats.org/officeDocument/2006/relationships/package" Target="../embeddings/Microsoft_Excel_Worksheet265.xlsx"/></Relationships>
</file>

<file path=ppt/charts/_rels/chart267.xml.rels><?xml version='1.0' encoding='UTF-8' standalone='yes'?>
<Relationships xmlns="http://schemas.openxmlformats.org/package/2006/relationships"><Relationship Id="rId1" Type="http://schemas.openxmlformats.org/officeDocument/2006/relationships/package" Target="../embeddings/Microsoft_Excel_Worksheet266.xlsx"/></Relationships>
</file>

<file path=ppt/charts/_rels/chart268.xml.rels><?xml version='1.0' encoding='UTF-8' standalone='yes'?>
<Relationships xmlns="http://schemas.openxmlformats.org/package/2006/relationships"><Relationship Id="rId1" Type="http://schemas.openxmlformats.org/officeDocument/2006/relationships/package" Target="../embeddings/Microsoft_Excel_Worksheet267.xlsx"/></Relationships>
</file>

<file path=ppt/charts/_rels/chart269.xml.rels><?xml version='1.0' encoding='UTF-8' standalone='yes'?>
<Relationships xmlns="http://schemas.openxmlformats.org/package/2006/relationships"><Relationship Id="rId1" Type="http://schemas.openxmlformats.org/officeDocument/2006/relationships/package" Target="../embeddings/Microsoft_Excel_Worksheet268.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70.xml.rels><?xml version='1.0' encoding='UTF-8' standalone='yes'?>
<Relationships xmlns="http://schemas.openxmlformats.org/package/2006/relationships"><Relationship Id="rId1" Type="http://schemas.openxmlformats.org/officeDocument/2006/relationships/package" Target="../embeddings/Microsoft_Excel_Worksheet269.xlsx"/></Relationships>
</file>

<file path=ppt/charts/_rels/chart271.xml.rels><?xml version='1.0' encoding='UTF-8' standalone='yes'?>
<Relationships xmlns="http://schemas.openxmlformats.org/package/2006/relationships"><Relationship Id="rId1" Type="http://schemas.openxmlformats.org/officeDocument/2006/relationships/package" Target="../embeddings/Microsoft_Excel_Worksheet270.xlsx"/></Relationships>
</file>

<file path=ppt/charts/_rels/chart272.xml.rels><?xml version='1.0' encoding='UTF-8' standalone='yes'?>
<Relationships xmlns="http://schemas.openxmlformats.org/package/2006/relationships"><Relationship Id="rId1" Type="http://schemas.openxmlformats.org/officeDocument/2006/relationships/package" Target="../embeddings/Microsoft_Excel_Worksheet271.xlsx"/></Relationships>
</file>

<file path=ppt/charts/_rels/chart273.xml.rels><?xml version='1.0' encoding='UTF-8' standalone='yes'?>
<Relationships xmlns="http://schemas.openxmlformats.org/package/2006/relationships"><Relationship Id="rId1" Type="http://schemas.openxmlformats.org/officeDocument/2006/relationships/package" Target="../embeddings/Microsoft_Excel_Worksheet272.xlsx"/></Relationships>
</file>

<file path=ppt/charts/_rels/chart274.xml.rels><?xml version='1.0' encoding='UTF-8' standalone='yes'?>
<Relationships xmlns="http://schemas.openxmlformats.org/package/2006/relationships"><Relationship Id="rId1" Type="http://schemas.openxmlformats.org/officeDocument/2006/relationships/package" Target="../embeddings/Microsoft_Excel_Worksheet273.xlsx"/></Relationships>
</file>

<file path=ppt/charts/_rels/chart275.xml.rels><?xml version='1.0' encoding='UTF-8' standalone='yes'?>
<Relationships xmlns="http://schemas.openxmlformats.org/package/2006/relationships"><Relationship Id="rId1" Type="http://schemas.openxmlformats.org/officeDocument/2006/relationships/package" Target="../embeddings/Microsoft_Excel_Worksheet274.xlsx"/></Relationships>
</file>

<file path=ppt/charts/_rels/chart276.xml.rels><?xml version='1.0' encoding='UTF-8' standalone='yes'?>
<Relationships xmlns="http://schemas.openxmlformats.org/package/2006/relationships"><Relationship Id="rId1" Type="http://schemas.openxmlformats.org/officeDocument/2006/relationships/package" Target="../embeddings/Microsoft_Excel_Worksheet275.xlsx"/></Relationships>
</file>

<file path=ppt/charts/_rels/chart277.xml.rels><?xml version='1.0' encoding='UTF-8' standalone='yes'?>
<Relationships xmlns="http://schemas.openxmlformats.org/package/2006/relationships"><Relationship Id="rId1" Type="http://schemas.openxmlformats.org/officeDocument/2006/relationships/package" Target="../embeddings/Microsoft_Excel_Worksheet276.xlsx"/></Relationships>
</file>

<file path=ppt/charts/_rels/chart278.xml.rels><?xml version='1.0' encoding='UTF-8' standalone='yes'?>
<Relationships xmlns="http://schemas.openxmlformats.org/package/2006/relationships"><Relationship Id="rId1" Type="http://schemas.openxmlformats.org/officeDocument/2006/relationships/package" Target="../embeddings/Microsoft_Excel_Worksheet277.xlsx"/></Relationships>
</file>

<file path=ppt/charts/_rels/chart279.xml.rels><?xml version='1.0' encoding='UTF-8' standalone='yes'?>
<Relationships xmlns="http://schemas.openxmlformats.org/package/2006/relationships"><Relationship Id="rId1" Type="http://schemas.openxmlformats.org/officeDocument/2006/relationships/package" Target="../embeddings/Microsoft_Excel_Worksheet278.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80.xml.rels><?xml version='1.0' encoding='UTF-8' standalone='yes'?>
<Relationships xmlns="http://schemas.openxmlformats.org/package/2006/relationships"><Relationship Id="rId1" Type="http://schemas.openxmlformats.org/officeDocument/2006/relationships/package" Target="../embeddings/Microsoft_Excel_Worksheet279.xlsx"/></Relationships>
</file>

<file path=ppt/charts/_rels/chart281.xml.rels><?xml version='1.0' encoding='UTF-8' standalone='yes'?>
<Relationships xmlns="http://schemas.openxmlformats.org/package/2006/relationships"><Relationship Id="rId1" Type="http://schemas.openxmlformats.org/officeDocument/2006/relationships/package" Target="../embeddings/Microsoft_Excel_Worksheet280.xlsx"/></Relationships>
</file>

<file path=ppt/charts/_rels/chart282.xml.rels><?xml version='1.0' encoding='UTF-8' standalone='yes'?>
<Relationships xmlns="http://schemas.openxmlformats.org/package/2006/relationships"><Relationship Id="rId1" Type="http://schemas.openxmlformats.org/officeDocument/2006/relationships/package" Target="../embeddings/Microsoft_Excel_Worksheet281.xlsx"/></Relationships>
</file>

<file path=ppt/charts/_rels/chart283.xml.rels><?xml version='1.0' encoding='UTF-8' standalone='yes'?>
<Relationships xmlns="http://schemas.openxmlformats.org/package/2006/relationships"><Relationship Id="rId1" Type="http://schemas.openxmlformats.org/officeDocument/2006/relationships/package" Target="../embeddings/Microsoft_Excel_Worksheet282.xlsx"/></Relationships>
</file>

<file path=ppt/charts/_rels/chart284.xml.rels><?xml version='1.0' encoding='UTF-8' standalone='yes'?>
<Relationships xmlns="http://schemas.openxmlformats.org/package/2006/relationships"><Relationship Id="rId1" Type="http://schemas.openxmlformats.org/officeDocument/2006/relationships/package" Target="../embeddings/Microsoft_Excel_Worksheet283.xlsx"/></Relationships>
</file>

<file path=ppt/charts/_rels/chart285.xml.rels><?xml version='1.0' encoding='UTF-8' standalone='yes'?>
<Relationships xmlns="http://schemas.openxmlformats.org/package/2006/relationships"><Relationship Id="rId1" Type="http://schemas.openxmlformats.org/officeDocument/2006/relationships/package" Target="../embeddings/Microsoft_Excel_Worksheet284.xlsx"/></Relationships>
</file>

<file path=ppt/charts/_rels/chart286.xml.rels><?xml version='1.0' encoding='UTF-8' standalone='yes'?>
<Relationships xmlns="http://schemas.openxmlformats.org/package/2006/relationships"><Relationship Id="rId1" Type="http://schemas.openxmlformats.org/officeDocument/2006/relationships/package" Target="../embeddings/Microsoft_Excel_Worksheet285.xlsx"/></Relationships>
</file>

<file path=ppt/charts/_rels/chart287.xml.rels><?xml version='1.0' encoding='UTF-8' standalone='yes'?>
<Relationships xmlns="http://schemas.openxmlformats.org/package/2006/relationships"><Relationship Id="rId1" Type="http://schemas.openxmlformats.org/officeDocument/2006/relationships/package" Target="../embeddings/Microsoft_Excel_Worksheet286.xlsx"/></Relationships>
</file>

<file path=ppt/charts/_rels/chart288.xml.rels><?xml version='1.0' encoding='UTF-8' standalone='yes'?>
<Relationships xmlns="http://schemas.openxmlformats.org/package/2006/relationships"><Relationship Id="rId1" Type="http://schemas.openxmlformats.org/officeDocument/2006/relationships/package" Target="../embeddings/Microsoft_Excel_Worksheet28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c:v>
                </c:pt>
                <c:pt idx="1">
                  <c:v>0.01639080822621522</c:v>
                </c:pt>
                <c:pt idx="2">
                  <c:v>0.028305055337770453</c:v>
                </c:pt>
                <c:pt idx="3">
                  <c:v>0.042299900341770766</c:v>
                </c:pt>
                <c:pt idx="4">
                  <c:v>0.08700220015339835</c:v>
                </c:pt>
                <c:pt idx="5">
                  <c:v>0.09608248837393922</c:v>
                </c:pt>
                <c:pt idx="6">
                  <c:v>0.1148106631886456</c:v>
                </c:pt>
                <c:pt idx="7">
                  <c:v>0.1644390142958639</c:v>
                </c:pt>
                <c:pt idx="8">
                  <c:v>0.21200061384242316</c:v>
                </c:pt>
                <c:pt idx="9">
                  <c:v>0.11609279258285989</c:v>
                </c:pt>
                <c:pt idx="10">
                  <c:v>0.060500873054199884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0.0023943019083519984</c:v>
                </c:pt>
                <c:pt idx="3">
                  <c:v>0.002775978269537971</c:v>
                </c:pt>
                <c:pt idx="5">
                  <c:v>0.0019749023285045237</c:v>
                </c:pt>
                <c:pt idx="6">
                  <c:v>0.001754079444177327</c:v>
                </c:pt>
                <c:pt idx="7">
                  <c:v>0.004794791525400081</c:v>
                </c:pt>
                <c:pt idx="8">
                  <c:v>0.004444462846147311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0.004068180107995699</c:v>
                </c:pt>
                <c:pt idx="2">
                  <c:v>0.02922895821877096</c:v>
                </c:pt>
                <c:pt idx="3">
                  <c:v>0.0031519021903612604</c:v>
                </c:pt>
                <c:pt idx="4">
                  <c:v>0.015768353612406562</c:v>
                </c:pt>
                <c:pt idx="5">
                  <c:v>0.01409681264301934</c:v>
                </c:pt>
                <c:pt idx="6">
                  <c:v>0.03458659078408784</c:v>
                </c:pt>
                <c:pt idx="7">
                  <c:v>0.164633817437624</c:v>
                </c:pt>
                <c:pt idx="8">
                  <c:v>0.2164237616324487</c:v>
                </c:pt>
                <c:pt idx="9">
                  <c:v>0.21428098529602463</c:v>
                </c:pt>
                <c:pt idx="10">
                  <c:v>0.3035696722641849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0.00590470800935679</c:v>
                </c:pt>
                <c:pt idx="9">
                  <c:v>0.035688714329063696</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0.023986739615292647</c:v>
                </c:pt>
                <c:pt idx="1">
                  <c:v>0.022440013185811045</c:v>
                </c:pt>
                <c:pt idx="2">
                  <c:v>0.025308299426034547</c:v>
                </c:pt>
                <c:pt idx="3">
                  <c:v>0.05376235000431038</c:v>
                </c:pt>
                <c:pt idx="4">
                  <c:v>0.06047976889902426</c:v>
                </c:pt>
                <c:pt idx="5">
                  <c:v>0.11906086687087766</c:v>
                </c:pt>
                <c:pt idx="6">
                  <c:v>0.13389055283916435</c:v>
                </c:pt>
                <c:pt idx="7">
                  <c:v>0.18936383046379757</c:v>
                </c:pt>
                <c:pt idx="8">
                  <c:v>0.20795372780999538</c:v>
                </c:pt>
                <c:pt idx="9">
                  <c:v>0.1370361635363881</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0.01687721138806102</c:v>
                </c:pt>
                <c:pt idx="4">
                  <c:v>0.00413778096601834</c:v>
                </c:pt>
                <c:pt idx="5">
                  <c:v>0.005769305124771625</c:v>
                </c:pt>
                <c:pt idx="6">
                  <c:v>0.0028979991016709087</c:v>
                </c:pt>
                <c:pt idx="7">
                  <c:v>0.006704058442431768</c:v>
                </c:pt>
                <c:pt idx="8">
                  <c:v>0.0020856655822744283</c:v>
                </c:pt>
                <c:pt idx="9">
                  <c:v>0.0018707747056201961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0.07999615168178825</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0.006407063617840164</c:v>
                </c:pt>
                <c:pt idx="1">
                  <c:v>0.0028111852108087237</c:v>
                </c:pt>
                <c:pt idx="2">
                  <c:v>0.011733795016715527</c:v>
                </c:pt>
                <c:pt idx="3">
                  <c:v>0.0075748521230272065</c:v>
                </c:pt>
                <c:pt idx="4">
                  <c:v>0.019009215663064603</c:v>
                </c:pt>
                <c:pt idx="5">
                  <c:v>0.011686734111054545</c:v>
                </c:pt>
                <c:pt idx="6">
                  <c:v>0.04428241600001839</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0.005311791428824259</c:v>
                </c:pt>
                <c:pt idx="9">
                  <c:v>0.09026574759035522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0.016582354452281674</c:v>
                </c:pt>
                <c:pt idx="1">
                  <c:v>0.010631957095508139</c:v>
                </c:pt>
                <c:pt idx="2">
                  <c:v>0.017221234411258928</c:v>
                </c:pt>
                <c:pt idx="3">
                  <c:v>0.06680775222126653</c:v>
                </c:pt>
                <c:pt idx="4">
                  <c:v>0.04925062777639062</c:v>
                </c:pt>
                <c:pt idx="5">
                  <c:v>0.11852846252856482</c:v>
                </c:pt>
                <c:pt idx="6">
                  <c:v>0.13127207598354879</c:v>
                </c:pt>
                <c:pt idx="7">
                  <c:v>0.18044499841671938</c:v>
                </c:pt>
                <c:pt idx="8">
                  <c:v>0.23112965900723814</c:v>
                </c:pt>
                <c:pt idx="9">
                  <c:v>0.10923037007143091</c:v>
                </c:pt>
                <c:pt idx="10">
                  <c:v>0.0689005080357921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0.0005243422027842138</c:v>
                </c:pt>
                <c:pt idx="2">
                  <c:v>0.002102034168663126</c:v>
                </c:pt>
                <c:pt idx="3">
                  <c:v>0.010576402164695872</c:v>
                </c:pt>
                <c:pt idx="4">
                  <c:v>0.006137762164272656</c:v>
                </c:pt>
                <c:pt idx="5">
                  <c:v>0.004654780621441087</c:v>
                </c:pt>
                <c:pt idx="6">
                  <c:v>0.0013971078968719594</c:v>
                </c:pt>
                <c:pt idx="7">
                  <c:v>0.012103558866146936</c:v>
                </c:pt>
                <c:pt idx="8">
                  <c:v>0.0018740460179451713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0.0030100304976349817</c:v>
                </c:pt>
                <c:pt idx="3">
                  <c:v>0.26868346656608316</c:v>
                </c:pt>
                <c:pt idx="4">
                  <c:v>0.24448648886529212</c:v>
                </c:pt>
                <c:pt idx="5">
                  <c:v>0.09711309197384473</c:v>
                </c:pt>
                <c:pt idx="6">
                  <c:v>0.02982395736803779</c:v>
                </c:pt>
                <c:pt idx="7">
                  <c:v>0.16451004332234603</c:v>
                </c:pt>
                <c:pt idx="8">
                  <c:v>0.19230908634188204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0.0058030213217652804</c:v>
                </c:pt>
                <c:pt idx="1">
                  <c:v>0.001136218009126783</c:v>
                </c:pt>
                <c:pt idx="2">
                  <c:v>0.03902508511291027</c:v>
                </c:pt>
                <c:pt idx="3">
                  <c:v>0.010743820448448566</c:v>
                </c:pt>
                <c:pt idx="4">
                  <c:v>0.008513844935433352</c:v>
                </c:pt>
                <c:pt idx="5">
                  <c:v>0.010761112831630315</c:v>
                </c:pt>
                <c:pt idx="6">
                  <c:v>0.07763991842218361</c:v>
                </c:pt>
                <c:pt idx="7">
                  <c:v>0.17609201899160237</c:v>
                </c:pt>
                <c:pt idx="8">
                  <c:v>0.21875489647669405</c:v>
                </c:pt>
                <c:pt idx="9">
                  <c:v>0.2442479212971707</c:v>
                </c:pt>
                <c:pt idx="10">
                  <c:v>0.20728214215303467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0.01879716802825232</c:v>
                </c:pt>
                <c:pt idx="1">
                  <c:v>0.016257884832080134</c:v>
                </c:pt>
                <c:pt idx="2">
                  <c:v>0.021276504885351145</c:v>
                </c:pt>
                <c:pt idx="3">
                  <c:v>0.03946846894890925</c:v>
                </c:pt>
                <c:pt idx="4">
                  <c:v>0.05155774407910629</c:v>
                </c:pt>
                <c:pt idx="5">
                  <c:v>0.10236317325345326</c:v>
                </c:pt>
                <c:pt idx="6">
                  <c:v>0.1307466067294137</c:v>
                </c:pt>
                <c:pt idx="7">
                  <c:v>0.17793801242919713</c:v>
                </c:pt>
                <c:pt idx="8">
                  <c:v>0.2564205262308883</c:v>
                </c:pt>
                <c:pt idx="9">
                  <c:v>0.10337145839958195</c:v>
                </c:pt>
                <c:pt idx="10">
                  <c:v>0.08180245218376649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0.0012992137567346953</c:v>
                </c:pt>
                <c:pt idx="6">
                  <c:v>0.0017253640500615628</c:v>
                </c:pt>
                <c:pt idx="7">
                  <c:v>0.003580900132953554</c:v>
                </c:pt>
                <c:pt idx="8">
                  <c:v>0.010568384492545829</c:v>
                </c:pt>
                <c:pt idx="9">
                  <c:v>0.001092315124218984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0.020166596838760698</c:v>
                </c:pt>
                <c:pt idx="1">
                  <c:v>0.0006556122106747299</c:v>
                </c:pt>
                <c:pt idx="2">
                  <c:v>0.0018510121405579355</c:v>
                </c:pt>
                <c:pt idx="3">
                  <c:v>0.14860482656659568</c:v>
                </c:pt>
                <c:pt idx="4">
                  <c:v>0.3549201391555996</c:v>
                </c:pt>
                <c:pt idx="5">
                  <c:v>0.09235001553468095</c:v>
                </c:pt>
                <c:pt idx="6">
                  <c:v>0.02479125176048834</c:v>
                </c:pt>
                <c:pt idx="7">
                  <c:v>0.12812412643390092</c:v>
                </c:pt>
                <c:pt idx="8">
                  <c:v>0.2210268323176925</c:v>
                </c:pt>
                <c:pt idx="9">
                  <c:v>0.007438985863737164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0.08438156120634603</c:v>
                </c:pt>
                <c:pt idx="6">
                  <c:v>0.0027918831203136998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0.004068180107995699</c:v>
                </c:pt>
                <c:pt idx="2">
                  <c:v>0.02922895821877096</c:v>
                </c:pt>
                <c:pt idx="3">
                  <c:v>0.0031519021903612604</c:v>
                </c:pt>
                <c:pt idx="4">
                  <c:v>0.015768353612406562</c:v>
                </c:pt>
                <c:pt idx="5">
                  <c:v>0.01409681264301934</c:v>
                </c:pt>
                <c:pt idx="6">
                  <c:v>0.03458659078408784</c:v>
                </c:pt>
                <c:pt idx="7">
                  <c:v>0.164633817437624</c:v>
                </c:pt>
                <c:pt idx="8">
                  <c:v>0.2164237616324487</c:v>
                </c:pt>
                <c:pt idx="9">
                  <c:v>0.21428098529602463</c:v>
                </c:pt>
                <c:pt idx="10">
                  <c:v>0.3035696722641849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0.018170234166774064</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0.023986739615292647</c:v>
                </c:pt>
                <c:pt idx="1">
                  <c:v>0.022440013185811045</c:v>
                </c:pt>
                <c:pt idx="2">
                  <c:v>0.025308299426034547</c:v>
                </c:pt>
                <c:pt idx="3">
                  <c:v>0.05376235000431038</c:v>
                </c:pt>
                <c:pt idx="4">
                  <c:v>0.06047976889902426</c:v>
                </c:pt>
                <c:pt idx="5">
                  <c:v>0.11906086687087766</c:v>
                </c:pt>
                <c:pt idx="6">
                  <c:v>0.13389055283916435</c:v>
                </c:pt>
                <c:pt idx="7">
                  <c:v>0.18936383046379757</c:v>
                </c:pt>
                <c:pt idx="8">
                  <c:v>0.20795372780999538</c:v>
                </c:pt>
                <c:pt idx="9">
                  <c:v>0.1370361635363881</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0.0006502139779190402</c:v>
                </c:pt>
                <c:pt idx="6">
                  <c:v>0.0024618690465788855</c:v>
                </c:pt>
                <c:pt idx="7">
                  <c:v>0.007174550950070865</c:v>
                </c:pt>
                <c:pt idx="8">
                  <c:v>0.008591496943341055</c:v>
                </c:pt>
                <c:pt idx="9">
                  <c:v>0.001333507762564556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0.07999615168178825</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4">
                  <c:v>0.0026462490913729043</c:v>
                </c:pt>
                <c:pt idx="5">
                  <c:v>0.06387838300374067</c:v>
                </c:pt>
                <c:pt idx="6">
                  <c:v>0.028663580958399385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0.006407063617840164</c:v>
                </c:pt>
                <c:pt idx="1">
                  <c:v>0.0028111852108087237</c:v>
                </c:pt>
                <c:pt idx="2">
                  <c:v>0.011733795016715527</c:v>
                </c:pt>
                <c:pt idx="3">
                  <c:v>0.0075748521230272065</c:v>
                </c:pt>
                <c:pt idx="4">
                  <c:v>0.019009215663064603</c:v>
                </c:pt>
                <c:pt idx="5">
                  <c:v>0.011686734111054545</c:v>
                </c:pt>
                <c:pt idx="6">
                  <c:v>0.04428241600001839</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0.004580364971976064</c:v>
                </c:pt>
                <c:pt idx="7">
                  <c:v>0.017313931292226963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0.016582354452281674</c:v>
                </c:pt>
                <c:pt idx="1">
                  <c:v>0.010631957095508139</c:v>
                </c:pt>
                <c:pt idx="2">
                  <c:v>0.017221234411258928</c:v>
                </c:pt>
                <c:pt idx="3">
                  <c:v>0.06680775222126653</c:v>
                </c:pt>
                <c:pt idx="4">
                  <c:v>0.04925062777639062</c:v>
                </c:pt>
                <c:pt idx="5">
                  <c:v>0.11852846252856482</c:v>
                </c:pt>
                <c:pt idx="6">
                  <c:v>0.13127207598354879</c:v>
                </c:pt>
                <c:pt idx="7">
                  <c:v>0.18044499841671938</c:v>
                </c:pt>
                <c:pt idx="8">
                  <c:v>0.23112965900723814</c:v>
                </c:pt>
                <c:pt idx="9">
                  <c:v>0.10923037007143091</c:v>
                </c:pt>
                <c:pt idx="10">
                  <c:v>0.0689005080357921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0.0031450304334989998</c:v>
                </c:pt>
                <c:pt idx="6">
                  <c:v>0.0030075690687200933</c:v>
                </c:pt>
                <c:pt idx="7">
                  <c:v>0.002942096980607313</c:v>
                </c:pt>
                <c:pt idx="8">
                  <c:v>0.016424903435520586</c:v>
                </c:pt>
                <c:pt idx="9">
                  <c:v>0.0018905187618033612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0.0030100304976349817</c:v>
                </c:pt>
                <c:pt idx="3">
                  <c:v>0.26868346656608316</c:v>
                </c:pt>
                <c:pt idx="4">
                  <c:v>0.24448648886529212</c:v>
                </c:pt>
                <c:pt idx="5">
                  <c:v>0.09711309197384473</c:v>
                </c:pt>
                <c:pt idx="6">
                  <c:v>0.02982395736803779</c:v>
                </c:pt>
                <c:pt idx="7">
                  <c:v>0.16451004332234603</c:v>
                </c:pt>
                <c:pt idx="8">
                  <c:v>0.19230908634188204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0.0971053551849625</c:v>
                </c:pt>
                <c:pt idx="6">
                  <c:v>0.015035203438470262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0.0058030213217652804</c:v>
                </c:pt>
                <c:pt idx="1">
                  <c:v>0.001136218009126783</c:v>
                </c:pt>
                <c:pt idx="2">
                  <c:v>0.03902508511291027</c:v>
                </c:pt>
                <c:pt idx="3">
                  <c:v>0.010743820448448566</c:v>
                </c:pt>
                <c:pt idx="4">
                  <c:v>0.008513844935433352</c:v>
                </c:pt>
                <c:pt idx="5">
                  <c:v>0.010761112831630315</c:v>
                </c:pt>
                <c:pt idx="6">
                  <c:v>0.07763991842218361</c:v>
                </c:pt>
                <c:pt idx="7">
                  <c:v>0.17609201899160237</c:v>
                </c:pt>
                <c:pt idx="8">
                  <c:v>0.21875489647669405</c:v>
                </c:pt>
                <c:pt idx="9">
                  <c:v>0.2442479212971707</c:v>
                </c:pt>
                <c:pt idx="10">
                  <c:v>0.20728214215303467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0.02022863555306563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0.03725619934971639</c:v>
                </c:pt>
                <c:pt idx="3">
                  <c:v>0.008949046454423844</c:v>
                </c:pt>
                <c:pt idx="4">
                  <c:v>0.006129297074432178</c:v>
                </c:pt>
                <c:pt idx="5">
                  <c:v>0.024515893736835173</c:v>
                </c:pt>
                <c:pt idx="6">
                  <c:v>0.015661540441294683</c:v>
                </c:pt>
                <c:pt idx="7">
                  <c:v>0.05133844013659845</c:v>
                </c:pt>
                <c:pt idx="8">
                  <c:v>0.057788673815089106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0.014769638345262747</c:v>
                </c:pt>
                <c:pt idx="2">
                  <c:v>0.002317484993668747</c:v>
                </c:pt>
                <c:pt idx="3">
                  <c:v>0.05488979052262856</c:v>
                </c:pt>
                <c:pt idx="4">
                  <c:v>0.02141736019358586</c:v>
                </c:pt>
                <c:pt idx="5">
                  <c:v>0.05495520429233301</c:v>
                </c:pt>
                <c:pt idx="6">
                  <c:v>0.14927649358998393</c:v>
                </c:pt>
                <c:pt idx="7">
                  <c:v>0.1322889885311403</c:v>
                </c:pt>
                <c:pt idx="8">
                  <c:v>0.31299544147474445</c:v>
                </c:pt>
                <c:pt idx="9">
                  <c:v>0.14351406891192672</c:v>
                </c:pt>
                <c:pt idx="10">
                  <c:v>0.11325030951214403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0.00249086843778176</c:v>
                </c:pt>
                <c:pt idx="7">
                  <c:v>0.0018803922850693005</c:v>
                </c:pt>
                <c:pt idx="8">
                  <c:v>0.004369324731405162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0.006424960035381702</c:v>
                </c:pt>
                <c:pt idx="1">
                  <c:v>0.012443923938520774</c:v>
                </c:pt>
                <c:pt idx="2">
                  <c:v>0.01667040123619779</c:v>
                </c:pt>
                <c:pt idx="3">
                  <c:v>0.04533474503368629</c:v>
                </c:pt>
                <c:pt idx="4">
                  <c:v>0.060531542297092004</c:v>
                </c:pt>
                <c:pt idx="5">
                  <c:v>0.06742359989618227</c:v>
                </c:pt>
                <c:pt idx="6">
                  <c:v>0.10550384936561592</c:v>
                </c:pt>
                <c:pt idx="7">
                  <c:v>0.20935329812945264</c:v>
                </c:pt>
                <c:pt idx="8">
                  <c:v>0.18200643392867144</c:v>
                </c:pt>
                <c:pt idx="9">
                  <c:v>0.050943431632022196</c:v>
                </c:pt>
                <c:pt idx="10">
                  <c:v>0.243363814507177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0.02234421940518158</c:v>
                </c:pt>
                <c:pt idx="1">
                  <c:v>0.018525575310990968</c:v>
                </c:pt>
                <c:pt idx="2">
                  <c:v>0.010830848402378098</c:v>
                </c:pt>
                <c:pt idx="3">
                  <c:v>0.013091761934090175</c:v>
                </c:pt>
                <c:pt idx="4">
                  <c:v>0.02272735784139302</c:v>
                </c:pt>
                <c:pt idx="5">
                  <c:v>0.1524932626514726</c:v>
                </c:pt>
                <c:pt idx="6">
                  <c:v>0.13267291400029826</c:v>
                </c:pt>
                <c:pt idx="7">
                  <c:v>0.14714524172169652</c:v>
                </c:pt>
                <c:pt idx="8">
                  <c:v>0.27503709972378243</c:v>
                </c:pt>
                <c:pt idx="9">
                  <c:v>0.1837626977933916</c:v>
                </c:pt>
                <c:pt idx="10">
                  <c:v>0.02136902121532474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0.033963418572699626</c:v>
                </c:pt>
                <c:pt idx="1">
                  <c:v>0.021724384786094904</c:v>
                </c:pt>
                <c:pt idx="2">
                  <c:v>0.041414606767385245</c:v>
                </c:pt>
                <c:pt idx="3">
                  <c:v>0.02167587043218795</c:v>
                </c:pt>
                <c:pt idx="4">
                  <c:v>0.052576267878937134</c:v>
                </c:pt>
                <c:pt idx="5">
                  <c:v>0.06372480657963811</c:v>
                </c:pt>
                <c:pt idx="6">
                  <c:v>0.13090576767225237</c:v>
                </c:pt>
                <c:pt idx="7">
                  <c:v>0.17797195797908866</c:v>
                </c:pt>
                <c:pt idx="8">
                  <c:v>0.38160066799202275</c:v>
                </c:pt>
                <c:pt idx="9">
                  <c:v>0.07161101579666448</c:v>
                </c:pt>
                <c:pt idx="10">
                  <c:v>0.0028312355430287787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0.04122923696978769</c:v>
                </c:pt>
                <c:pt idx="1">
                  <c:v>0.03420814609101958</c:v>
                </c:pt>
                <c:pt idx="2">
                  <c:v>0.04638899137720838</c:v>
                </c:pt>
                <c:pt idx="3">
                  <c:v>0.042363038609228514</c:v>
                </c:pt>
                <c:pt idx="4">
                  <c:v>0.0735990012273524</c:v>
                </c:pt>
                <c:pt idx="5">
                  <c:v>0.21666215265832334</c:v>
                </c:pt>
                <c:pt idx="6">
                  <c:v>0.3585019733054398</c:v>
                </c:pt>
                <c:pt idx="7">
                  <c:v>0.11680761238296965</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0.19496267520693014</c:v>
                </c:pt>
                <c:pt idx="1">
                  <c:v>0.012898882045537288</c:v>
                </c:pt>
                <c:pt idx="2">
                  <c:v>0.017946845665942627</c:v>
                </c:pt>
                <c:pt idx="3">
                  <c:v>0.02943882378770414</c:v>
                </c:pt>
                <c:pt idx="4">
                  <c:v>0.09652094086889933</c:v>
                </c:pt>
                <c:pt idx="5">
                  <c:v>0.08441185954507394</c:v>
                </c:pt>
                <c:pt idx="6">
                  <c:v>0.18500629086262083</c:v>
                </c:pt>
                <c:pt idx="7">
                  <c:v>0.25423137173567506</c:v>
                </c:pt>
                <c:pt idx="8">
                  <c:v>0.10018099339047251</c:v>
                </c:pt>
                <c:pt idx="9">
                  <c:v>0.020525372145960695</c:v>
                </c:pt>
                <c:pt idx="10">
                  <c:v>0.0038759447451834806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0.030743646429186058</c:v>
                </c:pt>
                <c:pt idx="3">
                  <c:v>0.03564450001734381</c:v>
                </c:pt>
                <c:pt idx="4">
                  <c:v>0.006332703713131765</c:v>
                </c:pt>
                <c:pt idx="5">
                  <c:v>0.02535841395269573</c:v>
                </c:pt>
                <c:pt idx="6">
                  <c:v>0.01714739853104838</c:v>
                </c:pt>
                <c:pt idx="7">
                  <c:v>0.054161420006419936</c:v>
                </c:pt>
                <c:pt idx="8">
                  <c:v>0.05324888805616224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0.023502461461467138</c:v>
                </c:pt>
                <c:pt idx="5">
                  <c:v>0.07925451566522052</c:v>
                </c:pt>
                <c:pt idx="6">
                  <c:v>0.10057809753875296</c:v>
                </c:pt>
                <c:pt idx="7">
                  <c:v>0.2526766112173091</c:v>
                </c:pt>
                <c:pt idx="8">
                  <c:v>0.2504997063205352</c:v>
                </c:pt>
                <c:pt idx="9">
                  <c:v>0.1571946822549919</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0.004580604413649191</c:v>
                </c:pt>
                <c:pt idx="7">
                  <c:v>0.006310183683359255</c:v>
                </c:pt>
                <c:pt idx="8">
                  <c:v>0.003254666313604992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0.012664777716174217</c:v>
                </c:pt>
                <c:pt idx="1">
                  <c:v>0.01455215005945285</c:v>
                </c:pt>
                <c:pt idx="2">
                  <c:v>0.03179315798758306</c:v>
                </c:pt>
                <c:pt idx="3">
                  <c:v>0.04819725041892283</c:v>
                </c:pt>
                <c:pt idx="4">
                  <c:v>0.036172401739128744</c:v>
                </c:pt>
                <c:pt idx="5">
                  <c:v>0.10756737889583759</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0.05628095249632727</c:v>
                </c:pt>
                <c:pt idx="5">
                  <c:v>0.148585540071408</c:v>
                </c:pt>
                <c:pt idx="6">
                  <c:v>0.13431405689832426</c:v>
                </c:pt>
                <c:pt idx="7">
                  <c:v>0.17459164325638374</c:v>
                </c:pt>
                <c:pt idx="8">
                  <c:v>0.24859878263049723</c:v>
                </c:pt>
                <c:pt idx="9">
                  <c:v>0.1578426901381841</c:v>
                </c:pt>
                <c:pt idx="10">
                  <c:v>0.006439327363122095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0.039748049335277494</c:v>
                </c:pt>
                <c:pt idx="2">
                  <c:v>0.036152583544337216</c:v>
                </c:pt>
                <c:pt idx="3">
                  <c:v>0.02546984975086074</c:v>
                </c:pt>
                <c:pt idx="4">
                  <c:v>0.06481388038274538</c:v>
                </c:pt>
                <c:pt idx="5">
                  <c:v>0.0851977002451823</c:v>
                </c:pt>
                <c:pt idx="6">
                  <c:v>0.17447621527054125</c:v>
                </c:pt>
                <c:pt idx="7">
                  <c:v>0.20259246306990597</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0.015633277822468455</c:v>
                </c:pt>
                <c:pt idx="2">
                  <c:v>0.028142038356699532</c:v>
                </c:pt>
                <c:pt idx="3">
                  <c:v>0.060911867845577033</c:v>
                </c:pt>
                <c:pt idx="4">
                  <c:v>0.09316640131249333</c:v>
                </c:pt>
                <c:pt idx="5">
                  <c:v>0.09326734255645573</c:v>
                </c:pt>
                <c:pt idx="6">
                  <c:v>0.10621791691026569</c:v>
                </c:pt>
                <c:pt idx="7">
                  <c:v>0.1728631802144052</c:v>
                </c:pt>
                <c:pt idx="8">
                  <c:v>0.1708689325128169</c:v>
                </c:pt>
                <c:pt idx="9">
                  <c:v>0.13656175115690375</c:v>
                </c:pt>
                <c:pt idx="10">
                  <c:v>0.058201150556999405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0.03028285437437974</c:v>
                </c:pt>
                <c:pt idx="4">
                  <c:v>0.14027776593737548</c:v>
                </c:pt>
                <c:pt idx="5">
                  <c:v>0.28950622024873895</c:v>
                </c:pt>
                <c:pt idx="6">
                  <c:v>0.21798642705429877</c:v>
                </c:pt>
                <c:pt idx="7">
                  <c:v>0.05658159874439701</c:v>
                </c:pt>
                <c:pt idx="8">
                  <c:v>0.09882715982471646</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0.2513173424829716</c:v>
                </c:pt>
                <c:pt idx="1">
                  <c:v>0.02399531318055816</c:v>
                </c:pt>
                <c:pt idx="2">
                  <c:v>0.017913651730790934</c:v>
                </c:pt>
                <c:pt idx="3">
                  <c:v>0.04759709771413086</c:v>
                </c:pt>
                <c:pt idx="4">
                  <c:v>0.09651889967226962</c:v>
                </c:pt>
                <c:pt idx="5">
                  <c:v>0.11494751174683013</c:v>
                </c:pt>
                <c:pt idx="6">
                  <c:v>0.17365993639694652</c:v>
                </c:pt>
                <c:pt idx="7">
                  <c:v>0.17952376942204423</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0.0007471834201411426</c:v>
                </c:pt>
                <c:pt idx="1">
                  <c:v>0.01733909455451033</c:v>
                </c:pt>
                <c:pt idx="2">
                  <c:v>0.030917818303169083</c:v>
                </c:pt>
                <c:pt idx="5">
                  <c:v>0.03726530710716553</c:v>
                </c:pt>
                <c:pt idx="6">
                  <c:v>0.028448033461384293</c:v>
                </c:pt>
                <c:pt idx="7">
                  <c:v>0.04432812257210345</c:v>
                </c:pt>
                <c:pt idx="8">
                  <c:v>0.055989035289387354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0.00441884078976272</c:v>
                </c:pt>
                <c:pt idx="2">
                  <c:v>0.0058871389526296255</c:v>
                </c:pt>
                <c:pt idx="3">
                  <c:v>0.07568667113579834</c:v>
                </c:pt>
                <c:pt idx="4">
                  <c:v>0.02542861193674968</c:v>
                </c:pt>
                <c:pt idx="5">
                  <c:v>0.09477662077859937</c:v>
                </c:pt>
                <c:pt idx="6">
                  <c:v>0.12887654807889964</c:v>
                </c:pt>
                <c:pt idx="7">
                  <c:v>0.13424372682216842</c:v>
                </c:pt>
                <c:pt idx="8">
                  <c:v>0.3291009309077084</c:v>
                </c:pt>
                <c:pt idx="9">
                  <c:v>0.10837235929418876</c:v>
                </c:pt>
                <c:pt idx="10">
                  <c:v>0.09282381232509891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0.0009383461157707815</c:v>
                </c:pt>
                <c:pt idx="2">
                  <c:v>0.001673190870588963</c:v>
                </c:pt>
                <c:pt idx="5">
                  <c:v>0.002027214747318125</c:v>
                </c:pt>
                <c:pt idx="6">
                  <c:v>0.0015571193082890124</c:v>
                </c:pt>
                <c:pt idx="7">
                  <c:v>0.0026113466142792534</c:v>
                </c:pt>
                <c:pt idx="8">
                  <c:v>0.0033596793730689377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0.0031476117564476908</c:v>
                </c:pt>
                <c:pt idx="8">
                  <c:v>0.0048853314067439264</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0.004159253158490157</c:v>
                </c:pt>
                <c:pt idx="1">
                  <c:v>0.003936574690601502</c:v>
                </c:pt>
                <c:pt idx="2">
                  <c:v>0.020756412271314948</c:v>
                </c:pt>
                <c:pt idx="3">
                  <c:v>0.0929917164004372</c:v>
                </c:pt>
                <c:pt idx="4">
                  <c:v>0.024277269541755013</c:v>
                </c:pt>
                <c:pt idx="5">
                  <c:v>0.08041599943518112</c:v>
                </c:pt>
                <c:pt idx="6">
                  <c:v>0.11774145970678358</c:v>
                </c:pt>
                <c:pt idx="7">
                  <c:v>0.21111395390431634</c:v>
                </c:pt>
                <c:pt idx="8">
                  <c:v>0.14924836341310024</c:v>
                </c:pt>
                <c:pt idx="9">
                  <c:v>0.13462867849848958</c:v>
                </c:pt>
                <c:pt idx="10">
                  <c:v>0.1607303189795303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0.03191817496539752</c:v>
                </c:pt>
                <c:pt idx="1">
                  <c:v>0.007206310613597307</c:v>
                </c:pt>
                <c:pt idx="2">
                  <c:v>0.00744548378717661</c:v>
                </c:pt>
                <c:pt idx="3">
                  <c:v>0.01292014843570851</c:v>
                </c:pt>
                <c:pt idx="4">
                  <c:v>0.06656323975505912</c:v>
                </c:pt>
                <c:pt idx="5">
                  <c:v>0.16102300693596588</c:v>
                </c:pt>
                <c:pt idx="6">
                  <c:v>0.13290516588104634</c:v>
                </c:pt>
                <c:pt idx="7">
                  <c:v>0.17400543608853142</c:v>
                </c:pt>
                <c:pt idx="8">
                  <c:v>0.20826118401731084</c:v>
                </c:pt>
                <c:pt idx="9">
                  <c:v>0.12870129858787954</c:v>
                </c:pt>
                <c:pt idx="10">
                  <c:v>0.06905055093232686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0.011541257537623539</c:v>
                </c:pt>
                <c:pt idx="1">
                  <c:v>0.009117305413480924</c:v>
                </c:pt>
                <c:pt idx="2">
                  <c:v>0.016301635329842315</c:v>
                </c:pt>
                <c:pt idx="3">
                  <c:v>0.012411255521436126</c:v>
                </c:pt>
                <c:pt idx="4">
                  <c:v>0.05219875481715807</c:v>
                </c:pt>
                <c:pt idx="5">
                  <c:v>0.09179809552681169</c:v>
                </c:pt>
                <c:pt idx="6">
                  <c:v>0.2026334687049521</c:v>
                </c:pt>
                <c:pt idx="7">
                  <c:v>0.15958441887694685</c:v>
                </c:pt>
                <c:pt idx="8">
                  <c:v>0.3649632933266263</c:v>
                </c:pt>
                <c:pt idx="9">
                  <c:v>0.07945051494512212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c:v>
                </c:pt>
                <c:pt idx="1">
                  <c:v>0.0864207716887703</c:v>
                </c:pt>
                <c:pt idx="2">
                  <c:v>0.01497950272481768</c:v>
                </c:pt>
                <c:pt idx="3">
                  <c:v>0.03843574548168264</c:v>
                </c:pt>
                <c:pt idx="4">
                  <c:v>0.09221361436269072</c:v>
                </c:pt>
                <c:pt idx="5">
                  <c:v>0.23543198442819935</c:v>
                </c:pt>
                <c:pt idx="6">
                  <c:v>0.18117729862300255</c:v>
                </c:pt>
                <c:pt idx="7">
                  <c:v>0.20368518910803782</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0.11134487526752247</c:v>
                </c:pt>
                <c:pt idx="1">
                  <c:v>0.008638873064758527</c:v>
                </c:pt>
                <c:pt idx="2">
                  <c:v>0.007023127671745327</c:v>
                </c:pt>
                <c:pt idx="3">
                  <c:v>0.027029708298252682</c:v>
                </c:pt>
                <c:pt idx="4">
                  <c:v>0.09963420252371497</c:v>
                </c:pt>
                <c:pt idx="5">
                  <c:v>0.08093983357307101</c:v>
                </c:pt>
                <c:pt idx="6">
                  <c:v>0.20959900182304106</c:v>
                </c:pt>
                <c:pt idx="7">
                  <c:v>0.23816393941505132</c:v>
                </c:pt>
                <c:pt idx="8">
                  <c:v>0.1377539702635304</c:v>
                </c:pt>
                <c:pt idx="9">
                  <c:v>0.06569700406898979</c:v>
                </c:pt>
                <c:pt idx="10">
                  <c:v>0.014175464030322502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0.08206079859622176</c:v>
                </c:pt>
                <c:pt idx="4">
                  <c:v>0.013735802625934962</c:v>
                </c:pt>
                <c:pt idx="5">
                  <c:v>0.06158870680921726</c:v>
                </c:pt>
                <c:pt idx="6">
                  <c:v>0.02319507043178579</c:v>
                </c:pt>
                <c:pt idx="7">
                  <c:v>0.05900056563816069</c:v>
                </c:pt>
                <c:pt idx="8">
                  <c:v>0.024630784631086092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0.014769638345262747</c:v>
                </c:pt>
                <c:pt idx="2">
                  <c:v>0.002317484993668747</c:v>
                </c:pt>
                <c:pt idx="3">
                  <c:v>0.05488979052262856</c:v>
                </c:pt>
                <c:pt idx="4">
                  <c:v>0.02141736019358586</c:v>
                </c:pt>
                <c:pt idx="5">
                  <c:v>0.05495520429233301</c:v>
                </c:pt>
                <c:pt idx="6">
                  <c:v>0.14927649358998393</c:v>
                </c:pt>
                <c:pt idx="7">
                  <c:v>0.1322889885311403</c:v>
                </c:pt>
                <c:pt idx="8">
                  <c:v>0.31299544147474445</c:v>
                </c:pt>
                <c:pt idx="9">
                  <c:v>0.14351406891192672</c:v>
                </c:pt>
                <c:pt idx="10">
                  <c:v>0.11325030951214403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0.006424960035381702</c:v>
                </c:pt>
                <c:pt idx="1">
                  <c:v>0.012443923938520774</c:v>
                </c:pt>
                <c:pt idx="2">
                  <c:v>0.01667040123619779</c:v>
                </c:pt>
                <c:pt idx="3">
                  <c:v>0.04533474503368629</c:v>
                </c:pt>
                <c:pt idx="4">
                  <c:v>0.060531542297092004</c:v>
                </c:pt>
                <c:pt idx="5">
                  <c:v>0.06742359989618227</c:v>
                </c:pt>
                <c:pt idx="6">
                  <c:v>0.10550384936561592</c:v>
                </c:pt>
                <c:pt idx="7">
                  <c:v>0.20935329812945264</c:v>
                </c:pt>
                <c:pt idx="8">
                  <c:v>0.18200643392867144</c:v>
                </c:pt>
                <c:pt idx="9">
                  <c:v>0.050943431632022196</c:v>
                </c:pt>
                <c:pt idx="10">
                  <c:v>0.243363814507177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0.02234421940518158</c:v>
                </c:pt>
                <c:pt idx="1">
                  <c:v>0.018525575310990968</c:v>
                </c:pt>
                <c:pt idx="2">
                  <c:v>0.010830848402378098</c:v>
                </c:pt>
                <c:pt idx="3">
                  <c:v>0.013091761934090175</c:v>
                </c:pt>
                <c:pt idx="4">
                  <c:v>0.02272735784139302</c:v>
                </c:pt>
                <c:pt idx="5">
                  <c:v>0.1524932626514726</c:v>
                </c:pt>
                <c:pt idx="6">
                  <c:v>0.13267291400029826</c:v>
                </c:pt>
                <c:pt idx="7">
                  <c:v>0.14714524172169652</c:v>
                </c:pt>
                <c:pt idx="8">
                  <c:v>0.27503709972378243</c:v>
                </c:pt>
                <c:pt idx="9">
                  <c:v>0.1837626977933916</c:v>
                </c:pt>
                <c:pt idx="10">
                  <c:v>0.02136902121532474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0.0025949374037325524</c:v>
                </c:pt>
                <c:pt idx="3">
                  <c:v>0.0006233114428646462</c:v>
                </c:pt>
                <c:pt idx="5">
                  <c:v>0.0017075603726103231</c:v>
                </c:pt>
                <c:pt idx="6">
                  <c:v>0.0013049926210790099</c:v>
                </c:pt>
                <c:pt idx="7">
                  <c:v>0.003737445320812045</c:v>
                </c:pt>
                <c:pt idx="8">
                  <c:v>0.0044006933214249585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0.033963418572699626</c:v>
                </c:pt>
                <c:pt idx="1">
                  <c:v>0.021724384786094904</c:v>
                </c:pt>
                <c:pt idx="2">
                  <c:v>0.041414606767385245</c:v>
                </c:pt>
                <c:pt idx="3">
                  <c:v>0.02167587043218795</c:v>
                </c:pt>
                <c:pt idx="4">
                  <c:v>0.052576267878937134</c:v>
                </c:pt>
                <c:pt idx="5">
                  <c:v>0.06372480657963811</c:v>
                </c:pt>
                <c:pt idx="6">
                  <c:v>0.13090576767225237</c:v>
                </c:pt>
                <c:pt idx="7">
                  <c:v>0.17797195797908866</c:v>
                </c:pt>
                <c:pt idx="8">
                  <c:v>0.38160066799202275</c:v>
                </c:pt>
                <c:pt idx="9">
                  <c:v>0.07161101579666448</c:v>
                </c:pt>
                <c:pt idx="10">
                  <c:v>0.0028312355430287787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0.04122923696978769</c:v>
                </c:pt>
                <c:pt idx="1">
                  <c:v>0.03420814609101958</c:v>
                </c:pt>
                <c:pt idx="2">
                  <c:v>0.04638899137720838</c:v>
                </c:pt>
                <c:pt idx="3">
                  <c:v>0.042363038609228514</c:v>
                </c:pt>
                <c:pt idx="4">
                  <c:v>0.0735990012273524</c:v>
                </c:pt>
                <c:pt idx="5">
                  <c:v>0.21666215265832334</c:v>
                </c:pt>
                <c:pt idx="6">
                  <c:v>0.3585019733054398</c:v>
                </c:pt>
                <c:pt idx="7">
                  <c:v>0.11680761238296965</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0.19496267520693014</c:v>
                </c:pt>
                <c:pt idx="1">
                  <c:v>0.012898882045537288</c:v>
                </c:pt>
                <c:pt idx="2">
                  <c:v>0.017946845665942627</c:v>
                </c:pt>
                <c:pt idx="3">
                  <c:v>0.02943882378770414</c:v>
                </c:pt>
                <c:pt idx="4">
                  <c:v>0.09652094086889933</c:v>
                </c:pt>
                <c:pt idx="5">
                  <c:v>0.08441185954507394</c:v>
                </c:pt>
                <c:pt idx="6">
                  <c:v>0.18500629086262083</c:v>
                </c:pt>
                <c:pt idx="7">
                  <c:v>0.25423137173567506</c:v>
                </c:pt>
                <c:pt idx="8">
                  <c:v>0.10018099339047251</c:v>
                </c:pt>
                <c:pt idx="9">
                  <c:v>0.020525372145960695</c:v>
                </c:pt>
                <c:pt idx="10">
                  <c:v>0.0038759447451834806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0.13356059179014013</c:v>
                </c:pt>
                <c:pt idx="4">
                  <c:v>0.032745011116607166</c:v>
                </c:pt>
                <c:pt idx="5">
                  <c:v>0.045656346239016515</c:v>
                </c:pt>
                <c:pt idx="6">
                  <c:v>0.022933793156152984</c:v>
                </c:pt>
                <c:pt idx="7">
                  <c:v>0.05305367056078226</c:v>
                </c:pt>
                <c:pt idx="8">
                  <c:v>0.016505258068993306</c:v>
                </c:pt>
                <c:pt idx="9">
                  <c:v>0.014804683726685523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0.023502461461467138</c:v>
                </c:pt>
                <c:pt idx="5">
                  <c:v>0.07925451566522052</c:v>
                </c:pt>
                <c:pt idx="6">
                  <c:v>0.10057809753875296</c:v>
                </c:pt>
                <c:pt idx="7">
                  <c:v>0.2526766112173091</c:v>
                </c:pt>
                <c:pt idx="8">
                  <c:v>0.2504997063205352</c:v>
                </c:pt>
                <c:pt idx="9">
                  <c:v>0.1571946822549919</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0.012664777716174217</c:v>
                </c:pt>
                <c:pt idx="1">
                  <c:v>0.01455215005945285</c:v>
                </c:pt>
                <c:pt idx="2">
                  <c:v>0.03179315798758306</c:v>
                </c:pt>
                <c:pt idx="3">
                  <c:v>0.04819725041892283</c:v>
                </c:pt>
                <c:pt idx="4">
                  <c:v>0.036172401739128744</c:v>
                </c:pt>
                <c:pt idx="5">
                  <c:v>0.10756737889583759</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0.05628095249632727</c:v>
                </c:pt>
                <c:pt idx="5">
                  <c:v>0.148585540071408</c:v>
                </c:pt>
                <c:pt idx="6">
                  <c:v>0.13431405689832426</c:v>
                </c:pt>
                <c:pt idx="7">
                  <c:v>0.17459164325638374</c:v>
                </c:pt>
                <c:pt idx="8">
                  <c:v>0.24859878263049723</c:v>
                </c:pt>
                <c:pt idx="9">
                  <c:v>0.1578426901381841</c:v>
                </c:pt>
                <c:pt idx="10">
                  <c:v>0.006439327363122095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0.039748049335277494</c:v>
                </c:pt>
                <c:pt idx="2">
                  <c:v>0.036152583544337216</c:v>
                </c:pt>
                <c:pt idx="3">
                  <c:v>0.02546984975086074</c:v>
                </c:pt>
                <c:pt idx="4">
                  <c:v>0.06481388038274538</c:v>
                </c:pt>
                <c:pt idx="5">
                  <c:v>0.0851977002451823</c:v>
                </c:pt>
                <c:pt idx="6">
                  <c:v>0.17447621527054125</c:v>
                </c:pt>
                <c:pt idx="7">
                  <c:v>0.20259246306990597</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0.03028285437437974</c:v>
                </c:pt>
                <c:pt idx="4">
                  <c:v>0.14027776593737548</c:v>
                </c:pt>
                <c:pt idx="5">
                  <c:v>0.28950622024873895</c:v>
                </c:pt>
                <c:pt idx="6">
                  <c:v>0.21798642705429877</c:v>
                </c:pt>
                <c:pt idx="7">
                  <c:v>0.05658159874439701</c:v>
                </c:pt>
                <c:pt idx="8">
                  <c:v>0.09882715982471646</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0.2513173424829716</c:v>
                </c:pt>
                <c:pt idx="1">
                  <c:v>0.02399531318055816</c:v>
                </c:pt>
                <c:pt idx="2">
                  <c:v>0.017913651730790934</c:v>
                </c:pt>
                <c:pt idx="3">
                  <c:v>0.04759709771413086</c:v>
                </c:pt>
                <c:pt idx="4">
                  <c:v>0.09651889967226962</c:v>
                </c:pt>
                <c:pt idx="5">
                  <c:v>0.11494751174683013</c:v>
                </c:pt>
                <c:pt idx="6">
                  <c:v>0.17365993639694652</c:v>
                </c:pt>
                <c:pt idx="7">
                  <c:v>0.17952376942204423</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0.0039433076220715705</c:v>
                </c:pt>
                <c:pt idx="2">
                  <c:v>0.015808316239147732</c:v>
                </c:pt>
                <c:pt idx="3">
                  <c:v>0.07953967284854058</c:v>
                </c:pt>
                <c:pt idx="4">
                  <c:v>0.04615894771834592</c:v>
                </c:pt>
                <c:pt idx="5">
                  <c:v>0.035006207408320195</c:v>
                </c:pt>
                <c:pt idx="6">
                  <c:v>0.010506928851688921</c:v>
                </c:pt>
                <c:pt idx="7">
                  <c:v>0.09102463177222263</c:v>
                </c:pt>
                <c:pt idx="8">
                  <c:v>0.014093734792729056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0.00441884078976272</c:v>
                </c:pt>
                <c:pt idx="2">
                  <c:v>0.0058871389526296255</c:v>
                </c:pt>
                <c:pt idx="3">
                  <c:v>0.07568667113579834</c:v>
                </c:pt>
                <c:pt idx="4">
                  <c:v>0.02542861193674968</c:v>
                </c:pt>
                <c:pt idx="5">
                  <c:v>0.09477662077859937</c:v>
                </c:pt>
                <c:pt idx="6">
                  <c:v>0.12887654807889964</c:v>
                </c:pt>
                <c:pt idx="7">
                  <c:v>0.13424372682216842</c:v>
                </c:pt>
                <c:pt idx="8">
                  <c:v>0.3291009309077084</c:v>
                </c:pt>
                <c:pt idx="9">
                  <c:v>0.10837235929418876</c:v>
                </c:pt>
                <c:pt idx="10">
                  <c:v>0.09282381232509891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0.004159253158490157</c:v>
                </c:pt>
                <c:pt idx="1">
                  <c:v>0.003936574690601502</c:v>
                </c:pt>
                <c:pt idx="2">
                  <c:v>0.020756412271314948</c:v>
                </c:pt>
                <c:pt idx="3">
                  <c:v>0.0929917164004372</c:v>
                </c:pt>
                <c:pt idx="4">
                  <c:v>0.024277269541755013</c:v>
                </c:pt>
                <c:pt idx="5">
                  <c:v>0.08041599943518112</c:v>
                </c:pt>
                <c:pt idx="6">
                  <c:v>0.11774145970678358</c:v>
                </c:pt>
                <c:pt idx="7">
                  <c:v>0.21111395390431634</c:v>
                </c:pt>
                <c:pt idx="8">
                  <c:v>0.14924836341310024</c:v>
                </c:pt>
                <c:pt idx="9">
                  <c:v>0.13462867849848958</c:v>
                </c:pt>
                <c:pt idx="10">
                  <c:v>0.1607303189795303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0.03191817496539752</c:v>
                </c:pt>
                <c:pt idx="1">
                  <c:v>0.007206310613597307</c:v>
                </c:pt>
                <c:pt idx="2">
                  <c:v>0.00744548378717661</c:v>
                </c:pt>
                <c:pt idx="3">
                  <c:v>0.01292014843570851</c:v>
                </c:pt>
                <c:pt idx="4">
                  <c:v>0.06656323975505912</c:v>
                </c:pt>
                <c:pt idx="5">
                  <c:v>0.16102300693596588</c:v>
                </c:pt>
                <c:pt idx="6">
                  <c:v>0.13290516588104634</c:v>
                </c:pt>
                <c:pt idx="7">
                  <c:v>0.17400543608853142</c:v>
                </c:pt>
                <c:pt idx="8">
                  <c:v>0.20826118401731084</c:v>
                </c:pt>
                <c:pt idx="9">
                  <c:v>0.12870129858787954</c:v>
                </c:pt>
                <c:pt idx="10">
                  <c:v>0.06905055093232686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0.011541257537623539</c:v>
                </c:pt>
                <c:pt idx="1">
                  <c:v>0.009117305413480924</c:v>
                </c:pt>
                <c:pt idx="2">
                  <c:v>0.016301635329842315</c:v>
                </c:pt>
                <c:pt idx="3">
                  <c:v>0.012411255521436126</c:v>
                </c:pt>
                <c:pt idx="4">
                  <c:v>0.05219875481715807</c:v>
                </c:pt>
                <c:pt idx="5">
                  <c:v>0.09179809552681169</c:v>
                </c:pt>
                <c:pt idx="6">
                  <c:v>0.2026334687049521</c:v>
                </c:pt>
                <c:pt idx="7">
                  <c:v>0.15958441887694685</c:v>
                </c:pt>
                <c:pt idx="8">
                  <c:v>0.3649632933266263</c:v>
                </c:pt>
                <c:pt idx="9">
                  <c:v>0.07945051494512212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c:v>
                </c:pt>
                <c:pt idx="1">
                  <c:v>0.0864207716887703</c:v>
                </c:pt>
                <c:pt idx="2">
                  <c:v>0.01497950272481768</c:v>
                </c:pt>
                <c:pt idx="3">
                  <c:v>0.03843574548168264</c:v>
                </c:pt>
                <c:pt idx="4">
                  <c:v>0.09221361436269072</c:v>
                </c:pt>
                <c:pt idx="5">
                  <c:v>0.23543198442819935</c:v>
                </c:pt>
                <c:pt idx="6">
                  <c:v>0.18117729862300255</c:v>
                </c:pt>
                <c:pt idx="7">
                  <c:v>0.20368518910803782</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0.11134487526752247</c:v>
                </c:pt>
                <c:pt idx="1">
                  <c:v>0.008638873064758527</c:v>
                </c:pt>
                <c:pt idx="2">
                  <c:v>0.007023127671745327</c:v>
                </c:pt>
                <c:pt idx="3">
                  <c:v>0.027029708298252682</c:v>
                </c:pt>
                <c:pt idx="4">
                  <c:v>0.09963420252371497</c:v>
                </c:pt>
                <c:pt idx="5">
                  <c:v>0.08093983357307101</c:v>
                </c:pt>
                <c:pt idx="6">
                  <c:v>0.20959900182304106</c:v>
                </c:pt>
                <c:pt idx="7">
                  <c:v>0.23816393941505132</c:v>
                </c:pt>
                <c:pt idx="8">
                  <c:v>0.1377539702635304</c:v>
                </c:pt>
                <c:pt idx="9">
                  <c:v>0.06569700406898979</c:v>
                </c:pt>
                <c:pt idx="10">
                  <c:v>0.014175464030322502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0.028452095700271858</c:v>
                </c:pt>
                <c:pt idx="1">
                  <c:v>0.006903841536690244</c:v>
                </c:pt>
                <c:pt idx="2">
                  <c:v>0.0389931381088845</c:v>
                </c:pt>
                <c:pt idx="3">
                  <c:v>0.09288575427537832</c:v>
                </c:pt>
                <c:pt idx="4">
                  <c:v>0.12661389106941554</c:v>
                </c:pt>
                <c:pt idx="5">
                  <c:v>0.1413982861723846</c:v>
                </c:pt>
                <c:pt idx="6">
                  <c:v>0.08327672553420401</c:v>
                </c:pt>
                <c:pt idx="7">
                  <c:v>0.25943750265456544</c:v>
                </c:pt>
                <c:pt idx="8">
                  <c:v>0.16769832304927204</c:v>
                </c:pt>
                <c:pt idx="9">
                  <c:v>0.050813195599909045</c:v>
                </c:pt>
                <c:pt idx="10">
                  <c:v>0.0035272462990244605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0.014769638345262747</c:v>
                </c:pt>
                <c:pt idx="2">
                  <c:v>0.002317484993668747</c:v>
                </c:pt>
                <c:pt idx="3">
                  <c:v>0.05488979052262856</c:v>
                </c:pt>
                <c:pt idx="4">
                  <c:v>0.02141736019358586</c:v>
                </c:pt>
                <c:pt idx="5">
                  <c:v>0.05495520429233301</c:v>
                </c:pt>
                <c:pt idx="6">
                  <c:v>0.14927649358998393</c:v>
                </c:pt>
                <c:pt idx="7">
                  <c:v>0.1322889885311403</c:v>
                </c:pt>
                <c:pt idx="8">
                  <c:v>0.31299544147474445</c:v>
                </c:pt>
                <c:pt idx="9">
                  <c:v>0.14351406891192672</c:v>
                </c:pt>
                <c:pt idx="10">
                  <c:v>0.11325030951214403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0.008625645312964784</c:v>
                </c:pt>
                <c:pt idx="6">
                  <c:v>0.011454911291099035</c:v>
                </c:pt>
                <c:pt idx="7">
                  <c:v>0.022883483224079806</c:v>
                </c:pt>
                <c:pt idx="8">
                  <c:v>0.05329603119673971</c:v>
                </c:pt>
                <c:pt idx="9">
                  <c:v>0.007252018986606235</c:v>
                </c:pt>
                <c:pt idx="10">
                  <c:v>0.0008013164346853945</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0.006424960035381702</c:v>
                </c:pt>
                <c:pt idx="1">
                  <c:v>0.012443923938520774</c:v>
                </c:pt>
                <c:pt idx="2">
                  <c:v>0.01667040123619779</c:v>
                </c:pt>
                <c:pt idx="3">
                  <c:v>0.04533474503368629</c:v>
                </c:pt>
                <c:pt idx="4">
                  <c:v>0.060531542297092004</c:v>
                </c:pt>
                <c:pt idx="5">
                  <c:v>0.06742359989618227</c:v>
                </c:pt>
                <c:pt idx="6">
                  <c:v>0.10550384936561592</c:v>
                </c:pt>
                <c:pt idx="7">
                  <c:v>0.20935329812945264</c:v>
                </c:pt>
                <c:pt idx="8">
                  <c:v>0.18200643392867144</c:v>
                </c:pt>
                <c:pt idx="9">
                  <c:v>0.050943431632022196</c:v>
                </c:pt>
                <c:pt idx="10">
                  <c:v>0.243363814507177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0.000562427588681003</c:v>
                </c:pt>
                <c:pt idx="8">
                  <c:v>0.01065329965729549</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0.02234421940518158</c:v>
                </c:pt>
                <c:pt idx="1">
                  <c:v>0.018525575310990968</c:v>
                </c:pt>
                <c:pt idx="2">
                  <c:v>0.010830848402378098</c:v>
                </c:pt>
                <c:pt idx="3">
                  <c:v>0.013091761934090175</c:v>
                </c:pt>
                <c:pt idx="4">
                  <c:v>0.02272735784139302</c:v>
                </c:pt>
                <c:pt idx="5">
                  <c:v>0.1524932626514726</c:v>
                </c:pt>
                <c:pt idx="6">
                  <c:v>0.13267291400029826</c:v>
                </c:pt>
                <c:pt idx="7">
                  <c:v>0.14714524172169652</c:v>
                </c:pt>
                <c:pt idx="8">
                  <c:v>0.27503709972378243</c:v>
                </c:pt>
                <c:pt idx="9">
                  <c:v>0.1837626977933916</c:v>
                </c:pt>
                <c:pt idx="10">
                  <c:v>0.02136902121532474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0.033963418572699626</c:v>
                </c:pt>
                <c:pt idx="1">
                  <c:v>0.021724384786094904</c:v>
                </c:pt>
                <c:pt idx="2">
                  <c:v>0.041414606767385245</c:v>
                </c:pt>
                <c:pt idx="3">
                  <c:v>0.02167587043218795</c:v>
                </c:pt>
                <c:pt idx="4">
                  <c:v>0.052576267878937134</c:v>
                </c:pt>
                <c:pt idx="5">
                  <c:v>0.06372480657963811</c:v>
                </c:pt>
                <c:pt idx="6">
                  <c:v>0.13090576767225237</c:v>
                </c:pt>
                <c:pt idx="7">
                  <c:v>0.17797195797908866</c:v>
                </c:pt>
                <c:pt idx="8">
                  <c:v>0.38160066799202275</c:v>
                </c:pt>
                <c:pt idx="9">
                  <c:v>0.07161101579666448</c:v>
                </c:pt>
                <c:pt idx="10">
                  <c:v>0.0028312355430287787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c:v>
                </c:pt>
                <c:pt idx="1">
                  <c:v>0.01639080822621522</c:v>
                </c:pt>
                <c:pt idx="2">
                  <c:v>0.028305055337770453</c:v>
                </c:pt>
                <c:pt idx="3">
                  <c:v>0.042299900341770766</c:v>
                </c:pt>
                <c:pt idx="4">
                  <c:v>0.08700220015339835</c:v>
                </c:pt>
                <c:pt idx="5">
                  <c:v>0.09608248837393922</c:v>
                </c:pt>
                <c:pt idx="6">
                  <c:v>0.1148106631886456</c:v>
                </c:pt>
                <c:pt idx="7">
                  <c:v>0.1644390142958639</c:v>
                </c:pt>
                <c:pt idx="8">
                  <c:v>0.21200061384242316</c:v>
                </c:pt>
                <c:pt idx="9">
                  <c:v>0.11609279258285989</c:v>
                </c:pt>
                <c:pt idx="10">
                  <c:v>0.060500873054199884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0.04122923696978769</c:v>
                </c:pt>
                <c:pt idx="1">
                  <c:v>0.03420814609101958</c:v>
                </c:pt>
                <c:pt idx="2">
                  <c:v>0.04638899137720838</c:v>
                </c:pt>
                <c:pt idx="3">
                  <c:v>0.042363038609228514</c:v>
                </c:pt>
                <c:pt idx="4">
                  <c:v>0.0735990012273524</c:v>
                </c:pt>
                <c:pt idx="5">
                  <c:v>0.21666215265832334</c:v>
                </c:pt>
                <c:pt idx="6">
                  <c:v>0.3585019733054398</c:v>
                </c:pt>
                <c:pt idx="7">
                  <c:v>0.11680761238296965</c:v>
                </c:pt>
                <c:pt idx="8">
                  <c:v>0.04725081386910258</c:v>
                </c:pt>
                <c:pt idx="9">
                  <c:v>0.02298885181058734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0.19496267520693014</c:v>
                </c:pt>
                <c:pt idx="1">
                  <c:v>0.012898882045537288</c:v>
                </c:pt>
                <c:pt idx="2">
                  <c:v>0.017946845665942627</c:v>
                </c:pt>
                <c:pt idx="3">
                  <c:v>0.02943882378770414</c:v>
                </c:pt>
                <c:pt idx="4">
                  <c:v>0.09652094086889933</c:v>
                </c:pt>
                <c:pt idx="5">
                  <c:v>0.08441185954507394</c:v>
                </c:pt>
                <c:pt idx="6">
                  <c:v>0.18500629086262083</c:v>
                </c:pt>
                <c:pt idx="7">
                  <c:v>0.25423137173567506</c:v>
                </c:pt>
                <c:pt idx="8">
                  <c:v>0.10018099339047251</c:v>
                </c:pt>
                <c:pt idx="9">
                  <c:v>0.020525372145960695</c:v>
                </c:pt>
                <c:pt idx="10">
                  <c:v>0.0038759447451834806</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0.028613377585847987</c:v>
                </c:pt>
                <c:pt idx="1">
                  <c:v>0.0156302030123537</c:v>
                </c:pt>
                <c:pt idx="2">
                  <c:v>0.03529498132174272</c:v>
                </c:pt>
                <c:pt idx="3">
                  <c:v>0.17153808610810198</c:v>
                </c:pt>
                <c:pt idx="4">
                  <c:v>0.13353047605469773</c:v>
                </c:pt>
                <c:pt idx="5">
                  <c:v>0.1291715379288184</c:v>
                </c:pt>
                <c:pt idx="6">
                  <c:v>0.07250731365668489</c:v>
                </c:pt>
                <c:pt idx="7">
                  <c:v>0.21110141717184974</c:v>
                </c:pt>
                <c:pt idx="8">
                  <c:v>0.1733531988133058</c:v>
                </c:pt>
                <c:pt idx="9">
                  <c:v>0.01994053861950895</c:v>
                </c:pt>
                <c:pt idx="10">
                  <c:v>0.0093188697270881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0.0010921024996954196</c:v>
                </c:pt>
                <c:pt idx="1">
                  <c:v>0.022013794513369753</c:v>
                </c:pt>
                <c:pt idx="2">
                  <c:v>0.00601647294514509</c:v>
                </c:pt>
                <c:pt idx="3">
                  <c:v>0.05994837120816296</c:v>
                </c:pt>
                <c:pt idx="4">
                  <c:v>0.023502461461467138</c:v>
                </c:pt>
                <c:pt idx="5">
                  <c:v>0.07925451566522052</c:v>
                </c:pt>
                <c:pt idx="6">
                  <c:v>0.10057809753875296</c:v>
                </c:pt>
                <c:pt idx="7">
                  <c:v>0.2526766112173091</c:v>
                </c:pt>
                <c:pt idx="8">
                  <c:v>0.2504997063205352</c:v>
                </c:pt>
                <c:pt idx="9">
                  <c:v>0.1571946822549919</c:v>
                </c:pt>
                <c:pt idx="10">
                  <c:v>0.04722318437535001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0.005715629596531041</c:v>
                </c:pt>
                <c:pt idx="4">
                  <c:v>0.0009567145502349202</c:v>
                </c:pt>
                <c:pt idx="5">
                  <c:v>0.004289724709881665</c:v>
                </c:pt>
                <c:pt idx="6">
                  <c:v>0.0016244189686863194</c:v>
                </c:pt>
                <c:pt idx="7">
                  <c:v>0.004215962672475138</c:v>
                </c:pt>
                <c:pt idx="8">
                  <c:v>0.0017155626563656109</c:v>
                </c:pt>
                <c:pt idx="9">
                  <c:v>0.0006460384535286234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0.0043846185497573254</c:v>
                </c:pt>
                <c:pt idx="6">
                  <c:v>0.016601237523760515</c:v>
                </c:pt>
                <c:pt idx="7">
                  <c:v>0.042002967665951234</c:v>
                </c:pt>
                <c:pt idx="8">
                  <c:v>0.03574887950796415</c:v>
                </c:pt>
                <c:pt idx="9">
                  <c:v>0.008992305718647522</c:v>
                </c:pt>
                <c:pt idx="10">
                  <c:v>0.0010766087690494593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0.012664777716174217</c:v>
                </c:pt>
                <c:pt idx="1">
                  <c:v>0.01455215005945285</c:v>
                </c:pt>
                <c:pt idx="2">
                  <c:v>0.03179315798758306</c:v>
                </c:pt>
                <c:pt idx="3">
                  <c:v>0.04819725041892283</c:v>
                </c:pt>
                <c:pt idx="4">
                  <c:v>0.036172401739128744</c:v>
                </c:pt>
                <c:pt idx="5">
                  <c:v>0.10756737889583759</c:v>
                </c:pt>
                <c:pt idx="6">
                  <c:v>0.1437797360274827</c:v>
                </c:pt>
                <c:pt idx="7">
                  <c:v>0.16541094068946494</c:v>
                </c:pt>
                <c:pt idx="8">
                  <c:v>0.17248314445239338</c:v>
                </c:pt>
                <c:pt idx="9">
                  <c:v>0.20438488641867086</c:v>
                </c:pt>
                <c:pt idx="10">
                  <c:v>0.06299417559488882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7">
                  <c:v>0.0037298040148804625</c:v>
                </c:pt>
                <c:pt idx="8">
                  <c:v>0.012975505881202803</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0.019772656352017654</c:v>
                </c:pt>
                <c:pt idx="1">
                  <c:v>0.023212152827471175</c:v>
                </c:pt>
                <c:pt idx="2">
                  <c:v>0.009527632047204786</c:v>
                </c:pt>
                <c:pt idx="3">
                  <c:v>0.020834565919059692</c:v>
                </c:pt>
                <c:pt idx="4">
                  <c:v>0.05628095249632727</c:v>
                </c:pt>
                <c:pt idx="5">
                  <c:v>0.148585540071408</c:v>
                </c:pt>
                <c:pt idx="6">
                  <c:v>0.13431405689832426</c:v>
                </c:pt>
                <c:pt idx="7">
                  <c:v>0.17459164325638374</c:v>
                </c:pt>
                <c:pt idx="8">
                  <c:v>0.24859878263049723</c:v>
                </c:pt>
                <c:pt idx="9">
                  <c:v>0.1578426901381841</c:v>
                </c:pt>
                <c:pt idx="10">
                  <c:v>0.006439327363122095</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0.056578369953938744</c:v>
                </c:pt>
                <c:pt idx="1">
                  <c:v>0.039748049335277494</c:v>
                </c:pt>
                <c:pt idx="2">
                  <c:v>0.036152583544337216</c:v>
                </c:pt>
                <c:pt idx="3">
                  <c:v>0.02546984975086074</c:v>
                </c:pt>
                <c:pt idx="4">
                  <c:v>0.06481388038274538</c:v>
                </c:pt>
                <c:pt idx="5">
                  <c:v>0.0851977002451823</c:v>
                </c:pt>
                <c:pt idx="6">
                  <c:v>0.17447621527054125</c:v>
                </c:pt>
                <c:pt idx="7">
                  <c:v>0.20259246306990597</c:v>
                </c:pt>
                <c:pt idx="8">
                  <c:v>0.20923515941614845</c:v>
                </c:pt>
                <c:pt idx="9">
                  <c:v>0.10072276476360653</c:v>
                </c:pt>
                <c:pt idx="10">
                  <c:v>0.005012964267455894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0.053220514636903894</c:v>
                </c:pt>
                <c:pt idx="1">
                  <c:v>0.012441037528871992</c:v>
                </c:pt>
                <c:pt idx="2">
                  <c:v>0.0876245748015091</c:v>
                </c:pt>
                <c:pt idx="3">
                  <c:v>0.03028285437437974</c:v>
                </c:pt>
                <c:pt idx="4">
                  <c:v>0.14027776593737548</c:v>
                </c:pt>
                <c:pt idx="5">
                  <c:v>0.28950622024873895</c:v>
                </c:pt>
                <c:pt idx="6">
                  <c:v>0.21798642705429877</c:v>
                </c:pt>
                <c:pt idx="7">
                  <c:v>0.05658159874439701</c:v>
                </c:pt>
                <c:pt idx="8">
                  <c:v>0.09882715982471646</c:v>
                </c:pt>
                <c:pt idx="9">
                  <c:v>0.013251846848808615</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0.2513173424829716</c:v>
                </c:pt>
                <c:pt idx="1">
                  <c:v>0.02399531318055816</c:v>
                </c:pt>
                <c:pt idx="2">
                  <c:v>0.017913651730790934</c:v>
                </c:pt>
                <c:pt idx="3">
                  <c:v>0.04759709771413086</c:v>
                </c:pt>
                <c:pt idx="4">
                  <c:v>0.09651889967226962</c:v>
                </c:pt>
                <c:pt idx="5">
                  <c:v>0.11494751174683013</c:v>
                </c:pt>
                <c:pt idx="6">
                  <c:v>0.17365993639694652</c:v>
                </c:pt>
                <c:pt idx="7">
                  <c:v>0.17952376942204423</c:v>
                </c:pt>
                <c:pt idx="8">
                  <c:v>0.0828936000585582</c:v>
                </c:pt>
                <c:pt idx="9">
                  <c:v>0.010852694598812915</c:v>
                </c:pt>
                <c:pt idx="10">
                  <c:v>0.0007801829960868735</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0.02943762752384092</c:v>
                </c:pt>
                <c:pt idx="1">
                  <c:v>0.01733909455451033</c:v>
                </c:pt>
                <c:pt idx="2">
                  <c:v>0.04808871651965523</c:v>
                </c:pt>
                <c:pt idx="3">
                  <c:v>0.20562364600569663</c:v>
                </c:pt>
                <c:pt idx="4">
                  <c:v>0.06674854741972457</c:v>
                </c:pt>
                <c:pt idx="5">
                  <c:v>0.12200576981432011</c:v>
                </c:pt>
                <c:pt idx="6">
                  <c:v>0.04618493716342849</c:v>
                </c:pt>
                <c:pt idx="7">
                  <c:v>0.2232454479683828</c:v>
                </c:pt>
                <c:pt idx="8">
                  <c:v>0.15135974545254935</c:v>
                </c:pt>
                <c:pt idx="9">
                  <c:v>0.089599780134545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0.00441884078976272</c:v>
                </c:pt>
                <c:pt idx="2">
                  <c:v>0.0058871389526296255</c:v>
                </c:pt>
                <c:pt idx="3">
                  <c:v>0.07568667113579834</c:v>
                </c:pt>
                <c:pt idx="4">
                  <c:v>0.02542861193674968</c:v>
                </c:pt>
                <c:pt idx="5">
                  <c:v>0.09477662077859937</c:v>
                </c:pt>
                <c:pt idx="6">
                  <c:v>0.12887654807889964</c:v>
                </c:pt>
                <c:pt idx="7">
                  <c:v>0.13424372682216842</c:v>
                </c:pt>
                <c:pt idx="8">
                  <c:v>0.3291009309077084</c:v>
                </c:pt>
                <c:pt idx="9">
                  <c:v>0.10837235929418876</c:v>
                </c:pt>
                <c:pt idx="10">
                  <c:v>0.09282381232509891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0.018966274896647383</c:v>
                </c:pt>
                <c:pt idx="6">
                  <c:v>0.017261910588526542</c:v>
                </c:pt>
                <c:pt idx="7">
                  <c:v>0.016312435879906873</c:v>
                </c:pt>
                <c:pt idx="8">
                  <c:v>0.08247058356692072</c:v>
                </c:pt>
                <c:pt idx="9">
                  <c:v>0.011400874901468067</c:v>
                </c:pt>
                <c:pt idx="10">
                  <c:v>0.0008380937585092173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0.004159253158490157</c:v>
                </c:pt>
                <c:pt idx="1">
                  <c:v>0.003936574690601502</c:v>
                </c:pt>
                <c:pt idx="2">
                  <c:v>0.020756412271314948</c:v>
                </c:pt>
                <c:pt idx="3">
                  <c:v>0.0929917164004372</c:v>
                </c:pt>
                <c:pt idx="4">
                  <c:v>0.024277269541755013</c:v>
                </c:pt>
                <c:pt idx="5">
                  <c:v>0.08041599943518112</c:v>
                </c:pt>
                <c:pt idx="6">
                  <c:v>0.11774145970678358</c:v>
                </c:pt>
                <c:pt idx="7">
                  <c:v>0.21111395390431634</c:v>
                </c:pt>
                <c:pt idx="8">
                  <c:v>0.14924836341310024</c:v>
                </c:pt>
                <c:pt idx="9">
                  <c:v>0.13462867849848958</c:v>
                </c:pt>
                <c:pt idx="10">
                  <c:v>0.1607303189795303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6">
                  <c:v>0.0006834180411023086</c:v>
                </c:pt>
                <c:pt idx="7">
                  <c:v>0.0011164244939379344</c:v>
                </c:pt>
                <c:pt idx="8">
                  <c:v>0.01294446475102322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0.03191817496539752</c:v>
                </c:pt>
                <c:pt idx="1">
                  <c:v>0.007206310613597307</c:v>
                </c:pt>
                <c:pt idx="2">
                  <c:v>0.00744548378717661</c:v>
                </c:pt>
                <c:pt idx="3">
                  <c:v>0.01292014843570851</c:v>
                </c:pt>
                <c:pt idx="4">
                  <c:v>0.06656323975505912</c:v>
                </c:pt>
                <c:pt idx="5">
                  <c:v>0.16102300693596588</c:v>
                </c:pt>
                <c:pt idx="6">
                  <c:v>0.13290516588104634</c:v>
                </c:pt>
                <c:pt idx="7">
                  <c:v>0.17400543608853142</c:v>
                </c:pt>
                <c:pt idx="8">
                  <c:v>0.20826118401731084</c:v>
                </c:pt>
                <c:pt idx="9">
                  <c:v>0.12870129858787954</c:v>
                </c:pt>
                <c:pt idx="10">
                  <c:v>0.06905055093232686</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0.011541257537623539</c:v>
                </c:pt>
                <c:pt idx="1">
                  <c:v>0.009117305413480924</c:v>
                </c:pt>
                <c:pt idx="2">
                  <c:v>0.016301635329842315</c:v>
                </c:pt>
                <c:pt idx="3">
                  <c:v>0.012411255521436126</c:v>
                </c:pt>
                <c:pt idx="4">
                  <c:v>0.05219875481715807</c:v>
                </c:pt>
                <c:pt idx="5">
                  <c:v>0.09179809552681169</c:v>
                </c:pt>
                <c:pt idx="6">
                  <c:v>0.2026334687049521</c:v>
                </c:pt>
                <c:pt idx="7">
                  <c:v>0.15958441887694685</c:v>
                </c:pt>
                <c:pt idx="8">
                  <c:v>0.3649632933266263</c:v>
                </c:pt>
                <c:pt idx="9">
                  <c:v>0.07945051494512212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0.02184769341656717</c:v>
                </c:pt>
                <c:pt idx="1">
                  <c:v>0.0864207716887703</c:v>
                </c:pt>
                <c:pt idx="2">
                  <c:v>0.01497950272481768</c:v>
                </c:pt>
                <c:pt idx="3">
                  <c:v>0.03843574548168264</c:v>
                </c:pt>
                <c:pt idx="4">
                  <c:v>0.09221361436269072</c:v>
                </c:pt>
                <c:pt idx="5">
                  <c:v>0.23543198442819935</c:v>
                </c:pt>
                <c:pt idx="6">
                  <c:v>0.18117729862300255</c:v>
                </c:pt>
                <c:pt idx="7">
                  <c:v>0.20368518910803782</c:v>
                </c:pt>
                <c:pt idx="8">
                  <c:v>0.09721797951433478</c:v>
                </c:pt>
                <c:pt idx="9">
                  <c:v>0.028590220651896904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0.11134487526752247</c:v>
                </c:pt>
                <c:pt idx="1">
                  <c:v>0.008638873064758527</c:v>
                </c:pt>
                <c:pt idx="2">
                  <c:v>0.007023127671745327</c:v>
                </c:pt>
                <c:pt idx="3">
                  <c:v>0.027029708298252682</c:v>
                </c:pt>
                <c:pt idx="4">
                  <c:v>0.09963420252371497</c:v>
                </c:pt>
                <c:pt idx="5">
                  <c:v>0.08093983357307101</c:v>
                </c:pt>
                <c:pt idx="6">
                  <c:v>0.20959900182304106</c:v>
                </c:pt>
                <c:pt idx="7">
                  <c:v>0.23816393941505132</c:v>
                </c:pt>
                <c:pt idx="8">
                  <c:v>0.1377539702635304</c:v>
                </c:pt>
                <c:pt idx="9">
                  <c:v>0.06569700406898979</c:v>
                </c:pt>
                <c:pt idx="10">
                  <c:v>0.014175464030322502</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0.07069714754673051</c:v>
                </c:pt>
                <c:pt idx="1">
                  <c:v>0.027620932864173206</c:v>
                </c:pt>
                <c:pt idx="2">
                  <c:v>0.03321975086399976</c:v>
                </c:pt>
                <c:pt idx="3">
                  <c:v>0.05067388390163951</c:v>
                </c:pt>
                <c:pt idx="4">
                  <c:v>0.08049847893797098</c:v>
                </c:pt>
                <c:pt idx="5">
                  <c:v>0.11300954238676617</c:v>
                </c:pt>
                <c:pt idx="6">
                  <c:v>0.13054828460312656</c:v>
                </c:pt>
                <c:pt idx="7">
                  <c:v>0.16999688993527615</c:v>
                </c:pt>
                <c:pt idx="8">
                  <c:v>0.17596357403605906</c:v>
                </c:pt>
                <c:pt idx="9">
                  <c:v>0.1247508482589552</c:v>
                </c:pt>
                <c:pt idx="10">
                  <c:v>0.02302066666530287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0.010401641215212906</c:v>
                </c:pt>
                <c:pt idx="4">
                  <c:v>0.0025501673259900166</c:v>
                </c:pt>
                <c:pt idx="5">
                  <c:v>0.0035556965300212423</c:v>
                </c:pt>
                <c:pt idx="6">
                  <c:v>0.0017860739078562468</c:v>
                </c:pt>
                <c:pt idx="7">
                  <c:v>0.004207288306650299</c:v>
                </c:pt>
                <c:pt idx="8">
                  <c:v>0.0012870907741153095</c:v>
                </c:pt>
                <c:pt idx="9">
                  <c:v>0.0024358421192855737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0.015633277822468455</c:v>
                </c:pt>
                <c:pt idx="2">
                  <c:v>0.028142038356699532</c:v>
                </c:pt>
                <c:pt idx="3">
                  <c:v>0.060911867845577033</c:v>
                </c:pt>
                <c:pt idx="4">
                  <c:v>0.09316640131249333</c:v>
                </c:pt>
                <c:pt idx="5">
                  <c:v>0.09326734255645573</c:v>
                </c:pt>
                <c:pt idx="6">
                  <c:v>0.10621791691026569</c:v>
                </c:pt>
                <c:pt idx="7">
                  <c:v>0.1728631802144052</c:v>
                </c:pt>
                <c:pt idx="8">
                  <c:v>0.1708689325128169</c:v>
                </c:pt>
                <c:pt idx="9">
                  <c:v>0.13656175115690375</c:v>
                </c:pt>
                <c:pt idx="10">
                  <c:v>0.058201150556999405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0.0008555044263266814</c:v>
                </c:pt>
                <c:pt idx="3">
                  <c:v>0.004304477539612479</c:v>
                </c:pt>
                <c:pt idx="4">
                  <c:v>0.00249800064031081</c:v>
                </c:pt>
                <c:pt idx="5">
                  <c:v>0.0018944437177037627</c:v>
                </c:pt>
                <c:pt idx="6">
                  <c:v>0.0005686861560723379</c:v>
                </c:pt>
                <c:pt idx="7">
                  <c:v>0.004926046644477025</c:v>
                </c:pt>
                <c:pt idx="8">
                  <c:v>0.0007631689948834697</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0.06207559060291354</c:v>
                </c:pt>
                <c:pt idx="1">
                  <c:v>0.01639080822621522</c:v>
                </c:pt>
                <c:pt idx="2">
                  <c:v>0.028305055337770453</c:v>
                </c:pt>
                <c:pt idx="3">
                  <c:v>0.042299900341770766</c:v>
                </c:pt>
                <c:pt idx="4">
                  <c:v>0.08700220015339835</c:v>
                </c:pt>
                <c:pt idx="5">
                  <c:v>0.09608248837393922</c:v>
                </c:pt>
                <c:pt idx="6">
                  <c:v>0.1148106631886456</c:v>
                </c:pt>
                <c:pt idx="7">
                  <c:v>0.1644390142958639</c:v>
                </c:pt>
                <c:pt idx="8">
                  <c:v>0.21200061384242316</c:v>
                </c:pt>
                <c:pt idx="9">
                  <c:v>0.11609279258285989</c:v>
                </c:pt>
                <c:pt idx="10">
                  <c:v>0.060500873054199884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0.003027130699712801</c:v>
                </c:pt>
                <c:pt idx="6">
                  <c:v>0.0010604486537568623</c:v>
                </c:pt>
                <c:pt idx="7">
                  <c:v>0.0023716758350342034</c:v>
                </c:pt>
                <c:pt idx="8">
                  <c:v>0.006071167257699736</c:v>
                </c:pt>
                <c:pt idx="9">
                  <c:v>0.0006234800731188243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0.07069714754673051</c:v>
                </c:pt>
                <c:pt idx="1">
                  <c:v>0.027620932864173206</c:v>
                </c:pt>
                <c:pt idx="2">
                  <c:v>0.03321975086399976</c:v>
                </c:pt>
                <c:pt idx="3">
                  <c:v>0.05067388390163951</c:v>
                </c:pt>
                <c:pt idx="4">
                  <c:v>0.08049847893797098</c:v>
                </c:pt>
                <c:pt idx="5">
                  <c:v>0.11300954238676617</c:v>
                </c:pt>
                <c:pt idx="6">
                  <c:v>0.13054828460312656</c:v>
                </c:pt>
                <c:pt idx="7">
                  <c:v>0.16999688993527615</c:v>
                </c:pt>
                <c:pt idx="8">
                  <c:v>0.17596357403605906</c:v>
                </c:pt>
                <c:pt idx="9">
                  <c:v>0.1247508482589552</c:v>
                </c:pt>
                <c:pt idx="10">
                  <c:v>0.02302066666530287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0.0024172512273142985</c:v>
                </c:pt>
                <c:pt idx="6">
                  <c:v>0.0024872310522562045</c:v>
                </c:pt>
                <c:pt idx="7">
                  <c:v>0.004667833658563696</c:v>
                </c:pt>
                <c:pt idx="8">
                  <c:v>0.005388863008772088</c:v>
                </c:pt>
                <c:pt idx="9">
                  <c:v>0.0008218578878327005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0.06416614075491502</c:v>
                </c:pt>
                <c:pt idx="1">
                  <c:v>0.015633277822468455</c:v>
                </c:pt>
                <c:pt idx="2">
                  <c:v>0.028142038356699532</c:v>
                </c:pt>
                <c:pt idx="3">
                  <c:v>0.060911867845577033</c:v>
                </c:pt>
                <c:pt idx="4">
                  <c:v>0.09316640131249333</c:v>
                </c:pt>
                <c:pt idx="5">
                  <c:v>0.09326734255645573</c:v>
                </c:pt>
                <c:pt idx="6">
                  <c:v>0.10621791691026569</c:v>
                </c:pt>
                <c:pt idx="7">
                  <c:v>0.1728631802144052</c:v>
                </c:pt>
                <c:pt idx="8">
                  <c:v>0.1708689325128169</c:v>
                </c:pt>
                <c:pt idx="9">
                  <c:v>0.13656175115690375</c:v>
                </c:pt>
                <c:pt idx="10">
                  <c:v>0.058201150556999405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5">
                  <c:v>0.003910096202506397</c:v>
                </c:pt>
                <c:pt idx="6">
                  <c:v>0.0016312763370760876</c:v>
                </c:pt>
                <c:pt idx="7">
                  <c:v>0.0017009624633459602</c:v>
                </c:pt>
                <c:pt idx="8">
                  <c:v>0.006684752227416385</c:v>
                </c:pt>
                <c:pt idx="9">
                  <c:v>0.0007694200184219795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0.01879716802825232</c:v>
                </c:pt>
                <c:pt idx="1">
                  <c:v>0.016257884832080134</c:v>
                </c:pt>
                <c:pt idx="2">
                  <c:v>0.021276504885351145</c:v>
                </c:pt>
                <c:pt idx="3">
                  <c:v>0.03946846894890925</c:v>
                </c:pt>
                <c:pt idx="4">
                  <c:v>0.05155774407910629</c:v>
                </c:pt>
                <c:pt idx="5">
                  <c:v>0.10236317325345326</c:v>
                </c:pt>
                <c:pt idx="6">
                  <c:v>0.1307466067294137</c:v>
                </c:pt>
                <c:pt idx="7">
                  <c:v>0.17793801242919713</c:v>
                </c:pt>
                <c:pt idx="8">
                  <c:v>0.2564205262308883</c:v>
                </c:pt>
                <c:pt idx="9">
                  <c:v>0.10337145839958195</c:v>
                </c:pt>
                <c:pt idx="10">
                  <c:v>0.08180245218376649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0.004546238917179327</c:v>
                </c:pt>
                <c:pt idx="3">
                  <c:v>0.0010920196899541514</c:v>
                </c:pt>
                <c:pt idx="4">
                  <c:v>0.0007479358974105629</c:v>
                </c:pt>
                <c:pt idx="5">
                  <c:v>0.002991585619070438</c:v>
                </c:pt>
                <c:pt idx="6">
                  <c:v>0.002286301099998601</c:v>
                </c:pt>
                <c:pt idx="7">
                  <c:v>0.00654787253976347</c:v>
                </c:pt>
                <c:pt idx="8">
                  <c:v>0.007709859672012065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0.020166596838760698</c:v>
                </c:pt>
                <c:pt idx="1">
                  <c:v>0.0006556122106747299</c:v>
                </c:pt>
                <c:pt idx="2">
                  <c:v>0.0018510121405579355</c:v>
                </c:pt>
                <c:pt idx="3">
                  <c:v>0.14860482656659568</c:v>
                </c:pt>
                <c:pt idx="4">
                  <c:v>0.3549201391555996</c:v>
                </c:pt>
                <c:pt idx="5">
                  <c:v>0.09235001553468095</c:v>
                </c:pt>
                <c:pt idx="6">
                  <c:v>0.02479125176048834</c:v>
                </c:pt>
                <c:pt idx="7">
                  <c:v>0.12812412643390092</c:v>
                </c:pt>
                <c:pt idx="8">
                  <c:v>0.2210268323176925</c:v>
                </c:pt>
                <c:pt idx="9">
                  <c:v>0.007438985863737164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0.004068180107995699</c:v>
                </c:pt>
                <c:pt idx="2">
                  <c:v>0.02922895821877096</c:v>
                </c:pt>
                <c:pt idx="3">
                  <c:v>0.0031519021903612604</c:v>
                </c:pt>
                <c:pt idx="4">
                  <c:v>0.015768353612406562</c:v>
                </c:pt>
                <c:pt idx="5">
                  <c:v>0.01409681264301934</c:v>
                </c:pt>
                <c:pt idx="6">
                  <c:v>0.03458659078408784</c:v>
                </c:pt>
                <c:pt idx="7">
                  <c:v>0.164633817437624</c:v>
                </c:pt>
                <c:pt idx="8">
                  <c:v>0.2164237616324487</c:v>
                </c:pt>
                <c:pt idx="9">
                  <c:v>0.21428098529602463</c:v>
                </c:pt>
                <c:pt idx="10">
                  <c:v>0.3035696722641849</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0.023986739615292647</c:v>
                </c:pt>
                <c:pt idx="1">
                  <c:v>0.022440013185811045</c:v>
                </c:pt>
                <c:pt idx="2">
                  <c:v>0.025308299426034547</c:v>
                </c:pt>
                <c:pt idx="3">
                  <c:v>0.05376235000431038</c:v>
                </c:pt>
                <c:pt idx="4">
                  <c:v>0.06047976889902426</c:v>
                </c:pt>
                <c:pt idx="5">
                  <c:v>0.11906086687087766</c:v>
                </c:pt>
                <c:pt idx="6">
                  <c:v>0.13389055283916435</c:v>
                </c:pt>
                <c:pt idx="7">
                  <c:v>0.18936383046379757</c:v>
                </c:pt>
                <c:pt idx="8">
                  <c:v>0.20795372780999538</c:v>
                </c:pt>
                <c:pt idx="9">
                  <c:v>0.1370361635363881</c:v>
                </c:pt>
                <c:pt idx="10">
                  <c:v>0.02671768734930402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0.00388488110655021</c:v>
                </c:pt>
                <c:pt idx="3">
                  <c:v>0.004504171129757354</c:v>
                </c:pt>
                <c:pt idx="4">
                  <c:v>0.0008002239117989131</c:v>
                </c:pt>
                <c:pt idx="5">
                  <c:v>0.003204383171782237</c:v>
                </c:pt>
                <c:pt idx="6">
                  <c:v>0.002846086397167409</c:v>
                </c:pt>
                <c:pt idx="7">
                  <c:v>0.007779802096760204</c:v>
                </c:pt>
                <c:pt idx="8">
                  <c:v>0.007211375340566979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0.025229844271682886</c:v>
                </c:pt>
                <c:pt idx="1">
                  <c:v>0.001259059205196047</c:v>
                </c:pt>
                <c:pt idx="2">
                  <c:v>0.032731555461713205</c:v>
                </c:pt>
                <c:pt idx="3">
                  <c:v>0.1415219798443428</c:v>
                </c:pt>
                <c:pt idx="4">
                  <c:v>0.3243050139348906</c:v>
                </c:pt>
                <c:pt idx="5">
                  <c:v>0.07999615168178825</c:v>
                </c:pt>
                <c:pt idx="6">
                  <c:v>0.09644564249232465</c:v>
                </c:pt>
                <c:pt idx="7">
                  <c:v>0.11128880451125545</c:v>
                </c:pt>
                <c:pt idx="8">
                  <c:v>0.17753774739433337</c:v>
                </c:pt>
                <c:pt idx="9">
                  <c:v>0.009291375765223823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0.006407063617840164</c:v>
                </c:pt>
                <c:pt idx="1">
                  <c:v>0.0028111852108087237</c:v>
                </c:pt>
                <c:pt idx="2">
                  <c:v>0.011733795016715527</c:v>
                </c:pt>
                <c:pt idx="3">
                  <c:v>0.0075748521230272065</c:v>
                </c:pt>
                <c:pt idx="4">
                  <c:v>0.019009215663064603</c:v>
                </c:pt>
                <c:pt idx="5">
                  <c:v>0.011686734111054545</c:v>
                </c:pt>
                <c:pt idx="6">
                  <c:v>0.04428241600001839</c:v>
                </c:pt>
                <c:pt idx="7">
                  <c:v>0.13481352044305056</c:v>
                </c:pt>
                <c:pt idx="8">
                  <c:v>0.11237839726299749</c:v>
                </c:pt>
                <c:pt idx="9">
                  <c:v>0.48396240184152367</c:v>
                </c:pt>
                <c:pt idx="10">
                  <c:v>0.16534041870989913</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0.016582354452281674</c:v>
                </c:pt>
                <c:pt idx="1">
                  <c:v>0.010631957095508139</c:v>
                </c:pt>
                <c:pt idx="2">
                  <c:v>0.017221234411258928</c:v>
                </c:pt>
                <c:pt idx="3">
                  <c:v>0.06680775222126653</c:v>
                </c:pt>
                <c:pt idx="4">
                  <c:v>0.04925062777639062</c:v>
                </c:pt>
                <c:pt idx="5">
                  <c:v>0.11852846252856482</c:v>
                </c:pt>
                <c:pt idx="6">
                  <c:v>0.13127207598354879</c:v>
                </c:pt>
                <c:pt idx="7">
                  <c:v>0.18044499841671938</c:v>
                </c:pt>
                <c:pt idx="8">
                  <c:v>0.23112965900723814</c:v>
                </c:pt>
                <c:pt idx="9">
                  <c:v>0.10923037007143091</c:v>
                </c:pt>
                <c:pt idx="10">
                  <c:v>0.0689005080357921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0.07069714754673051</c:v>
                </c:pt>
                <c:pt idx="1">
                  <c:v>0.027620932864173206</c:v>
                </c:pt>
                <c:pt idx="2">
                  <c:v>0.03321975086399976</c:v>
                </c:pt>
                <c:pt idx="3">
                  <c:v>0.05067388390163951</c:v>
                </c:pt>
                <c:pt idx="4">
                  <c:v>0.08049847893797098</c:v>
                </c:pt>
                <c:pt idx="5">
                  <c:v>0.11300954238676617</c:v>
                </c:pt>
                <c:pt idx="6">
                  <c:v>0.13054828460312656</c:v>
                </c:pt>
                <c:pt idx="7">
                  <c:v>0.16999688993527615</c:v>
                </c:pt>
                <c:pt idx="8">
                  <c:v>0.17596357403605906</c:v>
                </c:pt>
                <c:pt idx="9">
                  <c:v>0.1247508482589552</c:v>
                </c:pt>
                <c:pt idx="10">
                  <c:v>0.02302066666530287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1">
                  <c:v>0.002305581989624116</c:v>
                </c:pt>
                <c:pt idx="2">
                  <c:v>0.004111146912207988</c:v>
                </c:pt>
                <c:pt idx="5">
                  <c:v>0.00498100832087721</c:v>
                </c:pt>
                <c:pt idx="6">
                  <c:v>0.0038259509711276803</c:v>
                </c:pt>
                <c:pt idx="7">
                  <c:v>0.006416261144324794</c:v>
                </c:pt>
                <c:pt idx="8">
                  <c:v>0.008254967035374369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2">
                  <c:v>0.0030100304976349817</c:v>
                </c:pt>
                <c:pt idx="3">
                  <c:v>0.26868346656608316</c:v>
                </c:pt>
                <c:pt idx="4">
                  <c:v>0.24448648886529212</c:v>
                </c:pt>
                <c:pt idx="5">
                  <c:v>0.09711309197384473</c:v>
                </c:pt>
                <c:pt idx="6">
                  <c:v>0.02982395736803779</c:v>
                </c:pt>
                <c:pt idx="7">
                  <c:v>0.16451004332234603</c:v>
                </c:pt>
                <c:pt idx="8">
                  <c:v>0.19230908634188204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0.0058030213217652804</c:v>
                </c:pt>
                <c:pt idx="1">
                  <c:v>0.001136218009126783</c:v>
                </c:pt>
                <c:pt idx="2">
                  <c:v>0.03902508511291027</c:v>
                </c:pt>
                <c:pt idx="3">
                  <c:v>0.010743820448448566</c:v>
                </c:pt>
                <c:pt idx="4">
                  <c:v>0.008513844935433352</c:v>
                </c:pt>
                <c:pt idx="5">
                  <c:v>0.010761112831630315</c:v>
                </c:pt>
                <c:pt idx="6">
                  <c:v>0.07763991842218361</c:v>
                </c:pt>
                <c:pt idx="7">
                  <c:v>0.17609201899160237</c:v>
                </c:pt>
                <c:pt idx="8">
                  <c:v>0.21875489647669405</c:v>
                </c:pt>
                <c:pt idx="9">
                  <c:v>0.2442479212971707</c:v>
                </c:pt>
                <c:pt idx="10">
                  <c:v>0.20728214215303467</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0.01879716802825232</c:v>
                </c:pt>
                <c:pt idx="1">
                  <c:v>0.016257884832080134</c:v>
                </c:pt>
                <c:pt idx="2">
                  <c:v>0.021276504885351145</c:v>
                </c:pt>
                <c:pt idx="3">
                  <c:v>0.03946846894890925</c:v>
                </c:pt>
                <c:pt idx="4">
                  <c:v>0.05155774407910629</c:v>
                </c:pt>
                <c:pt idx="5">
                  <c:v>0.10236317325345326</c:v>
                </c:pt>
                <c:pt idx="6">
                  <c:v>0.1307466067294137</c:v>
                </c:pt>
                <c:pt idx="7">
                  <c:v>0.17793801242919713</c:v>
                </c:pt>
                <c:pt idx="8">
                  <c:v>0.2564205262308883</c:v>
                </c:pt>
                <c:pt idx="9">
                  <c:v>0.10337145839958195</c:v>
                </c:pt>
                <c:pt idx="10">
                  <c:v>0.08180245218376649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3">
                  <c:v>0.010013581703572184</c:v>
                </c:pt>
                <c:pt idx="4">
                  <c:v>0.0016761301889800756</c:v>
                </c:pt>
                <c:pt idx="5">
                  <c:v>0.007515446573777856</c:v>
                </c:pt>
                <c:pt idx="6">
                  <c:v>0.002830410340406952</c:v>
                </c:pt>
                <c:pt idx="7">
                  <c:v>0.007199625091168654</c:v>
                </c:pt>
                <c:pt idx="8">
                  <c:v>0.0030056053383061584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pt idx="0">
                  <c:v/>
                </c:pt>
              </c:strCache>
            </c:strRef>
          </c:cat>
          <c:val>
            <c:numRef>
              <c:f>Sheet1!$B$2:$B$12</c:f>
              <c:numCache>
                <c:formatCode>General</c:formatCode>
                <c:ptCount val="11"/>
                <c:pt idx="0">
                  <c:v>0.020166596838760698</c:v>
                </c:pt>
                <c:pt idx="1">
                  <c:v>0.0006556122106747299</c:v>
                </c:pt>
                <c:pt idx="2">
                  <c:v>0.0018510121405579355</c:v>
                </c:pt>
                <c:pt idx="3">
                  <c:v>0.14860482656659568</c:v>
                </c:pt>
                <c:pt idx="4">
                  <c:v>0.3549201391555996</c:v>
                </c:pt>
                <c:pt idx="5">
                  <c:v>0.09235001553468095</c:v>
                </c:pt>
                <c:pt idx="6">
                  <c:v>0.02479125176048834</c:v>
                </c:pt>
                <c:pt idx="7">
                  <c:v>0.12812412643390092</c:v>
                </c:pt>
                <c:pt idx="8">
                  <c:v>0.2210268323176925</c:v>
                </c:pt>
                <c:pt idx="9">
                  <c:v>0.007438985863737164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08/09/2025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9/8/2025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9/8/2025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9/8/2025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9/8/2025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9/8/2025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9/8/2025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9/8/2025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xml"/><Relationship Id="rId7" Type="http://schemas.openxmlformats.org/officeDocument/2006/relationships/chart" Target="../charts/chart2.xml"/><Relationship Id="rId8" Type="http://schemas.openxmlformats.org/officeDocument/2006/relationships/chart" Target="../charts/chart3.xml"/><Relationship Id="rId9" Type="http://schemas.openxmlformats.org/officeDocument/2006/relationships/chart" Target="../charts/chart4.xml"/><Relationship Id="rId10" Type="http://schemas.openxmlformats.org/officeDocument/2006/relationships/chart" Target="../charts/chart5.xml"/><Relationship Id="rId11" Type="http://schemas.openxmlformats.org/officeDocument/2006/relationships/chart" Target="../charts/chart6.xml"/><Relationship Id="rId12" Type="http://schemas.openxmlformats.org/officeDocument/2006/relationships/chart" Target="../charts/chart7.xml"/><Relationship Id="rId13" Type="http://schemas.openxmlformats.org/officeDocument/2006/relationships/chart" Target="../charts/chart8.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73.xml"/><Relationship Id="rId7" Type="http://schemas.openxmlformats.org/officeDocument/2006/relationships/chart" Target="../charts/chart74.xml"/><Relationship Id="rId8" Type="http://schemas.openxmlformats.org/officeDocument/2006/relationships/chart" Target="../charts/chart75.xml"/><Relationship Id="rId9" Type="http://schemas.openxmlformats.org/officeDocument/2006/relationships/chart" Target="../charts/chart76.xml"/><Relationship Id="rId10" Type="http://schemas.openxmlformats.org/officeDocument/2006/relationships/chart" Target="../charts/chart77.xml"/><Relationship Id="rId11" Type="http://schemas.openxmlformats.org/officeDocument/2006/relationships/chart" Target="../charts/chart78.xml"/><Relationship Id="rId12" Type="http://schemas.openxmlformats.org/officeDocument/2006/relationships/chart" Target="../charts/chart79.xml"/><Relationship Id="rId13" Type="http://schemas.openxmlformats.org/officeDocument/2006/relationships/chart" Target="../charts/chart8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1.xml"/><Relationship Id="rId7" Type="http://schemas.openxmlformats.org/officeDocument/2006/relationships/chart" Target="../charts/chart82.xml"/><Relationship Id="rId8" Type="http://schemas.openxmlformats.org/officeDocument/2006/relationships/chart" Target="../charts/chart83.xml"/><Relationship Id="rId9" Type="http://schemas.openxmlformats.org/officeDocument/2006/relationships/chart" Target="../charts/chart84.xml"/><Relationship Id="rId10" Type="http://schemas.openxmlformats.org/officeDocument/2006/relationships/chart" Target="../charts/chart85.xml"/><Relationship Id="rId11" Type="http://schemas.openxmlformats.org/officeDocument/2006/relationships/chart" Target="../charts/chart86.xml"/><Relationship Id="rId12" Type="http://schemas.openxmlformats.org/officeDocument/2006/relationships/chart" Target="../charts/chart87.xml"/><Relationship Id="rId13" Type="http://schemas.openxmlformats.org/officeDocument/2006/relationships/chart" Target="../charts/chart88.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89.xml"/><Relationship Id="rId7" Type="http://schemas.openxmlformats.org/officeDocument/2006/relationships/chart" Target="../charts/chart90.xml"/><Relationship Id="rId8" Type="http://schemas.openxmlformats.org/officeDocument/2006/relationships/chart" Target="../charts/chart91.xml"/><Relationship Id="rId9" Type="http://schemas.openxmlformats.org/officeDocument/2006/relationships/chart" Target="../charts/chart92.xml"/><Relationship Id="rId10" Type="http://schemas.openxmlformats.org/officeDocument/2006/relationships/chart" Target="../charts/chart93.xml"/><Relationship Id="rId11" Type="http://schemas.openxmlformats.org/officeDocument/2006/relationships/chart" Target="../charts/chart94.xml"/><Relationship Id="rId12" Type="http://schemas.openxmlformats.org/officeDocument/2006/relationships/chart" Target="../charts/chart95.xml"/><Relationship Id="rId13" Type="http://schemas.openxmlformats.org/officeDocument/2006/relationships/chart" Target="../charts/chart96.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7.xml"/><Relationship Id="rId7" Type="http://schemas.openxmlformats.org/officeDocument/2006/relationships/chart" Target="../charts/chart98.xml"/><Relationship Id="rId8" Type="http://schemas.openxmlformats.org/officeDocument/2006/relationships/chart" Target="../charts/chart99.xml"/><Relationship Id="rId9" Type="http://schemas.openxmlformats.org/officeDocument/2006/relationships/chart" Target="../charts/chart100.xml"/><Relationship Id="rId10" Type="http://schemas.openxmlformats.org/officeDocument/2006/relationships/chart" Target="../charts/chart101.xml"/><Relationship Id="rId11" Type="http://schemas.openxmlformats.org/officeDocument/2006/relationships/chart" Target="../charts/chart102.xml"/><Relationship Id="rId12" Type="http://schemas.openxmlformats.org/officeDocument/2006/relationships/chart" Target="../charts/chart103.xml"/><Relationship Id="rId13" Type="http://schemas.openxmlformats.org/officeDocument/2006/relationships/chart" Target="../charts/chart104.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05.xml"/><Relationship Id="rId7" Type="http://schemas.openxmlformats.org/officeDocument/2006/relationships/chart" Target="../charts/chart106.xml"/><Relationship Id="rId8" Type="http://schemas.openxmlformats.org/officeDocument/2006/relationships/chart" Target="../charts/chart107.xml"/><Relationship Id="rId9" Type="http://schemas.openxmlformats.org/officeDocument/2006/relationships/chart" Target="../charts/chart108.xml"/><Relationship Id="rId10" Type="http://schemas.openxmlformats.org/officeDocument/2006/relationships/chart" Target="../charts/chart109.xml"/><Relationship Id="rId11" Type="http://schemas.openxmlformats.org/officeDocument/2006/relationships/chart" Target="../charts/chart110.xml"/><Relationship Id="rId12" Type="http://schemas.openxmlformats.org/officeDocument/2006/relationships/chart" Target="../charts/chart111.xml"/><Relationship Id="rId13" Type="http://schemas.openxmlformats.org/officeDocument/2006/relationships/chart" Target="../charts/chart112.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3.xml"/><Relationship Id="rId7" Type="http://schemas.openxmlformats.org/officeDocument/2006/relationships/chart" Target="../charts/chart114.xml"/><Relationship Id="rId8" Type="http://schemas.openxmlformats.org/officeDocument/2006/relationships/chart" Target="../charts/chart115.xml"/><Relationship Id="rId9" Type="http://schemas.openxmlformats.org/officeDocument/2006/relationships/chart" Target="../charts/chart116.xml"/><Relationship Id="rId10" Type="http://schemas.openxmlformats.org/officeDocument/2006/relationships/chart" Target="../charts/chart117.xml"/><Relationship Id="rId11" Type="http://schemas.openxmlformats.org/officeDocument/2006/relationships/chart" Target="../charts/chart118.xml"/><Relationship Id="rId12" Type="http://schemas.openxmlformats.org/officeDocument/2006/relationships/chart" Target="../charts/chart119.xml"/><Relationship Id="rId13" Type="http://schemas.openxmlformats.org/officeDocument/2006/relationships/chart" Target="../charts/chart120.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1.xml"/><Relationship Id="rId7" Type="http://schemas.openxmlformats.org/officeDocument/2006/relationships/chart" Target="../charts/chart122.xml"/><Relationship Id="rId8" Type="http://schemas.openxmlformats.org/officeDocument/2006/relationships/chart" Target="../charts/chart123.xml"/><Relationship Id="rId9" Type="http://schemas.openxmlformats.org/officeDocument/2006/relationships/chart" Target="../charts/chart124.xml"/><Relationship Id="rId10" Type="http://schemas.openxmlformats.org/officeDocument/2006/relationships/chart" Target="../charts/chart125.xml"/><Relationship Id="rId11" Type="http://schemas.openxmlformats.org/officeDocument/2006/relationships/chart" Target="../charts/chart126.xml"/><Relationship Id="rId12" Type="http://schemas.openxmlformats.org/officeDocument/2006/relationships/chart" Target="../charts/chart127.xml"/><Relationship Id="rId13" Type="http://schemas.openxmlformats.org/officeDocument/2006/relationships/chart" Target="../charts/chart128.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29.xml"/><Relationship Id="rId7" Type="http://schemas.openxmlformats.org/officeDocument/2006/relationships/chart" Target="../charts/chart130.xml"/><Relationship Id="rId8" Type="http://schemas.openxmlformats.org/officeDocument/2006/relationships/chart" Target="../charts/chart131.xml"/><Relationship Id="rId9" Type="http://schemas.openxmlformats.org/officeDocument/2006/relationships/chart" Target="../charts/chart132.xml"/><Relationship Id="rId10" Type="http://schemas.openxmlformats.org/officeDocument/2006/relationships/chart" Target="../charts/chart133.xml"/><Relationship Id="rId11" Type="http://schemas.openxmlformats.org/officeDocument/2006/relationships/chart" Target="../charts/chart134.xml"/><Relationship Id="rId12" Type="http://schemas.openxmlformats.org/officeDocument/2006/relationships/chart" Target="../charts/chart135.xml"/><Relationship Id="rId13" Type="http://schemas.openxmlformats.org/officeDocument/2006/relationships/chart" Target="../charts/chart136.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37.xml"/><Relationship Id="rId7" Type="http://schemas.openxmlformats.org/officeDocument/2006/relationships/chart" Target="../charts/chart138.xml"/><Relationship Id="rId8" Type="http://schemas.openxmlformats.org/officeDocument/2006/relationships/chart" Target="../charts/chart139.xml"/><Relationship Id="rId9" Type="http://schemas.openxmlformats.org/officeDocument/2006/relationships/chart" Target="../charts/chart140.xml"/><Relationship Id="rId10" Type="http://schemas.openxmlformats.org/officeDocument/2006/relationships/chart" Target="../charts/chart141.xml"/><Relationship Id="rId11" Type="http://schemas.openxmlformats.org/officeDocument/2006/relationships/chart" Target="../charts/chart142.xml"/><Relationship Id="rId12" Type="http://schemas.openxmlformats.org/officeDocument/2006/relationships/chart" Target="../charts/chart143.xml"/><Relationship Id="rId13" Type="http://schemas.openxmlformats.org/officeDocument/2006/relationships/chart" Target="../charts/chart144.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45.xml"/><Relationship Id="rId7" Type="http://schemas.openxmlformats.org/officeDocument/2006/relationships/chart" Target="../charts/chart146.xml"/><Relationship Id="rId8" Type="http://schemas.openxmlformats.org/officeDocument/2006/relationships/chart" Target="../charts/chart147.xml"/><Relationship Id="rId9" Type="http://schemas.openxmlformats.org/officeDocument/2006/relationships/chart" Target="../charts/chart148.xml"/><Relationship Id="rId10" Type="http://schemas.openxmlformats.org/officeDocument/2006/relationships/chart" Target="../charts/chart149.xml"/><Relationship Id="rId11" Type="http://schemas.openxmlformats.org/officeDocument/2006/relationships/chart" Target="../charts/chart150.xml"/><Relationship Id="rId12" Type="http://schemas.openxmlformats.org/officeDocument/2006/relationships/chart" Target="../charts/chart151.xml"/><Relationship Id="rId13" Type="http://schemas.openxmlformats.org/officeDocument/2006/relationships/chart" Target="../charts/chart152.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9.xml"/><Relationship Id="rId7" Type="http://schemas.openxmlformats.org/officeDocument/2006/relationships/chart" Target="../charts/chart10.xml"/><Relationship Id="rId8" Type="http://schemas.openxmlformats.org/officeDocument/2006/relationships/chart" Target="../charts/chart11.xml"/><Relationship Id="rId9" Type="http://schemas.openxmlformats.org/officeDocument/2006/relationships/chart" Target="../charts/chart12.xml"/><Relationship Id="rId10" Type="http://schemas.openxmlformats.org/officeDocument/2006/relationships/chart" Target="../charts/chart13.xml"/><Relationship Id="rId11" Type="http://schemas.openxmlformats.org/officeDocument/2006/relationships/chart" Target="../charts/chart14.xml"/><Relationship Id="rId12" Type="http://schemas.openxmlformats.org/officeDocument/2006/relationships/chart" Target="../charts/chart15.xml"/><Relationship Id="rId13" Type="http://schemas.openxmlformats.org/officeDocument/2006/relationships/chart" Target="../charts/chart16.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53.xml"/><Relationship Id="rId7" Type="http://schemas.openxmlformats.org/officeDocument/2006/relationships/chart" Target="../charts/chart154.xml"/><Relationship Id="rId8" Type="http://schemas.openxmlformats.org/officeDocument/2006/relationships/chart" Target="../charts/chart155.xml"/><Relationship Id="rId9" Type="http://schemas.openxmlformats.org/officeDocument/2006/relationships/chart" Target="../charts/chart156.xml"/><Relationship Id="rId10" Type="http://schemas.openxmlformats.org/officeDocument/2006/relationships/chart" Target="../charts/chart157.xml"/><Relationship Id="rId11" Type="http://schemas.openxmlformats.org/officeDocument/2006/relationships/chart" Target="../charts/chart158.xml"/><Relationship Id="rId12" Type="http://schemas.openxmlformats.org/officeDocument/2006/relationships/chart" Target="../charts/chart159.xml"/><Relationship Id="rId13" Type="http://schemas.openxmlformats.org/officeDocument/2006/relationships/chart" Target="../charts/chart16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1.xml"/><Relationship Id="rId7" Type="http://schemas.openxmlformats.org/officeDocument/2006/relationships/chart" Target="../charts/chart162.xml"/><Relationship Id="rId8" Type="http://schemas.openxmlformats.org/officeDocument/2006/relationships/chart" Target="../charts/chart163.xml"/><Relationship Id="rId9" Type="http://schemas.openxmlformats.org/officeDocument/2006/relationships/chart" Target="../charts/chart164.xml"/><Relationship Id="rId10" Type="http://schemas.openxmlformats.org/officeDocument/2006/relationships/chart" Target="../charts/chart165.xml"/><Relationship Id="rId11" Type="http://schemas.openxmlformats.org/officeDocument/2006/relationships/chart" Target="../charts/chart166.xml"/><Relationship Id="rId12" Type="http://schemas.openxmlformats.org/officeDocument/2006/relationships/chart" Target="../charts/chart167.xml"/><Relationship Id="rId13" Type="http://schemas.openxmlformats.org/officeDocument/2006/relationships/chart" Target="../charts/chart168.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69.xml"/><Relationship Id="rId7" Type="http://schemas.openxmlformats.org/officeDocument/2006/relationships/chart" Target="../charts/chart170.xml"/><Relationship Id="rId8" Type="http://schemas.openxmlformats.org/officeDocument/2006/relationships/chart" Target="../charts/chart171.xml"/><Relationship Id="rId9" Type="http://schemas.openxmlformats.org/officeDocument/2006/relationships/chart" Target="../charts/chart172.xml"/><Relationship Id="rId10" Type="http://schemas.openxmlformats.org/officeDocument/2006/relationships/chart" Target="../charts/chart173.xml"/><Relationship Id="rId11" Type="http://schemas.openxmlformats.org/officeDocument/2006/relationships/chart" Target="../charts/chart174.xml"/><Relationship Id="rId12" Type="http://schemas.openxmlformats.org/officeDocument/2006/relationships/chart" Target="../charts/chart175.xml"/><Relationship Id="rId13" Type="http://schemas.openxmlformats.org/officeDocument/2006/relationships/chart" Target="../charts/chart176.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7.xml"/><Relationship Id="rId7" Type="http://schemas.openxmlformats.org/officeDocument/2006/relationships/chart" Target="../charts/chart178.xml"/><Relationship Id="rId8" Type="http://schemas.openxmlformats.org/officeDocument/2006/relationships/chart" Target="../charts/chart179.xml"/><Relationship Id="rId9" Type="http://schemas.openxmlformats.org/officeDocument/2006/relationships/chart" Target="../charts/chart180.xml"/><Relationship Id="rId10" Type="http://schemas.openxmlformats.org/officeDocument/2006/relationships/chart" Target="../charts/chart181.xml"/><Relationship Id="rId11" Type="http://schemas.openxmlformats.org/officeDocument/2006/relationships/chart" Target="../charts/chart182.xml"/><Relationship Id="rId12" Type="http://schemas.openxmlformats.org/officeDocument/2006/relationships/chart" Target="../charts/chart183.xml"/><Relationship Id="rId13" Type="http://schemas.openxmlformats.org/officeDocument/2006/relationships/chart" Target="../charts/chart184.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85.xml"/><Relationship Id="rId7" Type="http://schemas.openxmlformats.org/officeDocument/2006/relationships/chart" Target="../charts/chart186.xml"/><Relationship Id="rId8" Type="http://schemas.openxmlformats.org/officeDocument/2006/relationships/chart" Target="../charts/chart187.xml"/><Relationship Id="rId9" Type="http://schemas.openxmlformats.org/officeDocument/2006/relationships/chart" Target="../charts/chart188.xml"/><Relationship Id="rId10" Type="http://schemas.openxmlformats.org/officeDocument/2006/relationships/chart" Target="../charts/chart189.xml"/><Relationship Id="rId11" Type="http://schemas.openxmlformats.org/officeDocument/2006/relationships/chart" Target="../charts/chart190.xml"/><Relationship Id="rId12" Type="http://schemas.openxmlformats.org/officeDocument/2006/relationships/chart" Target="../charts/chart191.xml"/><Relationship Id="rId13" Type="http://schemas.openxmlformats.org/officeDocument/2006/relationships/chart" Target="../charts/chart192.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93.xml"/><Relationship Id="rId7" Type="http://schemas.openxmlformats.org/officeDocument/2006/relationships/chart" Target="../charts/chart194.xml"/><Relationship Id="rId8" Type="http://schemas.openxmlformats.org/officeDocument/2006/relationships/chart" Target="../charts/chart195.xml"/><Relationship Id="rId9" Type="http://schemas.openxmlformats.org/officeDocument/2006/relationships/chart" Target="../charts/chart196.xml"/><Relationship Id="rId10" Type="http://schemas.openxmlformats.org/officeDocument/2006/relationships/chart" Target="../charts/chart197.xml"/><Relationship Id="rId11" Type="http://schemas.openxmlformats.org/officeDocument/2006/relationships/chart" Target="../charts/chart198.xml"/><Relationship Id="rId12" Type="http://schemas.openxmlformats.org/officeDocument/2006/relationships/chart" Target="../charts/chart199.xml"/><Relationship Id="rId13" Type="http://schemas.openxmlformats.org/officeDocument/2006/relationships/chart" Target="../charts/chart200.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1.xml"/><Relationship Id="rId7" Type="http://schemas.openxmlformats.org/officeDocument/2006/relationships/chart" Target="../charts/chart202.xml"/><Relationship Id="rId8" Type="http://schemas.openxmlformats.org/officeDocument/2006/relationships/chart" Target="../charts/chart203.xml"/><Relationship Id="rId9" Type="http://schemas.openxmlformats.org/officeDocument/2006/relationships/chart" Target="../charts/chart204.xml"/><Relationship Id="rId10" Type="http://schemas.openxmlformats.org/officeDocument/2006/relationships/chart" Target="../charts/chart205.xml"/><Relationship Id="rId11" Type="http://schemas.openxmlformats.org/officeDocument/2006/relationships/chart" Target="../charts/chart206.xml"/><Relationship Id="rId12" Type="http://schemas.openxmlformats.org/officeDocument/2006/relationships/chart" Target="../charts/chart207.xml"/><Relationship Id="rId13" Type="http://schemas.openxmlformats.org/officeDocument/2006/relationships/chart" Target="../charts/chart208.xml"/></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09.xml"/><Relationship Id="rId7" Type="http://schemas.openxmlformats.org/officeDocument/2006/relationships/chart" Target="../charts/chart210.xml"/><Relationship Id="rId8" Type="http://schemas.openxmlformats.org/officeDocument/2006/relationships/chart" Target="../charts/chart211.xml"/><Relationship Id="rId9" Type="http://schemas.openxmlformats.org/officeDocument/2006/relationships/chart" Target="../charts/chart212.xml"/><Relationship Id="rId10" Type="http://schemas.openxmlformats.org/officeDocument/2006/relationships/chart" Target="../charts/chart213.xml"/><Relationship Id="rId11" Type="http://schemas.openxmlformats.org/officeDocument/2006/relationships/chart" Target="../charts/chart214.xml"/><Relationship Id="rId12" Type="http://schemas.openxmlformats.org/officeDocument/2006/relationships/chart" Target="../charts/chart215.xml"/><Relationship Id="rId13" Type="http://schemas.openxmlformats.org/officeDocument/2006/relationships/chart" Target="../charts/chart216.xml"/></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17.xml"/><Relationship Id="rId7" Type="http://schemas.openxmlformats.org/officeDocument/2006/relationships/chart" Target="../charts/chart218.xml"/><Relationship Id="rId8" Type="http://schemas.openxmlformats.org/officeDocument/2006/relationships/chart" Target="../charts/chart219.xml"/><Relationship Id="rId9" Type="http://schemas.openxmlformats.org/officeDocument/2006/relationships/chart" Target="../charts/chart220.xml"/><Relationship Id="rId10" Type="http://schemas.openxmlformats.org/officeDocument/2006/relationships/chart" Target="../charts/chart221.xml"/><Relationship Id="rId11" Type="http://schemas.openxmlformats.org/officeDocument/2006/relationships/chart" Target="../charts/chart222.xml"/><Relationship Id="rId12" Type="http://schemas.openxmlformats.org/officeDocument/2006/relationships/chart" Target="../charts/chart223.xml"/><Relationship Id="rId13" Type="http://schemas.openxmlformats.org/officeDocument/2006/relationships/chart" Target="../charts/chart224.xml"/></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25.xml"/><Relationship Id="rId7" Type="http://schemas.openxmlformats.org/officeDocument/2006/relationships/chart" Target="../charts/chart226.xml"/><Relationship Id="rId8" Type="http://schemas.openxmlformats.org/officeDocument/2006/relationships/chart" Target="../charts/chart227.xml"/><Relationship Id="rId9" Type="http://schemas.openxmlformats.org/officeDocument/2006/relationships/chart" Target="../charts/chart228.xml"/><Relationship Id="rId10" Type="http://schemas.openxmlformats.org/officeDocument/2006/relationships/chart" Target="../charts/chart229.xml"/><Relationship Id="rId11" Type="http://schemas.openxmlformats.org/officeDocument/2006/relationships/chart" Target="../charts/chart230.xml"/><Relationship Id="rId12" Type="http://schemas.openxmlformats.org/officeDocument/2006/relationships/chart" Target="../charts/chart231.xml"/><Relationship Id="rId13" Type="http://schemas.openxmlformats.org/officeDocument/2006/relationships/chart" Target="../charts/chart232.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7.xml"/><Relationship Id="rId7" Type="http://schemas.openxmlformats.org/officeDocument/2006/relationships/chart" Target="../charts/chart18.xml"/><Relationship Id="rId8" Type="http://schemas.openxmlformats.org/officeDocument/2006/relationships/chart" Target="../charts/chart19.xml"/><Relationship Id="rId9" Type="http://schemas.openxmlformats.org/officeDocument/2006/relationships/chart" Target="../charts/chart20.xml"/><Relationship Id="rId10" Type="http://schemas.openxmlformats.org/officeDocument/2006/relationships/chart" Target="../charts/chart21.xml"/><Relationship Id="rId11" Type="http://schemas.openxmlformats.org/officeDocument/2006/relationships/chart" Target="../charts/chart22.xml"/><Relationship Id="rId12" Type="http://schemas.openxmlformats.org/officeDocument/2006/relationships/chart" Target="../charts/chart23.xml"/><Relationship Id="rId13" Type="http://schemas.openxmlformats.org/officeDocument/2006/relationships/chart" Target="../charts/chart24.xml"/></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33.xml"/><Relationship Id="rId7" Type="http://schemas.openxmlformats.org/officeDocument/2006/relationships/chart" Target="../charts/chart234.xml"/><Relationship Id="rId8" Type="http://schemas.openxmlformats.org/officeDocument/2006/relationships/chart" Target="../charts/chart235.xml"/><Relationship Id="rId9" Type="http://schemas.openxmlformats.org/officeDocument/2006/relationships/chart" Target="../charts/chart236.xml"/><Relationship Id="rId10" Type="http://schemas.openxmlformats.org/officeDocument/2006/relationships/chart" Target="../charts/chart237.xml"/><Relationship Id="rId11" Type="http://schemas.openxmlformats.org/officeDocument/2006/relationships/chart" Target="../charts/chart238.xml"/><Relationship Id="rId12" Type="http://schemas.openxmlformats.org/officeDocument/2006/relationships/chart" Target="../charts/chart239.xml"/><Relationship Id="rId13" Type="http://schemas.openxmlformats.org/officeDocument/2006/relationships/chart" Target="../charts/chart240.xml"/></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1.xml"/><Relationship Id="rId7" Type="http://schemas.openxmlformats.org/officeDocument/2006/relationships/chart" Target="../charts/chart242.xml"/><Relationship Id="rId8" Type="http://schemas.openxmlformats.org/officeDocument/2006/relationships/chart" Target="../charts/chart243.xml"/><Relationship Id="rId9" Type="http://schemas.openxmlformats.org/officeDocument/2006/relationships/chart" Target="../charts/chart244.xml"/><Relationship Id="rId10" Type="http://schemas.openxmlformats.org/officeDocument/2006/relationships/chart" Target="../charts/chart245.xml"/><Relationship Id="rId11" Type="http://schemas.openxmlformats.org/officeDocument/2006/relationships/chart" Target="../charts/chart246.xml"/><Relationship Id="rId12" Type="http://schemas.openxmlformats.org/officeDocument/2006/relationships/chart" Target="../charts/chart247.xml"/><Relationship Id="rId13" Type="http://schemas.openxmlformats.org/officeDocument/2006/relationships/chart" Target="../charts/chart248.xml"/></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49.xml"/><Relationship Id="rId7" Type="http://schemas.openxmlformats.org/officeDocument/2006/relationships/chart" Target="../charts/chart250.xml"/><Relationship Id="rId8" Type="http://schemas.openxmlformats.org/officeDocument/2006/relationships/chart" Target="../charts/chart251.xml"/><Relationship Id="rId9" Type="http://schemas.openxmlformats.org/officeDocument/2006/relationships/chart" Target="../charts/chart252.xml"/><Relationship Id="rId10" Type="http://schemas.openxmlformats.org/officeDocument/2006/relationships/chart" Target="../charts/chart253.xml"/><Relationship Id="rId11" Type="http://schemas.openxmlformats.org/officeDocument/2006/relationships/chart" Target="../charts/chart254.xml"/><Relationship Id="rId12" Type="http://schemas.openxmlformats.org/officeDocument/2006/relationships/chart" Target="../charts/chart255.xml"/><Relationship Id="rId13" Type="http://schemas.openxmlformats.org/officeDocument/2006/relationships/chart" Target="../charts/chart256.xml"/></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7.xml"/><Relationship Id="rId7" Type="http://schemas.openxmlformats.org/officeDocument/2006/relationships/chart" Target="../charts/chart258.xml"/><Relationship Id="rId8" Type="http://schemas.openxmlformats.org/officeDocument/2006/relationships/chart" Target="../charts/chart259.xml"/><Relationship Id="rId9" Type="http://schemas.openxmlformats.org/officeDocument/2006/relationships/chart" Target="../charts/chart260.xml"/><Relationship Id="rId10" Type="http://schemas.openxmlformats.org/officeDocument/2006/relationships/chart" Target="../charts/chart261.xml"/><Relationship Id="rId11" Type="http://schemas.openxmlformats.org/officeDocument/2006/relationships/chart" Target="../charts/chart262.xml"/><Relationship Id="rId12" Type="http://schemas.openxmlformats.org/officeDocument/2006/relationships/chart" Target="../charts/chart263.xml"/><Relationship Id="rId13" Type="http://schemas.openxmlformats.org/officeDocument/2006/relationships/chart" Target="../charts/chart264.xml"/></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65.xml"/><Relationship Id="rId7" Type="http://schemas.openxmlformats.org/officeDocument/2006/relationships/chart" Target="../charts/chart266.xml"/><Relationship Id="rId8" Type="http://schemas.openxmlformats.org/officeDocument/2006/relationships/chart" Target="../charts/chart267.xml"/><Relationship Id="rId9" Type="http://schemas.openxmlformats.org/officeDocument/2006/relationships/chart" Target="../charts/chart268.xml"/><Relationship Id="rId10" Type="http://schemas.openxmlformats.org/officeDocument/2006/relationships/chart" Target="../charts/chart269.xml"/><Relationship Id="rId11" Type="http://schemas.openxmlformats.org/officeDocument/2006/relationships/chart" Target="../charts/chart270.xml"/><Relationship Id="rId12" Type="http://schemas.openxmlformats.org/officeDocument/2006/relationships/chart" Target="../charts/chart271.xml"/><Relationship Id="rId13" Type="http://schemas.openxmlformats.org/officeDocument/2006/relationships/chart" Target="../charts/chart272.xml"/></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73.xml"/><Relationship Id="rId7" Type="http://schemas.openxmlformats.org/officeDocument/2006/relationships/chart" Target="../charts/chart274.xml"/><Relationship Id="rId8" Type="http://schemas.openxmlformats.org/officeDocument/2006/relationships/chart" Target="../charts/chart275.xml"/><Relationship Id="rId9" Type="http://schemas.openxmlformats.org/officeDocument/2006/relationships/chart" Target="../charts/chart276.xml"/><Relationship Id="rId10" Type="http://schemas.openxmlformats.org/officeDocument/2006/relationships/chart" Target="../charts/chart277.xml"/><Relationship Id="rId11" Type="http://schemas.openxmlformats.org/officeDocument/2006/relationships/chart" Target="../charts/chart278.xml"/><Relationship Id="rId12" Type="http://schemas.openxmlformats.org/officeDocument/2006/relationships/chart" Target="../charts/chart279.xml"/><Relationship Id="rId13" Type="http://schemas.openxmlformats.org/officeDocument/2006/relationships/chart" Target="../charts/chart280.xml"/></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81.xml"/><Relationship Id="rId7" Type="http://schemas.openxmlformats.org/officeDocument/2006/relationships/chart" Target="../charts/chart282.xml"/><Relationship Id="rId8" Type="http://schemas.openxmlformats.org/officeDocument/2006/relationships/chart" Target="../charts/chart283.xml"/><Relationship Id="rId9" Type="http://schemas.openxmlformats.org/officeDocument/2006/relationships/chart" Target="../charts/chart284.xml"/><Relationship Id="rId10" Type="http://schemas.openxmlformats.org/officeDocument/2006/relationships/chart" Target="../charts/chart285.xml"/><Relationship Id="rId11" Type="http://schemas.openxmlformats.org/officeDocument/2006/relationships/chart" Target="../charts/chart286.xml"/><Relationship Id="rId12" Type="http://schemas.openxmlformats.org/officeDocument/2006/relationships/chart" Target="../charts/chart287.xml"/><Relationship Id="rId13" Type="http://schemas.openxmlformats.org/officeDocument/2006/relationships/chart" Target="../charts/chart288.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25.xml"/><Relationship Id="rId7" Type="http://schemas.openxmlformats.org/officeDocument/2006/relationships/chart" Target="../charts/chart26.xml"/><Relationship Id="rId8" Type="http://schemas.openxmlformats.org/officeDocument/2006/relationships/chart" Target="../charts/chart27.xml"/><Relationship Id="rId9" Type="http://schemas.openxmlformats.org/officeDocument/2006/relationships/chart" Target="../charts/chart28.xml"/><Relationship Id="rId10" Type="http://schemas.openxmlformats.org/officeDocument/2006/relationships/chart" Target="../charts/chart29.xml"/><Relationship Id="rId11" Type="http://schemas.openxmlformats.org/officeDocument/2006/relationships/chart" Target="../charts/chart30.xml"/><Relationship Id="rId12" Type="http://schemas.openxmlformats.org/officeDocument/2006/relationships/chart" Target="../charts/chart31.xml"/><Relationship Id="rId13" Type="http://schemas.openxmlformats.org/officeDocument/2006/relationships/chart" Target="../charts/chart32.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33.xml"/><Relationship Id="rId7" Type="http://schemas.openxmlformats.org/officeDocument/2006/relationships/chart" Target="../charts/chart34.xml"/><Relationship Id="rId8" Type="http://schemas.openxmlformats.org/officeDocument/2006/relationships/chart" Target="../charts/chart35.xml"/><Relationship Id="rId9" Type="http://schemas.openxmlformats.org/officeDocument/2006/relationships/chart" Target="../charts/chart36.xml"/><Relationship Id="rId10" Type="http://schemas.openxmlformats.org/officeDocument/2006/relationships/chart" Target="../charts/chart37.xml"/><Relationship Id="rId11" Type="http://schemas.openxmlformats.org/officeDocument/2006/relationships/chart" Target="../charts/chart38.xml"/><Relationship Id="rId12" Type="http://schemas.openxmlformats.org/officeDocument/2006/relationships/chart" Target="../charts/chart39.xml"/><Relationship Id="rId13" Type="http://schemas.openxmlformats.org/officeDocument/2006/relationships/chart" Target="../charts/chart40.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1.xml"/><Relationship Id="rId7" Type="http://schemas.openxmlformats.org/officeDocument/2006/relationships/chart" Target="../charts/chart42.xml"/><Relationship Id="rId8" Type="http://schemas.openxmlformats.org/officeDocument/2006/relationships/chart" Target="../charts/chart43.xml"/><Relationship Id="rId9" Type="http://schemas.openxmlformats.org/officeDocument/2006/relationships/chart" Target="../charts/chart44.xml"/><Relationship Id="rId10" Type="http://schemas.openxmlformats.org/officeDocument/2006/relationships/chart" Target="../charts/chart45.xml"/><Relationship Id="rId11" Type="http://schemas.openxmlformats.org/officeDocument/2006/relationships/chart" Target="../charts/chart46.xml"/><Relationship Id="rId12" Type="http://schemas.openxmlformats.org/officeDocument/2006/relationships/chart" Target="../charts/chart47.xml"/><Relationship Id="rId13" Type="http://schemas.openxmlformats.org/officeDocument/2006/relationships/chart" Target="../charts/chart48.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49.xml"/><Relationship Id="rId7" Type="http://schemas.openxmlformats.org/officeDocument/2006/relationships/chart" Target="../charts/chart50.xml"/><Relationship Id="rId8" Type="http://schemas.openxmlformats.org/officeDocument/2006/relationships/chart" Target="../charts/chart51.xml"/><Relationship Id="rId9" Type="http://schemas.openxmlformats.org/officeDocument/2006/relationships/chart" Target="../charts/chart52.xml"/><Relationship Id="rId10" Type="http://schemas.openxmlformats.org/officeDocument/2006/relationships/chart" Target="../charts/chart53.xml"/><Relationship Id="rId11" Type="http://schemas.openxmlformats.org/officeDocument/2006/relationships/chart" Target="../charts/chart54.xml"/><Relationship Id="rId12" Type="http://schemas.openxmlformats.org/officeDocument/2006/relationships/chart" Target="../charts/chart55.xml"/><Relationship Id="rId13" Type="http://schemas.openxmlformats.org/officeDocument/2006/relationships/chart" Target="../charts/chart56.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57.xml"/><Relationship Id="rId7" Type="http://schemas.openxmlformats.org/officeDocument/2006/relationships/chart" Target="../charts/chart58.xml"/><Relationship Id="rId8" Type="http://schemas.openxmlformats.org/officeDocument/2006/relationships/chart" Target="../charts/chart59.xml"/><Relationship Id="rId9" Type="http://schemas.openxmlformats.org/officeDocument/2006/relationships/chart" Target="../charts/chart60.xml"/><Relationship Id="rId10" Type="http://schemas.openxmlformats.org/officeDocument/2006/relationships/chart" Target="../charts/chart61.xml"/><Relationship Id="rId11" Type="http://schemas.openxmlformats.org/officeDocument/2006/relationships/chart" Target="../charts/chart62.xml"/><Relationship Id="rId12" Type="http://schemas.openxmlformats.org/officeDocument/2006/relationships/chart" Target="../charts/chart63.xml"/><Relationship Id="rId13" Type="http://schemas.openxmlformats.org/officeDocument/2006/relationships/chart" Target="../charts/chart64.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65.xml"/><Relationship Id="rId7" Type="http://schemas.openxmlformats.org/officeDocument/2006/relationships/chart" Target="../charts/chart66.xml"/><Relationship Id="rId8" Type="http://schemas.openxmlformats.org/officeDocument/2006/relationships/chart" Target="../charts/chart67.xml"/><Relationship Id="rId9" Type="http://schemas.openxmlformats.org/officeDocument/2006/relationships/chart" Target="../charts/chart68.xml"/><Relationship Id="rId10" Type="http://schemas.openxmlformats.org/officeDocument/2006/relationships/chart" Target="../charts/chart69.xml"/><Relationship Id="rId11" Type="http://schemas.openxmlformats.org/officeDocument/2006/relationships/chart" Target="../charts/chart70.xml"/><Relationship Id="rId12" Type="http://schemas.openxmlformats.org/officeDocument/2006/relationships/chart" Target="../charts/chart71.xml"/><Relationship Id="rId13" Type="http://schemas.openxmlformats.org/officeDocument/2006/relationships/chart" Target="../charts/chart7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544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520424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176370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380813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1059672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8855154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3975367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656283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5053184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Soft Cheese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Aperitif</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Ingredient A Chaud</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60%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07921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377105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379685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07482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4592297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7559168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8630963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40157622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2387810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946791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6418018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978436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683141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91828939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28960447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79310644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265763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2491702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1424381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Enfant</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Frais A Tartiner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Salade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Classique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1735360864"/>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343166520"/>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4973133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Chevre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Brebis</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Specialite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Segment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388101787"/>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1599303721"/>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spTree>
    <p:extLst>
      <p:ext uri="{BB962C8B-B14F-4D97-AF65-F5344CB8AC3E}">
        <p14:creationId xmlns:p14="http://schemas.microsoft.com/office/powerpoint/2010/main" val="3191020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87219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603559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356197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18%</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NATIONAL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79276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Carrefour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302410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Total Fromage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60712">
                <a:tc>
                  <a:txBody>
                    <a:bodyPr/>
                    <a:lstStyle/>
                    <a:p>
                      <a:pPr algn="ctr">
                        <a:defRPr sz="700">
                          <a:latin typeface="Nexa Bold (Headings)"/>
                        </a:defRPr>
                      </a:pPr>
                      <a:r>
                        <a:t>6+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60712">
                <a:tc>
                  <a:txBody>
                    <a:bodyPr/>
                    <a:lstStyle/>
                    <a:p>
                      <a:pPr algn="ctr">
                        <a:defRPr sz="700">
                          <a:latin typeface="Nexa Bold (Headings)"/>
                        </a:defRPr>
                      </a:pPr>
                      <a:r>
                        <a:t>5.5-5.99 €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60712">
                <a:tc>
                  <a:txBody>
                    <a:bodyPr/>
                    <a:lstStyle/>
                    <a:p>
                      <a:pPr algn="ctr">
                        <a:defRPr sz="700">
                          <a:latin typeface="Nexa Bold (Headings)"/>
                        </a:defRPr>
                      </a:pPr>
                      <a:r>
                        <a:t>5-5.49 €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60712">
                <a:tc>
                  <a:txBody>
                    <a:bodyPr/>
                    <a:lstStyle/>
                    <a:p>
                      <a:pPr algn="ctr">
                        <a:defRPr sz="700">
                          <a:latin typeface="Nexa Bold (Headings)"/>
                        </a:defRPr>
                      </a:pPr>
                      <a:r>
                        <a:t>4.5-4.99 €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60712">
                <a:tc>
                  <a:txBody>
                    <a:bodyPr/>
                    <a:lstStyle/>
                    <a:p>
                      <a:pPr algn="ctr">
                        <a:defRPr sz="700">
                          <a:latin typeface="Nexa Bold (Headings)"/>
                        </a:defRPr>
                      </a:pPr>
                      <a:r>
                        <a:t>4-4.49 €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260712">
                <a:tc>
                  <a:txBody>
                    <a:bodyPr/>
                    <a:lstStyle/>
                    <a:p>
                      <a:pPr algn="ctr">
                        <a:defRPr sz="700">
                          <a:latin typeface="Nexa Bold (Headings)"/>
                        </a:defRPr>
                      </a:pPr>
                      <a:r>
                        <a:t>3.5-3.99 €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26%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260712">
                <a:tc>
                  <a:txBody>
                    <a:bodyPr/>
                    <a:lstStyle/>
                    <a:p>
                      <a:pPr algn="ctr">
                        <a:defRPr sz="700">
                          <a:latin typeface="Nexa Bold (Headings)"/>
                        </a:defRPr>
                      </a:pPr>
                      <a:r>
                        <a:t>3-3.49 €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260712">
                <a:tc>
                  <a:txBody>
                    <a:bodyPr/>
                    <a:lstStyle/>
                    <a:p>
                      <a:pPr algn="ctr">
                        <a:defRPr sz="700">
                          <a:latin typeface="Nexa Bold (Headings)"/>
                        </a:defRPr>
                      </a:pPr>
                      <a:r>
                        <a:t>2.5-2.99 €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12%</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260712">
                <a:tc>
                  <a:txBody>
                    <a:bodyPr/>
                    <a:lstStyle/>
                    <a:p>
                      <a:pPr algn="ctr">
                        <a:defRPr sz="700">
                          <a:latin typeface="Nexa Bold (Headings)"/>
                        </a:defRPr>
                      </a:pPr>
                      <a:r>
                        <a:t>2-2.49 €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260712">
                <a:tc>
                  <a:txBody>
                    <a:bodyPr/>
                    <a:lstStyle/>
                    <a:p>
                      <a:pPr algn="ctr">
                        <a:defRPr sz="700">
                          <a:latin typeface="Nexa Bold (Headings)"/>
                        </a:defRPr>
                      </a:pPr>
                      <a:r>
                        <a:t>1.5-1.99 €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5%</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260712">
                <a:tc>
                  <a:txBody>
                    <a:bodyPr/>
                    <a:lstStyle/>
                    <a:p>
                      <a:pPr algn="ctr">
                        <a:defRPr sz="700">
                          <a:latin typeface="Nexa Bold (Headings)"/>
                        </a:defRPr>
                      </a:pPr>
                      <a:r>
                        <a:t>0-1.49 €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b="1" sz="1200"/>
            </a:pPr>
            <a:r>
              <a:t>Brand Share Topline By Base Price Bracket | By Sector | Intermarche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Base Price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9/8/2025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6658489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3.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39</TotalTime>
  <Words>3564</Words>
  <Application>Microsoft Office PowerPoint</Application>
  <PresentationFormat>On-screen Show (16:9)</PresentationFormat>
  <Paragraphs>1260</Paragraphs>
  <Slides>36</Slides>
  <Notes>36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36</vt:i4>
      </vt:variant>
    </vt:vector>
  </HeadingPairs>
  <TitlesOfParts>
    <vt:vector size="4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lpstr>Size Bracket by Sector/Segment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2025-09-08T12:38:35Z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