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209186A5-6FE7-43FC-850B-31031F05B133}">
          <p14:sldIdLst>
            <p14:sldId id="2147475173"/>
            <p14:sldId id="2147475174"/>
            <p14:sldId id="2147475175"/>
            <p14:sldId id="2147475176"/>
            <p14:sldId id="2147475177"/>
            <p14:sldId id="2147475178"/>
            <p14:sldId id="2147475179"/>
            <p14:sldId id="2147475180"/>
            <p14:sldId id="2147475181"/>
          </p14:sldIdLst>
        </p14:section>
        <p14:section name="Brackets By Segment" id="{E5AC042D-E953-4678-8DD6-E0FFB63A194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0.001981721394986459</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0.0025949374037325524</c:v>
                </c:pt>
                <c:pt idx="3">
                  <c:v>0.0006233114428646462</c:v>
                </c:pt>
                <c:pt idx="5">
                  <c:v>0.0017075603726103231</c:v>
                </c:pt>
                <c:pt idx="6">
                  <c:v>0.0010908444178564598</c:v>
                </c:pt>
                <c:pt idx="7">
                  <c:v>0.0035757817728328737</c:v>
                </c:pt>
                <c:pt idx="8">
                  <c:v>0.004025048013815081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0.0012697946892376234</c:v>
                </c:pt>
                <c:pt idx="3">
                  <c:v>0.004719056951137517</c:v>
                </c:pt>
                <c:pt idx="4">
                  <c:v>0.0018413213374332488</c:v>
                </c:pt>
                <c:pt idx="5">
                  <c:v>0.0047246807894084355</c:v>
                </c:pt>
                <c:pt idx="6">
                  <c:v>0.012833794190321027</c:v>
                </c:pt>
                <c:pt idx="7">
                  <c:v>0.011373322159600279</c:v>
                </c:pt>
                <c:pt idx="8">
                  <c:v>0.026909253974230978</c:v>
                </c:pt>
                <c:pt idx="9">
                  <c:v>0.012338379469778747</c:v>
                </c:pt>
                <c:pt idx="10">
                  <c:v>0.009736503915084817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0.0008746505277060315</c:v>
                </c:pt>
                <c:pt idx="1">
                  <c:v>0.0016940314927444205</c:v>
                </c:pt>
                <c:pt idx="2">
                  <c:v>0.002269395476083368</c:v>
                </c:pt>
                <c:pt idx="3">
                  <c:v>0.006171565029007436</c:v>
                </c:pt>
                <c:pt idx="4">
                  <c:v>0.008240354044453774</c:v>
                </c:pt>
                <c:pt idx="5">
                  <c:v>0.009178592069722135</c:v>
                </c:pt>
                <c:pt idx="6">
                  <c:v>0.014362579224536978</c:v>
                </c:pt>
                <c:pt idx="7">
                  <c:v>0.028499939560331495</c:v>
                </c:pt>
                <c:pt idx="8">
                  <c:v>0.024777122753285405</c:v>
                </c:pt>
                <c:pt idx="9">
                  <c:v>0.006935093621552339</c:v>
                </c:pt>
                <c:pt idx="10">
                  <c:v>0.03312990082600713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0.003435055645337374</c:v>
                </c:pt>
                <c:pt idx="1">
                  <c:v>0.0028480020224105505</c:v>
                </c:pt>
                <c:pt idx="2">
                  <c:v>0.0016650645195398729</c:v>
                </c:pt>
                <c:pt idx="3">
                  <c:v>0.0020126427298096045</c:v>
                </c:pt>
                <c:pt idx="4">
                  <c:v>0.003493956868261664</c:v>
                </c:pt>
                <c:pt idx="5">
                  <c:v>0.023443327030049768</c:v>
                </c:pt>
                <c:pt idx="6">
                  <c:v>0.020396274936075837</c:v>
                </c:pt>
                <c:pt idx="7">
                  <c:v>0.022621156912889642</c:v>
                </c:pt>
                <c:pt idx="8">
                  <c:v>0.04228242325011843</c:v>
                </c:pt>
                <c:pt idx="9">
                  <c:v>0.028250487565085112</c:v>
                </c:pt>
                <c:pt idx="10">
                  <c:v>0.003285134988605293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0.003534202903043915</c:v>
                </c:pt>
                <c:pt idx="1">
                  <c:v>0.002260620014251906</c:v>
                </c:pt>
                <c:pt idx="2">
                  <c:v>0.004309566869789954</c:v>
                </c:pt>
                <c:pt idx="3">
                  <c:v>0.002255571654056649</c:v>
                </c:pt>
                <c:pt idx="4">
                  <c:v>0.005471039323418273</c:v>
                </c:pt>
                <c:pt idx="5">
                  <c:v>0.006631146270732057</c:v>
                </c:pt>
                <c:pt idx="6">
                  <c:v>0.01362193688312491</c:v>
                </c:pt>
                <c:pt idx="7">
                  <c:v>0.018519602471810562</c:v>
                </c:pt>
                <c:pt idx="8">
                  <c:v>0.039709023569994076</c:v>
                </c:pt>
                <c:pt idx="9">
                  <c:v>0.007451778135253193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0.000875602240330489</c:v>
                </c:pt>
                <c:pt idx="1">
                  <c:v>0.0007264924494430596</c:v>
                </c:pt>
                <c:pt idx="2">
                  <c:v>0.0009851820640367423</c:v>
                </c:pt>
                <c:pt idx="3">
                  <c:v>0.0008996812514534029</c:v>
                </c:pt>
                <c:pt idx="4">
                  <c:v>0.0015630522196658546</c:v>
                </c:pt>
                <c:pt idx="5">
                  <c:v>0.004601343129427098</c:v>
                </c:pt>
                <c:pt idx="6">
                  <c:v>0.007613653660851652</c:v>
                </c:pt>
                <c:pt idx="7">
                  <c:v>0.002480691242603665</c:v>
                </c:pt>
                <c:pt idx="8">
                  <c:v>0.0010034849422884725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0.012338831079864498</c:v>
                </c:pt>
                <c:pt idx="1">
                  <c:v>0.0008163466494807527</c:v>
                </c:pt>
                <c:pt idx="2">
                  <c:v>0.0011358230330673722</c:v>
                </c:pt>
                <c:pt idx="3">
                  <c:v>0.0018631293067805958</c:v>
                </c:pt>
                <c:pt idx="4">
                  <c:v>0.0061086337873999625</c:v>
                </c:pt>
                <c:pt idx="5">
                  <c:v>0.0053422721808594285</c:v>
                </c:pt>
                <c:pt idx="6">
                  <c:v>0.011708709727353054</c:v>
                </c:pt>
                <c:pt idx="7">
                  <c:v>0.016089838466359058</c:v>
                </c:pt>
                <c:pt idx="8">
                  <c:v>0.0063402718163672565</c:v>
                </c:pt>
                <c:pt idx="9">
                  <c:v>0.0012990132572378785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0.001335431993102334</c:v>
                </c:pt>
                <c:pt idx="7">
                  <c:v>0.004218068002412251</c:v>
                </c:pt>
                <c:pt idx="8">
                  <c:v>0.00414700040817073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0.0005767235229878298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0.001754079444177327</c:v>
                </c:pt>
                <c:pt idx="7">
                  <c:v>0.004794791525400081</c:v>
                </c:pt>
                <c:pt idx="8">
                  <c:v>0.004444462846147311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0.0015930868453172967</c:v>
                </c:pt>
                <c:pt idx="1">
                  <c:v>0.0009383461157707815</c:v>
                </c:pt>
                <c:pt idx="2">
                  <c:v>0.0026024346436753737</c:v>
                </c:pt>
                <c:pt idx="3">
                  <c:v>0.011127809986472536</c:v>
                </c:pt>
                <c:pt idx="4">
                  <c:v>0.0036122555308603426</c:v>
                </c:pt>
                <c:pt idx="5">
                  <c:v>0.0066026308263663815</c:v>
                </c:pt>
                <c:pt idx="6">
                  <c:v>0.002499407120606975</c:v>
                </c:pt>
                <c:pt idx="7">
                  <c:v>0.01208145548235382</c:v>
                </c:pt>
                <c:pt idx="8">
                  <c:v>0.008191190652023346</c:v>
                </c:pt>
                <c:pt idx="9">
                  <c:v>0.004848904041606728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0.0009383461157707815</c:v>
                </c:pt>
                <c:pt idx="2">
                  <c:v>0.001673190870588963</c:v>
                </c:pt>
                <c:pt idx="5">
                  <c:v>0.0020167002415889183</c:v>
                </c:pt>
                <c:pt idx="6">
                  <c:v>0.0015395326218382824</c:v>
                </c:pt>
                <c:pt idx="7">
                  <c:v>0.002398921206881847</c:v>
                </c:pt>
                <c:pt idx="8">
                  <c:v>0.0030299790813404174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0.005107927277765804</c:v>
                </c:pt>
                <c:pt idx="4">
                  <c:v>0.0017161211954268463</c:v>
                </c:pt>
                <c:pt idx="5">
                  <c:v>0.0063962660704269935</c:v>
                </c:pt>
                <c:pt idx="6">
                  <c:v>0.008697595303344609</c:v>
                </c:pt>
                <c:pt idx="7">
                  <c:v>0.009059814414001475</c:v>
                </c:pt>
                <c:pt idx="8">
                  <c:v>0.022210299341947293</c:v>
                </c:pt>
                <c:pt idx="9">
                  <c:v>0.007313812615716967</c:v>
                </c:pt>
                <c:pt idx="10">
                  <c:v>0.006264475314958442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0.001794303030960421</c:v>
                </c:pt>
                <c:pt idx="3">
                  <c:v>0.008038736001698518</c:v>
                </c:pt>
                <c:pt idx="4">
                  <c:v>0.0020986660773940433</c:v>
                </c:pt>
                <c:pt idx="5">
                  <c:v>0.006951619077429124</c:v>
                </c:pt>
                <c:pt idx="6">
                  <c:v>0.010178245414480883</c:v>
                </c:pt>
                <c:pt idx="7">
                  <c:v>0.01824989802751474</c:v>
                </c:pt>
                <c:pt idx="8">
                  <c:v>0.012901882432162871</c:v>
                </c:pt>
                <c:pt idx="9">
                  <c:v>0.011638073224141662</c:v>
                </c:pt>
                <c:pt idx="10">
                  <c:v>0.013894448363350801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0.003634607202072018</c:v>
                </c:pt>
                <c:pt idx="1">
                  <c:v>0.0008206016943306956</c:v>
                </c:pt>
                <c:pt idx="2">
                  <c:v>0.0008478369776818321</c:v>
                </c:pt>
                <c:pt idx="3">
                  <c:v>0.0014712515551774065</c:v>
                </c:pt>
                <c:pt idx="4">
                  <c:v>0.007579732577732339</c:v>
                </c:pt>
                <c:pt idx="5">
                  <c:v>0.018336116690356802</c:v>
                </c:pt>
                <c:pt idx="6">
                  <c:v>0.015134263585794309</c:v>
                </c:pt>
                <c:pt idx="7">
                  <c:v>0.01981446031587608</c:v>
                </c:pt>
                <c:pt idx="8">
                  <c:v>0.023715253148463858</c:v>
                </c:pt>
                <c:pt idx="9">
                  <c:v>0.014655558072184483</c:v>
                </c:pt>
                <c:pt idx="10">
                  <c:v>0.00786296929563655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0.0012901672170462031</c:v>
                </c:pt>
                <c:pt idx="3">
                  <c:v>0.0005738034712509087</c:v>
                </c:pt>
                <c:pt idx="4">
                  <c:v>0.0013766479966707333</c:v>
                </c:pt>
                <c:pt idx="5">
                  <c:v>0.0035147409843467588</c:v>
                </c:pt>
                <c:pt idx="6">
                  <c:v>0.0027047781058724563</c:v>
                </c:pt>
                <c:pt idx="7">
                  <c:v>0.0030407961934363747</c:v>
                </c:pt>
                <c:pt idx="8">
                  <c:v>0.0014513576727660992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0.009377291113337873</c:v>
                </c:pt>
                <c:pt idx="1">
                  <c:v>0.0007275523675856428</c:v>
                </c:pt>
                <c:pt idx="2">
                  <c:v>0.0005914768196188772</c:v>
                </c:pt>
                <c:pt idx="3">
                  <c:v>0.0022763997248398888</c:v>
                </c:pt>
                <c:pt idx="4">
                  <c:v>0.008391036584893085</c:v>
                </c:pt>
                <c:pt idx="5">
                  <c:v>0.006816626093084254</c:v>
                </c:pt>
                <c:pt idx="6">
                  <c:v>0.017652099860342545</c:v>
                </c:pt>
                <c:pt idx="7">
                  <c:v>0.020057794193297084</c:v>
                </c:pt>
                <c:pt idx="8">
                  <c:v>0.011601423757272813</c:v>
                </c:pt>
                <c:pt idx="9">
                  <c:v>0.0055328988509698845</c:v>
                </c:pt>
                <c:pt idx="10">
                  <c:v>0.0011938353925998488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0.001981721394986459</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0.005715629596531041</c:v>
                </c:pt>
                <c:pt idx="4">
                  <c:v>0.0009567145502349202</c:v>
                </c:pt>
                <c:pt idx="5">
                  <c:v>0.004289724709881665</c:v>
                </c:pt>
                <c:pt idx="6">
                  <c:v>0.0016155635007388401</c:v>
                </c:pt>
                <c:pt idx="7">
                  <c:v>0.004109457681893315</c:v>
                </c:pt>
                <c:pt idx="8">
                  <c:v>0.0017155626563656109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0.0012697946892376234</c:v>
                </c:pt>
                <c:pt idx="3">
                  <c:v>0.004719056951137517</c:v>
                </c:pt>
                <c:pt idx="4">
                  <c:v>0.0018413213374332488</c:v>
                </c:pt>
                <c:pt idx="5">
                  <c:v>0.0047246807894084355</c:v>
                </c:pt>
                <c:pt idx="6">
                  <c:v>0.012833794190321027</c:v>
                </c:pt>
                <c:pt idx="7">
                  <c:v>0.011373322159600279</c:v>
                </c:pt>
                <c:pt idx="8">
                  <c:v>0.026909253974230978</c:v>
                </c:pt>
                <c:pt idx="9">
                  <c:v>0.012338379469778747</c:v>
                </c:pt>
                <c:pt idx="10">
                  <c:v>0.009736503915084817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0.0008746505277060315</c:v>
                </c:pt>
                <c:pt idx="1">
                  <c:v>0.0016940314927444205</c:v>
                </c:pt>
                <c:pt idx="2">
                  <c:v>0.002269395476083368</c:v>
                </c:pt>
                <c:pt idx="3">
                  <c:v>0.006171565029007436</c:v>
                </c:pt>
                <c:pt idx="4">
                  <c:v>0.008240354044453774</c:v>
                </c:pt>
                <c:pt idx="5">
                  <c:v>0.009178592069722135</c:v>
                </c:pt>
                <c:pt idx="6">
                  <c:v>0.014362579224536978</c:v>
                </c:pt>
                <c:pt idx="7">
                  <c:v>0.028499939560331495</c:v>
                </c:pt>
                <c:pt idx="8">
                  <c:v>0.024777122753285405</c:v>
                </c:pt>
                <c:pt idx="9">
                  <c:v>0.006935093621552339</c:v>
                </c:pt>
                <c:pt idx="10">
                  <c:v>0.03312990082600713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0.003435055645337374</c:v>
                </c:pt>
                <c:pt idx="1">
                  <c:v>0.0028480020224105505</c:v>
                </c:pt>
                <c:pt idx="2">
                  <c:v>0.0016650645195398729</c:v>
                </c:pt>
                <c:pt idx="3">
                  <c:v>0.0020126427298096045</c:v>
                </c:pt>
                <c:pt idx="4">
                  <c:v>0.003493956868261664</c:v>
                </c:pt>
                <c:pt idx="5">
                  <c:v>0.023443327030049768</c:v>
                </c:pt>
                <c:pt idx="6">
                  <c:v>0.020396274936075837</c:v>
                </c:pt>
                <c:pt idx="7">
                  <c:v>0.022621156912889642</c:v>
                </c:pt>
                <c:pt idx="8">
                  <c:v>0.04228242325011843</c:v>
                </c:pt>
                <c:pt idx="9">
                  <c:v>0.028250487565085112</c:v>
                </c:pt>
                <c:pt idx="10">
                  <c:v>0.003285134988605293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0.003534202903043915</c:v>
                </c:pt>
                <c:pt idx="1">
                  <c:v>0.002260620014251906</c:v>
                </c:pt>
                <c:pt idx="2">
                  <c:v>0.004309566869789954</c:v>
                </c:pt>
                <c:pt idx="3">
                  <c:v>0.002255571654056649</c:v>
                </c:pt>
                <c:pt idx="4">
                  <c:v>0.005471039323418273</c:v>
                </c:pt>
                <c:pt idx="5">
                  <c:v>0.006631146270732057</c:v>
                </c:pt>
                <c:pt idx="6">
                  <c:v>0.01362193688312491</c:v>
                </c:pt>
                <c:pt idx="7">
                  <c:v>0.018519602471810562</c:v>
                </c:pt>
                <c:pt idx="8">
                  <c:v>0.039709023569994076</c:v>
                </c:pt>
                <c:pt idx="9">
                  <c:v>0.007451778135253193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0.000875602240330489</c:v>
                </c:pt>
                <c:pt idx="1">
                  <c:v>0.0007264924494430596</c:v>
                </c:pt>
                <c:pt idx="2">
                  <c:v>0.0009851820640367423</c:v>
                </c:pt>
                <c:pt idx="3">
                  <c:v>0.0008996812514534029</c:v>
                </c:pt>
                <c:pt idx="4">
                  <c:v>0.0015630522196658546</c:v>
                </c:pt>
                <c:pt idx="5">
                  <c:v>0.004601343129427098</c:v>
                </c:pt>
                <c:pt idx="6">
                  <c:v>0.007613653660851652</c:v>
                </c:pt>
                <c:pt idx="7">
                  <c:v>0.002480691242603665</c:v>
                </c:pt>
                <c:pt idx="8">
                  <c:v>0.0010034849422884725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0.012338831079864498</c:v>
                </c:pt>
                <c:pt idx="1">
                  <c:v>0.0008163466494807527</c:v>
                </c:pt>
                <c:pt idx="2">
                  <c:v>0.0011358230330673722</c:v>
                </c:pt>
                <c:pt idx="3">
                  <c:v>0.0018631293067805958</c:v>
                </c:pt>
                <c:pt idx="4">
                  <c:v>0.0061086337873999625</c:v>
                </c:pt>
                <c:pt idx="5">
                  <c:v>0.0053422721808594285</c:v>
                </c:pt>
                <c:pt idx="6">
                  <c:v>0.011708709727353054</c:v>
                </c:pt>
                <c:pt idx="7">
                  <c:v>0.016089838466359058</c:v>
                </c:pt>
                <c:pt idx="8">
                  <c:v>0.0063402718163672565</c:v>
                </c:pt>
                <c:pt idx="9">
                  <c:v>0.0012990132572378785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0.004131796953928287</c:v>
                </c:pt>
                <c:pt idx="8">
                  <c:v>0.001285422371203062</c:v>
                </c:pt>
                <c:pt idx="9">
                  <c:v>0.00115298237575683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0.0015930868453172967</c:v>
                </c:pt>
                <c:pt idx="1">
                  <c:v>0.0009383461157707815</c:v>
                </c:pt>
                <c:pt idx="2">
                  <c:v>0.0026024346436753737</c:v>
                </c:pt>
                <c:pt idx="3">
                  <c:v>0.011127809986472536</c:v>
                </c:pt>
                <c:pt idx="4">
                  <c:v>0.0036122555308603426</c:v>
                </c:pt>
                <c:pt idx="5">
                  <c:v>0.0066026308263663815</c:v>
                </c:pt>
                <c:pt idx="6">
                  <c:v>0.002499407120606975</c:v>
                </c:pt>
                <c:pt idx="7">
                  <c:v>0.01208145548235382</c:v>
                </c:pt>
                <c:pt idx="8">
                  <c:v>0.008191190652023346</c:v>
                </c:pt>
                <c:pt idx="9">
                  <c:v>0.004848904041606728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0.0008555044263266814</c:v>
                </c:pt>
                <c:pt idx="3">
                  <c:v>0.004304477539612479</c:v>
                </c:pt>
                <c:pt idx="4">
                  <c:v>0.00249800064031081</c:v>
                </c:pt>
                <c:pt idx="5">
                  <c:v>0.0018944437177037627</c:v>
                </c:pt>
                <c:pt idx="6">
                  <c:v>0.0005686073079345226</c:v>
                </c:pt>
                <c:pt idx="7">
                  <c:v>0.004926013258328581</c:v>
                </c:pt>
                <c:pt idx="8">
                  <c:v>0.0007627157956769278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0.005107927277765804</c:v>
                </c:pt>
                <c:pt idx="4">
                  <c:v>0.0017161211954268463</c:v>
                </c:pt>
                <c:pt idx="5">
                  <c:v>0.0063962660704269935</c:v>
                </c:pt>
                <c:pt idx="6">
                  <c:v>0.008697595303344609</c:v>
                </c:pt>
                <c:pt idx="7">
                  <c:v>0.009059814414001475</c:v>
                </c:pt>
                <c:pt idx="8">
                  <c:v>0.022210299341947293</c:v>
                </c:pt>
                <c:pt idx="9">
                  <c:v>0.007313812615716967</c:v>
                </c:pt>
                <c:pt idx="10">
                  <c:v>0.006264475314958442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0.001794303030960421</c:v>
                </c:pt>
                <c:pt idx="3">
                  <c:v>0.008038736001698518</c:v>
                </c:pt>
                <c:pt idx="4">
                  <c:v>0.0020986660773940433</c:v>
                </c:pt>
                <c:pt idx="5">
                  <c:v>0.006951619077429124</c:v>
                </c:pt>
                <c:pt idx="6">
                  <c:v>0.010178245414480883</c:v>
                </c:pt>
                <c:pt idx="7">
                  <c:v>0.01824989802751474</c:v>
                </c:pt>
                <c:pt idx="8">
                  <c:v>0.012901882432162871</c:v>
                </c:pt>
                <c:pt idx="9">
                  <c:v>0.011638073224141662</c:v>
                </c:pt>
                <c:pt idx="10">
                  <c:v>0.013894448363350801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0.003634607202072018</c:v>
                </c:pt>
                <c:pt idx="1">
                  <c:v>0.0008206016943306956</c:v>
                </c:pt>
                <c:pt idx="2">
                  <c:v>0.0008478369776818321</c:v>
                </c:pt>
                <c:pt idx="3">
                  <c:v>0.0014712515551774065</c:v>
                </c:pt>
                <c:pt idx="4">
                  <c:v>0.007579732577732339</c:v>
                </c:pt>
                <c:pt idx="5">
                  <c:v>0.018336116690356802</c:v>
                </c:pt>
                <c:pt idx="6">
                  <c:v>0.015134263585794309</c:v>
                </c:pt>
                <c:pt idx="7">
                  <c:v>0.01981446031587608</c:v>
                </c:pt>
                <c:pt idx="8">
                  <c:v>0.023715253148463858</c:v>
                </c:pt>
                <c:pt idx="9">
                  <c:v>0.014655558072184483</c:v>
                </c:pt>
                <c:pt idx="10">
                  <c:v>0.00786296929563655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0.0012901672170462031</c:v>
                </c:pt>
                <c:pt idx="3">
                  <c:v>0.0005738034712509087</c:v>
                </c:pt>
                <c:pt idx="4">
                  <c:v>0.0013766479966707333</c:v>
                </c:pt>
                <c:pt idx="5">
                  <c:v>0.0035147409843467588</c:v>
                </c:pt>
                <c:pt idx="6">
                  <c:v>0.0027047781058724563</c:v>
                </c:pt>
                <c:pt idx="7">
                  <c:v>0.0030407961934363747</c:v>
                </c:pt>
                <c:pt idx="8">
                  <c:v>0.0014513576727660992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0.009377291113337873</c:v>
                </c:pt>
                <c:pt idx="1">
                  <c:v>0.0007275523675856428</c:v>
                </c:pt>
                <c:pt idx="2">
                  <c:v>0.0005914768196188772</c:v>
                </c:pt>
                <c:pt idx="3">
                  <c:v>0.0022763997248398888</c:v>
                </c:pt>
                <c:pt idx="4">
                  <c:v>0.008391036584893085</c:v>
                </c:pt>
                <c:pt idx="5">
                  <c:v>0.006816626093084254</c:v>
                </c:pt>
                <c:pt idx="6">
                  <c:v>0.017652099860342545</c:v>
                </c:pt>
                <c:pt idx="7">
                  <c:v>0.020057794193297084</c:v>
                </c:pt>
                <c:pt idx="8">
                  <c:v>0.011601423757272813</c:v>
                </c:pt>
                <c:pt idx="9">
                  <c:v>0.0055328988509698845</c:v>
                </c:pt>
                <c:pt idx="10">
                  <c:v>0.0011938353925998488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0.001981721394986459</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0.0012697946892376234</c:v>
                </c:pt>
                <c:pt idx="3">
                  <c:v>0.004719056951137517</c:v>
                </c:pt>
                <c:pt idx="4">
                  <c:v>0.0018413213374332488</c:v>
                </c:pt>
                <c:pt idx="5">
                  <c:v>0.0047246807894084355</c:v>
                </c:pt>
                <c:pt idx="6">
                  <c:v>0.012833794190321027</c:v>
                </c:pt>
                <c:pt idx="7">
                  <c:v>0.011373322159600279</c:v>
                </c:pt>
                <c:pt idx="8">
                  <c:v>0.026909253974230978</c:v>
                </c:pt>
                <c:pt idx="9">
                  <c:v>0.012338379469778747</c:v>
                </c:pt>
                <c:pt idx="10">
                  <c:v>0.009736503915084817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0.0007415752744658849</c:v>
                </c:pt>
                <c:pt idx="6">
                  <c:v>0.000984816634172425</c:v>
                </c:pt>
                <c:pt idx="7">
                  <c:v>0.0019673687865562873</c:v>
                </c:pt>
                <c:pt idx="8">
                  <c:v>0.0045820361872820695</c:v>
                </c:pt>
                <c:pt idx="9">
                  <c:v>0.0006234800731188243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0.0008746505277060315</c:v>
                </c:pt>
                <c:pt idx="1">
                  <c:v>0.0016940314927444205</c:v>
                </c:pt>
                <c:pt idx="2">
                  <c:v>0.002269395476083368</c:v>
                </c:pt>
                <c:pt idx="3">
                  <c:v>0.006171565029007436</c:v>
                </c:pt>
                <c:pt idx="4">
                  <c:v>0.008240354044453774</c:v>
                </c:pt>
                <c:pt idx="5">
                  <c:v>0.009178592069722135</c:v>
                </c:pt>
                <c:pt idx="6">
                  <c:v>0.014362579224536978</c:v>
                </c:pt>
                <c:pt idx="7">
                  <c:v>0.028499939560331495</c:v>
                </c:pt>
                <c:pt idx="8">
                  <c:v>0.024777122753285405</c:v>
                </c:pt>
                <c:pt idx="9">
                  <c:v>0.006935093621552339</c:v>
                </c:pt>
                <c:pt idx="10">
                  <c:v>0.03312990082600713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0.0014502680352486289</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0.003435055645337374</c:v>
                </c:pt>
                <c:pt idx="1">
                  <c:v>0.0028480020224105505</c:v>
                </c:pt>
                <c:pt idx="2">
                  <c:v>0.0016650645195398729</c:v>
                </c:pt>
                <c:pt idx="3">
                  <c:v>0.0020126427298096045</c:v>
                </c:pt>
                <c:pt idx="4">
                  <c:v>0.003493956868261664</c:v>
                </c:pt>
                <c:pt idx="5">
                  <c:v>0.023443327030049768</c:v>
                </c:pt>
                <c:pt idx="6">
                  <c:v>0.020396274936075837</c:v>
                </c:pt>
                <c:pt idx="7">
                  <c:v>0.022621156912889642</c:v>
                </c:pt>
                <c:pt idx="8">
                  <c:v>0.04228242325011843</c:v>
                </c:pt>
                <c:pt idx="9">
                  <c:v>0.028250487565085112</c:v>
                </c:pt>
                <c:pt idx="10">
                  <c:v>0.003285134988605293</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0.006748833032465532</c:v>
                </c:pt>
                <c:pt idx="1">
                  <c:v>0.004327087775888702</c:v>
                </c:pt>
                <c:pt idx="2">
                  <c:v>0.0070088500392985155</c:v>
                </c:pt>
                <c:pt idx="3">
                  <c:v>0.02719000889247167</c:v>
                </c:pt>
                <c:pt idx="4">
                  <c:v>0.020044455361478204</c:v>
                </c:pt>
                <c:pt idx="5">
                  <c:v>0.048239760252505266</c:v>
                </c:pt>
                <c:pt idx="6">
                  <c:v>0.05342626857889881</c:v>
                </c:pt>
                <c:pt idx="7">
                  <c:v>0.07343909873367724</c:v>
                </c:pt>
                <c:pt idx="8">
                  <c:v>0.09406718943195141</c:v>
                </c:pt>
                <c:pt idx="9">
                  <c:v>0.04445554048478769</c:v>
                </c:pt>
                <c:pt idx="10">
                  <c:v>0.028041737132306226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0.003534202903043915</c:v>
                </c:pt>
                <c:pt idx="1">
                  <c:v>0.002260620014251906</c:v>
                </c:pt>
                <c:pt idx="2">
                  <c:v>0.004309566869789954</c:v>
                </c:pt>
                <c:pt idx="3">
                  <c:v>0.002255571654056649</c:v>
                </c:pt>
                <c:pt idx="4">
                  <c:v>0.005471039323418273</c:v>
                </c:pt>
                <c:pt idx="5">
                  <c:v>0.006631146270732057</c:v>
                </c:pt>
                <c:pt idx="6">
                  <c:v>0.01362193688312491</c:v>
                </c:pt>
                <c:pt idx="7">
                  <c:v>0.018519602471810562</c:v>
                </c:pt>
                <c:pt idx="8">
                  <c:v>0.039709023569994076</c:v>
                </c:pt>
                <c:pt idx="9">
                  <c:v>0.007451778135253193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0.000875602240330489</c:v>
                </c:pt>
                <c:pt idx="1">
                  <c:v>0.0007264924494430596</c:v>
                </c:pt>
                <c:pt idx="2">
                  <c:v>0.0009851820640367423</c:v>
                </c:pt>
                <c:pt idx="3">
                  <c:v>0.0008996812514534029</c:v>
                </c:pt>
                <c:pt idx="4">
                  <c:v>0.0015630522196658546</c:v>
                </c:pt>
                <c:pt idx="5">
                  <c:v>0.004601343129427098</c:v>
                </c:pt>
                <c:pt idx="6">
                  <c:v>0.007613653660851652</c:v>
                </c:pt>
                <c:pt idx="7">
                  <c:v>0.002480691242603665</c:v>
                </c:pt>
                <c:pt idx="8">
                  <c:v>0.0010034849422884725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0.012338831079864498</c:v>
                </c:pt>
                <c:pt idx="1">
                  <c:v>0.0008163466494807527</c:v>
                </c:pt>
                <c:pt idx="2">
                  <c:v>0.0011358230330673722</c:v>
                </c:pt>
                <c:pt idx="3">
                  <c:v>0.0018631293067805958</c:v>
                </c:pt>
                <c:pt idx="4">
                  <c:v>0.0061086337873999625</c:v>
                </c:pt>
                <c:pt idx="5">
                  <c:v>0.0053422721808594285</c:v>
                </c:pt>
                <c:pt idx="6">
                  <c:v>0.011708709727353054</c:v>
                </c:pt>
                <c:pt idx="7">
                  <c:v>0.016089838466359058</c:v>
                </c:pt>
                <c:pt idx="8">
                  <c:v>0.0063402718163672565</c:v>
                </c:pt>
                <c:pt idx="9">
                  <c:v>0.0012990132572378785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0.0009383461157707815</c:v>
                </c:pt>
                <c:pt idx="2">
                  <c:v>0.001673190870588963</c:v>
                </c:pt>
                <c:pt idx="5">
                  <c:v>0.002027214747318125</c:v>
                </c:pt>
                <c:pt idx="6">
                  <c:v>0.0015571193082890124</c:v>
                </c:pt>
                <c:pt idx="7">
                  <c:v>0.0026113466142792534</c:v>
                </c:pt>
                <c:pt idx="8">
                  <c:v>0.0033596793730689377</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0.0022283974907138537</c:v>
                </c:pt>
                <c:pt idx="1">
                  <c:v>0.0012172734612534513</c:v>
                </c:pt>
                <c:pt idx="2">
                  <c:v>0.0027487579044518065</c:v>
                </c:pt>
                <c:pt idx="3">
                  <c:v>0.01335931207346219</c:v>
                </c:pt>
                <c:pt idx="4">
                  <c:v>0.010399295814741064</c:v>
                </c:pt>
                <c:pt idx="5">
                  <c:v>0.010059823595750368</c:v>
                </c:pt>
                <c:pt idx="6">
                  <c:v>0.005646838277871574</c:v>
                </c:pt>
                <c:pt idx="7">
                  <c:v>0.016440487212685942</c:v>
                </c:pt>
                <c:pt idx="8">
                  <c:v>0.013500672267151436</c:v>
                </c:pt>
                <c:pt idx="9">
                  <c:v>0.0015529605370731888</c:v>
                </c:pt>
                <c:pt idx="10">
                  <c:v>0.0007257495503223372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0.0020119656991224154</c:v>
                </c:pt>
                <c:pt idx="2">
                  <c:v>0.0005498796306097154</c:v>
                </c:pt>
                <c:pt idx="3">
                  <c:v>0.0054790220975229195</c:v>
                </c:pt>
                <c:pt idx="4">
                  <c:v>0.0021480234257978477</c:v>
                </c:pt>
                <c:pt idx="5">
                  <c:v>0.0072435202809828965</c:v>
                </c:pt>
                <c:pt idx="6">
                  <c:v>0.009192403527163818</c:v>
                </c:pt>
                <c:pt idx="7">
                  <c:v>0.023093550474951558</c:v>
                </c:pt>
                <c:pt idx="8">
                  <c:v>0.022894590773574284</c:v>
                </c:pt>
                <c:pt idx="9">
                  <c:v>0.014366914735640354</c:v>
                </c:pt>
                <c:pt idx="10">
                  <c:v>0.004315995005260634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0.0015172813773883657</c:v>
                </c:pt>
                <c:pt idx="7">
                  <c:v>0.003838889754054749</c:v>
                </c:pt>
                <c:pt idx="8">
                  <c:v>0.0032672931197027925</c:v>
                </c:pt>
                <c:pt idx="9">
                  <c:v>0.0008218578878327005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0.001979197057293319</c:v>
                </c:pt>
                <c:pt idx="1">
                  <c:v>0.0022741474994999182</c:v>
                </c:pt>
                <c:pt idx="2">
                  <c:v>0.004968498156167747</c:v>
                </c:pt>
                <c:pt idx="3">
                  <c:v>0.0075320592541419885</c:v>
                </c:pt>
                <c:pt idx="4">
                  <c:v>0.005652867557705702</c:v>
                </c:pt>
                <c:pt idx="5">
                  <c:v>0.01681016789576227</c:v>
                </c:pt>
                <c:pt idx="6">
                  <c:v>0.02246927951057372</c:v>
                </c:pt>
                <c:pt idx="7">
                  <c:v>0.025849711253803524</c:v>
                </c:pt>
                <c:pt idx="8">
                  <c:v>0.026954924877749777</c:v>
                </c:pt>
                <c:pt idx="9">
                  <c:v>0.0319403920716628</c:v>
                </c:pt>
                <c:pt idx="10">
                  <c:v>0.009844459157368087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0.007277306638252071</c:v>
                </c:pt>
                <c:pt idx="4">
                  <c:v>0.006621930151197946</c:v>
                </c:pt>
                <c:pt idx="5">
                  <c:v>0.002630313498313543</c:v>
                </c:pt>
                <c:pt idx="6">
                  <c:v>0.0008077835443588311</c:v>
                </c:pt>
                <c:pt idx="7">
                  <c:v>0.004455763674741757</c:v>
                </c:pt>
                <c:pt idx="8">
                  <c:v>0.005208702301329588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0.0005828777492955622</c:v>
                </c:pt>
                <c:pt idx="8">
                  <c:v>0.002027756320126438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0.0031716314862516555</c:v>
                </c:pt>
                <c:pt idx="1">
                  <c:v>0.003723343665140903</c:v>
                </c:pt>
                <c:pt idx="2">
                  <c:v>0.0015282791169964113</c:v>
                </c:pt>
                <c:pt idx="3">
                  <c:v>0.0033419670121628575</c:v>
                </c:pt>
                <c:pt idx="4">
                  <c:v>0.009027742041112771</c:v>
                </c:pt>
                <c:pt idx="5">
                  <c:v>0.02383385261455253</c:v>
                </c:pt>
                <c:pt idx="6">
                  <c:v>0.021544636407007194</c:v>
                </c:pt>
                <c:pt idx="7">
                  <c:v>0.028005359681065715</c:v>
                </c:pt>
                <c:pt idx="8">
                  <c:v>0.039876469423101024</c:v>
                </c:pt>
                <c:pt idx="9">
                  <c:v>0.025318745089394322</c:v>
                </c:pt>
                <c:pt idx="10">
                  <c:v>0.0010328998315431628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0.006177603547950665</c:v>
                </c:pt>
                <c:pt idx="1">
                  <c:v>0.004339956962309663</c:v>
                </c:pt>
                <c:pt idx="2">
                  <c:v>0.003947380042106227</c:v>
                </c:pt>
                <c:pt idx="3">
                  <c:v>0.002780967962045965</c:v>
                </c:pt>
                <c:pt idx="4">
                  <c:v>0.007076811469380697</c:v>
                </c:pt>
                <c:pt idx="5">
                  <c:v>0.009302452787882687</c:v>
                </c:pt>
                <c:pt idx="6">
                  <c:v>0.01905047613364946</c:v>
                </c:pt>
                <c:pt idx="7">
                  <c:v>0.022120395473881775</c:v>
                </c:pt>
                <c:pt idx="8">
                  <c:v>0.022845689337065083</c:v>
                </c:pt>
                <c:pt idx="9">
                  <c:v>0.010997582812470888</c:v>
                </c:pt>
                <c:pt idx="10">
                  <c:v>0.0005473488520365118</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0.001126691351108325</c:v>
                </c:pt>
                <c:pt idx="2">
                  <c:v>0.0018550337449188587</c:v>
                </c:pt>
                <c:pt idx="3">
                  <c:v>0.0006410954562026658</c:v>
                </c:pt>
                <c:pt idx="4">
                  <c:v>0.002969714718332409</c:v>
                </c:pt>
                <c:pt idx="5">
                  <c:v>0.0061289177053567056</c:v>
                </c:pt>
                <c:pt idx="6">
                  <c:v>0.004614826137941536</c:v>
                </c:pt>
                <c:pt idx="7">
                  <c:v>0.001197846326217007</c:v>
                </c:pt>
                <c:pt idx="8">
                  <c:v>0.002092195218117977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0.0015930868453172967</c:v>
                </c:pt>
                <c:pt idx="1">
                  <c:v>0.0009383461157707815</c:v>
                </c:pt>
                <c:pt idx="2">
                  <c:v>0.0026024346436753737</c:v>
                </c:pt>
                <c:pt idx="3">
                  <c:v>0.011127809986472536</c:v>
                </c:pt>
                <c:pt idx="4">
                  <c:v>0.0036122555308603426</c:v>
                </c:pt>
                <c:pt idx="5">
                  <c:v>0.0066026308263663815</c:v>
                </c:pt>
                <c:pt idx="6">
                  <c:v>0.002499407120606975</c:v>
                </c:pt>
                <c:pt idx="7">
                  <c:v>0.01208145548235382</c:v>
                </c:pt>
                <c:pt idx="8">
                  <c:v>0.008191190652023346</c:v>
                </c:pt>
                <c:pt idx="9">
                  <c:v>0.004848904041606728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0.005107927277765804</c:v>
                </c:pt>
                <c:pt idx="4">
                  <c:v>0.0017161211954268463</c:v>
                </c:pt>
                <c:pt idx="5">
                  <c:v>0.0063962660704269935</c:v>
                </c:pt>
                <c:pt idx="6">
                  <c:v>0.008697595303344609</c:v>
                </c:pt>
                <c:pt idx="7">
                  <c:v>0.009059814414001475</c:v>
                </c:pt>
                <c:pt idx="8">
                  <c:v>0.022210299341947293</c:v>
                </c:pt>
                <c:pt idx="9">
                  <c:v>0.007313812615716967</c:v>
                </c:pt>
                <c:pt idx="10">
                  <c:v>0.006264475314958442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0.0009714715681197956</c:v>
                </c:pt>
                <c:pt idx="6">
                  <c:v>0.0019327305265335508</c:v>
                </c:pt>
                <c:pt idx="7">
                  <c:v>0.004383549435656707</c:v>
                </c:pt>
                <c:pt idx="8">
                  <c:v>0.005445578445229159</c:v>
                </c:pt>
                <c:pt idx="9">
                  <c:v>0.0060801894582945045</c:v>
                </c:pt>
                <c:pt idx="10">
                  <c:v>0.005159981255595576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0.0012799922555501106</c:v>
                </c:pt>
                <c:pt idx="6">
                  <c:v>0.0011649684500364443</c:v>
                </c:pt>
                <c:pt idx="7">
                  <c:v>0.0011008904863616324</c:v>
                </c:pt>
                <c:pt idx="8">
                  <c:v>0.005565758634818512</c:v>
                </c:pt>
                <c:pt idx="9">
                  <c:v>0.0007694200184219795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0.001794303030960421</c:v>
                </c:pt>
                <c:pt idx="3">
                  <c:v>0.008038736001698518</c:v>
                </c:pt>
                <c:pt idx="4">
                  <c:v>0.0020986660773940433</c:v>
                </c:pt>
                <c:pt idx="5">
                  <c:v>0.006951619077429124</c:v>
                </c:pt>
                <c:pt idx="6">
                  <c:v>0.010178245414480883</c:v>
                </c:pt>
                <c:pt idx="7">
                  <c:v>0.01824989802751474</c:v>
                </c:pt>
                <c:pt idx="8">
                  <c:v>0.012901882432162871</c:v>
                </c:pt>
                <c:pt idx="9">
                  <c:v>0.011638073224141662</c:v>
                </c:pt>
                <c:pt idx="10">
                  <c:v>0.013894448363350801</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8">
                  <c:v>0.001118993592597873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0.003634607202072018</c:v>
                </c:pt>
                <c:pt idx="1">
                  <c:v>0.0008206016943306956</c:v>
                </c:pt>
                <c:pt idx="2">
                  <c:v>0.0008478369776818321</c:v>
                </c:pt>
                <c:pt idx="3">
                  <c:v>0.0014712515551774065</c:v>
                </c:pt>
                <c:pt idx="4">
                  <c:v>0.007579732577732339</c:v>
                </c:pt>
                <c:pt idx="5">
                  <c:v>0.018336116690356802</c:v>
                </c:pt>
                <c:pt idx="6">
                  <c:v>0.015134263585794309</c:v>
                </c:pt>
                <c:pt idx="7">
                  <c:v>0.01981446031587608</c:v>
                </c:pt>
                <c:pt idx="8">
                  <c:v>0.023715253148463858</c:v>
                </c:pt>
                <c:pt idx="9">
                  <c:v>0.014655558072184483</c:v>
                </c:pt>
                <c:pt idx="10">
                  <c:v>0.00786296929563655</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0.0012901672170462031</c:v>
                </c:pt>
                <c:pt idx="3">
                  <c:v>0.0005738034712509087</c:v>
                </c:pt>
                <c:pt idx="4">
                  <c:v>0.0013766479966707333</c:v>
                </c:pt>
                <c:pt idx="5">
                  <c:v>0.0035147409843467588</c:v>
                </c:pt>
                <c:pt idx="6">
                  <c:v>0.0027047781058724563</c:v>
                </c:pt>
                <c:pt idx="7">
                  <c:v>0.0030407961934363747</c:v>
                </c:pt>
                <c:pt idx="8">
                  <c:v>0.0014513576727660992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0.009377291113337873</c:v>
                </c:pt>
                <c:pt idx="1">
                  <c:v>0.0007275523675856428</c:v>
                </c:pt>
                <c:pt idx="2">
                  <c:v>0.0005914768196188772</c:v>
                </c:pt>
                <c:pt idx="3">
                  <c:v>0.0022763997248398888</c:v>
                </c:pt>
                <c:pt idx="4">
                  <c:v>0.008391036584893085</c:v>
                </c:pt>
                <c:pt idx="5">
                  <c:v>0.006816626093084254</c:v>
                </c:pt>
                <c:pt idx="6">
                  <c:v>0.017652099860342545</c:v>
                </c:pt>
                <c:pt idx="7">
                  <c:v>0.020057794193297084</c:v>
                </c:pt>
                <c:pt idx="8">
                  <c:v>0.011601423757272813</c:v>
                </c:pt>
                <c:pt idx="9">
                  <c:v>0.0055328988509698845</c:v>
                </c:pt>
                <c:pt idx="10">
                  <c:v>0.0011938353925998488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0.0025949374037325524</c:v>
                </c:pt>
                <c:pt idx="3">
                  <c:v>0.0006233114428646462</c:v>
                </c:pt>
                <c:pt idx="5">
                  <c:v>0.0017075603726103231</c:v>
                </c:pt>
                <c:pt idx="6">
                  <c:v>0.0013049926210790099</c:v>
                </c:pt>
                <c:pt idx="7">
                  <c:v>0.003737445320812045</c:v>
                </c:pt>
                <c:pt idx="8">
                  <c:v>0.0044006933214249585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0.005715629596531041</c:v>
                </c:pt>
                <c:pt idx="4">
                  <c:v>0.0009567145502349202</c:v>
                </c:pt>
                <c:pt idx="5">
                  <c:v>0.004289724709881665</c:v>
                </c:pt>
                <c:pt idx="6">
                  <c:v>0.0016155635007388401</c:v>
                </c:pt>
                <c:pt idx="7">
                  <c:v>0.004109457681893315</c:v>
                </c:pt>
                <c:pt idx="8">
                  <c:v>0.0017155626563656109</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0.000546231595560126</c:v>
                </c:pt>
                <c:pt idx="3">
                  <c:v>0.004025104095272611</c:v>
                </c:pt>
                <c:pt idx="4">
                  <c:v>0.009613351992774749</c:v>
                </c:pt>
                <c:pt idx="5">
                  <c:v>0.0025013886447392856</c:v>
                </c:pt>
                <c:pt idx="6">
                  <c:v>0.0006714948046681194</c:v>
                </c:pt>
                <c:pt idx="7">
                  <c:v>0.003470364711076251</c:v>
                </c:pt>
                <c:pt idx="8">
                  <c:v>0.005986723503414517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0.000527211492062555</c:v>
                </c:pt>
                <c:pt idx="6">
                  <c:v>0.0006238487186630458</c:v>
                </c:pt>
                <c:pt idx="7">
                  <c:v>0.002969549577702798</c:v>
                </c:pt>
                <c:pt idx="8">
                  <c:v>0.00390370034518568</c:v>
                </c:pt>
                <c:pt idx="9">
                  <c:v>0.003865050445280695</c:v>
                </c:pt>
                <c:pt idx="10">
                  <c:v>0.005475577290899129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0.000546231595560126</c:v>
                </c:pt>
                <c:pt idx="3">
                  <c:v>0.004025104095272611</c:v>
                </c:pt>
                <c:pt idx="4">
                  <c:v>0.009613351992774749</c:v>
                </c:pt>
                <c:pt idx="5">
                  <c:v>0.0025013886447392856</c:v>
                </c:pt>
                <c:pt idx="6">
                  <c:v>0.0006714948046681194</c:v>
                </c:pt>
                <c:pt idx="7">
                  <c:v>0.003470364711076251</c:v>
                </c:pt>
                <c:pt idx="8">
                  <c:v>0.005986723503414517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9">
                  <c:v>0.0006437280518310284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0.004131796953928287</c:v>
                </c:pt>
                <c:pt idx="8">
                  <c:v>0.001285422371203062</c:v>
                </c:pt>
                <c:pt idx="9">
                  <c:v>0.00115298237575683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9">
                  <c:v>0.0012828597435287435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0.006748833032465532</c:v>
                </c:pt>
                <c:pt idx="1">
                  <c:v>0.004327087775888702</c:v>
                </c:pt>
                <c:pt idx="2">
                  <c:v>0.0070088500392985155</c:v>
                </c:pt>
                <c:pt idx="3">
                  <c:v>0.02719000889247167</c:v>
                </c:pt>
                <c:pt idx="4">
                  <c:v>0.020044455361478204</c:v>
                </c:pt>
                <c:pt idx="5">
                  <c:v>0.048239760252505266</c:v>
                </c:pt>
                <c:pt idx="6">
                  <c:v>0.05342626857889881</c:v>
                </c:pt>
                <c:pt idx="7">
                  <c:v>0.07343909873367724</c:v>
                </c:pt>
                <c:pt idx="8">
                  <c:v>0.09406718943195141</c:v>
                </c:pt>
                <c:pt idx="9">
                  <c:v>0.04445554048478769</c:v>
                </c:pt>
                <c:pt idx="10">
                  <c:v>0.028041737132306226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0.0008555044263266814</c:v>
                </c:pt>
                <c:pt idx="3">
                  <c:v>0.004304477539612479</c:v>
                </c:pt>
                <c:pt idx="4">
                  <c:v>0.00249800064031081</c:v>
                </c:pt>
                <c:pt idx="5">
                  <c:v>0.0018944437177037627</c:v>
                </c:pt>
                <c:pt idx="6">
                  <c:v>0.0005686073079345226</c:v>
                </c:pt>
                <c:pt idx="7">
                  <c:v>0.004926013258328581</c:v>
                </c:pt>
                <c:pt idx="8">
                  <c:v>0.0007627157956769278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0.007277306638252071</c:v>
                </c:pt>
                <c:pt idx="4">
                  <c:v>0.006621930151197946</c:v>
                </c:pt>
                <c:pt idx="5">
                  <c:v>0.002630313498313543</c:v>
                </c:pt>
                <c:pt idx="6">
                  <c:v>0.0008077835443588311</c:v>
                </c:pt>
                <c:pt idx="7">
                  <c:v>0.004455763674741757</c:v>
                </c:pt>
                <c:pt idx="8">
                  <c:v>0.005208702301329588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0.000527211492062555</c:v>
                </c:pt>
                <c:pt idx="6">
                  <c:v>0.0006238487186630458</c:v>
                </c:pt>
                <c:pt idx="7">
                  <c:v>0.002969549577702798</c:v>
                </c:pt>
                <c:pt idx="8">
                  <c:v>0.00390370034518568</c:v>
                </c:pt>
                <c:pt idx="9">
                  <c:v>0.003865050445280695</c:v>
                </c:pt>
                <c:pt idx="10">
                  <c:v>0.005475577290899129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0.0009714715681197956</c:v>
                </c:pt>
                <c:pt idx="6">
                  <c:v>0.0019327305265335508</c:v>
                </c:pt>
                <c:pt idx="7">
                  <c:v>0.004383549435656707</c:v>
                </c:pt>
                <c:pt idx="8">
                  <c:v>0.005445578445229159</c:v>
                </c:pt>
                <c:pt idx="9">
                  <c:v>0.0060801894582945045</c:v>
                </c:pt>
                <c:pt idx="10">
                  <c:v>0.005159981255595576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0.062075590602913545</c:v>
                </c:pt>
                <c:pt idx="1">
                  <c:v>0.016390808226215213</c:v>
                </c:pt>
                <c:pt idx="2">
                  <c:v>0.028305055337770453</c:v>
                </c:pt>
                <c:pt idx="3">
                  <c:v>0.04229990034177076</c:v>
                </c:pt>
                <c:pt idx="4">
                  <c:v>0.08700220015339835</c:v>
                </c:pt>
                <c:pt idx="5">
                  <c:v>0.09608248837393922</c:v>
                </c:pt>
                <c:pt idx="6">
                  <c:v>0.11481066318864559</c:v>
                </c:pt>
                <c:pt idx="7">
                  <c:v>0.1644390142958639</c:v>
                </c:pt>
                <c:pt idx="8">
                  <c:v>0.2120006138424232</c:v>
                </c:pt>
                <c:pt idx="9">
                  <c:v>0.11609279258285989</c:v>
                </c:pt>
                <c:pt idx="10">
                  <c:v>0.06050087305419989</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0.0007415752744658849</c:v>
                </c:pt>
                <c:pt idx="6">
                  <c:v>0.000984816634172425</c:v>
                </c:pt>
                <c:pt idx="7">
                  <c:v>0.0020439338678217376</c:v>
                </c:pt>
                <c:pt idx="8">
                  <c:v>0.006032304222530698</c:v>
                </c:pt>
                <c:pt idx="9">
                  <c:v>0.0006234800731188243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0.000546231595560126</c:v>
                </c:pt>
                <c:pt idx="3">
                  <c:v>0.004025104095272611</c:v>
                </c:pt>
                <c:pt idx="4">
                  <c:v>0.009613351992774749</c:v>
                </c:pt>
                <c:pt idx="5">
                  <c:v>0.0025013886447392856</c:v>
                </c:pt>
                <c:pt idx="6">
                  <c:v>0.0006714948046681194</c:v>
                </c:pt>
                <c:pt idx="7">
                  <c:v>0.003470364711076251</c:v>
                </c:pt>
                <c:pt idx="8">
                  <c:v>0.005986723503414517</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0.002285555425246916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0.000527211492062555</c:v>
                </c:pt>
                <c:pt idx="6">
                  <c:v>0.0006238487186630458</c:v>
                </c:pt>
                <c:pt idx="7">
                  <c:v>0.002969549577702798</c:v>
                </c:pt>
                <c:pt idx="8">
                  <c:v>0.00390370034518568</c:v>
                </c:pt>
                <c:pt idx="9">
                  <c:v>0.003865050445280695</c:v>
                </c:pt>
                <c:pt idx="10">
                  <c:v>0.005475577290899129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3"/>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c:v>
                </c:pt>
                <c:pt idx="1">
                  <c:v>0.02762093286417321</c:v>
                </c:pt>
                <c:pt idx="2">
                  <c:v>0.03321975086399976</c:v>
                </c:pt>
                <c:pt idx="3">
                  <c:v>0.05067388390163951</c:v>
                </c:pt>
                <c:pt idx="4">
                  <c:v>0.08049847893797098</c:v>
                </c:pt>
                <c:pt idx="5">
                  <c:v>0.11300954238676617</c:v>
                </c:pt>
                <c:pt idx="6">
                  <c:v>0.13054828460312656</c:v>
                </c:pt>
                <c:pt idx="7">
                  <c:v>0.16999688993527615</c:v>
                </c:pt>
                <c:pt idx="8">
                  <c:v>0.17596357403605908</c:v>
                </c:pt>
                <c:pt idx="9">
                  <c:v>0.1247508482589552</c:v>
                </c:pt>
                <c:pt idx="10">
                  <c:v>0.02302066666530287</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0.014783334382924543</c:v>
                </c:pt>
                <c:pt idx="1">
                  <c:v>0.013830067103891943</c:v>
                </c:pt>
                <c:pt idx="2">
                  <c:v>0.015597828595250766</c:v>
                </c:pt>
                <c:pt idx="3">
                  <c:v>0.03313442385553859</c:v>
                </c:pt>
                <c:pt idx="4">
                  <c:v>0.03727445502707049</c:v>
                </c:pt>
                <c:pt idx="5">
                  <c:v>0.07337873488028746</c:v>
                </c:pt>
                <c:pt idx="6">
                  <c:v>0.0825184599942073</c:v>
                </c:pt>
                <c:pt idx="7">
                  <c:v>0.11670735042260552</c:v>
                </c:pt>
                <c:pt idx="8">
                  <c:v>0.12816454189675958</c:v>
                </c:pt>
                <c:pt idx="9">
                  <c:v>0.08445714009502081</c:v>
                </c:pt>
                <c:pt idx="10">
                  <c:v>0.01646645239653073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0.0015172813773883657</c:v>
                </c:pt>
                <c:pt idx="7">
                  <c:v>0.004421767503350311</c:v>
                </c:pt>
                <c:pt idx="8">
                  <c:v>0.005295049439829231</c:v>
                </c:pt>
                <c:pt idx="9">
                  <c:v>0.0008218578878327005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0.0007964570047281746</c:v>
                </c:pt>
                <c:pt idx="2">
                  <c:v>0.0010332714043895027</c:v>
                </c:pt>
                <c:pt idx="3">
                  <c:v>0.004467573043902422</c:v>
                </c:pt>
                <c:pt idx="4">
                  <c:v>0.010237677142811912</c:v>
                </c:pt>
                <c:pt idx="5">
                  <c:v>0.0025253225771895735</c:v>
                </c:pt>
                <c:pt idx="6">
                  <c:v>0.0030446009381332397</c:v>
                </c:pt>
                <c:pt idx="7">
                  <c:v>0.0035131706302403433</c:v>
                </c:pt>
                <c:pt idx="8">
                  <c:v>0.005604520622213349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0.0020165160373637483</c:v>
                </c:pt>
                <c:pt idx="6">
                  <c:v>0.0009048533787635445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0.0006293431378912836</c:v>
                </c:pt>
                <c:pt idx="7">
                  <c:v>0.0019159741416494734</c:v>
                </c:pt>
                <c:pt idx="8">
                  <c:v>0.0015971254405960753</c:v>
                </c:pt>
                <c:pt idx="9">
                  <c:v>0.006878089411296356</c:v>
                </c:pt>
                <c:pt idx="10">
                  <c:v>0.002349823413679673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0.015633277822468452</c:v>
                </c:pt>
                <c:pt idx="2">
                  <c:v>0.028142038356699536</c:v>
                </c:pt>
                <c:pt idx="3">
                  <c:v>0.060911867845577033</c:v>
                </c:pt>
                <c:pt idx="4">
                  <c:v>0.09316640131249332</c:v>
                </c:pt>
                <c:pt idx="5">
                  <c:v>0.09326734255645573</c:v>
                </c:pt>
                <c:pt idx="6">
                  <c:v>0.10621791691026568</c:v>
                </c:pt>
                <c:pt idx="7">
                  <c:v>0.1728631802144052</c:v>
                </c:pt>
                <c:pt idx="8">
                  <c:v>0.17086893251281687</c:v>
                </c:pt>
                <c:pt idx="9">
                  <c:v>0.13656175115690375</c:v>
                </c:pt>
                <c:pt idx="10">
                  <c:v>0.058201150556999405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0.006748833032465532</c:v>
                </c:pt>
                <c:pt idx="1">
                  <c:v>0.004327087775888702</c:v>
                </c:pt>
                <c:pt idx="2">
                  <c:v>0.0070088500392985155</c:v>
                </c:pt>
                <c:pt idx="3">
                  <c:v>0.02719000889247167</c:v>
                </c:pt>
                <c:pt idx="4">
                  <c:v>0.020044455361478204</c:v>
                </c:pt>
                <c:pt idx="5">
                  <c:v>0.048239760252505266</c:v>
                </c:pt>
                <c:pt idx="6">
                  <c:v>0.05342626857889881</c:v>
                </c:pt>
                <c:pt idx="7">
                  <c:v>0.07343909873367724</c:v>
                </c:pt>
                <c:pt idx="8">
                  <c:v>0.09406718943195141</c:v>
                </c:pt>
                <c:pt idx="9">
                  <c:v>0.04445554048478769</c:v>
                </c:pt>
                <c:pt idx="10">
                  <c:v>0.028041737132306226</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0.0012799922555501106</c:v>
                </c:pt>
                <c:pt idx="6">
                  <c:v>0.0012240470155676164</c:v>
                </c:pt>
                <c:pt idx="7">
                  <c:v>0.001197400607047551</c:v>
                </c:pt>
                <c:pt idx="8">
                  <c:v>0.006684752227416385</c:v>
                </c:pt>
                <c:pt idx="9">
                  <c:v>0.0007694200184219795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0.007277306638252071</c:v>
                </c:pt>
                <c:pt idx="4">
                  <c:v>0.006621930151197946</c:v>
                </c:pt>
                <c:pt idx="5">
                  <c:v>0.002630313498313543</c:v>
                </c:pt>
                <c:pt idx="6">
                  <c:v>0.0008077835443588311</c:v>
                </c:pt>
                <c:pt idx="7">
                  <c:v>0.004455763674741757</c:v>
                </c:pt>
                <c:pt idx="8">
                  <c:v>0.005208702301329588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0.0026301039469562863</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0.0009714715681197956</c:v>
                </c:pt>
                <c:pt idx="6">
                  <c:v>0.0019327305265335508</c:v>
                </c:pt>
                <c:pt idx="7">
                  <c:v>0.004383549435656707</c:v>
                </c:pt>
                <c:pt idx="8">
                  <c:v>0.005445578445229159</c:v>
                </c:pt>
                <c:pt idx="9">
                  <c:v>0.0060801894582945045</c:v>
                </c:pt>
                <c:pt idx="10">
                  <c:v>0.005159981255595576</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0.0005035618562984093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2"/>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95456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243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3859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146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7064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52425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30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5751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98477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3186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642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3246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7879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62159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6243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8539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095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937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0805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28%</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700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23%</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362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40195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27%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57%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564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42%</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725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Base Price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2"/>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9184">
                <a:tc>
                  <a:txBody>
                    <a:bodyPr/>
                    <a:lstStyle/>
                    <a:p>
                      <a:pPr algn="ctr">
                        <a:defRPr sz="700">
                          <a:latin typeface="Nexa Bold"/>
                        </a:defRPr>
                      </a:pPr>
                      <a:r>
                        <a:t>6+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269184">
                <a:tc>
                  <a:txBody>
                    <a:bodyPr/>
                    <a:lstStyle/>
                    <a:p>
                      <a:pPr algn="ctr">
                        <a:defRPr sz="700">
                          <a:latin typeface="Nexa Bold"/>
                        </a:defRPr>
                      </a:pPr>
                      <a:r>
                        <a:t>5.5-5.99 €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269184">
                <a:tc>
                  <a:txBody>
                    <a:bodyPr/>
                    <a:lstStyle/>
                    <a:p>
                      <a:pPr algn="ctr">
                        <a:defRPr sz="700">
                          <a:latin typeface="Nexa Bold"/>
                        </a:defRPr>
                      </a:pPr>
                      <a:r>
                        <a:t>5-5.49 €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269184">
                <a:tc>
                  <a:txBody>
                    <a:bodyPr/>
                    <a:lstStyle/>
                    <a:p>
                      <a:pPr algn="ctr">
                        <a:defRPr sz="700">
                          <a:latin typeface="Nexa Bold"/>
                        </a:defRPr>
                      </a:pPr>
                      <a:r>
                        <a:t>4.5-4.99 €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9184">
                <a:tc>
                  <a:txBody>
                    <a:bodyPr/>
                    <a:lstStyle/>
                    <a:p>
                      <a:pPr algn="ctr">
                        <a:defRPr sz="700">
                          <a:latin typeface="Nexa Bold"/>
                        </a:defRPr>
                      </a:pPr>
                      <a:r>
                        <a:t>4-4.49 €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269184">
                <a:tc>
                  <a:txBody>
                    <a:bodyPr/>
                    <a:lstStyle/>
                    <a:p>
                      <a:pPr algn="ctr">
                        <a:defRPr sz="700">
                          <a:latin typeface="Nexa Bold"/>
                        </a:defRPr>
                      </a:pPr>
                      <a:r>
                        <a:t>3.5-3.99 €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87%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269184">
                <a:tc>
                  <a:txBody>
                    <a:bodyPr/>
                    <a:lstStyle/>
                    <a:p>
                      <a:pPr algn="ctr">
                        <a:defRPr sz="700">
                          <a:latin typeface="Nexa Bold"/>
                        </a:defRPr>
                      </a:pPr>
                      <a:r>
                        <a:t>3-3.49 €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269184">
                <a:tc>
                  <a:txBody>
                    <a:bodyPr/>
                    <a:lstStyle/>
                    <a:p>
                      <a:pPr algn="ctr">
                        <a:defRPr sz="700">
                          <a:latin typeface="Nexa Bold"/>
                        </a:defRPr>
                      </a:pPr>
                      <a:r>
                        <a:t>2.5-2.99 €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269184">
                <a:tc>
                  <a:txBody>
                    <a:bodyPr/>
                    <a:lstStyle/>
                    <a:p>
                      <a:pPr algn="ctr">
                        <a:defRPr sz="700">
                          <a:latin typeface="Nexa Bold"/>
                        </a:defRPr>
                      </a:pPr>
                      <a:r>
                        <a:t>2-2.49 €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60%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269184">
                <a:tc>
                  <a:txBody>
                    <a:bodyPr/>
                    <a:lstStyle/>
                    <a:p>
                      <a:pPr algn="ctr">
                        <a:defRPr sz="700">
                          <a:latin typeface="Nexa Bold"/>
                        </a:defRPr>
                      </a:pPr>
                      <a:r>
                        <a:t>1.5-1.99 €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7%</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269184">
                <a:tc>
                  <a:txBody>
                    <a:bodyPr/>
                    <a:lstStyle/>
                    <a:p>
                      <a:pPr algn="ctr">
                        <a:defRPr sz="700">
                          <a:latin typeface="Nexa Bold"/>
                        </a:defRPr>
                      </a:pPr>
                      <a:r>
                        <a:t>0-1.49 €</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44578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