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298.xml" ContentType="application/vnd.openxmlformats-officedocument.drawingml.chart+xml"/>
  <Override PartName="/ppt/charts/chart29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00.xml" ContentType="application/vnd.openxmlformats-officedocument.drawingml.chart+xml"/>
  <Override PartName="/ppt/charts/chart301.xml" ContentType="application/vnd.openxmlformats-officedocument.drawingml.chart+xml"/>
  <Override PartName="/ppt/charts/chart302.xml" ContentType="application/vnd.openxmlformats-officedocument.drawingml.chart+xml"/>
  <Override PartName="/ppt/charts/chart303.xml" ContentType="application/vnd.openxmlformats-officedocument.drawingml.chart+xml"/>
  <Override PartName="/ppt/charts/chart304.xml" ContentType="application/vnd.openxmlformats-officedocument.drawingml.chart+xml"/>
  <Override PartName="/ppt/charts/chart305.xml" ContentType="application/vnd.openxmlformats-officedocument.drawingml.chart+xml"/>
  <Override PartName="/ppt/charts/chart306.xml" ContentType="application/vnd.openxmlformats-officedocument.drawingml.chart+xml"/>
  <Override PartName="/ppt/charts/chart307.xml" ContentType="application/vnd.openxmlformats-officedocument.drawingml.chart+xml"/>
  <Override PartName="/ppt/charts/chart308.xml" ContentType="application/vnd.openxmlformats-officedocument.drawingml.chart+xml"/>
  <Override PartName="/ppt/charts/chart309.xml" ContentType="application/vnd.openxmlformats-officedocument.drawingml.chart+xml"/>
  <Override PartName="/ppt/charts/chart31.xml" ContentType="application/vnd.openxmlformats-officedocument.drawingml.chart+xml"/>
  <Override PartName="/ppt/charts/chart310.xml" ContentType="application/vnd.openxmlformats-officedocument.drawingml.chart+xml"/>
  <Override PartName="/ppt/charts/chart311.xml" ContentType="application/vnd.openxmlformats-officedocument.drawingml.chart+xml"/>
  <Override PartName="/ppt/charts/chart312.xml" ContentType="application/vnd.openxmlformats-officedocument.drawingml.chart+xml"/>
  <Override PartName="/ppt/charts/chart313.xml" ContentType="application/vnd.openxmlformats-officedocument.drawingml.chart+xml"/>
  <Override PartName="/ppt/charts/chart314.xml" ContentType="application/vnd.openxmlformats-officedocument.drawingml.chart+xml"/>
  <Override PartName="/ppt/charts/chart315.xml" ContentType="application/vnd.openxmlformats-officedocument.drawingml.chart+xml"/>
  <Override PartName="/ppt/charts/chart316.xml" ContentType="application/vnd.openxmlformats-officedocument.drawingml.chart+xml"/>
  <Override PartName="/ppt/charts/chart317.xml" ContentType="application/vnd.openxmlformats-officedocument.drawingml.chart+xml"/>
  <Override PartName="/ppt/charts/chart318.xml" ContentType="application/vnd.openxmlformats-officedocument.drawingml.chart+xml"/>
  <Override PartName="/ppt/charts/chart319.xml" ContentType="application/vnd.openxmlformats-officedocument.drawingml.chart+xml"/>
  <Override PartName="/ppt/charts/chart32.xml" ContentType="application/vnd.openxmlformats-officedocument.drawingml.chart+xml"/>
  <Override PartName="/ppt/charts/chart320.xml" ContentType="application/vnd.openxmlformats-officedocument.drawingml.chart+xml"/>
  <Override PartName="/ppt/charts/chart321.xml" ContentType="application/vnd.openxmlformats-officedocument.drawingml.chart+xml"/>
  <Override PartName="/ppt/charts/chart322.xml" ContentType="application/vnd.openxmlformats-officedocument.drawingml.chart+xml"/>
  <Override PartName="/ppt/charts/chart323.xml" ContentType="application/vnd.openxmlformats-officedocument.drawingml.chart+xml"/>
  <Override PartName="/ppt/charts/chart324.xml" ContentType="application/vnd.openxmlformats-officedocument.drawingml.chart+xml"/>
  <Override PartName="/ppt/charts/chart325.xml" ContentType="application/vnd.openxmlformats-officedocument.drawingml.chart+xml"/>
  <Override PartName="/ppt/charts/chart326.xml" ContentType="application/vnd.openxmlformats-officedocument.drawingml.chart+xml"/>
  <Override PartName="/ppt/charts/chart327.xml" ContentType="application/vnd.openxmlformats-officedocument.drawingml.chart+xml"/>
  <Override PartName="/ppt/charts/chart328.xml" ContentType="application/vnd.openxmlformats-officedocument.drawingml.chart+xml"/>
  <Override PartName="/ppt/charts/chart329.xml" ContentType="application/vnd.openxmlformats-officedocument.drawingml.chart+xml"/>
  <Override PartName="/ppt/charts/chart33.xml" ContentType="application/vnd.openxmlformats-officedocument.drawingml.chart+xml"/>
  <Override PartName="/ppt/charts/chart330.xml" ContentType="application/vnd.openxmlformats-officedocument.drawingml.chart+xml"/>
  <Override PartName="/ppt/charts/chart331.xml" ContentType="application/vnd.openxmlformats-officedocument.drawingml.chart+xml"/>
  <Override PartName="/ppt/charts/chart332.xml" ContentType="application/vnd.openxmlformats-officedocument.drawingml.chart+xml"/>
  <Override PartName="/ppt/charts/chart333.xml" ContentType="application/vnd.openxmlformats-officedocument.drawingml.chart+xml"/>
  <Override PartName="/ppt/charts/chart334.xml" ContentType="application/vnd.openxmlformats-officedocument.drawingml.chart+xml"/>
  <Override PartName="/ppt/charts/chart335.xml" ContentType="application/vnd.openxmlformats-officedocument.drawingml.chart+xml"/>
  <Override PartName="/ppt/charts/chart336.xml" ContentType="application/vnd.openxmlformats-officedocument.drawingml.chart+xml"/>
  <Override PartName="/ppt/charts/chart337.xml" ContentType="application/vnd.openxmlformats-officedocument.drawingml.chart+xml"/>
  <Override PartName="/ppt/charts/chart338.xml" ContentType="application/vnd.openxmlformats-officedocument.drawingml.chart+xml"/>
  <Override PartName="/ppt/charts/chart339.xml" ContentType="application/vnd.openxmlformats-officedocument.drawingml.chart+xml"/>
  <Override PartName="/ppt/charts/chart34.xml" ContentType="application/vnd.openxmlformats-officedocument.drawingml.chart+xml"/>
  <Override PartName="/ppt/charts/chart340.xml" ContentType="application/vnd.openxmlformats-officedocument.drawingml.chart+xml"/>
  <Override PartName="/ppt/charts/chart341.xml" ContentType="application/vnd.openxmlformats-officedocument.drawingml.chart+xml"/>
  <Override PartName="/ppt/charts/chart342.xml" ContentType="application/vnd.openxmlformats-officedocument.drawingml.chart+xml"/>
  <Override PartName="/ppt/charts/chart343.xml" ContentType="application/vnd.openxmlformats-officedocument.drawingml.chart+xml"/>
  <Override PartName="/ppt/charts/chart344.xml" ContentType="application/vnd.openxmlformats-officedocument.drawingml.chart+xml"/>
  <Override PartName="/ppt/charts/chart345.xml" ContentType="application/vnd.openxmlformats-officedocument.drawingml.chart+xml"/>
  <Override PartName="/ppt/charts/chart346.xml" ContentType="application/vnd.openxmlformats-officedocument.drawingml.chart+xml"/>
  <Override PartName="/ppt/charts/chart347.xml" ContentType="application/vnd.openxmlformats-officedocument.drawingml.chart+xml"/>
  <Override PartName="/ppt/charts/chart348.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4"/>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id="{695F1A30-3C84-4FF6-B5AC-F7861455109A}">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48" d="100"/>
          <a:sy n="48" d="100"/>
        </p:scale>
        <p:origin x="726" y="36"/>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37" Type="http://schemas.openxmlformats.org/officeDocument/2006/relationships/theme" Target="theme/theme1.xml"/><Relationship Id="rId38" Type="http://schemas.openxmlformats.org/officeDocument/2006/relationships/tableStyles" Target="tableStyles.xml"/><Relationship Id="rId39" Type="http://schemas.microsoft.com/office/2015/10/relationships/revisionInfo" Target="revisionInfo.xml"/><Relationship Id="rId40"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298.xml.rels><?xml version='1.0' encoding='UTF-8' standalone='yes'?>
<Relationships xmlns="http://schemas.openxmlformats.org/package/2006/relationships"><Relationship Id="rId1" Type="http://schemas.openxmlformats.org/officeDocument/2006/relationships/package" Target="../embeddings/Microsoft_Excel_Worksheet297.xlsx"/></Relationships>
</file>

<file path=ppt/charts/_rels/chart299.xml.rels><?xml version='1.0' encoding='UTF-8' standalone='yes'?>
<Relationships xmlns="http://schemas.openxmlformats.org/package/2006/relationships"><Relationship Id="rId1" Type="http://schemas.openxmlformats.org/officeDocument/2006/relationships/package" Target="../embeddings/Microsoft_Excel_Worksheet29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00.xml.rels><?xml version='1.0' encoding='UTF-8' standalone='yes'?>
<Relationships xmlns="http://schemas.openxmlformats.org/package/2006/relationships"><Relationship Id="rId1" Type="http://schemas.openxmlformats.org/officeDocument/2006/relationships/package" Target="../embeddings/Microsoft_Excel_Worksheet299.xlsx"/></Relationships>
</file>

<file path=ppt/charts/_rels/chart301.xml.rels><?xml version='1.0' encoding='UTF-8' standalone='yes'?>
<Relationships xmlns="http://schemas.openxmlformats.org/package/2006/relationships"><Relationship Id="rId1" Type="http://schemas.openxmlformats.org/officeDocument/2006/relationships/package" Target="../embeddings/Microsoft_Excel_Worksheet300.xlsx"/></Relationships>
</file>

<file path=ppt/charts/_rels/chart302.xml.rels><?xml version='1.0' encoding='UTF-8' standalone='yes'?>
<Relationships xmlns="http://schemas.openxmlformats.org/package/2006/relationships"><Relationship Id="rId1" Type="http://schemas.openxmlformats.org/officeDocument/2006/relationships/package" Target="../embeddings/Microsoft_Excel_Worksheet301.xlsx"/></Relationships>
</file>

<file path=ppt/charts/_rels/chart303.xml.rels><?xml version='1.0' encoding='UTF-8' standalone='yes'?>
<Relationships xmlns="http://schemas.openxmlformats.org/package/2006/relationships"><Relationship Id="rId1" Type="http://schemas.openxmlformats.org/officeDocument/2006/relationships/package" Target="../embeddings/Microsoft_Excel_Worksheet302.xlsx"/></Relationships>
</file>

<file path=ppt/charts/_rels/chart304.xml.rels><?xml version='1.0' encoding='UTF-8' standalone='yes'?>
<Relationships xmlns="http://schemas.openxmlformats.org/package/2006/relationships"><Relationship Id="rId1" Type="http://schemas.openxmlformats.org/officeDocument/2006/relationships/package" Target="../embeddings/Microsoft_Excel_Worksheet303.xlsx"/></Relationships>
</file>

<file path=ppt/charts/_rels/chart305.xml.rels><?xml version='1.0' encoding='UTF-8' standalone='yes'?>
<Relationships xmlns="http://schemas.openxmlformats.org/package/2006/relationships"><Relationship Id="rId1" Type="http://schemas.openxmlformats.org/officeDocument/2006/relationships/package" Target="../embeddings/Microsoft_Excel_Worksheet304.xlsx"/></Relationships>
</file>

<file path=ppt/charts/_rels/chart306.xml.rels><?xml version='1.0' encoding='UTF-8' standalone='yes'?>
<Relationships xmlns="http://schemas.openxmlformats.org/package/2006/relationships"><Relationship Id="rId1" Type="http://schemas.openxmlformats.org/officeDocument/2006/relationships/package" Target="../embeddings/Microsoft_Excel_Worksheet305.xlsx"/></Relationships>
</file>

<file path=ppt/charts/_rels/chart307.xml.rels><?xml version='1.0' encoding='UTF-8' standalone='yes'?>
<Relationships xmlns="http://schemas.openxmlformats.org/package/2006/relationships"><Relationship Id="rId1" Type="http://schemas.openxmlformats.org/officeDocument/2006/relationships/package" Target="../embeddings/Microsoft_Excel_Worksheet306.xlsx"/></Relationships>
</file>

<file path=ppt/charts/_rels/chart308.xml.rels><?xml version='1.0' encoding='UTF-8' standalone='yes'?>
<Relationships xmlns="http://schemas.openxmlformats.org/package/2006/relationships"><Relationship Id="rId1" Type="http://schemas.openxmlformats.org/officeDocument/2006/relationships/package" Target="../embeddings/Microsoft_Excel_Worksheet307.xlsx"/></Relationships>
</file>

<file path=ppt/charts/_rels/chart309.xml.rels><?xml version='1.0' encoding='UTF-8' standalone='yes'?>
<Relationships xmlns="http://schemas.openxmlformats.org/package/2006/relationships"><Relationship Id="rId1" Type="http://schemas.openxmlformats.org/officeDocument/2006/relationships/package" Target="../embeddings/Microsoft_Excel_Worksheet308.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10.xml.rels><?xml version='1.0' encoding='UTF-8' standalone='yes'?>
<Relationships xmlns="http://schemas.openxmlformats.org/package/2006/relationships"><Relationship Id="rId1" Type="http://schemas.openxmlformats.org/officeDocument/2006/relationships/package" Target="../embeddings/Microsoft_Excel_Worksheet309.xlsx"/></Relationships>
</file>

<file path=ppt/charts/_rels/chart311.xml.rels><?xml version='1.0' encoding='UTF-8' standalone='yes'?>
<Relationships xmlns="http://schemas.openxmlformats.org/package/2006/relationships"><Relationship Id="rId1" Type="http://schemas.openxmlformats.org/officeDocument/2006/relationships/package" Target="../embeddings/Microsoft_Excel_Worksheet310.xlsx"/></Relationships>
</file>

<file path=ppt/charts/_rels/chart312.xml.rels><?xml version='1.0' encoding='UTF-8' standalone='yes'?>
<Relationships xmlns="http://schemas.openxmlformats.org/package/2006/relationships"><Relationship Id="rId1" Type="http://schemas.openxmlformats.org/officeDocument/2006/relationships/package" Target="../embeddings/Microsoft_Excel_Worksheet311.xlsx"/></Relationships>
</file>

<file path=ppt/charts/_rels/chart313.xml.rels><?xml version='1.0' encoding='UTF-8' standalone='yes'?>
<Relationships xmlns="http://schemas.openxmlformats.org/package/2006/relationships"><Relationship Id="rId1" Type="http://schemas.openxmlformats.org/officeDocument/2006/relationships/package" Target="../embeddings/Microsoft_Excel_Worksheet312.xlsx"/></Relationships>
</file>

<file path=ppt/charts/_rels/chart314.xml.rels><?xml version='1.0' encoding='UTF-8' standalone='yes'?>
<Relationships xmlns="http://schemas.openxmlformats.org/package/2006/relationships"><Relationship Id="rId1" Type="http://schemas.openxmlformats.org/officeDocument/2006/relationships/package" Target="../embeddings/Microsoft_Excel_Worksheet313.xlsx"/></Relationships>
</file>

<file path=ppt/charts/_rels/chart315.xml.rels><?xml version='1.0' encoding='UTF-8' standalone='yes'?>
<Relationships xmlns="http://schemas.openxmlformats.org/package/2006/relationships"><Relationship Id="rId1" Type="http://schemas.openxmlformats.org/officeDocument/2006/relationships/package" Target="../embeddings/Microsoft_Excel_Worksheet314.xlsx"/></Relationships>
</file>

<file path=ppt/charts/_rels/chart316.xml.rels><?xml version='1.0' encoding='UTF-8' standalone='yes'?>
<Relationships xmlns="http://schemas.openxmlformats.org/package/2006/relationships"><Relationship Id="rId1" Type="http://schemas.openxmlformats.org/officeDocument/2006/relationships/package" Target="../embeddings/Microsoft_Excel_Worksheet315.xlsx"/></Relationships>
</file>

<file path=ppt/charts/_rels/chart317.xml.rels><?xml version='1.0' encoding='UTF-8' standalone='yes'?>
<Relationships xmlns="http://schemas.openxmlformats.org/package/2006/relationships"><Relationship Id="rId1" Type="http://schemas.openxmlformats.org/officeDocument/2006/relationships/package" Target="../embeddings/Microsoft_Excel_Worksheet316.xlsx"/></Relationships>
</file>

<file path=ppt/charts/_rels/chart318.xml.rels><?xml version='1.0' encoding='UTF-8' standalone='yes'?>
<Relationships xmlns="http://schemas.openxmlformats.org/package/2006/relationships"><Relationship Id="rId1" Type="http://schemas.openxmlformats.org/officeDocument/2006/relationships/package" Target="../embeddings/Microsoft_Excel_Worksheet317.xlsx"/></Relationships>
</file>

<file path=ppt/charts/_rels/chart319.xml.rels><?xml version='1.0' encoding='UTF-8' standalone='yes'?>
<Relationships xmlns="http://schemas.openxmlformats.org/package/2006/relationships"><Relationship Id="rId1" Type="http://schemas.openxmlformats.org/officeDocument/2006/relationships/package" Target="../embeddings/Microsoft_Excel_Worksheet318.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20.xml.rels><?xml version='1.0' encoding='UTF-8' standalone='yes'?>
<Relationships xmlns="http://schemas.openxmlformats.org/package/2006/relationships"><Relationship Id="rId1" Type="http://schemas.openxmlformats.org/officeDocument/2006/relationships/package" Target="../embeddings/Microsoft_Excel_Worksheet319.xlsx"/></Relationships>
</file>

<file path=ppt/charts/_rels/chart321.xml.rels><?xml version='1.0' encoding='UTF-8' standalone='yes'?>
<Relationships xmlns="http://schemas.openxmlformats.org/package/2006/relationships"><Relationship Id="rId1" Type="http://schemas.openxmlformats.org/officeDocument/2006/relationships/package" Target="../embeddings/Microsoft_Excel_Worksheet320.xlsx"/></Relationships>
</file>

<file path=ppt/charts/_rels/chart322.xml.rels><?xml version='1.0' encoding='UTF-8' standalone='yes'?>
<Relationships xmlns="http://schemas.openxmlformats.org/package/2006/relationships"><Relationship Id="rId1" Type="http://schemas.openxmlformats.org/officeDocument/2006/relationships/package" Target="../embeddings/Microsoft_Excel_Worksheet321.xlsx"/></Relationships>
</file>

<file path=ppt/charts/_rels/chart323.xml.rels><?xml version='1.0' encoding='UTF-8' standalone='yes'?>
<Relationships xmlns="http://schemas.openxmlformats.org/package/2006/relationships"><Relationship Id="rId1" Type="http://schemas.openxmlformats.org/officeDocument/2006/relationships/package" Target="../embeddings/Microsoft_Excel_Worksheet322.xlsx"/></Relationships>
</file>

<file path=ppt/charts/_rels/chart324.xml.rels><?xml version='1.0' encoding='UTF-8' standalone='yes'?>
<Relationships xmlns="http://schemas.openxmlformats.org/package/2006/relationships"><Relationship Id="rId1" Type="http://schemas.openxmlformats.org/officeDocument/2006/relationships/package" Target="../embeddings/Microsoft_Excel_Worksheet323.xlsx"/></Relationships>
</file>

<file path=ppt/charts/_rels/chart325.xml.rels><?xml version='1.0' encoding='UTF-8' standalone='yes'?>
<Relationships xmlns="http://schemas.openxmlformats.org/package/2006/relationships"><Relationship Id="rId1" Type="http://schemas.openxmlformats.org/officeDocument/2006/relationships/package" Target="../embeddings/Microsoft_Excel_Worksheet324.xlsx"/></Relationships>
</file>

<file path=ppt/charts/_rels/chart326.xml.rels><?xml version='1.0' encoding='UTF-8' standalone='yes'?>
<Relationships xmlns="http://schemas.openxmlformats.org/package/2006/relationships"><Relationship Id="rId1" Type="http://schemas.openxmlformats.org/officeDocument/2006/relationships/package" Target="../embeddings/Microsoft_Excel_Worksheet325.xlsx"/></Relationships>
</file>

<file path=ppt/charts/_rels/chart327.xml.rels><?xml version='1.0' encoding='UTF-8' standalone='yes'?>
<Relationships xmlns="http://schemas.openxmlformats.org/package/2006/relationships"><Relationship Id="rId1" Type="http://schemas.openxmlformats.org/officeDocument/2006/relationships/package" Target="../embeddings/Microsoft_Excel_Worksheet326.xlsx"/></Relationships>
</file>

<file path=ppt/charts/_rels/chart328.xml.rels><?xml version='1.0' encoding='UTF-8' standalone='yes'?>
<Relationships xmlns="http://schemas.openxmlformats.org/package/2006/relationships"><Relationship Id="rId1" Type="http://schemas.openxmlformats.org/officeDocument/2006/relationships/package" Target="../embeddings/Microsoft_Excel_Worksheet327.xlsx"/></Relationships>
</file>

<file path=ppt/charts/_rels/chart329.xml.rels><?xml version='1.0' encoding='UTF-8' standalone='yes'?>
<Relationships xmlns="http://schemas.openxmlformats.org/package/2006/relationships"><Relationship Id="rId1" Type="http://schemas.openxmlformats.org/officeDocument/2006/relationships/package" Target="../embeddings/Microsoft_Excel_Worksheet328.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30.xml.rels><?xml version='1.0' encoding='UTF-8' standalone='yes'?>
<Relationships xmlns="http://schemas.openxmlformats.org/package/2006/relationships"><Relationship Id="rId1" Type="http://schemas.openxmlformats.org/officeDocument/2006/relationships/package" Target="../embeddings/Microsoft_Excel_Worksheet329.xlsx"/></Relationships>
</file>

<file path=ppt/charts/_rels/chart331.xml.rels><?xml version='1.0' encoding='UTF-8' standalone='yes'?>
<Relationships xmlns="http://schemas.openxmlformats.org/package/2006/relationships"><Relationship Id="rId1" Type="http://schemas.openxmlformats.org/officeDocument/2006/relationships/package" Target="../embeddings/Microsoft_Excel_Worksheet330.xlsx"/></Relationships>
</file>

<file path=ppt/charts/_rels/chart332.xml.rels><?xml version='1.0' encoding='UTF-8' standalone='yes'?>
<Relationships xmlns="http://schemas.openxmlformats.org/package/2006/relationships"><Relationship Id="rId1" Type="http://schemas.openxmlformats.org/officeDocument/2006/relationships/package" Target="../embeddings/Microsoft_Excel_Worksheet331.xlsx"/></Relationships>
</file>

<file path=ppt/charts/_rels/chart333.xml.rels><?xml version='1.0' encoding='UTF-8' standalone='yes'?>
<Relationships xmlns="http://schemas.openxmlformats.org/package/2006/relationships"><Relationship Id="rId1" Type="http://schemas.openxmlformats.org/officeDocument/2006/relationships/package" Target="../embeddings/Microsoft_Excel_Worksheet332.xlsx"/></Relationships>
</file>

<file path=ppt/charts/_rels/chart334.xml.rels><?xml version='1.0' encoding='UTF-8' standalone='yes'?>
<Relationships xmlns="http://schemas.openxmlformats.org/package/2006/relationships"><Relationship Id="rId1" Type="http://schemas.openxmlformats.org/officeDocument/2006/relationships/package" Target="../embeddings/Microsoft_Excel_Worksheet333.xlsx"/></Relationships>
</file>

<file path=ppt/charts/_rels/chart335.xml.rels><?xml version='1.0' encoding='UTF-8' standalone='yes'?>
<Relationships xmlns="http://schemas.openxmlformats.org/package/2006/relationships"><Relationship Id="rId1" Type="http://schemas.openxmlformats.org/officeDocument/2006/relationships/package" Target="../embeddings/Microsoft_Excel_Worksheet334.xlsx"/></Relationships>
</file>

<file path=ppt/charts/_rels/chart336.xml.rels><?xml version='1.0' encoding='UTF-8' standalone='yes'?>
<Relationships xmlns="http://schemas.openxmlformats.org/package/2006/relationships"><Relationship Id="rId1" Type="http://schemas.openxmlformats.org/officeDocument/2006/relationships/package" Target="../embeddings/Microsoft_Excel_Worksheet335.xlsx"/></Relationships>
</file>

<file path=ppt/charts/_rels/chart337.xml.rels><?xml version='1.0' encoding='UTF-8' standalone='yes'?>
<Relationships xmlns="http://schemas.openxmlformats.org/package/2006/relationships"><Relationship Id="rId1" Type="http://schemas.openxmlformats.org/officeDocument/2006/relationships/package" Target="../embeddings/Microsoft_Excel_Worksheet336.xlsx"/></Relationships>
</file>

<file path=ppt/charts/_rels/chart338.xml.rels><?xml version='1.0' encoding='UTF-8' standalone='yes'?>
<Relationships xmlns="http://schemas.openxmlformats.org/package/2006/relationships"><Relationship Id="rId1" Type="http://schemas.openxmlformats.org/officeDocument/2006/relationships/package" Target="../embeddings/Microsoft_Excel_Worksheet337.xlsx"/></Relationships>
</file>

<file path=ppt/charts/_rels/chart339.xml.rels><?xml version='1.0' encoding='UTF-8' standalone='yes'?>
<Relationships xmlns="http://schemas.openxmlformats.org/package/2006/relationships"><Relationship Id="rId1" Type="http://schemas.openxmlformats.org/officeDocument/2006/relationships/package" Target="../embeddings/Microsoft_Excel_Worksheet338.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40.xml.rels><?xml version='1.0' encoding='UTF-8' standalone='yes'?>
<Relationships xmlns="http://schemas.openxmlformats.org/package/2006/relationships"><Relationship Id="rId1" Type="http://schemas.openxmlformats.org/officeDocument/2006/relationships/package" Target="../embeddings/Microsoft_Excel_Worksheet339.xlsx"/></Relationships>
</file>

<file path=ppt/charts/_rels/chart341.xml.rels><?xml version='1.0' encoding='UTF-8' standalone='yes'?>
<Relationships xmlns="http://schemas.openxmlformats.org/package/2006/relationships"><Relationship Id="rId1" Type="http://schemas.openxmlformats.org/officeDocument/2006/relationships/package" Target="../embeddings/Microsoft_Excel_Worksheet340.xlsx"/></Relationships>
</file>

<file path=ppt/charts/_rels/chart342.xml.rels><?xml version='1.0' encoding='UTF-8' standalone='yes'?>
<Relationships xmlns="http://schemas.openxmlformats.org/package/2006/relationships"><Relationship Id="rId1" Type="http://schemas.openxmlformats.org/officeDocument/2006/relationships/package" Target="../embeddings/Microsoft_Excel_Worksheet341.xlsx"/></Relationships>
</file>

<file path=ppt/charts/_rels/chart343.xml.rels><?xml version='1.0' encoding='UTF-8' standalone='yes'?>
<Relationships xmlns="http://schemas.openxmlformats.org/package/2006/relationships"><Relationship Id="rId1" Type="http://schemas.openxmlformats.org/officeDocument/2006/relationships/package" Target="../embeddings/Microsoft_Excel_Worksheet342.xlsx"/></Relationships>
</file>

<file path=ppt/charts/_rels/chart344.xml.rels><?xml version='1.0' encoding='UTF-8' standalone='yes'?>
<Relationships xmlns="http://schemas.openxmlformats.org/package/2006/relationships"><Relationship Id="rId1" Type="http://schemas.openxmlformats.org/officeDocument/2006/relationships/package" Target="../embeddings/Microsoft_Excel_Worksheet343.xlsx"/></Relationships>
</file>

<file path=ppt/charts/_rels/chart345.xml.rels><?xml version='1.0' encoding='UTF-8' standalone='yes'?>
<Relationships xmlns="http://schemas.openxmlformats.org/package/2006/relationships"><Relationship Id="rId1" Type="http://schemas.openxmlformats.org/officeDocument/2006/relationships/package" Target="../embeddings/Microsoft_Excel_Worksheet344.xlsx"/></Relationships>
</file>

<file path=ppt/charts/_rels/chart346.xml.rels><?xml version='1.0' encoding='UTF-8' standalone='yes'?>
<Relationships xmlns="http://schemas.openxmlformats.org/package/2006/relationships"><Relationship Id="rId1" Type="http://schemas.openxmlformats.org/officeDocument/2006/relationships/package" Target="../embeddings/Microsoft_Excel_Worksheet345.xlsx"/></Relationships>
</file>

<file path=ppt/charts/_rels/chart347.xml.rels><?xml version='1.0' encoding='UTF-8' standalone='yes'?>
<Relationships xmlns="http://schemas.openxmlformats.org/package/2006/relationships"><Relationship Id="rId1" Type="http://schemas.openxmlformats.org/officeDocument/2006/relationships/package" Target="../embeddings/Microsoft_Excel_Worksheet346.xlsx"/></Relationships>
</file>

<file path=ppt/charts/_rels/chart348.xml.rels><?xml version='1.0' encoding='UTF-8' standalone='yes'?>
<Relationships xmlns="http://schemas.openxmlformats.org/package/2006/relationships"><Relationship Id="rId1" Type="http://schemas.openxmlformats.org/officeDocument/2006/relationships/package" Target="../embeddings/Microsoft_Excel_Worksheet347.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0.001981721394986459</c:v>
                </c:pt>
                <c:pt idx="1">
                  <c:v>0.0004808605532957111</c:v>
                </c:pt>
                <c:pt idx="2">
                  <c:v>0.002715917198580908</c:v>
                </c:pt>
                <c:pt idx="3">
                  <c:v>0.006469600288010184</c:v>
                </c:pt>
                <c:pt idx="4">
                  <c:v>0.008818804051483218</c:v>
                </c:pt>
                <c:pt idx="5">
                  <c:v>0.009848554281347895</c:v>
                </c:pt>
                <c:pt idx="6">
                  <c:v>0.0058003203150329054</c:v>
                </c:pt>
                <c:pt idx="7">
                  <c:v>0.018070122323801126</c:v>
                </c:pt>
                <c:pt idx="8">
                  <c:v>0.011680382288567862</c:v>
                </c:pt>
                <c:pt idx="9">
                  <c:v>0.0035391978829527617</c:v>
                </c:pt>
                <c:pt idx="10">
                  <c:v>0.00024567678703881163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0.004580604413649191</c:v>
                </c:pt>
                <c:pt idx="7">
                  <c:v>0.006310183683359255</c:v>
                </c:pt>
                <c:pt idx="8">
                  <c:v>0.003254666313604992</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0.003254666313604992</c:v>
                </c:pt>
                <c:pt idx="3">
                  <c:v>0.006310183683359255</c:v>
                </c:pt>
                <c:pt idx="4">
                  <c:v/>
                </c:pt>
                <c:pt idx="5">
                  <c:v>0.004580604413649191</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0.10156483467103677</c:v>
                </c:pt>
                <c:pt idx="8">
                  <c:v>0.14636169077848524</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0.00025625255554798197</c:v>
                </c:pt>
                <c:pt idx="5">
                  <c:v>0.008625645312964784</c:v>
                </c:pt>
                <c:pt idx="6">
                  <c:v>0.011454911291099035</c:v>
                </c:pt>
                <c:pt idx="7">
                  <c:v>0.022883483224079806</c:v>
                </c:pt>
                <c:pt idx="8">
                  <c:v>0.05329603119673971</c:v>
                </c:pt>
                <c:pt idx="9">
                  <c:v>0.007252018986606235</c:v>
                </c:pt>
                <c:pt idx="10">
                  <c:v>0.0008013164346853945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0.00018616470086973345</c:v>
                </c:pt>
                <c:pt idx="5">
                  <c:v>0.018966274896647383</c:v>
                </c:pt>
                <c:pt idx="6">
                  <c:v>0.017261910588526542</c:v>
                </c:pt>
                <c:pt idx="7">
                  <c:v>0.016312435879906873</c:v>
                </c:pt>
                <c:pt idx="8">
                  <c:v>0.08247058356692072</c:v>
                </c:pt>
                <c:pt idx="9">
                  <c:v>0.011400874901468067</c:v>
                </c:pt>
                <c:pt idx="10">
                  <c:v>0.0008380937585092173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0.011541257537623539</c:v>
                </c:pt>
                <c:pt idx="1">
                  <c:v>0.009117305413480924</c:v>
                </c:pt>
                <c:pt idx="2">
                  <c:v>0.016301635329842315</c:v>
                </c:pt>
                <c:pt idx="3">
                  <c:v>0.012411255521436128</c:v>
                </c:pt>
                <c:pt idx="4">
                  <c:v>0.05219875481715808</c:v>
                </c:pt>
                <c:pt idx="5">
                  <c:v>0.09179809552681169</c:v>
                </c:pt>
                <c:pt idx="6">
                  <c:v>0.2026334687049521</c:v>
                </c:pt>
                <c:pt idx="7">
                  <c:v>0.15958441887694685</c:v>
                </c:pt>
                <c:pt idx="8">
                  <c:v>0.3649632933266263</c:v>
                </c:pt>
                <c:pt idx="9">
                  <c:v>0.07945051494512212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0.0008380937585092173</c:v>
                </c:pt>
                <c:pt idx="1">
                  <c:v>0.011400874901468067</c:v>
                </c:pt>
                <c:pt idx="2">
                  <c:v>0.08247058356692072</c:v>
                </c:pt>
                <c:pt idx="3">
                  <c:v>0.016312435879906873</c:v>
                </c:pt>
                <c:pt idx="4">
                  <c:v>0.018966274896647383</c:v>
                </c:pt>
                <c:pt idx="5">
                  <c:v>0.017261910588526542</c:v>
                </c:pt>
                <c:pt idx="6">
                  <c:v/>
                </c:pt>
                <c:pt idx="7">
                  <c:v>0.00018616470086973345</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0.10156483467103677</c:v>
                </c:pt>
                <c:pt idx="8">
                  <c:v>0.14636169077848524</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0.00249086843778176</c:v>
                </c:pt>
                <c:pt idx="7">
                  <c:v>0.0018803922850693005</c:v>
                </c:pt>
                <c:pt idx="8">
                  <c:v>0.004369324731405162</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2.631377577736946e-07</c:v>
                </c:pt>
                <c:pt idx="5">
                  <c:v>0.00015579860362264909</c:v>
                </c:pt>
                <c:pt idx="6">
                  <c:v>0.00026059058427844523</c:v>
                </c:pt>
                <c:pt idx="7">
                  <c:v>0.0031476117564476908</c:v>
                </c:pt>
                <c:pt idx="8">
                  <c:v>0.0048853314067439264</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0.011541257537623539</c:v>
                </c:pt>
                <c:pt idx="1">
                  <c:v>0.009117305413480924</c:v>
                </c:pt>
                <c:pt idx="2">
                  <c:v>0.016301635329842315</c:v>
                </c:pt>
                <c:pt idx="3">
                  <c:v>0.012411255521436128</c:v>
                </c:pt>
                <c:pt idx="4">
                  <c:v>0.05219875481715808</c:v>
                </c:pt>
                <c:pt idx="5">
                  <c:v>0.09179809552681169</c:v>
                </c:pt>
                <c:pt idx="6">
                  <c:v>0.2026334687049521</c:v>
                </c:pt>
                <c:pt idx="7">
                  <c:v>0.15958441887694685</c:v>
                </c:pt>
                <c:pt idx="8">
                  <c:v>0.3649632933266263</c:v>
                </c:pt>
                <c:pt idx="9">
                  <c:v>0.07945051494512212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0.0048853314067439264</c:v>
                </c:pt>
                <c:pt idx="3">
                  <c:v>0.0031476117564476908</c:v>
                </c:pt>
                <c:pt idx="4">
                  <c:v>0.00015579860362264909</c:v>
                </c:pt>
                <c:pt idx="5">
                  <c:v>0.00026059058427844523</c:v>
                </c:pt>
                <c:pt idx="6">
                  <c:v/>
                </c:pt>
                <c:pt idx="7">
                  <c:v>2.631377577736946e-07</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0.001981721394986459</c:v>
                </c:pt>
                <c:pt idx="1">
                  <c:v>0.0004808605532957111</c:v>
                </c:pt>
                <c:pt idx="2">
                  <c:v>0.002715917198580908</c:v>
                </c:pt>
                <c:pt idx="3">
                  <c:v>0.006469600288010184</c:v>
                </c:pt>
                <c:pt idx="4">
                  <c:v>0.008818804051483218</c:v>
                </c:pt>
                <c:pt idx="5">
                  <c:v>0.009848554281347895</c:v>
                </c:pt>
                <c:pt idx="6">
                  <c:v>0.0058003203150329054</c:v>
                </c:pt>
                <c:pt idx="7">
                  <c:v>0.018070122323801126</c:v>
                </c:pt>
                <c:pt idx="8">
                  <c:v>0.011680382288567862</c:v>
                </c:pt>
                <c:pt idx="9">
                  <c:v>0.0035391978829527617</c:v>
                </c:pt>
                <c:pt idx="10">
                  <c:v>0.00024567678703881163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0.10156483467103677</c:v>
                </c:pt>
                <c:pt idx="8">
                  <c:v>0.14636169077848524</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0.000562427588681003</c:v>
                </c:pt>
                <c:pt idx="8">
                  <c:v>0.01065329965729549</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2.0902637989208867e-07</c:v>
                </c:pt>
                <c:pt idx="5">
                  <c:v/>
                </c:pt>
                <c:pt idx="6">
                  <c:v/>
                </c:pt>
                <c:pt idx="7">
                  <c:v>0.0037298040148804625</c:v>
                </c:pt>
                <c:pt idx="8">
                  <c:v>0.012975505881202803</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0.012975505881202803</c:v>
                </c:pt>
                <c:pt idx="3">
                  <c:v>0.0037298040148804625</c:v>
                </c:pt>
                <c:pt idx="4">
                  <c:v/>
                </c:pt>
                <c:pt idx="5">
                  <c:v/>
                </c:pt>
                <c:pt idx="6">
                  <c:v/>
                </c:pt>
                <c:pt idx="7">
                  <c:v>2.0902637989208867e-07</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0.03725619934971639</c:v>
                </c:pt>
                <c:pt idx="3">
                  <c:v>0.008949046454423844</c:v>
                </c:pt>
                <c:pt idx="4">
                  <c:v>0.006129297074432178</c:v>
                </c:pt>
                <c:pt idx="5">
                  <c:v>0.024515893736835173</c:v>
                </c:pt>
                <c:pt idx="6">
                  <c:v>0.015661540441294683</c:v>
                </c:pt>
                <c:pt idx="7">
                  <c:v>0.05133844013659845</c:v>
                </c:pt>
                <c:pt idx="8">
                  <c:v>0.057788673815089106</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0.10156483467103677</c:v>
                </c:pt>
                <c:pt idx="8">
                  <c:v>0.14636169077848524</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0.000562427588681003</c:v>
                </c:pt>
                <c:pt idx="8">
                  <c:v>0.01065329965729549</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0.0006834180411023086</c:v>
                </c:pt>
                <c:pt idx="7">
                  <c:v>0.0011164244939379344</c:v>
                </c:pt>
                <c:pt idx="8">
                  <c:v>0.01294446475102322</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0.011541257537623539</c:v>
                </c:pt>
                <c:pt idx="1">
                  <c:v>0.009117305413480924</c:v>
                </c:pt>
                <c:pt idx="2">
                  <c:v>0.016301635329842315</c:v>
                </c:pt>
                <c:pt idx="3">
                  <c:v>0.012411255521436128</c:v>
                </c:pt>
                <c:pt idx="4">
                  <c:v>0.05219875481715808</c:v>
                </c:pt>
                <c:pt idx="5">
                  <c:v>0.09179809552681169</c:v>
                </c:pt>
                <c:pt idx="6">
                  <c:v>0.2026334687049521</c:v>
                </c:pt>
                <c:pt idx="7">
                  <c:v>0.15958441887694685</c:v>
                </c:pt>
                <c:pt idx="8">
                  <c:v>0.3649632933266263</c:v>
                </c:pt>
                <c:pt idx="9">
                  <c:v>0.07945051494512212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0.01294446475102322</c:v>
                </c:pt>
                <c:pt idx="3">
                  <c:v>0.0011164244939379344</c:v>
                </c:pt>
                <c:pt idx="4">
                  <c:v/>
                </c:pt>
                <c:pt idx="5">
                  <c:v>0.0006834180411023086</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0.14636169077848524</c:v>
                </c:pt>
                <c:pt idx="8">
                  <c:v>0.10156483467103677</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3.49427717268307e-07</c:v>
                </c:pt>
                <c:pt idx="1">
                  <c:v/>
                </c:pt>
                <c:pt idx="2">
                  <c:v/>
                </c:pt>
                <c:pt idx="3">
                  <c:v/>
                </c:pt>
                <c:pt idx="4">
                  <c:v/>
                </c:pt>
                <c:pt idx="5">
                  <c:v/>
                </c:pt>
                <c:pt idx="6">
                  <c:v>6.204124775988309e-07</c:v>
                </c:pt>
                <c:pt idx="7">
                  <c:v>0.00031789364857931816</c:v>
                </c:pt>
                <c:pt idx="8">
                  <c:v>0.018170234166774064</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0.025597206184587943</c:v>
                </c:pt>
                <c:pt idx="8">
                  <c:v>0.01119267430049475</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4.928410744405195e-07</c:v>
                </c:pt>
                <c:pt idx="1">
                  <c:v>1.3956839788943221e-05</c:v>
                </c:pt>
                <c:pt idx="2">
                  <c:v>0.030743646429186058</c:v>
                </c:pt>
                <c:pt idx="3">
                  <c:v>0.03564450001734381</c:v>
                </c:pt>
                <c:pt idx="4">
                  <c:v>0.006332703713131765</c:v>
                </c:pt>
                <c:pt idx="5">
                  <c:v>0.02535841395269573</c:v>
                </c:pt>
                <c:pt idx="6">
                  <c:v>0.01714739853104838</c:v>
                </c:pt>
                <c:pt idx="7">
                  <c:v>0.054161420006419936</c:v>
                </c:pt>
                <c:pt idx="8">
                  <c:v>0.05324888805616224</c:v>
                </c:pt>
                <c:pt idx="9">
                  <c:v>3.460373501390881e-07</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2.815609740400782e-06</c:v>
                </c:pt>
                <c:pt idx="1">
                  <c:v/>
                </c:pt>
                <c:pt idx="2">
                  <c:v/>
                </c:pt>
                <c:pt idx="3">
                  <c:v/>
                </c:pt>
                <c:pt idx="4">
                  <c:v/>
                </c:pt>
                <c:pt idx="5">
                  <c:v/>
                </c:pt>
                <c:pt idx="6">
                  <c:v>0.004580364971976064</c:v>
                </c:pt>
                <c:pt idx="7">
                  <c:v/>
                </c:pt>
                <c:pt idx="8">
                  <c:v>0.017313931292226963</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0.017313931292226963</c:v>
                </c:pt>
                <c:pt idx="4">
                  <c:v/>
                </c:pt>
                <c:pt idx="5">
                  <c:v>0.004580364971976064</c:v>
                </c:pt>
                <c:pt idx="6">
                  <c:v/>
                </c:pt>
                <c:pt idx="7">
                  <c:v/>
                </c:pt>
                <c:pt idx="8">
                  <c:v/>
                </c:pt>
                <c:pt idx="9">
                  <c:v/>
                </c:pt>
                <c:pt idx="10">
                  <c:v>2.815609740400782e-06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0.10156483467103677</c:v>
                </c:pt>
                <c:pt idx="8">
                  <c:v>0.14636169077848524</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1.1195949308392695e-06</c:v>
                </c:pt>
                <c:pt idx="1">
                  <c:v/>
                </c:pt>
                <c:pt idx="2">
                  <c:v/>
                </c:pt>
                <c:pt idx="3">
                  <c:v/>
                </c:pt>
                <c:pt idx="4">
                  <c:v/>
                </c:pt>
                <c:pt idx="5">
                  <c:v/>
                </c:pt>
                <c:pt idx="6">
                  <c:v>0.0004909530739398749</c:v>
                </c:pt>
                <c:pt idx="7">
                  <c:v>0.00590470800935679</c:v>
                </c:pt>
                <c:pt idx="8">
                  <c:v/>
                </c:pt>
                <c:pt idx="9">
                  <c:v>0.035688714329063696</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0.005311791428824259</c:v>
                </c:pt>
                <c:pt idx="8">
                  <c:v>0.00011739368774773056</c:v>
                </c:pt>
                <c:pt idx="9">
                  <c:v>0.09026574759035522</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0.09026574759035522</c:v>
                </c:pt>
                <c:pt idx="2">
                  <c:v>0.00011739368774773056</c:v>
                </c:pt>
                <c:pt idx="3">
                  <c:v>0.005311791428824259</c:v>
                </c:pt>
                <c:pt idx="4">
                  <c:v/>
                </c:pt>
                <c:pt idx="5">
                  <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3.460373501390881e-07</c:v>
                </c:pt>
                <c:pt idx="2">
                  <c:v>0.05324888805616224</c:v>
                </c:pt>
                <c:pt idx="3">
                  <c:v>0.054161420006419936</c:v>
                </c:pt>
                <c:pt idx="4">
                  <c:v>0.02535841395269573</c:v>
                </c:pt>
                <c:pt idx="5">
                  <c:v>0.01714739853104838</c:v>
                </c:pt>
                <c:pt idx="6">
                  <c:v>0.03564450001734381</c:v>
                </c:pt>
                <c:pt idx="7">
                  <c:v>0.006332703713131765</c:v>
                </c:pt>
                <c:pt idx="8">
                  <c:v>1.3956839788943221e-05</c:v>
                </c:pt>
                <c:pt idx="9">
                  <c:v>0.030743646429186058</c:v>
                </c:pt>
                <c:pt idx="10">
                  <c:v>4.928410744405195e-07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0.14636169077848524</c:v>
                </c:pt>
                <c:pt idx="8">
                  <c:v>0.10156483467103677</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3.49427717268307e-07</c:v>
                </c:pt>
                <c:pt idx="1">
                  <c:v/>
                </c:pt>
                <c:pt idx="2">
                  <c:v/>
                </c:pt>
                <c:pt idx="3">
                  <c:v/>
                </c:pt>
                <c:pt idx="4">
                  <c:v/>
                </c:pt>
                <c:pt idx="5">
                  <c:v/>
                </c:pt>
                <c:pt idx="6">
                  <c:v>6.204124775988309e-07</c:v>
                </c:pt>
                <c:pt idx="7">
                  <c:v>0.00031789364857931816</c:v>
                </c:pt>
                <c:pt idx="8">
                  <c:v>0.018170234166774064</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0.025597206184587943</c:v>
                </c:pt>
                <c:pt idx="8">
                  <c:v>0.01119267430049475</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0.02022863555306563</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0.011541257537623539</c:v>
                </c:pt>
                <c:pt idx="1">
                  <c:v>0.009117305413480924</c:v>
                </c:pt>
                <c:pt idx="2">
                  <c:v>0.016301635329842315</c:v>
                </c:pt>
                <c:pt idx="3">
                  <c:v>0.012411255521436128</c:v>
                </c:pt>
                <c:pt idx="4">
                  <c:v>0.05219875481715808</c:v>
                </c:pt>
                <c:pt idx="5">
                  <c:v>0.09179809552681169</c:v>
                </c:pt>
                <c:pt idx="6">
                  <c:v>0.2026334687049521</c:v>
                </c:pt>
                <c:pt idx="7">
                  <c:v>0.3649632933266263</c:v>
                </c:pt>
                <c:pt idx="8">
                  <c:v>0.15958441887694685</c:v>
                </c:pt>
                <c:pt idx="9">
                  <c:v>0.07945051494512212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0.02022863555306563</c:v>
                </c:pt>
                <c:pt idx="4">
                  <c:v/>
                </c:pt>
                <c:pt idx="5">
                  <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0.10156483467103677</c:v>
                </c:pt>
                <c:pt idx="8">
                  <c:v>0.14636169077848524</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1.1195949308392695e-06</c:v>
                </c:pt>
                <c:pt idx="1">
                  <c:v/>
                </c:pt>
                <c:pt idx="2">
                  <c:v/>
                </c:pt>
                <c:pt idx="3">
                  <c:v/>
                </c:pt>
                <c:pt idx="4">
                  <c:v/>
                </c:pt>
                <c:pt idx="5">
                  <c:v/>
                </c:pt>
                <c:pt idx="6">
                  <c:v>0.0004909530739398749</c:v>
                </c:pt>
                <c:pt idx="7">
                  <c:v>0.00590470800935679</c:v>
                </c:pt>
                <c:pt idx="8">
                  <c:v/>
                </c:pt>
                <c:pt idx="9">
                  <c:v>0.035688714329063696</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3.1674167214092346e-06</c:v>
                </c:pt>
                <c:pt idx="7">
                  <c:v>1.341158431587694e-06</c:v>
                </c:pt>
                <c:pt idx="8">
                  <c:v>1.8205512326658483e-05</c:v>
                </c:pt>
                <c:pt idx="9">
                  <c:v>5.2790278690153906e-06</c:v>
                </c:pt>
                <c:pt idx="10">
                  <c:v>2.1116111476061564e-06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0.011541257537623539</c:v>
                </c:pt>
                <c:pt idx="1">
                  <c:v>0.009117305413480924</c:v>
                </c:pt>
                <c:pt idx="2">
                  <c:v>0.016301635329842315</c:v>
                </c:pt>
                <c:pt idx="3">
                  <c:v>0.012411255521436128</c:v>
                </c:pt>
                <c:pt idx="4">
                  <c:v>0.05219875481715808</c:v>
                </c:pt>
                <c:pt idx="5">
                  <c:v>0.09179809552681169</c:v>
                </c:pt>
                <c:pt idx="6">
                  <c:v>0.2026334687049521</c:v>
                </c:pt>
                <c:pt idx="7">
                  <c:v>0.15958441887694685</c:v>
                </c:pt>
                <c:pt idx="8">
                  <c:v>0.3649632933266263</c:v>
                </c:pt>
                <c:pt idx="9">
                  <c:v>0.07945051494512212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2.1116111476061564e-06</c:v>
                </c:pt>
                <c:pt idx="1">
                  <c:v>5.2790278690153906e-06</c:v>
                </c:pt>
                <c:pt idx="2">
                  <c:v>1.8205512326658483e-05</c:v>
                </c:pt>
                <c:pt idx="3">
                  <c:v>1.341158431587694e-06</c:v>
                </c:pt>
                <c:pt idx="4">
                  <c:v/>
                </c:pt>
                <c:pt idx="5">
                  <c:v>3.1674167214092346e-06</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7.405405396720762e-07</c:v>
                </c:pt>
                <c:pt idx="3">
                  <c:v>0.08206079859622176</c:v>
                </c:pt>
                <c:pt idx="4">
                  <c:v>0.013735802625934962</c:v>
                </c:pt>
                <c:pt idx="5">
                  <c:v>0.06158870680921726</c:v>
                </c:pt>
                <c:pt idx="6">
                  <c:v>0.02319507043178579</c:v>
                </c:pt>
                <c:pt idx="7">
                  <c:v>0.05900056563816069</c:v>
                </c:pt>
                <c:pt idx="8">
                  <c:v>0.024630784631086092</c:v>
                </c:pt>
                <c:pt idx="9">
                  <c:v>3.31710453206729e-05</c:v>
                </c:pt>
                <c:pt idx="10">
                  <c:v>5.6986533599004805e-05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0.10156483467103677</c:v>
                </c:pt>
                <c:pt idx="8">
                  <c:v>0.14636169077848524</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3.859732614624831e-05</c:v>
                </c:pt>
                <c:pt idx="5">
                  <c:v>0.0012992137567346953</c:v>
                </c:pt>
                <c:pt idx="6">
                  <c:v>0.0017253640500615628</c:v>
                </c:pt>
                <c:pt idx="7">
                  <c:v>0.003580900132953554</c:v>
                </c:pt>
                <c:pt idx="8">
                  <c:v>0.010568384492545829</c:v>
                </c:pt>
                <c:pt idx="9">
                  <c:v>0.001092315124218984</c:v>
                </c:pt>
                <c:pt idx="10">
                  <c:v>0.00012069605202477607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4.171911535281731e-05</c:v>
                </c:pt>
                <c:pt idx="5">
                  <c:v>0.0006502139779190402</c:v>
                </c:pt>
                <c:pt idx="6">
                  <c:v>0.0024618690465788855</c:v>
                </c:pt>
                <c:pt idx="7">
                  <c:v>0.007174550950070865</c:v>
                </c:pt>
                <c:pt idx="8">
                  <c:v>0.008591496943341055</c:v>
                </c:pt>
                <c:pt idx="9">
                  <c:v>0.001333507762564556</c:v>
                </c:pt>
                <c:pt idx="10">
                  <c:v>0.00015965495343372898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0.00015965495343372898</c:v>
                </c:pt>
                <c:pt idx="1">
                  <c:v>0.001333507762564556</c:v>
                </c:pt>
                <c:pt idx="2">
                  <c:v>0.008591496943341055</c:v>
                </c:pt>
                <c:pt idx="3">
                  <c:v>0.007174550950070865</c:v>
                </c:pt>
                <c:pt idx="4">
                  <c:v>0.0006502139779190402</c:v>
                </c:pt>
                <c:pt idx="5">
                  <c:v>0.0024618690465788855</c:v>
                </c:pt>
                <c:pt idx="6">
                  <c:v/>
                </c:pt>
                <c:pt idx="7">
                  <c:v>4.171911535281731e-05</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0.10156483467103677</c:v>
                </c:pt>
                <c:pt idx="8">
                  <c:v>0.14636169077848524</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1.802802531396431e-08</c:v>
                </c:pt>
                <c:pt idx="1">
                  <c:v/>
                </c:pt>
                <c:pt idx="2">
                  <c:v>9.03654768862461e-08</c:v>
                </c:pt>
                <c:pt idx="3">
                  <c:v>0.010013581703572184</c:v>
                </c:pt>
                <c:pt idx="4">
                  <c:v>0.0016761301889800756</c:v>
                </c:pt>
                <c:pt idx="5">
                  <c:v>0.007515446573777856</c:v>
                </c:pt>
                <c:pt idx="6">
                  <c:v>0.002830410340406952</c:v>
                </c:pt>
                <c:pt idx="7">
                  <c:v>0.007199625091168654</c:v>
                </c:pt>
                <c:pt idx="8">
                  <c:v>0.0030056053383061584</c:v>
                </c:pt>
                <c:pt idx="9">
                  <c:v>4.047742383617836e-06</c:v>
                </c:pt>
                <c:pt idx="10">
                  <c:v>6.953860064228883e-06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2.7415229367946326e-06</c:v>
                </c:pt>
                <c:pt idx="1">
                  <c:v>6.426479576343146e-07</c:v>
                </c:pt>
                <c:pt idx="2">
                  <c:v>4.45613418870969e-06</c:v>
                </c:pt>
                <c:pt idx="3">
                  <c:v>0.01687721138806102</c:v>
                </c:pt>
                <c:pt idx="4">
                  <c:v>0.00413778096601834</c:v>
                </c:pt>
                <c:pt idx="5">
                  <c:v>0.005769305124771625</c:v>
                </c:pt>
                <c:pt idx="6">
                  <c:v>0.0028979991016709087</c:v>
                </c:pt>
                <c:pt idx="7">
                  <c:v>0.006704058442431768</c:v>
                </c:pt>
                <c:pt idx="8">
                  <c:v>0.0020856655822744283</c:v>
                </c:pt>
                <c:pt idx="9">
                  <c:v>0.0018707747056201961</c:v>
                </c:pt>
                <c:pt idx="10">
                  <c:v>2.1420715222920265e-05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2.1420715222920265e-05</c:v>
                </c:pt>
                <c:pt idx="1">
                  <c:v>0.0018707747056201961</c:v>
                </c:pt>
                <c:pt idx="2">
                  <c:v>0.0020856655822744283</c:v>
                </c:pt>
                <c:pt idx="3">
                  <c:v>0.006704058442431768</c:v>
                </c:pt>
                <c:pt idx="4">
                  <c:v>0.005769305124771625</c:v>
                </c:pt>
                <c:pt idx="5">
                  <c:v>0.0028979991016709087</c:v>
                </c:pt>
                <c:pt idx="6">
                  <c:v>0.01687721138806102</c:v>
                </c:pt>
                <c:pt idx="7">
                  <c:v>0.00413778096601834</c:v>
                </c:pt>
                <c:pt idx="8">
                  <c:v>6.426479576343146e-07</c:v>
                </c:pt>
                <c:pt idx="9">
                  <c:v>4.45613418870969e-06</c:v>
                </c:pt>
                <c:pt idx="10">
                  <c:v>2.7415229367946326e-06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0.10156483467103677</c:v>
                </c:pt>
                <c:pt idx="8">
                  <c:v>0.14636169077848524</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0.004546238917179327</c:v>
                </c:pt>
                <c:pt idx="3">
                  <c:v>0.0010920196899541514</c:v>
                </c:pt>
                <c:pt idx="4">
                  <c:v>0.0007479358974105629</c:v>
                </c:pt>
                <c:pt idx="5">
                  <c:v>0.002991585619070438</c:v>
                </c:pt>
                <c:pt idx="6">
                  <c:v>0.002286301099998601</c:v>
                </c:pt>
                <c:pt idx="7">
                  <c:v>0.00654787253976347</c:v>
                </c:pt>
                <c:pt idx="8">
                  <c:v>0.007709859672012065</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6.227722476043873e-08</c:v>
                </c:pt>
                <c:pt idx="1">
                  <c:v>1.7636380033222116e-06</c:v>
                </c:pt>
                <c:pt idx="2">
                  <c:v>0.00388488110655021</c:v>
                </c:pt>
                <c:pt idx="3">
                  <c:v>0.004504171129757354</c:v>
                </c:pt>
                <c:pt idx="4">
                  <c:v>0.0008002239117989131</c:v>
                </c:pt>
                <c:pt idx="5">
                  <c:v>0.003204383171782237</c:v>
                </c:pt>
                <c:pt idx="6">
                  <c:v>0.002846086397167409</c:v>
                </c:pt>
                <c:pt idx="7">
                  <c:v>0.007779802096760204</c:v>
                </c:pt>
                <c:pt idx="8">
                  <c:v>0.007211375340566979</c:v>
                </c:pt>
                <c:pt idx="9">
                  <c:v>4.372656206583996e-08</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4.372656206583996e-08</c:v>
                </c:pt>
                <c:pt idx="2">
                  <c:v>0.007211375340566979</c:v>
                </c:pt>
                <c:pt idx="3">
                  <c:v>0.007779802096760204</c:v>
                </c:pt>
                <c:pt idx="4">
                  <c:v>0.003204383171782237</c:v>
                </c:pt>
                <c:pt idx="5">
                  <c:v>0.002846086397167409</c:v>
                </c:pt>
                <c:pt idx="6">
                  <c:v>0.004504171129757354</c:v>
                </c:pt>
                <c:pt idx="7">
                  <c:v>0.0008002239117989131</c:v>
                </c:pt>
                <c:pt idx="8">
                  <c:v>1.7636380033222116e-06</c:v>
                </c:pt>
                <c:pt idx="9">
                  <c:v>0.00388488110655021</c:v>
                </c:pt>
                <c:pt idx="10">
                  <c:v>6.227722476043873e-08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0.10156483467103677</c:v>
                </c:pt>
                <c:pt idx="8">
                  <c:v>0.14636169077848524</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3.859732614624831e-05</c:v>
                </c:pt>
                <c:pt idx="5">
                  <c:v>0.0012992137567346953</c:v>
                </c:pt>
                <c:pt idx="6">
                  <c:v>0.0017253640500615628</c:v>
                </c:pt>
                <c:pt idx="7">
                  <c:v>0.003580900132953554</c:v>
                </c:pt>
                <c:pt idx="8">
                  <c:v>0.010568384492545829</c:v>
                </c:pt>
                <c:pt idx="9">
                  <c:v>0.001092315124218984</c:v>
                </c:pt>
                <c:pt idx="10">
                  <c:v>0.00012069605202477607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3.0870250118648524e-05</c:v>
                </c:pt>
                <c:pt idx="5">
                  <c:v>0.0031450304334989998</c:v>
                </c:pt>
                <c:pt idx="6">
                  <c:v>0.0030075690687200933</c:v>
                </c:pt>
                <c:pt idx="7">
                  <c:v>0.002942096980607313</c:v>
                </c:pt>
                <c:pt idx="8">
                  <c:v>0.016424903435520586</c:v>
                </c:pt>
                <c:pt idx="9">
                  <c:v>0.0018905187618033612</c:v>
                </c:pt>
                <c:pt idx="10">
                  <c:v>0.00013897459522233216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0.011541257537623539</c:v>
                </c:pt>
                <c:pt idx="1">
                  <c:v>0.009117305413480924</c:v>
                </c:pt>
                <c:pt idx="2">
                  <c:v>0.016301635329842315</c:v>
                </c:pt>
                <c:pt idx="3">
                  <c:v>0.012411255521436128</c:v>
                </c:pt>
                <c:pt idx="4">
                  <c:v>0.05219875481715808</c:v>
                </c:pt>
                <c:pt idx="5">
                  <c:v>0.09179809552681169</c:v>
                </c:pt>
                <c:pt idx="6">
                  <c:v>0.2026334687049521</c:v>
                </c:pt>
                <c:pt idx="7">
                  <c:v>0.15958441887694685</c:v>
                </c:pt>
                <c:pt idx="8">
                  <c:v>0.3649632933266263</c:v>
                </c:pt>
                <c:pt idx="9">
                  <c:v>0.07945051494512212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0.00013897459522233216</c:v>
                </c:pt>
                <c:pt idx="1">
                  <c:v>0.0018905187618033612</c:v>
                </c:pt>
                <c:pt idx="2">
                  <c:v>0.016424903435520586</c:v>
                </c:pt>
                <c:pt idx="3">
                  <c:v>0.002942096980607313</c:v>
                </c:pt>
                <c:pt idx="4">
                  <c:v>0.0031450304334989998</c:v>
                </c:pt>
                <c:pt idx="5">
                  <c:v>0.0030075690687200933</c:v>
                </c:pt>
                <c:pt idx="6">
                  <c:v/>
                </c:pt>
                <c:pt idx="7">
                  <c:v>3.0870250118648524e-05</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0.001981721394986459</c:v>
                </c:pt>
                <c:pt idx="1">
                  <c:v>0.0004808605532957111</c:v>
                </c:pt>
                <c:pt idx="2">
                  <c:v>0.002715917198580908</c:v>
                </c:pt>
                <c:pt idx="3">
                  <c:v>0.006469600288010184</c:v>
                </c:pt>
                <c:pt idx="4">
                  <c:v>0.008818804051483218</c:v>
                </c:pt>
                <c:pt idx="5">
                  <c:v>0.009848554281347895</c:v>
                </c:pt>
                <c:pt idx="6">
                  <c:v>0.0058003203150329054</c:v>
                </c:pt>
                <c:pt idx="7">
                  <c:v>0.018070122323801126</c:v>
                </c:pt>
                <c:pt idx="8">
                  <c:v>0.011680382288567862</c:v>
                </c:pt>
                <c:pt idx="9">
                  <c:v>0.0035391978829527617</c:v>
                </c:pt>
                <c:pt idx="10">
                  <c:v>0.00024567678703881163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0.10156483467103677</c:v>
                </c:pt>
                <c:pt idx="8">
                  <c:v>0.14636169077848524</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1.802802531396431e-08</c:v>
                </c:pt>
                <c:pt idx="1">
                  <c:v/>
                </c:pt>
                <c:pt idx="2">
                  <c:v>9.03654768862461e-08</c:v>
                </c:pt>
                <c:pt idx="3">
                  <c:v>0.010013581703572184</c:v>
                </c:pt>
                <c:pt idx="4">
                  <c:v>0.0016761301889800756</c:v>
                </c:pt>
                <c:pt idx="5">
                  <c:v>0.007515446573777856</c:v>
                </c:pt>
                <c:pt idx="6">
                  <c:v>0.002830410340406952</c:v>
                </c:pt>
                <c:pt idx="7">
                  <c:v>0.007199625091168654</c:v>
                </c:pt>
                <c:pt idx="8">
                  <c:v>0.0030056053383061584</c:v>
                </c:pt>
                <c:pt idx="9">
                  <c:v>4.047742383617836e-06</c:v>
                </c:pt>
                <c:pt idx="10">
                  <c:v>6.953860064228883e-06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0.0005243422027842138</c:v>
                </c:pt>
                <c:pt idx="1">
                  <c:v/>
                </c:pt>
                <c:pt idx="2">
                  <c:v>0.002102034168663126</c:v>
                </c:pt>
                <c:pt idx="3">
                  <c:v>0.010576402164695872</c:v>
                </c:pt>
                <c:pt idx="4">
                  <c:v>0.006137762164272656</c:v>
                </c:pt>
                <c:pt idx="5">
                  <c:v>0.004654780621441087</c:v>
                </c:pt>
                <c:pt idx="6">
                  <c:v>0.0013971078968719594</c:v>
                </c:pt>
                <c:pt idx="7">
                  <c:v>0.012103558866146936</c:v>
                </c:pt>
                <c:pt idx="8">
                  <c:v>0.0018740460179451713</c:v>
                </c:pt>
                <c:pt idx="9">
                  <c:v>1.7628174715799745e-07</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0.011541257537623539</c:v>
                </c:pt>
                <c:pt idx="1">
                  <c:v>0.009117305413480924</c:v>
                </c:pt>
                <c:pt idx="2">
                  <c:v>0.016301635329842315</c:v>
                </c:pt>
                <c:pt idx="3">
                  <c:v>0.012411255521436128</c:v>
                </c:pt>
                <c:pt idx="4">
                  <c:v>0.05219875481715808</c:v>
                </c:pt>
                <c:pt idx="5">
                  <c:v>0.09179809552681169</c:v>
                </c:pt>
                <c:pt idx="6">
                  <c:v>0.2026334687049521</c:v>
                </c:pt>
                <c:pt idx="7">
                  <c:v>0.15958441887694685</c:v>
                </c:pt>
                <c:pt idx="8">
                  <c:v>0.3649632933266263</c:v>
                </c:pt>
                <c:pt idx="9">
                  <c:v>0.07945051494512212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1.7628174715799745e-07</c:v>
                </c:pt>
                <c:pt idx="2">
                  <c:v>0.0018740460179451713</c:v>
                </c:pt>
                <c:pt idx="3">
                  <c:v>0.012103558866146936</c:v>
                </c:pt>
                <c:pt idx="4">
                  <c:v>0.004654780621441087</c:v>
                </c:pt>
                <c:pt idx="5">
                  <c:v>0.0013971078968719594</c:v>
                </c:pt>
                <c:pt idx="6">
                  <c:v>0.010576402164695872</c:v>
                </c:pt>
                <c:pt idx="7">
                  <c:v>0.006137762164272656</c:v>
                </c:pt>
                <c:pt idx="8">
                  <c:v/>
                </c:pt>
                <c:pt idx="9">
                  <c:v>0.002102034168663126</c:v>
                </c:pt>
                <c:pt idx="10">
                  <c:v>0.0005243422027842138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7.405405396720762e-07</c:v>
                </c:pt>
                <c:pt idx="3">
                  <c:v>0.08206079859622176</c:v>
                </c:pt>
                <c:pt idx="4">
                  <c:v>0.013735802625934962</c:v>
                </c:pt>
                <c:pt idx="5">
                  <c:v>0.06158870680921726</c:v>
                </c:pt>
                <c:pt idx="6">
                  <c:v>0.02319507043178579</c:v>
                </c:pt>
                <c:pt idx="7">
                  <c:v>0.05900056563816069</c:v>
                </c:pt>
                <c:pt idx="8">
                  <c:v>0.024630784631086092</c:v>
                </c:pt>
                <c:pt idx="9">
                  <c:v>3.31710453206729e-05</c:v>
                </c:pt>
                <c:pt idx="10">
                  <c:v>5.6986533599004805e-05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0.10156483467103677</c:v>
                </c:pt>
                <c:pt idx="8">
                  <c:v>0.14636169077848524</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0.004546238917179327</c:v>
                </c:pt>
                <c:pt idx="3">
                  <c:v>0.0010920196899541514</c:v>
                </c:pt>
                <c:pt idx="4">
                  <c:v>0.0007479358974105629</c:v>
                </c:pt>
                <c:pt idx="5">
                  <c:v>0.002991585619070438</c:v>
                </c:pt>
                <c:pt idx="6">
                  <c:v>0.002286301099998601</c:v>
                </c:pt>
                <c:pt idx="7">
                  <c:v>0.00654787253976347</c:v>
                </c:pt>
                <c:pt idx="8">
                  <c:v>0.007709859672012065</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9.935309084378067e-05</c:v>
                </c:pt>
                <c:pt idx="1">
                  <c:v>0.002305581989624116</c:v>
                </c:pt>
                <c:pt idx="2">
                  <c:v>0.004111146912207988</c:v>
                </c:pt>
                <c:pt idx="3">
                  <c:v/>
                </c:pt>
                <c:pt idx="4">
                  <c:v>2.548405732924674e-05</c:v>
                </c:pt>
                <c:pt idx="5">
                  <c:v>0.00498100832087721</c:v>
                </c:pt>
                <c:pt idx="6">
                  <c:v>0.0038259509711276803</c:v>
                </c:pt>
                <c:pt idx="7">
                  <c:v>0.006416261144324794</c:v>
                </c:pt>
                <c:pt idx="8">
                  <c:v>0.008254967035374369</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0.011541257537623539</c:v>
                </c:pt>
                <c:pt idx="1">
                  <c:v>0.009117305413480924</c:v>
                </c:pt>
                <c:pt idx="2">
                  <c:v>0.016301635329842315</c:v>
                </c:pt>
                <c:pt idx="3">
                  <c:v>0.012411255521436128</c:v>
                </c:pt>
                <c:pt idx="4">
                  <c:v>0.05219875481715808</c:v>
                </c:pt>
                <c:pt idx="5">
                  <c:v>0.09179809552681169</c:v>
                </c:pt>
                <c:pt idx="6">
                  <c:v>0.2026334687049521</c:v>
                </c:pt>
                <c:pt idx="7">
                  <c:v>0.15958441887694685</c:v>
                </c:pt>
                <c:pt idx="8">
                  <c:v>0.3649632933266263</c:v>
                </c:pt>
                <c:pt idx="9">
                  <c:v>0.07945051494512212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0.008254967035374369</c:v>
                </c:pt>
                <c:pt idx="3">
                  <c:v>0.006416261144324794</c:v>
                </c:pt>
                <c:pt idx="4">
                  <c:v>0.00498100832087721</c:v>
                </c:pt>
                <c:pt idx="5">
                  <c:v>0.0038259509711276803</c:v>
                </c:pt>
                <c:pt idx="6">
                  <c:v/>
                </c:pt>
                <c:pt idx="7">
                  <c:v>2.548405732924674e-05</c:v>
                </c:pt>
                <c:pt idx="8">
                  <c:v>0.002305581989624116</c:v>
                </c:pt>
                <c:pt idx="9">
                  <c:v>0.004111146912207988</c:v>
                </c:pt>
                <c:pt idx="10">
                  <c:v>9.935309084378067e-05</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0.10156483467103677</c:v>
                </c:pt>
                <c:pt idx="8">
                  <c:v>0.14636169077848524</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6.302732612301194e-09</c:v>
                </c:pt>
                <c:pt idx="1">
                  <c:v/>
                </c:pt>
                <c:pt idx="2">
                  <c:v/>
                </c:pt>
                <c:pt idx="3">
                  <c:v/>
                </c:pt>
                <c:pt idx="4">
                  <c:v>2.20308802783084e-05</c:v>
                </c:pt>
                <c:pt idx="5">
                  <c:v>0.003027130699712801</c:v>
                </c:pt>
                <c:pt idx="6">
                  <c:v>0.0010604486537568623</c:v>
                </c:pt>
                <c:pt idx="7">
                  <c:v>0.0023716758350342034</c:v>
                </c:pt>
                <c:pt idx="8">
                  <c:v>0.006071167257699736</c:v>
                </c:pt>
                <c:pt idx="9">
                  <c:v>0.0006234800731188243</c:v>
                </c:pt>
                <c:pt idx="10">
                  <c:v>6.889182587796395e-05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0.0039433076220715705</c:v>
                </c:pt>
                <c:pt idx="1">
                  <c:v/>
                </c:pt>
                <c:pt idx="2">
                  <c:v>0.015808316239147732</c:v>
                </c:pt>
                <c:pt idx="3">
                  <c:v>0.07953967284854058</c:v>
                </c:pt>
                <c:pt idx="4">
                  <c:v>0.04615894771834592</c:v>
                </c:pt>
                <c:pt idx="5">
                  <c:v>0.035006207408320195</c:v>
                </c:pt>
                <c:pt idx="6">
                  <c:v>0.010506928851688921</c:v>
                </c:pt>
                <c:pt idx="7">
                  <c:v>0.09102463177222263</c:v>
                </c:pt>
                <c:pt idx="8">
                  <c:v>0.014093734792729056</c:v>
                </c:pt>
                <c:pt idx="9">
                  <c:v>1.3257242188576946e-06</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4.001553729815362e-08</c:v>
                </c:pt>
                <c:pt idx="1">
                  <c:v/>
                </c:pt>
                <c:pt idx="2">
                  <c:v/>
                </c:pt>
                <c:pt idx="3">
                  <c:v/>
                </c:pt>
                <c:pt idx="4">
                  <c:v>0.00010924894997290601</c:v>
                </c:pt>
                <c:pt idx="5">
                  <c:v>0.0024172512273142985</c:v>
                </c:pt>
                <c:pt idx="6">
                  <c:v>0.0024872310522562045</c:v>
                </c:pt>
                <c:pt idx="7">
                  <c:v>0.004667833658563696</c:v>
                </c:pt>
                <c:pt idx="8">
                  <c:v>0.005388863008772088</c:v>
                </c:pt>
                <c:pt idx="9">
                  <c:v>0.0008218578878327005</c:v>
                </c:pt>
                <c:pt idx="10">
                  <c:v>9.839738957254141e-05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9.839738957254141e-05</c:v>
                </c:pt>
                <c:pt idx="1">
                  <c:v>0.0008218578878327005</c:v>
                </c:pt>
                <c:pt idx="2">
                  <c:v>0.005388863008772088</c:v>
                </c:pt>
                <c:pt idx="3">
                  <c:v>0.004667833658563696</c:v>
                </c:pt>
                <c:pt idx="4">
                  <c:v>0.0024172512273142985</c:v>
                </c:pt>
                <c:pt idx="5">
                  <c:v>0.0024872310522562045</c:v>
                </c:pt>
                <c:pt idx="6">
                  <c:v/>
                </c:pt>
                <c:pt idx="7">
                  <c:v>0.00010924894997290601</c:v>
                </c:pt>
                <c:pt idx="8">
                  <c:v/>
                </c:pt>
                <c:pt idx="9">
                  <c:v/>
                </c:pt>
                <c:pt idx="10">
                  <c:v>4.001553729815362e-08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0.10156483467103677</c:v>
                </c:pt>
                <c:pt idx="8">
                  <c:v>0.14636169077848524</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0.011541257537623539</c:v>
                </c:pt>
                <c:pt idx="1">
                  <c:v>0.009117305413480924</c:v>
                </c:pt>
                <c:pt idx="2">
                  <c:v>0.016301635329842315</c:v>
                </c:pt>
                <c:pt idx="3">
                  <c:v>0.012411255521436128</c:v>
                </c:pt>
                <c:pt idx="4">
                  <c:v>0.05219875481715808</c:v>
                </c:pt>
                <c:pt idx="5">
                  <c:v>0.09179809552681169</c:v>
                </c:pt>
                <c:pt idx="6">
                  <c:v>0.2026334687049521</c:v>
                </c:pt>
                <c:pt idx="7">
                  <c:v>0.15958441887694685</c:v>
                </c:pt>
                <c:pt idx="8">
                  <c:v>0.3649632933266263</c:v>
                </c:pt>
                <c:pt idx="9">
                  <c:v>0.07945051494512212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3.0484645492150674e-08</c:v>
                </c:pt>
                <c:pt idx="1">
                  <c:v/>
                </c:pt>
                <c:pt idx="2">
                  <c:v>5.157950566393426e-08</c:v>
                </c:pt>
                <c:pt idx="3">
                  <c:v>0.005715629596531041</c:v>
                </c:pt>
                <c:pt idx="4">
                  <c:v>0.0009567145502349202</c:v>
                </c:pt>
                <c:pt idx="5">
                  <c:v>0.004289724709881665</c:v>
                </c:pt>
                <c:pt idx="6">
                  <c:v>0.0016244189686863194</c:v>
                </c:pt>
                <c:pt idx="7">
                  <c:v>0.004215962672475138</c:v>
                </c:pt>
                <c:pt idx="8">
                  <c:v>0.0017155626563656109</c:v>
                </c:pt>
                <c:pt idx="9">
                  <c:v>0.0006460384535286234</c:v>
                </c:pt>
                <c:pt idx="10">
                  <c:v>3.9691780193957194e-06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1.6896356463240782e-06</c:v>
                </c:pt>
                <c:pt idx="1">
                  <c:v>3.9607215488988784e-07</c:v>
                </c:pt>
                <c:pt idx="2">
                  <c:v>2.7463724884426656e-06</c:v>
                </c:pt>
                <c:pt idx="3">
                  <c:v>0.010401641215212906</c:v>
                </c:pt>
                <c:pt idx="4">
                  <c:v>0.0025501673259900166</c:v>
                </c:pt>
                <c:pt idx="5">
                  <c:v>0.0035556965300212423</c:v>
                </c:pt>
                <c:pt idx="6">
                  <c:v>0.0017860739078562468</c:v>
                </c:pt>
                <c:pt idx="7">
                  <c:v>0.004207288306650299</c:v>
                </c:pt>
                <c:pt idx="8">
                  <c:v>0.0012870907741153095</c:v>
                </c:pt>
                <c:pt idx="9">
                  <c:v>0.0024358421192855737</c:v>
                </c:pt>
                <c:pt idx="10">
                  <c:v>1.3201860733917374e-05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1.3201860733917374e-05</c:v>
                </c:pt>
                <c:pt idx="1">
                  <c:v>0.0024358421192855737</c:v>
                </c:pt>
                <c:pt idx="2">
                  <c:v>0.0012870907741153095</c:v>
                </c:pt>
                <c:pt idx="3">
                  <c:v>0.004207288306650299</c:v>
                </c:pt>
                <c:pt idx="4">
                  <c:v>0.0035556965300212423</c:v>
                </c:pt>
                <c:pt idx="5">
                  <c:v>0.0017860739078562468</c:v>
                </c:pt>
                <c:pt idx="6">
                  <c:v>0.010401641215212906</c:v>
                </c:pt>
                <c:pt idx="7">
                  <c:v>0.0025501673259900166</c:v>
                </c:pt>
                <c:pt idx="8">
                  <c:v>3.9607215488988784e-07</c:v>
                </c:pt>
                <c:pt idx="9">
                  <c:v>2.7463724884426656e-06</c:v>
                </c:pt>
                <c:pt idx="10">
                  <c:v>1.6896356463240782e-06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1.3257242188576946e-06</c:v>
                </c:pt>
                <c:pt idx="2">
                  <c:v>0.014093734792729056</c:v>
                </c:pt>
                <c:pt idx="3">
                  <c:v>0.09102463177222263</c:v>
                </c:pt>
                <c:pt idx="4">
                  <c:v>0.035006207408320195</c:v>
                </c:pt>
                <c:pt idx="5">
                  <c:v>0.010506928851688921</c:v>
                </c:pt>
                <c:pt idx="6">
                  <c:v>0.07953967284854058</c:v>
                </c:pt>
                <c:pt idx="7">
                  <c:v>0.04615894771834592</c:v>
                </c:pt>
                <c:pt idx="8">
                  <c:v/>
                </c:pt>
                <c:pt idx="9">
                  <c:v>0.015808316239147732</c:v>
                </c:pt>
                <c:pt idx="10">
                  <c:v>0.0039433076220715705</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0.10156483467103677</c:v>
                </c:pt>
                <c:pt idx="8">
                  <c:v>0.14636169077848524</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0.0025949374037325524</c:v>
                </c:pt>
                <c:pt idx="3">
                  <c:v>0.0006233114428646462</c:v>
                </c:pt>
                <c:pt idx="4">
                  <c:v>0.0004269126350687095</c:v>
                </c:pt>
                <c:pt idx="5">
                  <c:v>0.0017075603726103231</c:v>
                </c:pt>
                <c:pt idx="6">
                  <c:v>0.0013049926210790099</c:v>
                </c:pt>
                <c:pt idx="7">
                  <c:v>0.003737445320812045</c:v>
                </c:pt>
                <c:pt idx="8">
                  <c:v>0.0044006933214249585</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3.838225006149429e-08</c:v>
                </c:pt>
                <c:pt idx="1">
                  <c:v>1.086952655996785e-06</c:v>
                </c:pt>
                <c:pt idx="2">
                  <c:v>0.0023943019083519984</c:v>
                </c:pt>
                <c:pt idx="3">
                  <c:v>0.002775978269537971</c:v>
                </c:pt>
                <c:pt idx="4">
                  <c:v>0.0004931882306252701</c:v>
                </c:pt>
                <c:pt idx="5">
                  <c:v>0.0019749023285045237</c:v>
                </c:pt>
                <c:pt idx="6">
                  <c:v>0.001754079444177327</c:v>
                </c:pt>
                <c:pt idx="7">
                  <c:v>0.004794791525400081</c:v>
                </c:pt>
                <c:pt idx="8">
                  <c:v>0.004444462846147311</c:v>
                </c:pt>
                <c:pt idx="9">
                  <c:v>2.6949239404878965e-08</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2.6949239404878965e-08</c:v>
                </c:pt>
                <c:pt idx="2">
                  <c:v>0.004444462846147311</c:v>
                </c:pt>
                <c:pt idx="3">
                  <c:v>0.004794791525400081</c:v>
                </c:pt>
                <c:pt idx="4">
                  <c:v>0.0019749023285045237</c:v>
                </c:pt>
                <c:pt idx="5">
                  <c:v>0.001754079444177327</c:v>
                </c:pt>
                <c:pt idx="6">
                  <c:v>0.002775978269537971</c:v>
                </c:pt>
                <c:pt idx="7">
                  <c:v>0.0004931882306252701</c:v>
                </c:pt>
                <c:pt idx="8">
                  <c:v>1.086952655996785e-06</c:v>
                </c:pt>
                <c:pt idx="9">
                  <c:v>0.0023943019083519984</c:v>
                </c:pt>
                <c:pt idx="10">
                  <c:v>3.838225006149429e-08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0.10156483467103677</c:v>
                </c:pt>
                <c:pt idx="8">
                  <c:v>0.14636169077848524</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6.302732612301194e-09</c:v>
                </c:pt>
                <c:pt idx="1">
                  <c:v/>
                </c:pt>
                <c:pt idx="2">
                  <c:v/>
                </c:pt>
                <c:pt idx="3">
                  <c:v/>
                </c:pt>
                <c:pt idx="4">
                  <c:v>2.20308802783084e-05</c:v>
                </c:pt>
                <c:pt idx="5">
                  <c:v>0.003027130699712801</c:v>
                </c:pt>
                <c:pt idx="6">
                  <c:v>0.0010604486537568623</c:v>
                </c:pt>
                <c:pt idx="7">
                  <c:v>0.0023716758350342034</c:v>
                </c:pt>
                <c:pt idx="8">
                  <c:v>0.006071167257699736</c:v>
                </c:pt>
                <c:pt idx="9">
                  <c:v>0.0006234800731188243</c:v>
                </c:pt>
                <c:pt idx="10">
                  <c:v>6.889182587796395e-05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1.2563846968820616e-05</c:v>
                </c:pt>
                <c:pt idx="5">
                  <c:v>0.003910096202506397</c:v>
                </c:pt>
                <c:pt idx="6">
                  <c:v>0.0016312763370760876</c:v>
                </c:pt>
                <c:pt idx="7">
                  <c:v>0.0017009624633459602</c:v>
                </c:pt>
                <c:pt idx="8">
                  <c:v>0.006684752227416385</c:v>
                </c:pt>
                <c:pt idx="9">
                  <c:v>0.0007694200184219795</c:v>
                </c:pt>
                <c:pt idx="10">
                  <c:v>5.656110786975414e-05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0.011541257537623539</c:v>
                </c:pt>
                <c:pt idx="1">
                  <c:v>0.009117305413480924</c:v>
                </c:pt>
                <c:pt idx="2">
                  <c:v>0.016301635329842315</c:v>
                </c:pt>
                <c:pt idx="3">
                  <c:v>0.012411255521436128</c:v>
                </c:pt>
                <c:pt idx="4">
                  <c:v>0.05219875481715808</c:v>
                </c:pt>
                <c:pt idx="5">
                  <c:v>0.09179809552681169</c:v>
                </c:pt>
                <c:pt idx="6">
                  <c:v>0.2026334687049521</c:v>
                </c:pt>
                <c:pt idx="7">
                  <c:v>0.15958441887694685</c:v>
                </c:pt>
                <c:pt idx="8">
                  <c:v>0.3649632933266263</c:v>
                </c:pt>
                <c:pt idx="9">
                  <c:v>0.07945051494512212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5.656110786975414e-05</c:v>
                </c:pt>
                <c:pt idx="1">
                  <c:v>0.0007694200184219795</c:v>
                </c:pt>
                <c:pt idx="2">
                  <c:v>0.006684752227416385</c:v>
                </c:pt>
                <c:pt idx="3">
                  <c:v>0.0017009624633459602</c:v>
                </c:pt>
                <c:pt idx="4">
                  <c:v>0.003910096202506397</c:v>
                </c:pt>
                <c:pt idx="5">
                  <c:v>0.0016312763370760876</c:v>
                </c:pt>
                <c:pt idx="6">
                  <c:v/>
                </c:pt>
                <c:pt idx="7">
                  <c:v>1.2563846968820616e-05</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0.10156483467103677</c:v>
                </c:pt>
                <c:pt idx="8">
                  <c:v>0.14636169077848524</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3.0484645492150674e-08</c:v>
                </c:pt>
                <c:pt idx="1">
                  <c:v/>
                </c:pt>
                <c:pt idx="2">
                  <c:v>5.157950566393426e-08</c:v>
                </c:pt>
                <c:pt idx="3">
                  <c:v>0.005715629596531041</c:v>
                </c:pt>
                <c:pt idx="4">
                  <c:v>0.0009567145502349202</c:v>
                </c:pt>
                <c:pt idx="5">
                  <c:v>0.004289724709881665</c:v>
                </c:pt>
                <c:pt idx="6">
                  <c:v>0.0016244189686863194</c:v>
                </c:pt>
                <c:pt idx="7">
                  <c:v>0.004215962672475138</c:v>
                </c:pt>
                <c:pt idx="8">
                  <c:v>0.0017155626563656109</c:v>
                </c:pt>
                <c:pt idx="9">
                  <c:v>0.0006460384535286234</c:v>
                </c:pt>
                <c:pt idx="10">
                  <c:v>3.9691780193957194e-06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0.00021340141948171477</c:v>
                </c:pt>
                <c:pt idx="1">
                  <c:v/>
                </c:pt>
                <c:pt idx="2">
                  <c:v>0.0008555044263266814</c:v>
                </c:pt>
                <c:pt idx="3">
                  <c:v>0.004304477539612479</c:v>
                </c:pt>
                <c:pt idx="4">
                  <c:v>0.00249800064031081</c:v>
                </c:pt>
                <c:pt idx="5">
                  <c:v>0.0018944437177037627</c:v>
                </c:pt>
                <c:pt idx="6">
                  <c:v>0.0005686861560723379</c:v>
                </c:pt>
                <c:pt idx="7">
                  <c:v>0.004926046644477025</c:v>
                </c:pt>
                <c:pt idx="8">
                  <c:v>0.0007631689948834697</c:v>
                </c:pt>
                <c:pt idx="9">
                  <c:v>2.031582650015659e-07</c:v>
                </c:pt>
                <c:pt idx="10">
                  <c:v>5.256542521019537e-08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0.011541257537623539</c:v>
                </c:pt>
                <c:pt idx="1">
                  <c:v>0.009117305413480924</c:v>
                </c:pt>
                <c:pt idx="2">
                  <c:v>0.016301635329842315</c:v>
                </c:pt>
                <c:pt idx="3">
                  <c:v>0.012411255521436128</c:v>
                </c:pt>
                <c:pt idx="4">
                  <c:v>0.05219875481715808</c:v>
                </c:pt>
                <c:pt idx="5">
                  <c:v>0.09179809552681169</c:v>
                </c:pt>
                <c:pt idx="6">
                  <c:v>0.2026334687049521</c:v>
                </c:pt>
                <c:pt idx="7">
                  <c:v>0.15958441887694685</c:v>
                </c:pt>
                <c:pt idx="8">
                  <c:v>0.3649632933266263</c:v>
                </c:pt>
                <c:pt idx="9">
                  <c:v>0.07945051494512212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5.256542521019537e-08</c:v>
                </c:pt>
                <c:pt idx="1">
                  <c:v>2.031582650015659e-07</c:v>
                </c:pt>
                <c:pt idx="2">
                  <c:v>0.0007631689948834697</c:v>
                </c:pt>
                <c:pt idx="3">
                  <c:v>0.004926046644477025</c:v>
                </c:pt>
                <c:pt idx="4">
                  <c:v>0.0018944437177037627</c:v>
                </c:pt>
                <c:pt idx="5">
                  <c:v>0.0005686861560723379</c:v>
                </c:pt>
                <c:pt idx="6">
                  <c:v>0.004304477539612479</c:v>
                </c:pt>
                <c:pt idx="7">
                  <c:v>0.00249800064031081</c:v>
                </c:pt>
                <c:pt idx="8">
                  <c:v/>
                </c:pt>
                <c:pt idx="9">
                  <c:v>0.0008555044263266814</c:v>
                </c:pt>
                <c:pt idx="10">
                  <c:v>0.00021340141948171477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0.10156483467103677</c:v>
                </c:pt>
                <c:pt idx="8">
                  <c:v>0.14636169077848524</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0.0025949374037325524</c:v>
                </c:pt>
                <c:pt idx="3">
                  <c:v>0.0006233114428646462</c:v>
                </c:pt>
                <c:pt idx="4">
                  <c:v>0.0004269126350687095</c:v>
                </c:pt>
                <c:pt idx="5">
                  <c:v>0.0017075603726103231</c:v>
                </c:pt>
                <c:pt idx="6">
                  <c:v>0.0013049926210790099</c:v>
                </c:pt>
                <c:pt idx="7">
                  <c:v>0.003737445320812045</c:v>
                </c:pt>
                <c:pt idx="8">
                  <c:v>0.0044006933214249585</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4.043559817115083e-05</c:v>
                </c:pt>
                <c:pt idx="1">
                  <c:v>0.0009383461157707815</c:v>
                </c:pt>
                <c:pt idx="2">
                  <c:v>0.001673190870588963</c:v>
                </c:pt>
                <c:pt idx="3">
                  <c:v/>
                </c:pt>
                <c:pt idx="4">
                  <c:v>1.0371726668838684e-05</c:v>
                </c:pt>
                <c:pt idx="5">
                  <c:v>0.002027214747318125</c:v>
                </c:pt>
                <c:pt idx="6">
                  <c:v>0.0015571193082890124</c:v>
                </c:pt>
                <c:pt idx="7">
                  <c:v>0.0026113466142792534</c:v>
                </c:pt>
                <c:pt idx="8">
                  <c:v>0.0033596793730689377</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0.011541257537623539</c:v>
                </c:pt>
                <c:pt idx="1">
                  <c:v>0.009117305413480924</c:v>
                </c:pt>
                <c:pt idx="2">
                  <c:v>0.016301635329842315</c:v>
                </c:pt>
                <c:pt idx="3">
                  <c:v>0.012411255521436128</c:v>
                </c:pt>
                <c:pt idx="4">
                  <c:v>0.05219875481715808</c:v>
                </c:pt>
                <c:pt idx="5">
                  <c:v>0.09179809552681169</c:v>
                </c:pt>
                <c:pt idx="6">
                  <c:v>0.2026334687049521</c:v>
                </c:pt>
                <c:pt idx="7">
                  <c:v>0.15958441887694685</c:v>
                </c:pt>
                <c:pt idx="8">
                  <c:v>0.3649632933266263</c:v>
                </c:pt>
                <c:pt idx="9">
                  <c:v>0.07945051494512212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0.0033596793730689377</c:v>
                </c:pt>
                <c:pt idx="3">
                  <c:v>0.0026113466142792534</c:v>
                </c:pt>
                <c:pt idx="4">
                  <c:v>0.002027214747318125</c:v>
                </c:pt>
                <c:pt idx="5">
                  <c:v>0.0015571193082890124</c:v>
                </c:pt>
                <c:pt idx="6">
                  <c:v/>
                </c:pt>
                <c:pt idx="7">
                  <c:v>1.0371726668838684e-05</c:v>
                </c:pt>
                <c:pt idx="8">
                  <c:v>0.0009383461157707815</c:v>
                </c:pt>
                <c:pt idx="9">
                  <c:v>0.001673190870588963</c:v>
                </c:pt>
                <c:pt idx="10">
                  <c:v>4.043559817115083e-05</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0.001981721394986459</c:v>
                </c:pt>
                <c:pt idx="1">
                  <c:v>0.0004808605532957111</c:v>
                </c:pt>
                <c:pt idx="2">
                  <c:v>0.002715917198580908</c:v>
                </c:pt>
                <c:pt idx="3">
                  <c:v>0.006469600288010184</c:v>
                </c:pt>
                <c:pt idx="4">
                  <c:v>0.008818804051483218</c:v>
                </c:pt>
                <c:pt idx="5">
                  <c:v>0.009848554281347895</c:v>
                </c:pt>
                <c:pt idx="6">
                  <c:v>0.0058003203150329054</c:v>
                </c:pt>
                <c:pt idx="7">
                  <c:v>0.018070122323801126</c:v>
                </c:pt>
                <c:pt idx="8">
                  <c:v>0.011680382288567862</c:v>
                </c:pt>
                <c:pt idx="9">
                  <c:v>0.0035391978829527617</c:v>
                </c:pt>
                <c:pt idx="10">
                  <c:v>0.00024567678703881163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0.03725619934971639</c:v>
                </c:pt>
                <c:pt idx="3">
                  <c:v>0.008949046454423844</c:v>
                </c:pt>
                <c:pt idx="4">
                  <c:v>0.006129297074432178</c:v>
                </c:pt>
                <c:pt idx="5">
                  <c:v>0.024515893736835173</c:v>
                </c:pt>
                <c:pt idx="6">
                  <c:v>0.015661540441294683</c:v>
                </c:pt>
                <c:pt idx="7">
                  <c:v>0.05133844013659845</c:v>
                </c:pt>
                <c:pt idx="8">
                  <c:v>0.057788673815089106</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2.0856614831110494e-05</c:v>
                </c:pt>
                <c:pt idx="1">
                  <c:v>5.0857004490138715e-06</c:v>
                </c:pt>
                <c:pt idx="2">
                  <c:v>3.5264351773265254e-05</c:v>
                </c:pt>
                <c:pt idx="3">
                  <c:v>0.13356059179014013</c:v>
                </c:pt>
                <c:pt idx="4">
                  <c:v>0.032745011116607166</c:v>
                </c:pt>
                <c:pt idx="5">
                  <c:v>0.045656346239016515</c:v>
                </c:pt>
                <c:pt idx="6">
                  <c:v>0.022933793156152984</c:v>
                </c:pt>
                <c:pt idx="7">
                  <c:v>0.05305367056078226</c:v>
                </c:pt>
                <c:pt idx="8">
                  <c:v>0.016505258068993306</c:v>
                </c:pt>
                <c:pt idx="9">
                  <c:v>0.014804683726685523</c:v>
                </c:pt>
                <c:pt idx="10">
                  <c:v>0.0001695163576469242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0.0007471834201411426</c:v>
                </c:pt>
                <c:pt idx="1">
                  <c:v>0.01733909455451033</c:v>
                </c:pt>
                <c:pt idx="2">
                  <c:v>0.030917818303169083</c:v>
                </c:pt>
                <c:pt idx="3">
                  <c:v/>
                </c:pt>
                <c:pt idx="4">
                  <c:v>0.0001913243189511857</c:v>
                </c:pt>
                <c:pt idx="5">
                  <c:v>0.03726530710716553</c:v>
                </c:pt>
                <c:pt idx="6">
                  <c:v>0.028448033461384293</c:v>
                </c:pt>
                <c:pt idx="7">
                  <c:v>0.04432812257210345</c:v>
                </c:pt>
                <c:pt idx="8">
                  <c:v>0.055989035289387354</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0.011541257537623539</c:v>
                </c:pt>
                <c:pt idx="1">
                  <c:v>0.009117305413480924</c:v>
                </c:pt>
                <c:pt idx="2">
                  <c:v>0.016301635329842315</c:v>
                </c:pt>
                <c:pt idx="3">
                  <c:v>0.012411255521436128</c:v>
                </c:pt>
                <c:pt idx="4">
                  <c:v>0.05219875481715808</c:v>
                </c:pt>
                <c:pt idx="5">
                  <c:v>0.09179809552681169</c:v>
                </c:pt>
                <c:pt idx="6">
                  <c:v>0.2026334687049521</c:v>
                </c:pt>
                <c:pt idx="7">
                  <c:v>0.15958441887694685</c:v>
                </c:pt>
                <c:pt idx="8">
                  <c:v>0.3649632933266263</c:v>
                </c:pt>
                <c:pt idx="9">
                  <c:v>0.07945051494512212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0.055989035289387354</c:v>
                </c:pt>
                <c:pt idx="3">
                  <c:v>0.04432812257210345</c:v>
                </c:pt>
                <c:pt idx="4">
                  <c:v>0.03726530710716553</c:v>
                </c:pt>
                <c:pt idx="5">
                  <c:v>0.028448033461384293</c:v>
                </c:pt>
                <c:pt idx="6">
                  <c:v/>
                </c:pt>
                <c:pt idx="7">
                  <c:v>0.0001913243189511857</c:v>
                </c:pt>
                <c:pt idx="8">
                  <c:v>0.01733909455451033</c:v>
                </c:pt>
                <c:pt idx="9">
                  <c:v>0.030917818303169083</c:v>
                </c:pt>
                <c:pt idx="10">
                  <c:v>0.0007471834201411426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0.14636169077848524</c:v>
                </c:pt>
                <c:pt idx="8">
                  <c:v>0.10156483467103677</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0.08438156120634603</c:v>
                </c:pt>
                <c:pt idx="6">
                  <c:v>0.0027918831203136998</c:v>
                </c:pt>
                <c:pt idx="7">
                  <c:v/>
                </c:pt>
                <c:pt idx="8">
                  <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0.025597206184587943</c:v>
                </c:pt>
                <c:pt idx="8">
                  <c:v>0.01119267430049475</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0.0026462490913729043</c:v>
                </c:pt>
                <c:pt idx="5">
                  <c:v>0.06387838300374067</c:v>
                </c:pt>
                <c:pt idx="6">
                  <c:v>0.028663580958399385</c:v>
                </c:pt>
                <c:pt idx="7">
                  <c:v/>
                </c:pt>
                <c:pt idx="8">
                  <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0.06387838300374067</c:v>
                </c:pt>
                <c:pt idx="5">
                  <c:v>0.028663580958399385</c:v>
                </c:pt>
                <c:pt idx="6">
                  <c:v/>
                </c:pt>
                <c:pt idx="7">
                  <c:v>0.0026462490913729043</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0.0001695163576469242</c:v>
                </c:pt>
                <c:pt idx="1">
                  <c:v>0.014804683726685523</c:v>
                </c:pt>
                <c:pt idx="2">
                  <c:v>0.016505258068993306</c:v>
                </c:pt>
                <c:pt idx="3">
                  <c:v>0.05305367056078226</c:v>
                </c:pt>
                <c:pt idx="4">
                  <c:v>0.045656346239016515</c:v>
                </c:pt>
                <c:pt idx="5">
                  <c:v>0.022933793156152984</c:v>
                </c:pt>
                <c:pt idx="6">
                  <c:v>0.13356059179014013</c:v>
                </c:pt>
                <c:pt idx="7">
                  <c:v>0.032745011116607166</c:v>
                </c:pt>
                <c:pt idx="8">
                  <c:v>5.0857004490138715e-06</c:v>
                </c:pt>
                <c:pt idx="9">
                  <c:v>3.5264351773265254e-05</c:v>
                </c:pt>
                <c:pt idx="10">
                  <c:v>2.0856614831110494e-05</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0.14636169077848524</c:v>
                </c:pt>
                <c:pt idx="8">
                  <c:v>0.10156483467103677</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0.08438156120634603</c:v>
                </c:pt>
                <c:pt idx="6">
                  <c:v>0.0027918831203136998</c:v>
                </c:pt>
                <c:pt idx="7">
                  <c:v/>
                </c:pt>
                <c:pt idx="8">
                  <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0.025597206184587943</c:v>
                </c:pt>
                <c:pt idx="8">
                  <c:v>0.01119267430049475</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0.0971053551849625</c:v>
                </c:pt>
                <c:pt idx="6">
                  <c:v>0.015035203438470262</c:v>
                </c:pt>
                <c:pt idx="7">
                  <c:v/>
                </c:pt>
                <c:pt idx="8">
                  <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0.011541257537623539</c:v>
                </c:pt>
                <c:pt idx="1">
                  <c:v>0.009117305413480924</c:v>
                </c:pt>
                <c:pt idx="2">
                  <c:v>0.016301635329842315</c:v>
                </c:pt>
                <c:pt idx="3">
                  <c:v>0.012411255521436128</c:v>
                </c:pt>
                <c:pt idx="4">
                  <c:v>0.05219875481715808</c:v>
                </c:pt>
                <c:pt idx="5">
                  <c:v>0.09179809552681169</c:v>
                </c:pt>
                <c:pt idx="6">
                  <c:v>0.2026334687049521</c:v>
                </c:pt>
                <c:pt idx="7">
                  <c:v>0.3649632933266263</c:v>
                </c:pt>
                <c:pt idx="8">
                  <c:v>0.15958441887694685</c:v>
                </c:pt>
                <c:pt idx="9">
                  <c:v>0.07945051494512212</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0.0971053551849625</c:v>
                </c:pt>
                <c:pt idx="5">
                  <c:v>0.015035203438470262</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0.10156483467103677</c:v>
                </c:pt>
                <c:pt idx="8">
                  <c:v>0.14636169077848524</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0.00025625255554798197</c:v>
                </c:pt>
                <c:pt idx="5">
                  <c:v>0.008625645312964784</c:v>
                </c:pt>
                <c:pt idx="6">
                  <c:v>0.011454911291099035</c:v>
                </c:pt>
                <c:pt idx="7">
                  <c:v>0.022883483224079806</c:v>
                </c:pt>
                <c:pt idx="8">
                  <c:v>0.05329603119673971</c:v>
                </c:pt>
                <c:pt idx="9">
                  <c:v>0.007252018986606235</c:v>
                </c:pt>
                <c:pt idx="10">
                  <c:v>0.0008013164346853945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0.0002809690658374989</c:v>
                </c:pt>
                <c:pt idx="5">
                  <c:v>0.0043846185497573254</c:v>
                </c:pt>
                <c:pt idx="6">
                  <c:v>0.016601237523760515</c:v>
                </c:pt>
                <c:pt idx="7">
                  <c:v>0.042002967665951234</c:v>
                </c:pt>
                <c:pt idx="8">
                  <c:v>0.03574887950796415</c:v>
                </c:pt>
                <c:pt idx="9">
                  <c:v>0.008992305718647522</c:v>
                </c:pt>
                <c:pt idx="10">
                  <c:v>0.0010766087690494593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0.0010766087690494593</c:v>
                </c:pt>
                <c:pt idx="1">
                  <c:v>0.008992305718647522</c:v>
                </c:pt>
                <c:pt idx="2">
                  <c:v>0.03574887950796415</c:v>
                </c:pt>
                <c:pt idx="3">
                  <c:v>0.042002967665951234</c:v>
                </c:pt>
                <c:pt idx="4">
                  <c:v>0.0043846185497573254</c:v>
                </c:pt>
                <c:pt idx="5">
                  <c:v>0.016601237523760515</c:v>
                </c:pt>
                <c:pt idx="6">
                  <c:v/>
                </c:pt>
                <c:pt idx="7">
                  <c:v>0.0002809690658374989</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0.14636169077848524</c:v>
                </c:pt>
                <c:pt idx="8">
                  <c:v>0.10156483467103677</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1.1969035214207722e-07</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0.025597206184587943</c:v>
                </c:pt>
                <c:pt idx="8">
                  <c:v>0.01119267430049475</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7.148203296867518e-07</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7.148203296867518e-07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0.010729192919544397</c:v>
                </c:pt>
                <c:pt idx="1">
                  <c:v>0.009279801221383272</c:v>
                </c:pt>
                <c:pt idx="2">
                  <c:v>0.012144367982743714</c:v>
                </c:pt>
                <c:pt idx="3">
                  <c:v>0.022528117903474795</c:v>
                </c:pt>
                <c:pt idx="4">
                  <c:v>0.029428527844716033</c:v>
                </c:pt>
                <c:pt idx="5">
                  <c:v>0.05842764357068739</c:v>
                </c:pt>
                <c:pt idx="6">
                  <c:v>0.07462855920994331</c:v>
                </c:pt>
                <c:pt idx="7">
                  <c:v>0.10156483467103677</c:v>
                </c:pt>
                <c:pt idx="8">
                  <c:v>0.14636169077848524</c:v>
                </c:pt>
                <c:pt idx="9">
                  <c:v>0.05900316036313539</c:v>
                </c:pt>
                <c:pt idx="10">
                  <c:v>0.046691836209171715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0.00249086843778176</c:v>
                </c:pt>
                <c:pt idx="7">
                  <c:v>0.0018803922850693005</c:v>
                </c:pt>
                <c:pt idx="8">
                  <c:v>0.004369324731405162</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0.0008094620862476378</c:v>
                </c:pt>
                <c:pt idx="1">
                  <c:v>0.0006394548459641071</c:v>
                </c:pt>
                <c:pt idx="2">
                  <c:v>0.001143337777562449</c:v>
                </c:pt>
                <c:pt idx="3">
                  <c:v>0.0008704806001064997</c:v>
                </c:pt>
                <c:pt idx="4">
                  <c:v>0.0036610319833939</c:v>
                </c:pt>
                <c:pt idx="5">
                  <c:v>0.0064383866035792065</c:v>
                </c:pt>
                <c:pt idx="6">
                  <c:v>0.014211979048799579</c:v>
                </c:pt>
                <c:pt idx="7">
                  <c:v>0.01119267430049475</c:v>
                </c:pt>
                <c:pt idx="8">
                  <c:v>0.025597206184587943</c:v>
                </c:pt>
                <c:pt idx="9">
                  <c:v>0.005572371933584821</c:v>
                </c:pt>
                <c:pt idx="10">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 Id="rId17" Type="http://schemas.openxmlformats.org/officeDocument/2006/relationships/chart" Target="../charts/chart1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 Id="rId7" Type="http://schemas.openxmlformats.org/officeDocument/2006/relationships/chart" Target="../charts/chart110.xml"/><Relationship Id="rId8" Type="http://schemas.openxmlformats.org/officeDocument/2006/relationships/chart" Target="../charts/chart111.xml"/><Relationship Id="rId9" Type="http://schemas.openxmlformats.org/officeDocument/2006/relationships/chart" Target="../charts/chart112.xml"/><Relationship Id="rId10" Type="http://schemas.openxmlformats.org/officeDocument/2006/relationships/chart" Target="../charts/chart113.xml"/><Relationship Id="rId11" Type="http://schemas.openxmlformats.org/officeDocument/2006/relationships/chart" Target="../charts/chart114.xml"/><Relationship Id="rId12" Type="http://schemas.openxmlformats.org/officeDocument/2006/relationships/chart" Target="../charts/chart115.xml"/><Relationship Id="rId13" Type="http://schemas.openxmlformats.org/officeDocument/2006/relationships/chart" Target="../charts/chart116.xml"/><Relationship Id="rId14" Type="http://schemas.openxmlformats.org/officeDocument/2006/relationships/chart" Target="../charts/chart117.xml"/><Relationship Id="rId15" Type="http://schemas.openxmlformats.org/officeDocument/2006/relationships/chart" Target="../charts/chart118.xml"/><Relationship Id="rId16" Type="http://schemas.openxmlformats.org/officeDocument/2006/relationships/chart" Target="../charts/chart119.xml"/><Relationship Id="rId17" Type="http://schemas.openxmlformats.org/officeDocument/2006/relationships/chart" Target="../charts/chart1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 Id="rId14" Type="http://schemas.openxmlformats.org/officeDocument/2006/relationships/chart" Target="../charts/chart129.xml"/><Relationship Id="rId15" Type="http://schemas.openxmlformats.org/officeDocument/2006/relationships/chart" Target="../charts/chart130.xml"/><Relationship Id="rId16" Type="http://schemas.openxmlformats.org/officeDocument/2006/relationships/chart" Target="../charts/chart131.xml"/><Relationship Id="rId17" Type="http://schemas.openxmlformats.org/officeDocument/2006/relationships/chart" Target="../charts/chart13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 Id="rId17" Type="http://schemas.openxmlformats.org/officeDocument/2006/relationships/chart" Target="../charts/chart14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 Id="rId14" Type="http://schemas.openxmlformats.org/officeDocument/2006/relationships/chart" Target="../charts/chart153.xml"/><Relationship Id="rId15" Type="http://schemas.openxmlformats.org/officeDocument/2006/relationships/chart" Target="../charts/chart154.xml"/><Relationship Id="rId16" Type="http://schemas.openxmlformats.org/officeDocument/2006/relationships/chart" Target="../charts/chart155.xml"/><Relationship Id="rId17" Type="http://schemas.openxmlformats.org/officeDocument/2006/relationships/chart" Target="../charts/chart15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7.xml"/><Relationship Id="rId7" Type="http://schemas.openxmlformats.org/officeDocument/2006/relationships/chart" Target="../charts/chart158.xml"/><Relationship Id="rId8" Type="http://schemas.openxmlformats.org/officeDocument/2006/relationships/chart" Target="../charts/chart159.xml"/><Relationship Id="rId9" Type="http://schemas.openxmlformats.org/officeDocument/2006/relationships/chart" Target="../charts/chart160.xml"/><Relationship Id="rId10" Type="http://schemas.openxmlformats.org/officeDocument/2006/relationships/chart" Target="../charts/chart161.xml"/><Relationship Id="rId11" Type="http://schemas.openxmlformats.org/officeDocument/2006/relationships/chart" Target="../charts/chart162.xml"/><Relationship Id="rId12" Type="http://schemas.openxmlformats.org/officeDocument/2006/relationships/chart" Target="../charts/chart163.xml"/><Relationship Id="rId13" Type="http://schemas.openxmlformats.org/officeDocument/2006/relationships/chart" Target="../charts/chart164.xml"/><Relationship Id="rId14" Type="http://schemas.openxmlformats.org/officeDocument/2006/relationships/chart" Target="../charts/chart165.xml"/><Relationship Id="rId15" Type="http://schemas.openxmlformats.org/officeDocument/2006/relationships/chart" Target="../charts/chart166.xml"/><Relationship Id="rId16" Type="http://schemas.openxmlformats.org/officeDocument/2006/relationships/chart" Target="../charts/chart167.xml"/><Relationship Id="rId17" Type="http://schemas.openxmlformats.org/officeDocument/2006/relationships/chart" Target="../charts/chart16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 Id="rId14" Type="http://schemas.openxmlformats.org/officeDocument/2006/relationships/chart" Target="../charts/chart177.xml"/><Relationship Id="rId15" Type="http://schemas.openxmlformats.org/officeDocument/2006/relationships/chart" Target="../charts/chart178.xml"/><Relationship Id="rId16" Type="http://schemas.openxmlformats.org/officeDocument/2006/relationships/chart" Target="../charts/chart179.xml"/><Relationship Id="rId17" Type="http://schemas.openxmlformats.org/officeDocument/2006/relationships/chart" Target="../charts/chart18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1.xml"/><Relationship Id="rId7" Type="http://schemas.openxmlformats.org/officeDocument/2006/relationships/chart" Target="../charts/chart182.xml"/><Relationship Id="rId8" Type="http://schemas.openxmlformats.org/officeDocument/2006/relationships/chart" Target="../charts/chart183.xml"/><Relationship Id="rId9" Type="http://schemas.openxmlformats.org/officeDocument/2006/relationships/chart" Target="../charts/chart184.xml"/><Relationship Id="rId10" Type="http://schemas.openxmlformats.org/officeDocument/2006/relationships/chart" Target="../charts/chart185.xml"/><Relationship Id="rId11" Type="http://schemas.openxmlformats.org/officeDocument/2006/relationships/chart" Target="../charts/chart186.xml"/><Relationship Id="rId12" Type="http://schemas.openxmlformats.org/officeDocument/2006/relationships/chart" Target="../charts/chart187.xml"/><Relationship Id="rId13" Type="http://schemas.openxmlformats.org/officeDocument/2006/relationships/chart" Target="../charts/chart188.xml"/><Relationship Id="rId14" Type="http://schemas.openxmlformats.org/officeDocument/2006/relationships/chart" Target="../charts/chart189.xml"/><Relationship Id="rId15" Type="http://schemas.openxmlformats.org/officeDocument/2006/relationships/chart" Target="../charts/chart190.xml"/><Relationship Id="rId16" Type="http://schemas.openxmlformats.org/officeDocument/2006/relationships/chart" Target="../charts/chart191.xml"/><Relationship Id="rId17" Type="http://schemas.openxmlformats.org/officeDocument/2006/relationships/chart" Target="../charts/chart19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 Id="rId14" Type="http://schemas.openxmlformats.org/officeDocument/2006/relationships/chart" Target="../charts/chart201.xml"/><Relationship Id="rId15" Type="http://schemas.openxmlformats.org/officeDocument/2006/relationships/chart" Target="../charts/chart202.xml"/><Relationship Id="rId16" Type="http://schemas.openxmlformats.org/officeDocument/2006/relationships/chart" Target="../charts/chart203.xml"/><Relationship Id="rId17" Type="http://schemas.openxmlformats.org/officeDocument/2006/relationships/chart" Target="../charts/chart20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5.xml"/><Relationship Id="rId7" Type="http://schemas.openxmlformats.org/officeDocument/2006/relationships/chart" Target="../charts/chart206.xml"/><Relationship Id="rId8" Type="http://schemas.openxmlformats.org/officeDocument/2006/relationships/chart" Target="../charts/chart207.xml"/><Relationship Id="rId9" Type="http://schemas.openxmlformats.org/officeDocument/2006/relationships/chart" Target="../charts/chart208.xml"/><Relationship Id="rId10" Type="http://schemas.openxmlformats.org/officeDocument/2006/relationships/chart" Target="../charts/chart209.xml"/><Relationship Id="rId11" Type="http://schemas.openxmlformats.org/officeDocument/2006/relationships/chart" Target="../charts/chart210.xml"/><Relationship Id="rId12" Type="http://schemas.openxmlformats.org/officeDocument/2006/relationships/chart" Target="../charts/chart211.xml"/><Relationship Id="rId13" Type="http://schemas.openxmlformats.org/officeDocument/2006/relationships/chart" Target="../charts/chart212.xml"/><Relationship Id="rId14" Type="http://schemas.openxmlformats.org/officeDocument/2006/relationships/chart" Target="../charts/chart213.xml"/><Relationship Id="rId15" Type="http://schemas.openxmlformats.org/officeDocument/2006/relationships/chart" Target="../charts/chart214.xml"/><Relationship Id="rId16" Type="http://schemas.openxmlformats.org/officeDocument/2006/relationships/chart" Target="../charts/chart215.xml"/><Relationship Id="rId17" Type="http://schemas.openxmlformats.org/officeDocument/2006/relationships/chart" Target="../charts/chart21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 Id="rId14" Type="http://schemas.openxmlformats.org/officeDocument/2006/relationships/chart" Target="../charts/chart225.xml"/><Relationship Id="rId15" Type="http://schemas.openxmlformats.org/officeDocument/2006/relationships/chart" Target="../charts/chart226.xml"/><Relationship Id="rId16" Type="http://schemas.openxmlformats.org/officeDocument/2006/relationships/chart" Target="../charts/chart227.xml"/><Relationship Id="rId17" Type="http://schemas.openxmlformats.org/officeDocument/2006/relationships/chart" Target="../charts/chart22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 Id="rId9" Type="http://schemas.openxmlformats.org/officeDocument/2006/relationships/chart" Target="../charts/chart16.xml"/><Relationship Id="rId10" Type="http://schemas.openxmlformats.org/officeDocument/2006/relationships/chart" Target="../charts/chart17.xml"/><Relationship Id="rId11" Type="http://schemas.openxmlformats.org/officeDocument/2006/relationships/chart" Target="../charts/chart18.xml"/><Relationship Id="rId12" Type="http://schemas.openxmlformats.org/officeDocument/2006/relationships/chart" Target="../charts/chart19.xml"/><Relationship Id="rId13" Type="http://schemas.openxmlformats.org/officeDocument/2006/relationships/chart" Target="../charts/chart20.xml"/><Relationship Id="rId14" Type="http://schemas.openxmlformats.org/officeDocument/2006/relationships/chart" Target="../charts/chart21.xml"/><Relationship Id="rId15" Type="http://schemas.openxmlformats.org/officeDocument/2006/relationships/chart" Target="../charts/chart22.xml"/><Relationship Id="rId16" Type="http://schemas.openxmlformats.org/officeDocument/2006/relationships/chart" Target="../charts/chart23.xml"/><Relationship Id="rId17" Type="http://schemas.openxmlformats.org/officeDocument/2006/relationships/chart" Target="../charts/chart2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9.xml"/><Relationship Id="rId7" Type="http://schemas.openxmlformats.org/officeDocument/2006/relationships/chart" Target="../charts/chart230.xml"/><Relationship Id="rId8" Type="http://schemas.openxmlformats.org/officeDocument/2006/relationships/chart" Target="../charts/chart231.xml"/><Relationship Id="rId9" Type="http://schemas.openxmlformats.org/officeDocument/2006/relationships/chart" Target="../charts/chart232.xml"/><Relationship Id="rId10" Type="http://schemas.openxmlformats.org/officeDocument/2006/relationships/chart" Target="../charts/chart233.xml"/><Relationship Id="rId11" Type="http://schemas.openxmlformats.org/officeDocument/2006/relationships/chart" Target="../charts/chart234.xml"/><Relationship Id="rId12" Type="http://schemas.openxmlformats.org/officeDocument/2006/relationships/chart" Target="../charts/chart235.xml"/><Relationship Id="rId13" Type="http://schemas.openxmlformats.org/officeDocument/2006/relationships/chart" Target="../charts/chart236.xml"/><Relationship Id="rId14" Type="http://schemas.openxmlformats.org/officeDocument/2006/relationships/chart" Target="../charts/chart237.xml"/><Relationship Id="rId15" Type="http://schemas.openxmlformats.org/officeDocument/2006/relationships/chart" Target="../charts/chart238.xml"/><Relationship Id="rId16" Type="http://schemas.openxmlformats.org/officeDocument/2006/relationships/chart" Target="../charts/chart239.xml"/><Relationship Id="rId17" Type="http://schemas.openxmlformats.org/officeDocument/2006/relationships/chart" Target="../charts/chart2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 Id="rId14" Type="http://schemas.openxmlformats.org/officeDocument/2006/relationships/chart" Target="../charts/chart249.xml"/><Relationship Id="rId15" Type="http://schemas.openxmlformats.org/officeDocument/2006/relationships/chart" Target="../charts/chart250.xml"/><Relationship Id="rId16" Type="http://schemas.openxmlformats.org/officeDocument/2006/relationships/chart" Target="../charts/chart251.xml"/><Relationship Id="rId17" Type="http://schemas.openxmlformats.org/officeDocument/2006/relationships/chart" Target="../charts/chart25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3.xml"/><Relationship Id="rId7" Type="http://schemas.openxmlformats.org/officeDocument/2006/relationships/chart" Target="../charts/chart254.xml"/><Relationship Id="rId8" Type="http://schemas.openxmlformats.org/officeDocument/2006/relationships/chart" Target="../charts/chart255.xml"/><Relationship Id="rId9" Type="http://schemas.openxmlformats.org/officeDocument/2006/relationships/chart" Target="../charts/chart256.xml"/><Relationship Id="rId10" Type="http://schemas.openxmlformats.org/officeDocument/2006/relationships/chart" Target="../charts/chart257.xml"/><Relationship Id="rId11" Type="http://schemas.openxmlformats.org/officeDocument/2006/relationships/chart" Target="../charts/chart258.xml"/><Relationship Id="rId12" Type="http://schemas.openxmlformats.org/officeDocument/2006/relationships/chart" Target="../charts/chart259.xml"/><Relationship Id="rId13" Type="http://schemas.openxmlformats.org/officeDocument/2006/relationships/chart" Target="../charts/chart260.xml"/><Relationship Id="rId14" Type="http://schemas.openxmlformats.org/officeDocument/2006/relationships/chart" Target="../charts/chart261.xml"/><Relationship Id="rId15" Type="http://schemas.openxmlformats.org/officeDocument/2006/relationships/chart" Target="../charts/chart262.xml"/><Relationship Id="rId16" Type="http://schemas.openxmlformats.org/officeDocument/2006/relationships/chart" Target="../charts/chart263.xml"/><Relationship Id="rId17" Type="http://schemas.openxmlformats.org/officeDocument/2006/relationships/chart" Target="../charts/chart26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 Id="rId17" Type="http://schemas.openxmlformats.org/officeDocument/2006/relationships/chart" Target="../charts/chart27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7.xml"/><Relationship Id="rId7" Type="http://schemas.openxmlformats.org/officeDocument/2006/relationships/chart" Target="../charts/chart278.xml"/><Relationship Id="rId8" Type="http://schemas.openxmlformats.org/officeDocument/2006/relationships/chart" Target="../charts/chart279.xml"/><Relationship Id="rId9" Type="http://schemas.openxmlformats.org/officeDocument/2006/relationships/chart" Target="../charts/chart280.xml"/><Relationship Id="rId10" Type="http://schemas.openxmlformats.org/officeDocument/2006/relationships/chart" Target="../charts/chart281.xml"/><Relationship Id="rId11" Type="http://schemas.openxmlformats.org/officeDocument/2006/relationships/chart" Target="../charts/chart282.xml"/><Relationship Id="rId12" Type="http://schemas.openxmlformats.org/officeDocument/2006/relationships/chart" Target="../charts/chart283.xml"/><Relationship Id="rId13" Type="http://schemas.openxmlformats.org/officeDocument/2006/relationships/chart" Target="../charts/chart284.xml"/><Relationship Id="rId14" Type="http://schemas.openxmlformats.org/officeDocument/2006/relationships/chart" Target="../charts/chart285.xml"/><Relationship Id="rId15" Type="http://schemas.openxmlformats.org/officeDocument/2006/relationships/chart" Target="../charts/chart286.xml"/><Relationship Id="rId16" Type="http://schemas.openxmlformats.org/officeDocument/2006/relationships/chart" Target="../charts/chart287.xml"/><Relationship Id="rId17" Type="http://schemas.openxmlformats.org/officeDocument/2006/relationships/chart" Target="../charts/chart28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9.xml"/><Relationship Id="rId7" Type="http://schemas.openxmlformats.org/officeDocument/2006/relationships/chart" Target="../charts/chart290.xml"/><Relationship Id="rId8" Type="http://schemas.openxmlformats.org/officeDocument/2006/relationships/chart" Target="../charts/chart291.xml"/><Relationship Id="rId9" Type="http://schemas.openxmlformats.org/officeDocument/2006/relationships/chart" Target="../charts/chart292.xml"/><Relationship Id="rId10" Type="http://schemas.openxmlformats.org/officeDocument/2006/relationships/chart" Target="../charts/chart293.xml"/><Relationship Id="rId11" Type="http://schemas.openxmlformats.org/officeDocument/2006/relationships/chart" Target="../charts/chart294.xml"/><Relationship Id="rId12" Type="http://schemas.openxmlformats.org/officeDocument/2006/relationships/chart" Target="../charts/chart295.xml"/><Relationship Id="rId13" Type="http://schemas.openxmlformats.org/officeDocument/2006/relationships/chart" Target="../charts/chart296.xml"/><Relationship Id="rId14" Type="http://schemas.openxmlformats.org/officeDocument/2006/relationships/chart" Target="../charts/chart297.xml"/><Relationship Id="rId15" Type="http://schemas.openxmlformats.org/officeDocument/2006/relationships/chart" Target="../charts/chart298.xml"/><Relationship Id="rId16" Type="http://schemas.openxmlformats.org/officeDocument/2006/relationships/chart" Target="../charts/chart299.xml"/><Relationship Id="rId17" Type="http://schemas.openxmlformats.org/officeDocument/2006/relationships/chart" Target="../charts/chart3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1.xml"/><Relationship Id="rId7" Type="http://schemas.openxmlformats.org/officeDocument/2006/relationships/chart" Target="../charts/chart302.xml"/><Relationship Id="rId8" Type="http://schemas.openxmlformats.org/officeDocument/2006/relationships/chart" Target="../charts/chart303.xml"/><Relationship Id="rId9" Type="http://schemas.openxmlformats.org/officeDocument/2006/relationships/chart" Target="../charts/chart304.xml"/><Relationship Id="rId10" Type="http://schemas.openxmlformats.org/officeDocument/2006/relationships/chart" Target="../charts/chart305.xml"/><Relationship Id="rId11" Type="http://schemas.openxmlformats.org/officeDocument/2006/relationships/chart" Target="../charts/chart306.xml"/><Relationship Id="rId12" Type="http://schemas.openxmlformats.org/officeDocument/2006/relationships/chart" Target="../charts/chart307.xml"/><Relationship Id="rId13" Type="http://schemas.openxmlformats.org/officeDocument/2006/relationships/chart" Target="../charts/chart308.xml"/><Relationship Id="rId14" Type="http://schemas.openxmlformats.org/officeDocument/2006/relationships/chart" Target="../charts/chart309.xml"/><Relationship Id="rId15" Type="http://schemas.openxmlformats.org/officeDocument/2006/relationships/chart" Target="../charts/chart310.xml"/><Relationship Id="rId16" Type="http://schemas.openxmlformats.org/officeDocument/2006/relationships/chart" Target="../charts/chart311.xml"/><Relationship Id="rId17" Type="http://schemas.openxmlformats.org/officeDocument/2006/relationships/chart" Target="../charts/chart312.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3.xml"/><Relationship Id="rId7" Type="http://schemas.openxmlformats.org/officeDocument/2006/relationships/chart" Target="../charts/chart314.xml"/><Relationship Id="rId8" Type="http://schemas.openxmlformats.org/officeDocument/2006/relationships/chart" Target="../charts/chart315.xml"/><Relationship Id="rId9" Type="http://schemas.openxmlformats.org/officeDocument/2006/relationships/chart" Target="../charts/chart316.xml"/><Relationship Id="rId10" Type="http://schemas.openxmlformats.org/officeDocument/2006/relationships/chart" Target="../charts/chart317.xml"/><Relationship Id="rId11" Type="http://schemas.openxmlformats.org/officeDocument/2006/relationships/chart" Target="../charts/chart318.xml"/><Relationship Id="rId12" Type="http://schemas.openxmlformats.org/officeDocument/2006/relationships/chart" Target="../charts/chart319.xml"/><Relationship Id="rId13" Type="http://schemas.openxmlformats.org/officeDocument/2006/relationships/chart" Target="../charts/chart320.xml"/><Relationship Id="rId14" Type="http://schemas.openxmlformats.org/officeDocument/2006/relationships/chart" Target="../charts/chart321.xml"/><Relationship Id="rId15" Type="http://schemas.openxmlformats.org/officeDocument/2006/relationships/chart" Target="../charts/chart322.xml"/><Relationship Id="rId16" Type="http://schemas.openxmlformats.org/officeDocument/2006/relationships/chart" Target="../charts/chart323.xml"/><Relationship Id="rId17" Type="http://schemas.openxmlformats.org/officeDocument/2006/relationships/chart" Target="../charts/chart324.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5.xml"/><Relationship Id="rId7" Type="http://schemas.openxmlformats.org/officeDocument/2006/relationships/chart" Target="../charts/chart326.xml"/><Relationship Id="rId8" Type="http://schemas.openxmlformats.org/officeDocument/2006/relationships/chart" Target="../charts/chart327.xml"/><Relationship Id="rId9" Type="http://schemas.openxmlformats.org/officeDocument/2006/relationships/chart" Target="../charts/chart328.xml"/><Relationship Id="rId10" Type="http://schemas.openxmlformats.org/officeDocument/2006/relationships/chart" Target="../charts/chart329.xml"/><Relationship Id="rId11" Type="http://schemas.openxmlformats.org/officeDocument/2006/relationships/chart" Target="../charts/chart330.xml"/><Relationship Id="rId12" Type="http://schemas.openxmlformats.org/officeDocument/2006/relationships/chart" Target="../charts/chart331.xml"/><Relationship Id="rId13" Type="http://schemas.openxmlformats.org/officeDocument/2006/relationships/chart" Target="../charts/chart332.xml"/><Relationship Id="rId14" Type="http://schemas.openxmlformats.org/officeDocument/2006/relationships/chart" Target="../charts/chart333.xml"/><Relationship Id="rId15" Type="http://schemas.openxmlformats.org/officeDocument/2006/relationships/chart" Target="../charts/chart334.xml"/><Relationship Id="rId16" Type="http://schemas.openxmlformats.org/officeDocument/2006/relationships/chart" Target="../charts/chart335.xml"/><Relationship Id="rId17" Type="http://schemas.openxmlformats.org/officeDocument/2006/relationships/chart" Target="../charts/chart336.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7.xml"/><Relationship Id="rId7" Type="http://schemas.openxmlformats.org/officeDocument/2006/relationships/chart" Target="../charts/chart338.xml"/><Relationship Id="rId8" Type="http://schemas.openxmlformats.org/officeDocument/2006/relationships/chart" Target="../charts/chart339.xml"/><Relationship Id="rId9" Type="http://schemas.openxmlformats.org/officeDocument/2006/relationships/chart" Target="../charts/chart340.xml"/><Relationship Id="rId10" Type="http://schemas.openxmlformats.org/officeDocument/2006/relationships/chart" Target="../charts/chart341.xml"/><Relationship Id="rId11" Type="http://schemas.openxmlformats.org/officeDocument/2006/relationships/chart" Target="../charts/chart342.xml"/><Relationship Id="rId12" Type="http://schemas.openxmlformats.org/officeDocument/2006/relationships/chart" Target="../charts/chart343.xml"/><Relationship Id="rId13" Type="http://schemas.openxmlformats.org/officeDocument/2006/relationships/chart" Target="../charts/chart344.xml"/><Relationship Id="rId14" Type="http://schemas.openxmlformats.org/officeDocument/2006/relationships/chart" Target="../charts/chart345.xml"/><Relationship Id="rId15" Type="http://schemas.openxmlformats.org/officeDocument/2006/relationships/chart" Target="../charts/chart346.xml"/><Relationship Id="rId16" Type="http://schemas.openxmlformats.org/officeDocument/2006/relationships/chart" Target="../charts/chart347.xml"/><Relationship Id="rId17" Type="http://schemas.openxmlformats.org/officeDocument/2006/relationships/chart" Target="../charts/chart348.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 Id="rId14" Type="http://schemas.openxmlformats.org/officeDocument/2006/relationships/chart" Target="../charts/chart33.xml"/><Relationship Id="rId15" Type="http://schemas.openxmlformats.org/officeDocument/2006/relationships/chart" Target="../charts/chart34.xml"/><Relationship Id="rId16" Type="http://schemas.openxmlformats.org/officeDocument/2006/relationships/chart" Target="../charts/chart35.xml"/><Relationship Id="rId17" Type="http://schemas.openxmlformats.org/officeDocument/2006/relationships/chart" Target="../charts/chart3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 Id="rId8" Type="http://schemas.openxmlformats.org/officeDocument/2006/relationships/chart" Target="../charts/chart39.xml"/><Relationship Id="rId9" Type="http://schemas.openxmlformats.org/officeDocument/2006/relationships/chart" Target="../charts/chart40.xml"/><Relationship Id="rId10" Type="http://schemas.openxmlformats.org/officeDocument/2006/relationships/chart" Target="../charts/chart41.xml"/><Relationship Id="rId11" Type="http://schemas.openxmlformats.org/officeDocument/2006/relationships/chart" Target="../charts/chart42.xml"/><Relationship Id="rId12" Type="http://schemas.openxmlformats.org/officeDocument/2006/relationships/chart" Target="../charts/chart43.xml"/><Relationship Id="rId13" Type="http://schemas.openxmlformats.org/officeDocument/2006/relationships/chart" Target="../charts/chart44.xml"/><Relationship Id="rId14" Type="http://schemas.openxmlformats.org/officeDocument/2006/relationships/chart" Target="../charts/chart45.xml"/><Relationship Id="rId15" Type="http://schemas.openxmlformats.org/officeDocument/2006/relationships/chart" Target="../charts/chart46.xml"/><Relationship Id="rId16" Type="http://schemas.openxmlformats.org/officeDocument/2006/relationships/chart" Target="../charts/chart47.xml"/><Relationship Id="rId17"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 Id="rId14" Type="http://schemas.openxmlformats.org/officeDocument/2006/relationships/chart" Target="../charts/chart57.xml"/><Relationship Id="rId15" Type="http://schemas.openxmlformats.org/officeDocument/2006/relationships/chart" Target="../charts/chart58.xml"/><Relationship Id="rId16" Type="http://schemas.openxmlformats.org/officeDocument/2006/relationships/chart" Target="../charts/chart59.xml"/><Relationship Id="rId17" Type="http://schemas.openxmlformats.org/officeDocument/2006/relationships/chart" Target="../charts/chart6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 Id="rId9" Type="http://schemas.openxmlformats.org/officeDocument/2006/relationships/chart" Target="../charts/chart64.xml"/><Relationship Id="rId10" Type="http://schemas.openxmlformats.org/officeDocument/2006/relationships/chart" Target="../charts/chart65.xml"/><Relationship Id="rId11" Type="http://schemas.openxmlformats.org/officeDocument/2006/relationships/chart" Target="../charts/chart66.xml"/><Relationship Id="rId12" Type="http://schemas.openxmlformats.org/officeDocument/2006/relationships/chart" Target="../charts/chart67.xml"/><Relationship Id="rId13" Type="http://schemas.openxmlformats.org/officeDocument/2006/relationships/chart" Target="../charts/chart68.xml"/><Relationship Id="rId14" Type="http://schemas.openxmlformats.org/officeDocument/2006/relationships/chart" Target="../charts/chart69.xml"/><Relationship Id="rId15" Type="http://schemas.openxmlformats.org/officeDocument/2006/relationships/chart" Target="../charts/chart70.xml"/><Relationship Id="rId16" Type="http://schemas.openxmlformats.org/officeDocument/2006/relationships/chart" Target="../charts/chart71.xml"/><Relationship Id="rId17" Type="http://schemas.openxmlformats.org/officeDocument/2006/relationships/chart" Target="../charts/chart7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 Id="rId14" Type="http://schemas.openxmlformats.org/officeDocument/2006/relationships/chart" Target="../charts/chart81.xml"/><Relationship Id="rId15" Type="http://schemas.openxmlformats.org/officeDocument/2006/relationships/chart" Target="../charts/chart82.xml"/><Relationship Id="rId16" Type="http://schemas.openxmlformats.org/officeDocument/2006/relationships/chart" Target="../charts/chart83.xml"/><Relationship Id="rId17" Type="http://schemas.openxmlformats.org/officeDocument/2006/relationships/chart" Target="../charts/chart8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 Id="rId7" Type="http://schemas.openxmlformats.org/officeDocument/2006/relationships/chart" Target="../charts/chart86.xml"/><Relationship Id="rId8" Type="http://schemas.openxmlformats.org/officeDocument/2006/relationships/chart" Target="../charts/chart87.xml"/><Relationship Id="rId9" Type="http://schemas.openxmlformats.org/officeDocument/2006/relationships/chart" Target="../charts/chart88.xml"/><Relationship Id="rId10" Type="http://schemas.openxmlformats.org/officeDocument/2006/relationships/chart" Target="../charts/chart89.xml"/><Relationship Id="rId11" Type="http://schemas.openxmlformats.org/officeDocument/2006/relationships/chart" Target="../charts/chart90.xml"/><Relationship Id="rId12" Type="http://schemas.openxmlformats.org/officeDocument/2006/relationships/chart" Target="../charts/chart91.xml"/><Relationship Id="rId13" Type="http://schemas.openxmlformats.org/officeDocument/2006/relationships/chart" Target="../charts/chart92.xml"/><Relationship Id="rId14" Type="http://schemas.openxmlformats.org/officeDocument/2006/relationships/chart" Target="../charts/chart93.xml"/><Relationship Id="rId15" Type="http://schemas.openxmlformats.org/officeDocument/2006/relationships/chart" Target="../charts/chart94.xml"/><Relationship Id="rId16" Type="http://schemas.openxmlformats.org/officeDocument/2006/relationships/chart" Target="../charts/chart95.xml"/><Relationship Id="rId17" Type="http://schemas.openxmlformats.org/officeDocument/2006/relationships/chart" Target="../charts/chart9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 Id="rId14" Type="http://schemas.openxmlformats.org/officeDocument/2006/relationships/chart" Target="../charts/chart105.xml"/><Relationship Id="rId15" Type="http://schemas.openxmlformats.org/officeDocument/2006/relationships/chart" Target="../charts/chart106.xml"/><Relationship Id="rId16" Type="http://schemas.openxmlformats.org/officeDocument/2006/relationships/chart" Target="../charts/chart107.xml"/><Relationship Id="rId17" Type="http://schemas.openxmlformats.org/officeDocument/2006/relationships/chart" Target="../charts/char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Enfant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443666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879766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32437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Salade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1631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Salade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02937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Ingredient A Chaud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78805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Ingredient A Chaud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74495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Ingredient A Chaud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176254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Ingredient A Chaud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29580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85270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9402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Enfant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89883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460149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66790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125429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335577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707072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567351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87640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033744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48583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4403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Enfant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96795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Enfant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01476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Aperitif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01447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Aperitif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630262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93563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36019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811220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3335</Words>
  <Application>Microsoft Office PowerPoint</Application>
  <PresentationFormat>On-screen Show (16:9)</PresentationFormat>
  <Paragraphs>1247</Paragraphs>
  <Slides>29</Slides>
  <Notes>29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0"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2025-09-08T12:42:44Z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