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ags/tag29.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0.xml" ContentType="application/vnd.openxmlformats-officedocument.presentationml.tags+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tags/tag31.xml" ContentType="application/vnd.openxmlformats-officedocument.presentationml.tags+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ags/tag32.xml" ContentType="application/vnd.openxmlformats-officedocument.presentationml.tags+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tags/tag33.xml" ContentType="application/vnd.openxmlformats-officedocument.presentationml.tags+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tags/tag34.xml" ContentType="application/vnd.openxmlformats-officedocument.presentationml.tags+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tags/tag35.xml" ContentType="application/vnd.openxmlformats-officedocument.presentationml.tags+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tags/tag36.xml" ContentType="application/vnd.openxmlformats-officedocument.presentationml.tags+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tags/tag37.xml" ContentType="application/vnd.openxmlformats-officedocument.presentationml.tags+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tags/tag38.xml" ContentType="application/vnd.openxmlformats-officedocument.presentationml.tags+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tags/tag39.xml" ContentType="application/vnd.openxmlformats-officedocument.presentationml.tags+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tags/tag40.xml" ContentType="application/vnd.openxmlformats-officedocument.presentationml.tags+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tags/tag41.xml" ContentType="application/vnd.openxmlformats-officedocument.presentationml.tags+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tags/tag42.xml" ContentType="application/vnd.openxmlformats-officedocument.presentationml.tags+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tags/tag43.xml" ContentType="application/vnd.openxmlformats-officedocument.presentationml.tags+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tags/tag44.xml" ContentType="application/vnd.openxmlformats-officedocument.presentationml.tags+xml"/>
  <Override PartName="/ppt/charts/chart49.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tags/tag45.xml" ContentType="application/vnd.openxmlformats-officedocument.presentationml.tags+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tags/tag46.xml" ContentType="application/vnd.openxmlformats-officedocument.presentationml.tags+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tags/tag47.xml" ContentType="application/vnd.openxmlformats-officedocument.presentationml.tags+xml"/>
  <Override PartName="/ppt/charts/chart58.xml" ContentType="application/vnd.openxmlformats-officedocument.drawingml.chart+xml"/>
  <Override PartName="/ppt/charts/chart59.xml" ContentType="application/vnd.openxmlformats-officedocument.drawingml.chart+xml"/>
  <Override PartName="/ppt/charts/chart60.xml" ContentType="application/vnd.openxmlformats-officedocument.drawingml.chart+xml"/>
  <Override PartName="/ppt/tags/tag48.xml" ContentType="application/vnd.openxmlformats-officedocument.presentationml.tags+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tags/tag49.xml" ContentType="application/vnd.openxmlformats-officedocument.presentationml.tags+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tags/tag50.xml" ContentType="application/vnd.openxmlformats-officedocument.presentationml.tags+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tags/tag51.xml" ContentType="application/vnd.openxmlformats-officedocument.presentationml.tags+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tags/tag52.xml" ContentType="application/vnd.openxmlformats-officedocument.presentationml.tags+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tags/tag53.xml" ContentType="application/vnd.openxmlformats-officedocument.presentationml.tags+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tags/tag54.xml" ContentType="application/vnd.openxmlformats-officedocument.presentationml.tags+xml"/>
  <Override PartName="/ppt/charts/chart79.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tags/tag55.xml" ContentType="application/vnd.openxmlformats-officedocument.presentationml.tags+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tags/tag56.xml" ContentType="application/vnd.openxmlformats-officedocument.presentationml.tags+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tags/tag57.xml" ContentType="application/vnd.openxmlformats-officedocument.presentationml.tags+xml"/>
  <Override PartName="/ppt/charts/chart88.xml" ContentType="application/vnd.openxmlformats-officedocument.drawingml.chart+xml"/>
  <Override PartName="/ppt/charts/chart89.xml" ContentType="application/vnd.openxmlformats-officedocument.drawingml.chart+xml"/>
  <Override PartName="/ppt/charts/chart90.xml" ContentType="application/vnd.openxmlformats-officedocument.drawingml.chart+xml"/>
  <Override PartName="/ppt/tags/tag58.xml" ContentType="application/vnd.openxmlformats-officedocument.presentationml.tags+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tags/tag59.xml" ContentType="application/vnd.openxmlformats-officedocument.presentationml.tags+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tags/tag60.xml" ContentType="application/vnd.openxmlformats-officedocument.presentationml.tags+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tags/tag61.xml" ContentType="application/vnd.openxmlformats-officedocument.presentationml.tags+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tags/tag62.xml" ContentType="application/vnd.openxmlformats-officedocument.presentationml.tags+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tags/tag63.xml" ContentType="application/vnd.openxmlformats-officedocument.presentationml.tags+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tags/tag64.xml" ContentType="application/vnd.openxmlformats-officedocument.presentationml.tags+xml"/>
  <Override PartName="/ppt/charts/chart109.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tags/tag65.xml" ContentType="application/vnd.openxmlformats-officedocument.presentationml.tags+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tags/tag66.xml" ContentType="application/vnd.openxmlformats-officedocument.presentationml.tags+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tags/tag67.xml" ContentType="application/vnd.openxmlformats-officedocument.presentationml.tags+xml"/>
  <Override PartName="/ppt/charts/chart118.xml" ContentType="application/vnd.openxmlformats-officedocument.drawingml.chart+xml"/>
  <Override PartName="/ppt/charts/chart119.xml" ContentType="application/vnd.openxmlformats-officedocument.drawingml.chart+xml"/>
  <Override PartName="/ppt/charts/chart120.xml" ContentType="application/vnd.openxmlformats-officedocument.drawingml.chart+xml"/>
  <Override PartName="/ppt/tags/tag68.xml" ContentType="application/vnd.openxmlformats-officedocument.presentationml.tags+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tags/tag69.xml" ContentType="application/vnd.openxmlformats-officedocument.presentationml.tags+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tags/tag70.xml" ContentType="application/vnd.openxmlformats-officedocument.presentationml.tags+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tags/tag71.xml" ContentType="application/vnd.openxmlformats-officedocument.presentationml.tags+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tags/tag72.xml" ContentType="application/vnd.openxmlformats-officedocument.presentationml.tags+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tags/tag73.xml" ContentType="application/vnd.openxmlformats-officedocument.presentationml.tags+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tags/tag74.xml" ContentType="application/vnd.openxmlformats-officedocument.presentationml.tags+xml"/>
  <Override PartName="/ppt/charts/chart139.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tags/tag75.xml" ContentType="application/vnd.openxmlformats-officedocument.presentationml.tags+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tags/tag76.xml" ContentType="application/vnd.openxmlformats-officedocument.presentationml.tags+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tags/tag77.xml" ContentType="application/vnd.openxmlformats-officedocument.presentationml.tags+xml"/>
  <Override PartName="/ppt/charts/chart148.xml" ContentType="application/vnd.openxmlformats-officedocument.drawingml.chart+xml"/>
  <Override PartName="/ppt/charts/chart149.xml" ContentType="application/vnd.openxmlformats-officedocument.drawingml.chart+xml"/>
  <Override PartName="/ppt/charts/chart150.xml" ContentType="application/vnd.openxmlformats-officedocument.drawingml.chart+xml"/>
  <Override PartName="/ppt/tags/tag78.xml" ContentType="application/vnd.openxmlformats-officedocument.presentationml.tags+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tags/tag79.xml" ContentType="application/vnd.openxmlformats-officedocument.presentationml.tags+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tags/tag80.xml" ContentType="application/vnd.openxmlformats-officedocument.presentationml.tags+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tags/tag81.xml" ContentType="application/vnd.openxmlformats-officedocument.presentationml.tags+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tags/tag82.xml" ContentType="application/vnd.openxmlformats-officedocument.presentationml.tags+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tags/tag83.xml" ContentType="application/vnd.openxmlformats-officedocument.presentationml.tags+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tags/tag84.xml" ContentType="application/vnd.openxmlformats-officedocument.presentationml.tags+xml"/>
  <Override PartName="/ppt/charts/chart169.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tags/tag85.xml" ContentType="application/vnd.openxmlformats-officedocument.presentationml.tags+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tags/tag86.xml" ContentType="application/vnd.openxmlformats-officedocument.presentationml.tags+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tags/tag87.xml" ContentType="application/vnd.openxmlformats-officedocument.presentationml.tags+xml"/>
  <Override PartName="/ppt/charts/chart178.xml" ContentType="application/vnd.openxmlformats-officedocument.drawingml.chart+xml"/>
  <Override PartName="/ppt/charts/chart179.xml" ContentType="application/vnd.openxmlformats-officedocument.drawingml.chart+xml"/>
  <Override PartName="/ppt/charts/chart180.xml" ContentType="application/vnd.openxmlformats-officedocument.drawingml.chart+xml"/>
  <Override PartName="/ppt/tags/tag88.xml" ContentType="application/vnd.openxmlformats-officedocument.presentationml.tags+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tags/tag89.xml" ContentType="application/vnd.openxmlformats-officedocument.presentationml.tags+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tags/tag90.xml" ContentType="application/vnd.openxmlformats-officedocument.presentationml.tags+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tags/tag91.xml" ContentType="application/vnd.openxmlformats-officedocument.presentationml.tags+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tags/tag92.xml" ContentType="application/vnd.openxmlformats-officedocument.presentationml.tags+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tags/tag93.xml" ContentType="application/vnd.openxmlformats-officedocument.presentationml.tags+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tags/tag94.xml" ContentType="application/vnd.openxmlformats-officedocument.presentationml.tags+xml"/>
  <Override PartName="/ppt/charts/chart199.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tags/tag95.xml" ContentType="application/vnd.openxmlformats-officedocument.presentationml.tags+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tags/tag96.xml" ContentType="application/vnd.openxmlformats-officedocument.presentationml.tags+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tags/tag97.xml" ContentType="application/vnd.openxmlformats-officedocument.presentationml.tags+xml"/>
  <Override PartName="/ppt/charts/chart208.xml" ContentType="application/vnd.openxmlformats-officedocument.drawingml.chart+xml"/>
  <Override PartName="/ppt/charts/chart209.xml" ContentType="application/vnd.openxmlformats-officedocument.drawingml.chart+xml"/>
  <Override PartName="/ppt/charts/chart210.xml" ContentType="application/vnd.openxmlformats-officedocument.drawingml.chart+xml"/>
  <Override PartName="/ppt/tags/tag98.xml" ContentType="application/vnd.openxmlformats-officedocument.presentationml.tags+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tags/tag99.xml" ContentType="application/vnd.openxmlformats-officedocument.presentationml.tags+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tags/tag100.xml" ContentType="application/vnd.openxmlformats-officedocument.presentationml.tags+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tags/tag101.xml" ContentType="application/vnd.openxmlformats-officedocument.presentationml.tags+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tags/tag102.xml" ContentType="application/vnd.openxmlformats-officedocument.presentationml.tags+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tags/tag103.xml" ContentType="application/vnd.openxmlformats-officedocument.presentationml.tags+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tags/tag104.xml" ContentType="application/vnd.openxmlformats-officedocument.presentationml.tags+xml"/>
  <Override PartName="/ppt/charts/chart229.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tags/tag105.xml" ContentType="application/vnd.openxmlformats-officedocument.presentationml.tags+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tags/tag106.xml" ContentType="application/vnd.openxmlformats-officedocument.presentationml.tags+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tags/tag107.xml" ContentType="application/vnd.openxmlformats-officedocument.presentationml.tags+xml"/>
  <Override PartName="/ppt/charts/chart238.xml" ContentType="application/vnd.openxmlformats-officedocument.drawingml.chart+xml"/>
  <Override PartName="/ppt/charts/chart239.xml" ContentType="application/vnd.openxmlformats-officedocument.drawingml.chart+xml"/>
  <Override PartName="/ppt/charts/chart240.xml" ContentType="application/vnd.openxmlformats-officedocument.drawingml.chart+xml"/>
  <Override PartName="/ppt/tags/tag108.xml" ContentType="application/vnd.openxmlformats-officedocument.presentationml.tags+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tags/tag109.xml" ContentType="application/vnd.openxmlformats-officedocument.presentationml.tags+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tags/tag110.xml" ContentType="application/vnd.openxmlformats-officedocument.presentationml.tags+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tags/tag111.xml" ContentType="application/vnd.openxmlformats-officedocument.presentationml.tags+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tags/tag112.xml" ContentType="application/vnd.openxmlformats-officedocument.presentationml.tags+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tags/tag113.xml" ContentType="application/vnd.openxmlformats-officedocument.presentationml.tags+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tags/tag114.xml" ContentType="application/vnd.openxmlformats-officedocument.presentationml.tags+xml"/>
  <Override PartName="/ppt/charts/chart259.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tags/tag115.xml" ContentType="application/vnd.openxmlformats-officedocument.presentationml.tags+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tags/tag116.xml" ContentType="application/vnd.openxmlformats-officedocument.presentationml.tags+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tags/tag117.xml" ContentType="application/vnd.openxmlformats-officedocument.presentationml.tags+xml"/>
  <Override PartName="/ppt/charts/chart268.xml" ContentType="application/vnd.openxmlformats-officedocument.drawingml.chart+xml"/>
  <Override PartName="/ppt/charts/chart269.xml" ContentType="application/vnd.openxmlformats-officedocument.drawingml.chart+xml"/>
  <Override PartName="/ppt/charts/chart270.xml" ContentType="application/vnd.openxmlformats-officedocument.drawingml.chart+xml"/>
  <Override PartName="/ppt/tags/tag118.xml" ContentType="application/vnd.openxmlformats-officedocument.presentationml.tags+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tags/tag119.xml" ContentType="application/vnd.openxmlformats-officedocument.presentationml.tags+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tags/tag120.xml" ContentType="application/vnd.openxmlformats-officedocument.presentationml.tags+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tags/tag121.xml" ContentType="application/vnd.openxmlformats-officedocument.presentationml.tags+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tags/tag122.xml" ContentType="application/vnd.openxmlformats-officedocument.presentationml.tags+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tags/tag123.xml" ContentType="application/vnd.openxmlformats-officedocument.presentationml.tags+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tags/tag124.xml" ContentType="application/vnd.openxmlformats-officedocument.presentationml.tags+xml"/>
  <Override PartName="/ppt/charts/chart289.xml" ContentType="application/vnd.openxmlformats-officedocument.drawingml.chart+xml"/>
  <Override PartName="/ppt/charts/chart290.xml" ContentType="application/vnd.openxmlformats-officedocument.drawingml.chart+xml"/>
  <Override PartName="/ppt/charts/chart291.xml" ContentType="application/vnd.openxmlformats-officedocument.drawingml.chart+xml"/>
  <Override PartName="/ppt/tags/tag125.xml" ContentType="application/vnd.openxmlformats-officedocument.presentationml.tags+xml"/>
  <Override PartName="/ppt/charts/chart292.xml" ContentType="application/vnd.openxmlformats-officedocument.drawingml.chart+xml"/>
  <Override PartName="/ppt/charts/chart293.xml" ContentType="application/vnd.openxmlformats-officedocument.drawingml.chart+xml"/>
  <Override PartName="/ppt/charts/chart294.xml" ContentType="application/vnd.openxmlformats-officedocument.drawingml.chart+xml"/>
  <Override PartName="/ppt/tags/tag126.xml" ContentType="application/vnd.openxmlformats-officedocument.presentationml.tags+xml"/>
  <Override PartName="/ppt/charts/chart295.xml" ContentType="application/vnd.openxmlformats-officedocument.drawingml.chart+xml"/>
  <Override PartName="/ppt/charts/chart296.xml" ContentType="application/vnd.openxmlformats-officedocument.drawingml.chart+xml"/>
  <Override PartName="/ppt/charts/chart297.xml" ContentType="application/vnd.openxmlformats-officedocument.drawingml.char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104"/>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 id="2147475209" r:id="rId41"/>
    <p:sldId id="2147475210" r:id="rId42"/>
    <p:sldId id="2147475211" r:id="rId43"/>
    <p:sldId id="2147475212" r:id="rId44"/>
    <p:sldId id="2147475213" r:id="rId45"/>
    <p:sldId id="2147475214" r:id="rId46"/>
    <p:sldId id="2147475215" r:id="rId47"/>
    <p:sldId id="2147475216" r:id="rId48"/>
    <p:sldId id="2147475217" r:id="rId49"/>
    <p:sldId id="2147475218" r:id="rId50"/>
    <p:sldId id="2147475219" r:id="rId51"/>
    <p:sldId id="2147475220" r:id="rId52"/>
    <p:sldId id="2147475221" r:id="rId53"/>
    <p:sldId id="2147475222" r:id="rId54"/>
    <p:sldId id="2147475223" r:id="rId55"/>
    <p:sldId id="2147475224" r:id="rId56"/>
    <p:sldId id="2147475225" r:id="rId57"/>
    <p:sldId id="2147475226" r:id="rId58"/>
    <p:sldId id="2147475227" r:id="rId59"/>
    <p:sldId id="2147475228" r:id="rId60"/>
    <p:sldId id="2147475229" r:id="rId61"/>
    <p:sldId id="2147475230" r:id="rId62"/>
    <p:sldId id="2147475231" r:id="rId63"/>
    <p:sldId id="2147475232" r:id="rId64"/>
    <p:sldId id="2147475233" r:id="rId65"/>
    <p:sldId id="2147475234" r:id="rId66"/>
    <p:sldId id="2147475235" r:id="rId67"/>
    <p:sldId id="2147475236" r:id="rId68"/>
    <p:sldId id="2147475237" r:id="rId69"/>
    <p:sldId id="2147475238" r:id="rId70"/>
    <p:sldId id="2147475239" r:id="rId71"/>
    <p:sldId id="2147475240" r:id="rId72"/>
    <p:sldId id="2147475241" r:id="rId73"/>
    <p:sldId id="2147475242" r:id="rId74"/>
    <p:sldId id="2147475243" r:id="rId75"/>
    <p:sldId id="2147475244" r:id="rId76"/>
    <p:sldId id="2147475245" r:id="rId77"/>
    <p:sldId id="2147475246" r:id="rId78"/>
    <p:sldId id="2147475247" r:id="rId79"/>
    <p:sldId id="2147475248" r:id="rId80"/>
    <p:sldId id="2147475249" r:id="rId81"/>
    <p:sldId id="2147475250" r:id="rId82"/>
    <p:sldId id="2147475251" r:id="rId83"/>
    <p:sldId id="2147475252" r:id="rId84"/>
    <p:sldId id="2147475253" r:id="rId85"/>
    <p:sldId id="2147475254" r:id="rId86"/>
    <p:sldId id="2147475255" r:id="rId87"/>
    <p:sldId id="2147475256" r:id="rId88"/>
    <p:sldId id="2147475257" r:id="rId89"/>
    <p:sldId id="2147475258" r:id="rId90"/>
    <p:sldId id="2147475259" r:id="rId91"/>
    <p:sldId id="2147475260" r:id="rId92"/>
    <p:sldId id="2147475261" r:id="rId93"/>
    <p:sldId id="2147475262" r:id="rId94"/>
    <p:sldId id="2147475263" r:id="rId95"/>
    <p:sldId id="2147475264" r:id="rId96"/>
    <p:sldId id="2147475265" r:id="rId97"/>
    <p:sldId id="2147475266" r:id="rId98"/>
    <p:sldId id="2147475267" r:id="rId99"/>
    <p:sldId id="2147475268" r:id="rId100"/>
    <p:sldId id="2147475269" r:id="rId101"/>
    <p:sldId id="2147475270" r:id="rId102"/>
    <p:sldId id="2147475271" r:id="rId103"/>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nd Share Topline By Pack Count Bracket" id="{6010F9DD-DE00-4A60-A1AB-7E52E2EFC419}">
          <p14:sldIdLst>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 id="2147475207"/>
            <p14:sldId id="2147475208"/>
            <p14:sldId id="2147475209"/>
            <p14:sldId id="2147475210"/>
            <p14:sldId id="2147475211"/>
            <p14:sldId id="2147475212"/>
            <p14:sldId id="2147475213"/>
            <p14:sldId id="2147475214"/>
            <p14:sldId id="2147475215"/>
            <p14:sldId id="2147475216"/>
            <p14:sldId id="2147475217"/>
            <p14:sldId id="2147475218"/>
            <p14:sldId id="2147475219"/>
            <p14:sldId id="2147475220"/>
            <p14:sldId id="2147475221"/>
            <p14:sldId id="2147475222"/>
            <p14:sldId id="2147475223"/>
            <p14:sldId id="2147475224"/>
            <p14:sldId id="2147475225"/>
            <p14:sldId id="2147475226"/>
            <p14:sldId id="2147475227"/>
            <p14:sldId id="2147475228"/>
            <p14:sldId id="2147475229"/>
            <p14:sldId id="2147475230"/>
            <p14:sldId id="2147475231"/>
            <p14:sldId id="2147475232"/>
            <p14:sldId id="2147475233"/>
            <p14:sldId id="2147475234"/>
            <p14:sldId id="2147475235"/>
            <p14:sldId id="2147475236"/>
            <p14:sldId id="2147475237"/>
            <p14:sldId id="2147475238"/>
            <p14:sldId id="2147475239"/>
            <p14:sldId id="2147475240"/>
            <p14:sldId id="2147475241"/>
            <p14:sldId id="2147475242"/>
            <p14:sldId id="2147475243"/>
            <p14:sldId id="2147475244"/>
            <p14:sldId id="2147475245"/>
            <p14:sldId id="2147475246"/>
            <p14:sldId id="2147475247"/>
            <p14:sldId id="2147475248"/>
            <p14:sldId id="2147475249"/>
            <p14:sldId id="2147475250"/>
            <p14:sldId id="2147475251"/>
            <p14:sldId id="2147475252"/>
            <p14:sldId id="2147475253"/>
            <p14:sldId id="2147475254"/>
            <p14:sldId id="2147475255"/>
            <p14:sldId id="2147475256"/>
            <p14:sldId id="2147475257"/>
            <p14:sldId id="2147475258"/>
            <p14:sldId id="2147475259"/>
            <p14:sldId id="2147475260"/>
            <p14:sldId id="2147475261"/>
            <p14:sldId id="2147475262"/>
            <p14:sldId id="2147475263"/>
            <p14:sldId id="2147475264"/>
            <p14:sldId id="2147475265"/>
            <p14:sldId id="2147475266"/>
            <p14:sldId id="2147475267"/>
            <p14:sldId id="2147475268"/>
            <p14:sldId id="2147475269"/>
            <p14:sldId id="2147475270"/>
            <p14:sldId id="2147475271"/>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85" d="100"/>
          <a:sy n="85" d="100"/>
        </p:scale>
        <p:origin x="444" y="84"/>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theme" Target="theme/theme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tableStyles" Target="tableStyle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microsoft.com/office/2015/10/relationships/revisionInfo" Target="revisionInfo.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microsoft.com/office/2018/10/relationships/authors" Target="author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89.xml.rels><?xml version="1.0" encoding="UTF-8" standalone="yes"?>
<Relationships xmlns="http://schemas.openxmlformats.org/package/2006/relationships"><Relationship Id="rId1" Type="http://schemas.openxmlformats.org/officeDocument/2006/relationships/package" Target="../embeddings/Microsoft_Excel_Worksheet28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0.xml.rels><?xml version="1.0" encoding="UTF-8" standalone="yes"?>
<Relationships xmlns="http://schemas.openxmlformats.org/package/2006/relationships"><Relationship Id="rId1" Type="http://schemas.openxmlformats.org/officeDocument/2006/relationships/package" Target="../embeddings/Microsoft_Excel_Worksheet289.xlsx"/></Relationships>
</file>

<file path=ppt/charts/_rels/chart291.xml.rels><?xml version="1.0" encoding="UTF-8" standalone="yes"?>
<Relationships xmlns="http://schemas.openxmlformats.org/package/2006/relationships"><Relationship Id="rId1" Type="http://schemas.openxmlformats.org/officeDocument/2006/relationships/package" Target="../embeddings/Microsoft_Excel_Worksheet290.xlsx"/></Relationships>
</file>

<file path=ppt/charts/_rels/chart292.xml.rels><?xml version="1.0" encoding="UTF-8" standalone="yes"?>
<Relationships xmlns="http://schemas.openxmlformats.org/package/2006/relationships"><Relationship Id="rId1" Type="http://schemas.openxmlformats.org/officeDocument/2006/relationships/package" Target="../embeddings/Microsoft_Excel_Worksheet291.xlsx"/></Relationships>
</file>

<file path=ppt/charts/_rels/chart293.xml.rels><?xml version="1.0" encoding="UTF-8" standalone="yes"?>
<Relationships xmlns="http://schemas.openxmlformats.org/package/2006/relationships"><Relationship Id="rId1" Type="http://schemas.openxmlformats.org/officeDocument/2006/relationships/package" Target="../embeddings/Microsoft_Excel_Worksheet292.xlsx"/></Relationships>
</file>

<file path=ppt/charts/_rels/chart294.xml.rels><?xml version="1.0" encoding="UTF-8" standalone="yes"?>
<Relationships xmlns="http://schemas.openxmlformats.org/package/2006/relationships"><Relationship Id="rId1" Type="http://schemas.openxmlformats.org/officeDocument/2006/relationships/package" Target="../embeddings/Microsoft_Excel_Worksheet293.xlsx"/></Relationships>
</file>

<file path=ppt/charts/_rels/chart295.xml.rels><?xml version="1.0" encoding="UTF-8" standalone="yes"?>
<Relationships xmlns="http://schemas.openxmlformats.org/package/2006/relationships"><Relationship Id="rId1" Type="http://schemas.openxmlformats.org/officeDocument/2006/relationships/package" Target="../embeddings/Microsoft_Excel_Worksheet294.xlsx"/></Relationships>
</file>

<file path=ppt/charts/_rels/chart296.xml.rels><?xml version="1.0" encoding="UTF-8" standalone="yes"?>
<Relationships xmlns="http://schemas.openxmlformats.org/package/2006/relationships"><Relationship Id="rId1" Type="http://schemas.openxmlformats.org/officeDocument/2006/relationships/package" Target="../embeddings/Microsoft_Excel_Worksheet295.xlsx"/></Relationships>
</file>

<file path=ppt/charts/_rels/chart297.xml.rels><?xml version="1.0" encoding="UTF-8" standalone="yes"?>
<Relationships xmlns="http://schemas.openxmlformats.org/package/2006/relationships"><Relationship Id="rId1" Type="http://schemas.openxmlformats.org/officeDocument/2006/relationships/package" Target="../embeddings/Microsoft_Excel_Worksheet296.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5.4508642763262975E-3</c:v>
                </c:pt>
                <c:pt idx="3">
                  <c:v>0.9945490171293988</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1.9168102849873869E-2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5.4438182071473327E-3</c:v>
                </c:pt>
                <c:pt idx="3">
                  <c:v>0.45183876638327891</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5.6776203115138583E-2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Soignon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2.7369909381670811E-2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2">
                  <c:v>7.0460691789642267E-6</c:v>
                </c:pt>
                <c:pt idx="3">
                  <c:v>0.43939603539943661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2.6241834120155169E-2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0.40686721090165656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5.5354070928217675E-2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Soignon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2.9682414115805807E-2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0.48185446993416481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2.9814295835819224E-2</c:v>
                </c:pt>
                <c:pt idx="3">
                  <c:v>0.97018509753075999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1.6023985262558493E-2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2.9776291743735837E-2</c:v>
                </c:pt>
                <c:pt idx="3">
                  <c:v>0.42175337580399486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7.6384208094641456E-2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Entremont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4.7153500002598082E-2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2">
                  <c:v>3.8004092083387333E-5</c:v>
                </c:pt>
                <c:pt idx="3">
                  <c:v>0.40887002836696723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3.1614519833874691E-3</c:v>
                </c:pt>
                <c:pt idx="3">
                  <c:v>0.99683834024362084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3.1614519833874691E-3</c:v>
                </c:pt>
                <c:pt idx="3">
                  <c:v>0.99683834024362084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3.2251909232161924E-2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3.1607734535847149E-3</c:v>
                </c:pt>
                <c:pt idx="3">
                  <c:v>0.39365007373594185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5.2044106174179268E-2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Soignon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4.5236439198176701E-2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0.47365581190316108</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4.0372056331154343E-2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0.3490072175593365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5.2351736412255725E-2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Soignon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4.5591739771515725E-2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0.51267724992573771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2.4331157249195105E-2</c:v>
                </c:pt>
                <c:pt idx="3">
                  <c:v>0.97566735221009127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3.9370210384568179E-2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2.4327685720530776E-2</c:v>
                </c:pt>
                <c:pt idx="3">
                  <c:v>0.30716099933968871</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6.8554069023166964E-2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Soignon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5.7801613753975259E-2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2">
                  <c:v>3.4715286643292768E-6</c:v>
                </c:pt>
                <c:pt idx="3">
                  <c:v>0.50278045970869212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2.5921813435388616E-2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3.1607734535847149E-3</c:v>
                </c:pt>
                <c:pt idx="3">
                  <c:v>0.39365007373594185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5.2044106174179268E-2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Soignon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4.5236439198176701E-2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0.47998590769993438</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0.60379437994778395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0.14515200302406872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8.717344432665973E-2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0.16388017270148753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0.61149628929357047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0.14785212182777938</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9.5188213053512966E-2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0.14546337582513713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0.61031750889874969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0.12406596632729176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0.11214055862343275</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0.15347596615052581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4.2085495007291203E-2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0.55087191913860389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0.24391418146542967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Belle Etoile</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6.1132457579047256E-2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0.10199594680962797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9.5694932706927208E-2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0.5108154465499587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0.25665294104802738</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Belle Etoile</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4.7473133911548483E-2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8.9363545783538223E-2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3.0104726496276957E-5</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0.45966407519664165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0.36451872914908834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Belle Etoile</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7.182462692753358E-2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0.10396246400024016</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0.99999839518770828</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0.2643026268518659</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Mini Babybel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0.24694519871289031</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Kiri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0.20163909100838984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0.18525165278537584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0.10185982582918643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0.31949007768307819</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Mini Babybel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0.23712781952805789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Kiri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0.22265176642420145</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0.11253127286336931</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0.10819906350129314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0.9999897354817906</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0.29608307297728548</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Mini Babybel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0.25351398955387072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Kiri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0.21522591902681237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0.13904893909641314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9.6117814827408957E-2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1.1969035214207722E-7</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0.28220144034980776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0.2089490941267865</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Paysan Breton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0.13332138813644759</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0.37552795769660602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3.0232792796173455E-2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0.3490072175593365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5.2351736412255725E-2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Soignon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4.5591739771515725E-2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0.52281651346071856</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7.1482032968675183E-7</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0.27660615102000169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0.15056168571074607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Paysan Breton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0.14375417471826138</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0.42907727373066118</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0.3184318105340781</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0.15242323034858279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0.14743633829284852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0.38170862082449059</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4.954413638048885E-3</c:v>
                </c:pt>
                <c:pt idx="3">
                  <c:v>0.99504558636195106</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4.951568656680584E-3</c:v>
                </c:pt>
                <c:pt idx="3">
                  <c:v>0.6074015029608546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0.12096609633530211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Casa Azzurra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7.5634823671768103E-2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0.1910431633940263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0.58193069055219471</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0.10245669958445451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Casa Azzurra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7.954473803627847E-2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0.23606787182707234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4.3008046483437867E-2</c:v>
                </c:pt>
                <c:pt idx="3">
                  <c:v>0.95699195351656219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4.2991702431161752E-2</c:v>
                </c:pt>
                <c:pt idx="3">
                  <c:v>0.53400367339354116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0.19198955564934508</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Salakis</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8.5796208354077017E-2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2">
                  <c:v>1.6344052276118409E-5</c:v>
                </c:pt>
                <c:pt idx="3">
                  <c:v>0.14520251611959889</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0.37567435442116448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0.15705126062989069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0.14009557381355139</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0.32717881113539343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0.32261969353293968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0.16561372174514497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0.15409334700317467</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0.35767323771874066</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2.4331157249195105E-2</c:v>
                </c:pt>
                <c:pt idx="3">
                  <c:v>0.97566735221009127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0.29347255793341803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0.18346952249703755</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0.18077258156316114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0.34228533800638328</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1.0859767787839838E-2</c:v>
                </c:pt>
                <c:pt idx="3">
                  <c:v>0.98914016669899374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1.0859767787839838E-2</c:v>
                </c:pt>
                <c:pt idx="3">
                  <c:v>0.44077343064337693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0.2481321055943442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7.6220957294828348E-2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0.22401367316644424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0.41401469963017906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0.25734618948201948</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6.6488480990571475E-2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0.26215062989722998</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8.8180301582623563E-2</c:v>
                </c:pt>
                <c:pt idx="3">
                  <c:v>0.91181896919904315</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3.0019753521709183E-2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2.4327685720530776E-2</c:v>
                </c:pt>
                <c:pt idx="3">
                  <c:v>0.30716099933968871</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6.8554069023166964E-2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Soignon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5.7801613753975259E-2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2">
                  <c:v>3.4715286643292768E-6</c:v>
                </c:pt>
                <c:pt idx="3">
                  <c:v>0.51213091657155119</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Soignon</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0.33541236856181361</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2">
                  <c:v>8.8180301582623563E-2</c:v>
                </c:pt>
                <c:pt idx="3">
                  <c:v>0.3319900051309625</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0.10390251217842725</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0.14051408332783971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0.35389620697684598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Lou Perac</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0.18438973665797406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Istara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0.18103536754911684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0.28067868881606312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0.22091080283546796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Lou Perac</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0.19885319413700653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Istara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0.18613403037963921</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0.39410197264788632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0.29031032450196637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Istara</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0.26761248758829509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Lou Perac</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0.19421322876002095</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0.24786395914971757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1.9394875305366822E-3</c:v>
                </c:pt>
                <c:pt idx="3">
                  <c:v>0.99806051246946337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1.9394875305366822E-3</c:v>
                </c:pt>
                <c:pt idx="3">
                  <c:v>0.37898919441789719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Chaussee Aux Moines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0.10412188567058367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L'Ortolan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5.652365510515997E-2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0.45842577727582257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0.35714190661512546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Chaussee Aux Moines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8.6200023480779805E-2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L'Ortolan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4.6227618022621451E-2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0.51043045188147329</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7.9777318076716171E-3</c:v>
                </c:pt>
                <c:pt idx="3">
                  <c:v>0.99202226819232842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7.9777318076716171E-3</c:v>
                </c:pt>
                <c:pt idx="3">
                  <c:v>0.4225822523488923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Chaussee Aux Moines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0.11786872889994901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L'Ortolan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7.020636952689159E-2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0.38136491741659551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5.4508642763262975E-3</c:v>
                </c:pt>
                <c:pt idx="3">
                  <c:v>0.9945490171293988</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5.4508642763262975E-3</c:v>
                </c:pt>
                <c:pt idx="3">
                  <c:v>0.9945490171293988</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1.3244831528211312E-2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5.4438182071473327E-3</c:v>
                </c:pt>
                <c:pt idx="3">
                  <c:v>0.45183876638327891</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5.6776203115138583E-2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Soignon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2.7369909381670811E-2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2">
                  <c:v>7.0460691789642267E-6</c:v>
                </c:pt>
                <c:pt idx="3">
                  <c:v>0.44531930672109921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1.5990723189821733E-2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0.40686721090165656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5.5354070928217675E-2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Soignon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2.9682414115805807E-2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0.49210558086449824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2.9814295835819224E-2</c:v>
                </c:pt>
                <c:pt idx="3">
                  <c:v>0.97018509753075999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1.4765632203605383E-2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2.9776291743735837E-2</c:v>
                </c:pt>
                <c:pt idx="3">
                  <c:v>0.42175337580399486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7.6384208094641456E-2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Entremont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4.7153500002598082E-2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2">
                  <c:v>3.8004092083387333E-5</c:v>
                </c:pt>
                <c:pt idx="3">
                  <c:v>0.41012838142592034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3.1614519833874691E-3</c:v>
                </c:pt>
                <c:pt idx="3">
                  <c:v>0.99683834024362084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0.60379437994778395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0.14515200302406872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8.717344432665973E-2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0.16388017270148753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1.8425470934685648E-2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3.1607734535847149E-3</c:v>
                </c:pt>
                <c:pt idx="3">
                  <c:v>0.39365007373594185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5.2044106174179268E-2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Soignon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4.5236439198176701E-2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0.48748225020063735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2.041301274926095E-2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0.3490072175593365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5.2351736412255725E-2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Soignon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4.5591739771515725E-2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0.53263629350763109</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2.4331157249195105E-2</c:v>
                </c:pt>
                <c:pt idx="3">
                  <c:v>0.97566735221009127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2.7579963525491333E-2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2.4327685720530776E-2</c:v>
                </c:pt>
                <c:pt idx="3">
                  <c:v>0.30716099933968871</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6.8554069023166964E-2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Soignon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5.7801613753975259E-2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2">
                  <c:v>3.4715286643292768E-6</c:v>
                </c:pt>
                <c:pt idx="3">
                  <c:v>0.51457070656776904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8.717344432665973E-2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0.60379437994778395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0.14515200302406872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6.7243805686963531E-2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9.6636367014524008E-2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9.5188213053512966E-2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0.61149628929357047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0.14785212182777938</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5.5260721618646723E-2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9.0202654206490415E-2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0.11214055862343275</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0.61031750889874969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0.12406596632729176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St Moret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6.9986021851734068E-2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8.3489944298791738E-2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1.8489097655548247E-2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0.55087191913860389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0.24391418146542967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Belle Etoile</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6.1132457579047256E-2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0.12559234416137091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2.1897111873943428E-2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0.5108154465499587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0.25665294104802738</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Vache Qui Rit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9.5694932706927208E-2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0.11493956782114327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2.022863555306563E-2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0.45966407519664165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0.36451872914908834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Belle Etoile</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7.182462692753358E-2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8.3763933173670799E-2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0.99999839518770828</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La Vache Qui Rit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0.2643026268518659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Mini Babybel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0.24694519871289031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Kiri</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0.20163909100838984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0.28711147861456227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0.61149628929357047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0.14785212182777938</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9.5188213053512966E-2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0.14546337582513713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La Vache Qui Rit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0.31949007768307819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Mini Babybel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0.23712781952805789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Kiri</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0.22265176642420145</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0.22073033636466247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0.9999897354817906</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La Vache Qui Rit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0.29608307297728548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Mini Babybel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0.25351398955387072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Kiri</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0.21522591902681237</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0.23516675392382211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0.10456965900172295</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0.28220144034980776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0.2089490941267865</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Paysan Breton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0.13332138813644759</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0.27095841838523521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0.10908758680096771</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0.27660615102000169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0.15056168571074607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Paysan Breton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0.14375417471826138</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0.31999040175002313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0.14743633829284852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0.3184318105340781</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0.15242323034858279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Paysan Breton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0.12745933021757178</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0.25424929060691881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4.954413638048885E-3</c:v>
                </c:pt>
                <c:pt idx="3">
                  <c:v>0.99504558636195106</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1.1215727245976494E-2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4.951568656680584E-3</c:v>
                </c:pt>
                <c:pt idx="3">
                  <c:v>0.6074015029608546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0.12096609633530211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Casa Azzurra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7.5634823671768103E-2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0.1798274361480498</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1.670551892246316E-2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0.58193069055219471</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0.10245669958445451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Casa Azzurra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7.954473803627847E-2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0.21936235290460915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4.3008046483437867E-2</c:v>
                </c:pt>
                <c:pt idx="3">
                  <c:v>0.95699195351656219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1.4744307286063463E-2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4.2991702431161752E-2</c:v>
                </c:pt>
                <c:pt idx="3">
                  <c:v>0.53400367339354116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0.19198955564934508</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Salakis</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8.5796208354077017E-2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2">
                  <c:v>1.6344052276118409E-5</c:v>
                </c:pt>
                <c:pt idx="3">
                  <c:v>0.13045820883353543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0.37567435442116448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0.15705126062989069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0.14009557381355139</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0.32717881113539343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0.32261969353293968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0.16561372174514497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0.15409334700317467</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0.35767323771874066</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0.61031750889874969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0.12406596632729176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0.11214055862343275</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0.15347596615052581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0.29347255793341803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0.18346952249703755</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0.18077258156316114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0.34228533800638328</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1.0859767787839838E-2</c:v>
                </c:pt>
                <c:pt idx="3">
                  <c:v>0.98914016669899374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1.0859767787839838E-2</c:v>
                </c:pt>
                <c:pt idx="3">
                  <c:v>0.44077343064337693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0.2481321055943442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7.6220957294828348E-2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0.22401367316644424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0.41401469963017906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0.25734618948201948</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6.6488480990571475E-2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0.26215062989722998</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8.8180301582623563E-2</c:v>
                </c:pt>
                <c:pt idx="3">
                  <c:v>0.91181896919904315</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Soignon</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0.33541236856181361</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2">
                  <c:v>8.8180301582623563E-2</c:v>
                </c:pt>
                <c:pt idx="3">
                  <c:v>0.3319900051309625</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0.10390251217842725</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0.14051408332783971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0.35389620697684598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Lou Perac</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0.18438973665797406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Istara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0.18103536754911684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0.28067868881606312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0.22091080283546796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Lou Perac</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0.19885319413700653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Istara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0.18613403037963921</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0.39410197264788632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0.29031032450196637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Istara</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0.26761248758829509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Lou Perac</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0.19421322876002095</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0.24786395914971757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1.9394875305366822E-3</c:v>
                </c:pt>
                <c:pt idx="3">
                  <c:v>0.99806051246946337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1.9394875305366822E-3</c:v>
                </c:pt>
                <c:pt idx="3">
                  <c:v>0.37898919441789719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Chaussee Aux Moines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0.10412188567058367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L'Ortolan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5.652365510515997E-2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0.45842577727582257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0.35714190661512546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Chaussee Aux Moines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8.6200023480779805E-2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L'Ortolan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4.6227618022621451E-2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0.51043045188147329</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7.9777318076716171E-3</c:v>
                </c:pt>
                <c:pt idx="3">
                  <c:v>0.99202226819232842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7.9777318076716171E-3</c:v>
                </c:pt>
                <c:pt idx="3">
                  <c:v>0.4225822523488923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Chaussee Aux Moines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0.11786872889994901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L'Ortolan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7.020636952689159E-2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0.38136491741659551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1.4795853117592244E-2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5.4438182071473327E-3</c:v>
                </c:pt>
                <c:pt idx="3">
                  <c:v>0.45183876638327891</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5.6776203115138583E-2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Soignon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2.7369909381670811E-2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2">
                  <c:v>7.0460691789642267E-6</c:v>
                </c:pt>
                <c:pt idx="3">
                  <c:v>0.44376828513171823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0.55087191913860389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0.24391418146542967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Belle Etoile</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6.1132457579047256E-2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0.14408144181691918</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0.5108154465499587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0.25665294104802738</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Vache Qui Rit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9.5694932706927208E-2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0.1368366796950867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0.45966407519664165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0.36451872914908834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La Belle Etoile</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7.182462692753358E-2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0.10399256872673643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0.99999839518770828</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0.20163909100838984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La Vache Qui Rit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0.2643026268518659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Mini Babybel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0.24694519871289031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0.18525165278537584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0.10185982582918643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0.22265176642420145</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La Vache Qui Rit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0.31949007768307819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Mini Babybel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0.23712781952805789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0.11253127286336931</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0.10819906350129314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0.9999897354817906</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0.21522591902681237</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La Vache Qui Rit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0.29608307297728548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Mini Babybel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0.25351398955387072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0.13904893909641314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9.6117814827408957E-2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8.7405854542562233E-3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0.28220144034980776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0.2089490941267865</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Paysan Breton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0.13332138813644759</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0.36678749193270194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1.4145454410613437E-2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0.27660615102000169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0.15056168571074607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Paysan Breton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0.14375417471826138</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0.4149325341403774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8.4495954888504851E-3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0.3184318105340781</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0.15242323034858279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0.14743633829284852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0.37325902533564009</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4.954413638048885E-3</c:v>
                </c:pt>
                <c:pt idx="3">
                  <c:v>0.99504558636195106</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4.951568656680584E-3</c:v>
                </c:pt>
                <c:pt idx="3">
                  <c:v>0.6074015029608546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0.12096609633530211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Casa Azzurra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7.5634823671768103E-2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0.1910431633940263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1.8632856836889946E-2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0.40686721090165656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5.5354070928217675E-2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Soignon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2.9682414115805807E-2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0.48946344721743001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0.58193069055219471</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0.10245669958445451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Casa Azzurra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7.954473803627847E-2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0.23606787182707234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4.3008046483437867E-2</c:v>
                </c:pt>
                <c:pt idx="3">
                  <c:v>0.95699195351656219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4.2991702431161752E-2</c:v>
                </c:pt>
                <c:pt idx="3">
                  <c:v>0.53400367339354116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0.19198955564934508</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Salakis</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8.5796208354077017E-2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2">
                  <c:v>1.6344052276118409E-5</c:v>
                </c:pt>
                <c:pt idx="3">
                  <c:v>0.14520251611959889</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0.37567435442116448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0.15705126062989069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0.14009557381355139</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0.32717881113539343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0.32261969353293968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0.16561372174514497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0.15409334700317467</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0.35767323771874066</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0.29347255793341803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0.18346952249703755</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0.18077258156316114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0.34228533800638328</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1.0859767787839838E-2</c:v>
                </c:pt>
                <c:pt idx="3">
                  <c:v>0.98914016669899374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1.0859767787839838E-2</c:v>
                </c:pt>
                <c:pt idx="3">
                  <c:v>0.44077343064337693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0.2481321055943442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7.6220957294828348E-2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0.22401367316644424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0.41401469963017906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0.25734618948201948</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6.6488480990571475E-2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0.26215062989722998</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2.9814295835819224E-2</c:v>
                </c:pt>
                <c:pt idx="3">
                  <c:v>0.97018509753075999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8.8180301582623563E-2</c:v>
                </c:pt>
                <c:pt idx="3">
                  <c:v>0.91181896919904315</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Soignon</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0.33541236856181361</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2">
                  <c:v>8.8180301582623563E-2</c:v>
                </c:pt>
                <c:pt idx="3">
                  <c:v>0.3319900051309625</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0.10390251217842725</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0.14051408332783971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0.35389620697684598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Lou Perac</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0.18438973665797406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Istara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0.18103536754911684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0.28067868881606312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0.22091080283546796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Lou Perac</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0.19885319413700653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Istara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0.18613403037963921</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0.39410197264788632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1.2217704354155062E-2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2.9776291743735837E-2</c:v>
                </c:pt>
                <c:pt idx="3">
                  <c:v>0.42175337580399486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7.6384208094641456E-2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Entremont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4.7153500002598082E-2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2">
                  <c:v>3.8004092083387333E-5</c:v>
                </c:pt>
                <c:pt idx="3">
                  <c:v>0.41267630927537063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0.29031032450196637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Istara</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0.26761248758829509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Lou Perac</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0.19421322876002095</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0.24786395914971757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1.9394875305366822E-3</c:v>
                </c:pt>
                <c:pt idx="3">
                  <c:v>0.99806051246946337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1.9394875305366822E-3</c:v>
                </c:pt>
                <c:pt idx="3">
                  <c:v>0.37898919441789719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Chaussee Aux Moines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0.10412188567058367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L'Ortolan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5.652365510515997E-2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0.45842577727582257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0.35714190661512546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Chaussee Aux Moines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8.6200023480779805E-2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L'Ortolan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4.6227618022621451E-2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0.51043045188147329</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7.9777318076716171E-3</c:v>
                </c:pt>
                <c:pt idx="3">
                  <c:v>0.99202226819232842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7.9777318076716171E-3</c:v>
                </c:pt>
                <c:pt idx="3">
                  <c:v>0.4225822523488923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Chaussee Aux Moines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0.11786872889994901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L'Ortolan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7.020636952689159E-2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0.38136491741659551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08/09/2025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9/8/2025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0.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29.xml"/><Relationship Id="rId5" Type="http://schemas.openxmlformats.org/officeDocument/2006/relationships/chart" Target="../charts/chart28.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3.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32.xml"/><Relationship Id="rId5" Type="http://schemas.openxmlformats.org/officeDocument/2006/relationships/chart" Target="../charts/chart31.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6.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35.xml"/><Relationship Id="rId5" Type="http://schemas.openxmlformats.org/officeDocument/2006/relationships/chart" Target="../charts/chart34.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9.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38.xml"/><Relationship Id="rId5" Type="http://schemas.openxmlformats.org/officeDocument/2006/relationships/chart" Target="../charts/chart37.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42.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41.xml"/><Relationship Id="rId5" Type="http://schemas.openxmlformats.org/officeDocument/2006/relationships/chart" Target="../charts/chart40.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45.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44.xml"/><Relationship Id="rId5" Type="http://schemas.openxmlformats.org/officeDocument/2006/relationships/chart" Target="../charts/chart43.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48.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47.xml"/><Relationship Id="rId5" Type="http://schemas.openxmlformats.org/officeDocument/2006/relationships/chart" Target="../charts/chart46.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51.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50.xml"/><Relationship Id="rId5" Type="http://schemas.openxmlformats.org/officeDocument/2006/relationships/chart" Target="../charts/chart49.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54.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53.xml"/><Relationship Id="rId5" Type="http://schemas.openxmlformats.org/officeDocument/2006/relationships/chart" Target="../charts/chart52.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57.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56.xml"/><Relationship Id="rId5" Type="http://schemas.openxmlformats.org/officeDocument/2006/relationships/chart" Target="../charts/chart55.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0.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59.xml"/><Relationship Id="rId5" Type="http://schemas.openxmlformats.org/officeDocument/2006/relationships/chart" Target="../charts/chart58.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3.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62.xml"/><Relationship Id="rId5" Type="http://schemas.openxmlformats.org/officeDocument/2006/relationships/chart" Target="../charts/chart61.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6.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65.xml"/><Relationship Id="rId5" Type="http://schemas.openxmlformats.org/officeDocument/2006/relationships/chart" Target="../charts/chart64.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9.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chart" Target="../charts/chart68.xml"/><Relationship Id="rId5" Type="http://schemas.openxmlformats.org/officeDocument/2006/relationships/chart" Target="../charts/chart67.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72.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71.xml"/><Relationship Id="rId5" Type="http://schemas.openxmlformats.org/officeDocument/2006/relationships/chart" Target="../charts/chart70.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75.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chart" Target="../charts/chart74.xml"/><Relationship Id="rId5" Type="http://schemas.openxmlformats.org/officeDocument/2006/relationships/chart" Target="../charts/chart73.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78.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77.xml"/><Relationship Id="rId5" Type="http://schemas.openxmlformats.org/officeDocument/2006/relationships/chart" Target="../charts/chart76.x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81.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chart" Target="../charts/chart80.xml"/><Relationship Id="rId5" Type="http://schemas.openxmlformats.org/officeDocument/2006/relationships/chart" Target="../charts/chart79.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84.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83.xml"/><Relationship Id="rId5" Type="http://schemas.openxmlformats.org/officeDocument/2006/relationships/chart" Target="../charts/chart82.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87.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chart" Target="../charts/chart86.xml"/><Relationship Id="rId5" Type="http://schemas.openxmlformats.org/officeDocument/2006/relationships/chart" Target="../charts/chart85.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0.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chart" Target="../charts/chart89.xml"/><Relationship Id="rId5" Type="http://schemas.openxmlformats.org/officeDocument/2006/relationships/chart" Target="../charts/chart88.x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3.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chart" Target="../charts/chart92.xml"/><Relationship Id="rId5" Type="http://schemas.openxmlformats.org/officeDocument/2006/relationships/chart" Target="../charts/chart91.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6.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chart" Target="../charts/chart95.xml"/><Relationship Id="rId5" Type="http://schemas.openxmlformats.org/officeDocument/2006/relationships/chart" Target="../charts/chart94.xml"/><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9.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chart" Target="../charts/chart98.xml"/><Relationship Id="rId5" Type="http://schemas.openxmlformats.org/officeDocument/2006/relationships/chart" Target="../charts/chart97.xml"/><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02.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chart" Target="../charts/chart101.xml"/><Relationship Id="rId5" Type="http://schemas.openxmlformats.org/officeDocument/2006/relationships/chart" Target="../charts/chart100.x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05.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chart" Target="../charts/chart104.xml"/><Relationship Id="rId5" Type="http://schemas.openxmlformats.org/officeDocument/2006/relationships/chart" Target="../charts/chart103.xml"/><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08.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chart" Target="../charts/chart107.xml"/><Relationship Id="rId5" Type="http://schemas.openxmlformats.org/officeDocument/2006/relationships/chart" Target="../charts/chart106.xml"/><Relationship Id="rId4" Type="http://schemas.openxmlformats.org/officeDocument/2006/relationships/image" Target="../media/image28.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11.xml"/><Relationship Id="rId2" Type="http://schemas.openxmlformats.org/officeDocument/2006/relationships/slideLayout" Target="../slideLayouts/slideLayout7.xml"/><Relationship Id="rId1" Type="http://schemas.openxmlformats.org/officeDocument/2006/relationships/tags" Target="../tags/tag64.xml"/><Relationship Id="rId6" Type="http://schemas.openxmlformats.org/officeDocument/2006/relationships/chart" Target="../charts/chart110.xml"/><Relationship Id="rId5" Type="http://schemas.openxmlformats.org/officeDocument/2006/relationships/chart" Target="../charts/chart109.xml"/><Relationship Id="rId4" Type="http://schemas.openxmlformats.org/officeDocument/2006/relationships/image" Target="../media/image28.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14.xml"/><Relationship Id="rId2" Type="http://schemas.openxmlformats.org/officeDocument/2006/relationships/slideLayout" Target="../slideLayouts/slideLayout7.xml"/><Relationship Id="rId1" Type="http://schemas.openxmlformats.org/officeDocument/2006/relationships/tags" Target="../tags/tag65.xml"/><Relationship Id="rId6" Type="http://schemas.openxmlformats.org/officeDocument/2006/relationships/chart" Target="../charts/chart113.xml"/><Relationship Id="rId5" Type="http://schemas.openxmlformats.org/officeDocument/2006/relationships/chart" Target="../charts/chart112.xml"/><Relationship Id="rId4" Type="http://schemas.openxmlformats.org/officeDocument/2006/relationships/image" Target="../media/image28.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17.xml"/><Relationship Id="rId2" Type="http://schemas.openxmlformats.org/officeDocument/2006/relationships/slideLayout" Target="../slideLayouts/slideLayout7.xml"/><Relationship Id="rId1" Type="http://schemas.openxmlformats.org/officeDocument/2006/relationships/tags" Target="../tags/tag66.xml"/><Relationship Id="rId6" Type="http://schemas.openxmlformats.org/officeDocument/2006/relationships/chart" Target="../charts/chart116.xml"/><Relationship Id="rId5" Type="http://schemas.openxmlformats.org/officeDocument/2006/relationships/chart" Target="../charts/chart115.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image" Target="../media/image28.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0.xml"/><Relationship Id="rId2" Type="http://schemas.openxmlformats.org/officeDocument/2006/relationships/slideLayout" Target="../slideLayouts/slideLayout7.xml"/><Relationship Id="rId1" Type="http://schemas.openxmlformats.org/officeDocument/2006/relationships/tags" Target="../tags/tag67.xml"/><Relationship Id="rId6" Type="http://schemas.openxmlformats.org/officeDocument/2006/relationships/chart" Target="../charts/chart119.xml"/><Relationship Id="rId5" Type="http://schemas.openxmlformats.org/officeDocument/2006/relationships/chart" Target="../charts/chart118.xml"/><Relationship Id="rId4" Type="http://schemas.openxmlformats.org/officeDocument/2006/relationships/image" Target="../media/image28.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3.xml"/><Relationship Id="rId2" Type="http://schemas.openxmlformats.org/officeDocument/2006/relationships/slideLayout" Target="../slideLayouts/slideLayout7.xml"/><Relationship Id="rId1" Type="http://schemas.openxmlformats.org/officeDocument/2006/relationships/tags" Target="../tags/tag68.xml"/><Relationship Id="rId6" Type="http://schemas.openxmlformats.org/officeDocument/2006/relationships/chart" Target="../charts/chart122.xml"/><Relationship Id="rId5" Type="http://schemas.openxmlformats.org/officeDocument/2006/relationships/chart" Target="../charts/chart121.xml"/><Relationship Id="rId4" Type="http://schemas.openxmlformats.org/officeDocument/2006/relationships/image" Target="../media/image28.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6.xml"/><Relationship Id="rId2" Type="http://schemas.openxmlformats.org/officeDocument/2006/relationships/slideLayout" Target="../slideLayouts/slideLayout7.xml"/><Relationship Id="rId1" Type="http://schemas.openxmlformats.org/officeDocument/2006/relationships/tags" Target="../tags/tag69.xml"/><Relationship Id="rId6" Type="http://schemas.openxmlformats.org/officeDocument/2006/relationships/chart" Target="../charts/chart125.xml"/><Relationship Id="rId5" Type="http://schemas.openxmlformats.org/officeDocument/2006/relationships/chart" Target="../charts/chart124.xml"/><Relationship Id="rId4" Type="http://schemas.openxmlformats.org/officeDocument/2006/relationships/image" Target="../media/image28.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9.xml"/><Relationship Id="rId2" Type="http://schemas.openxmlformats.org/officeDocument/2006/relationships/slideLayout" Target="../slideLayouts/slideLayout7.xml"/><Relationship Id="rId1" Type="http://schemas.openxmlformats.org/officeDocument/2006/relationships/tags" Target="../tags/tag70.xml"/><Relationship Id="rId6" Type="http://schemas.openxmlformats.org/officeDocument/2006/relationships/chart" Target="../charts/chart128.xml"/><Relationship Id="rId5" Type="http://schemas.openxmlformats.org/officeDocument/2006/relationships/chart" Target="../charts/chart127.xml"/><Relationship Id="rId4" Type="http://schemas.openxmlformats.org/officeDocument/2006/relationships/image" Target="../media/image28.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32.xml"/><Relationship Id="rId2" Type="http://schemas.openxmlformats.org/officeDocument/2006/relationships/slideLayout" Target="../slideLayouts/slideLayout7.xml"/><Relationship Id="rId1" Type="http://schemas.openxmlformats.org/officeDocument/2006/relationships/tags" Target="../tags/tag71.xml"/><Relationship Id="rId6" Type="http://schemas.openxmlformats.org/officeDocument/2006/relationships/chart" Target="../charts/chart131.xml"/><Relationship Id="rId5" Type="http://schemas.openxmlformats.org/officeDocument/2006/relationships/chart" Target="../charts/chart130.xml"/><Relationship Id="rId4" Type="http://schemas.openxmlformats.org/officeDocument/2006/relationships/image" Target="../media/image28.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35.xml"/><Relationship Id="rId2" Type="http://schemas.openxmlformats.org/officeDocument/2006/relationships/slideLayout" Target="../slideLayouts/slideLayout7.xml"/><Relationship Id="rId1" Type="http://schemas.openxmlformats.org/officeDocument/2006/relationships/tags" Target="../tags/tag72.xml"/><Relationship Id="rId6" Type="http://schemas.openxmlformats.org/officeDocument/2006/relationships/chart" Target="../charts/chart134.xml"/><Relationship Id="rId5" Type="http://schemas.openxmlformats.org/officeDocument/2006/relationships/chart" Target="../charts/chart133.xml"/><Relationship Id="rId4" Type="http://schemas.openxmlformats.org/officeDocument/2006/relationships/image" Target="../media/image28.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38.xml"/><Relationship Id="rId2" Type="http://schemas.openxmlformats.org/officeDocument/2006/relationships/slideLayout" Target="../slideLayouts/slideLayout7.xml"/><Relationship Id="rId1" Type="http://schemas.openxmlformats.org/officeDocument/2006/relationships/tags" Target="../tags/tag73.xml"/><Relationship Id="rId6" Type="http://schemas.openxmlformats.org/officeDocument/2006/relationships/chart" Target="../charts/chart137.xml"/><Relationship Id="rId5" Type="http://schemas.openxmlformats.org/officeDocument/2006/relationships/chart" Target="../charts/chart136.xml"/><Relationship Id="rId4" Type="http://schemas.openxmlformats.org/officeDocument/2006/relationships/image" Target="../media/image28.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41.xml"/><Relationship Id="rId2" Type="http://schemas.openxmlformats.org/officeDocument/2006/relationships/slideLayout" Target="../slideLayouts/slideLayout7.xml"/><Relationship Id="rId1" Type="http://schemas.openxmlformats.org/officeDocument/2006/relationships/tags" Target="../tags/tag74.xml"/><Relationship Id="rId6" Type="http://schemas.openxmlformats.org/officeDocument/2006/relationships/chart" Target="../charts/chart140.xml"/><Relationship Id="rId5" Type="http://schemas.openxmlformats.org/officeDocument/2006/relationships/chart" Target="../charts/chart139.xml"/><Relationship Id="rId4" Type="http://schemas.openxmlformats.org/officeDocument/2006/relationships/image" Target="../media/image28.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44.xml"/><Relationship Id="rId2" Type="http://schemas.openxmlformats.org/officeDocument/2006/relationships/slideLayout" Target="../slideLayouts/slideLayout7.xml"/><Relationship Id="rId1" Type="http://schemas.openxmlformats.org/officeDocument/2006/relationships/tags" Target="../tags/tag75.xml"/><Relationship Id="rId6" Type="http://schemas.openxmlformats.org/officeDocument/2006/relationships/chart" Target="../charts/chart143.xml"/><Relationship Id="rId5" Type="http://schemas.openxmlformats.org/officeDocument/2006/relationships/chart" Target="../charts/chart142.xml"/><Relationship Id="rId4" Type="http://schemas.openxmlformats.org/officeDocument/2006/relationships/image" Target="../media/image28.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47.xml"/><Relationship Id="rId2" Type="http://schemas.openxmlformats.org/officeDocument/2006/relationships/slideLayout" Target="../slideLayouts/slideLayout7.xml"/><Relationship Id="rId1" Type="http://schemas.openxmlformats.org/officeDocument/2006/relationships/tags" Target="../tags/tag76.xml"/><Relationship Id="rId6" Type="http://schemas.openxmlformats.org/officeDocument/2006/relationships/chart" Target="../charts/chart146.xml"/><Relationship Id="rId5" Type="http://schemas.openxmlformats.org/officeDocument/2006/relationships/chart" Target="../charts/chart145.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image" Target="../media/image28.e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0.xml"/><Relationship Id="rId2" Type="http://schemas.openxmlformats.org/officeDocument/2006/relationships/slideLayout" Target="../slideLayouts/slideLayout7.xml"/><Relationship Id="rId1" Type="http://schemas.openxmlformats.org/officeDocument/2006/relationships/tags" Target="../tags/tag77.xml"/><Relationship Id="rId6" Type="http://schemas.openxmlformats.org/officeDocument/2006/relationships/chart" Target="../charts/chart149.xml"/><Relationship Id="rId5" Type="http://schemas.openxmlformats.org/officeDocument/2006/relationships/chart" Target="../charts/chart148.xml"/><Relationship Id="rId4" Type="http://schemas.openxmlformats.org/officeDocument/2006/relationships/image" Target="../media/image28.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3.xml"/><Relationship Id="rId2" Type="http://schemas.openxmlformats.org/officeDocument/2006/relationships/slideLayout" Target="../slideLayouts/slideLayout7.xml"/><Relationship Id="rId1" Type="http://schemas.openxmlformats.org/officeDocument/2006/relationships/tags" Target="../tags/tag78.xml"/><Relationship Id="rId6" Type="http://schemas.openxmlformats.org/officeDocument/2006/relationships/chart" Target="../charts/chart152.xml"/><Relationship Id="rId5" Type="http://schemas.openxmlformats.org/officeDocument/2006/relationships/chart" Target="../charts/chart151.xml"/><Relationship Id="rId4" Type="http://schemas.openxmlformats.org/officeDocument/2006/relationships/image" Target="../media/image28.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6.xml"/><Relationship Id="rId2" Type="http://schemas.openxmlformats.org/officeDocument/2006/relationships/slideLayout" Target="../slideLayouts/slideLayout7.xml"/><Relationship Id="rId1" Type="http://schemas.openxmlformats.org/officeDocument/2006/relationships/tags" Target="../tags/tag79.xml"/><Relationship Id="rId6" Type="http://schemas.openxmlformats.org/officeDocument/2006/relationships/chart" Target="../charts/chart155.xml"/><Relationship Id="rId5" Type="http://schemas.openxmlformats.org/officeDocument/2006/relationships/chart" Target="../charts/chart154.xml"/><Relationship Id="rId4" Type="http://schemas.openxmlformats.org/officeDocument/2006/relationships/image" Target="../media/image28.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9.xml"/><Relationship Id="rId2" Type="http://schemas.openxmlformats.org/officeDocument/2006/relationships/slideLayout" Target="../slideLayouts/slideLayout7.xml"/><Relationship Id="rId1" Type="http://schemas.openxmlformats.org/officeDocument/2006/relationships/tags" Target="../tags/tag80.xml"/><Relationship Id="rId6" Type="http://schemas.openxmlformats.org/officeDocument/2006/relationships/chart" Target="../charts/chart158.xml"/><Relationship Id="rId5" Type="http://schemas.openxmlformats.org/officeDocument/2006/relationships/chart" Target="../charts/chart157.xml"/><Relationship Id="rId4" Type="http://schemas.openxmlformats.org/officeDocument/2006/relationships/image" Target="../media/image28.e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62.xml"/><Relationship Id="rId2" Type="http://schemas.openxmlformats.org/officeDocument/2006/relationships/slideLayout" Target="../slideLayouts/slideLayout7.xml"/><Relationship Id="rId1" Type="http://schemas.openxmlformats.org/officeDocument/2006/relationships/tags" Target="../tags/tag81.xml"/><Relationship Id="rId6" Type="http://schemas.openxmlformats.org/officeDocument/2006/relationships/chart" Target="../charts/chart161.xml"/><Relationship Id="rId5" Type="http://schemas.openxmlformats.org/officeDocument/2006/relationships/chart" Target="../charts/chart160.xml"/><Relationship Id="rId4" Type="http://schemas.openxmlformats.org/officeDocument/2006/relationships/image" Target="../media/image28.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65.xml"/><Relationship Id="rId2" Type="http://schemas.openxmlformats.org/officeDocument/2006/relationships/slideLayout" Target="../slideLayouts/slideLayout7.xml"/><Relationship Id="rId1" Type="http://schemas.openxmlformats.org/officeDocument/2006/relationships/tags" Target="../tags/tag82.xml"/><Relationship Id="rId6" Type="http://schemas.openxmlformats.org/officeDocument/2006/relationships/chart" Target="../charts/chart164.xml"/><Relationship Id="rId5" Type="http://schemas.openxmlformats.org/officeDocument/2006/relationships/chart" Target="../charts/chart163.xml"/><Relationship Id="rId4" Type="http://schemas.openxmlformats.org/officeDocument/2006/relationships/image" Target="../media/image28.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68.xml"/><Relationship Id="rId2" Type="http://schemas.openxmlformats.org/officeDocument/2006/relationships/slideLayout" Target="../slideLayouts/slideLayout7.xml"/><Relationship Id="rId1" Type="http://schemas.openxmlformats.org/officeDocument/2006/relationships/tags" Target="../tags/tag83.xml"/><Relationship Id="rId6" Type="http://schemas.openxmlformats.org/officeDocument/2006/relationships/chart" Target="../charts/chart167.xml"/><Relationship Id="rId5" Type="http://schemas.openxmlformats.org/officeDocument/2006/relationships/chart" Target="../charts/chart166.xml"/><Relationship Id="rId4" Type="http://schemas.openxmlformats.org/officeDocument/2006/relationships/image" Target="../media/image28.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71.xml"/><Relationship Id="rId2" Type="http://schemas.openxmlformats.org/officeDocument/2006/relationships/slideLayout" Target="../slideLayouts/slideLayout7.xml"/><Relationship Id="rId1" Type="http://schemas.openxmlformats.org/officeDocument/2006/relationships/tags" Target="../tags/tag84.xml"/><Relationship Id="rId6" Type="http://schemas.openxmlformats.org/officeDocument/2006/relationships/chart" Target="../charts/chart170.xml"/><Relationship Id="rId5" Type="http://schemas.openxmlformats.org/officeDocument/2006/relationships/chart" Target="../charts/chart169.xml"/><Relationship Id="rId4" Type="http://schemas.openxmlformats.org/officeDocument/2006/relationships/image" Target="../media/image28.e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74.xml"/><Relationship Id="rId2"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chart" Target="../charts/chart173.xml"/><Relationship Id="rId5" Type="http://schemas.openxmlformats.org/officeDocument/2006/relationships/chart" Target="../charts/chart172.xml"/><Relationship Id="rId4" Type="http://schemas.openxmlformats.org/officeDocument/2006/relationships/image" Target="../media/image28.e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77.xml"/><Relationship Id="rId2" Type="http://schemas.openxmlformats.org/officeDocument/2006/relationships/slideLayout" Target="../slideLayouts/slideLayout7.xml"/><Relationship Id="rId1" Type="http://schemas.openxmlformats.org/officeDocument/2006/relationships/tags" Target="../tags/tag86.xml"/><Relationship Id="rId6" Type="http://schemas.openxmlformats.org/officeDocument/2006/relationships/chart" Target="../charts/chart176.xml"/><Relationship Id="rId5" Type="http://schemas.openxmlformats.org/officeDocument/2006/relationships/chart" Target="../charts/chart175.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7.xml"/><Relationship Id="rId5" Type="http://schemas.openxmlformats.org/officeDocument/2006/relationships/chart" Target="../charts/chart16.xml"/><Relationship Id="rId4" Type="http://schemas.openxmlformats.org/officeDocument/2006/relationships/image" Target="../media/image28.e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0.xml"/><Relationship Id="rId2" Type="http://schemas.openxmlformats.org/officeDocument/2006/relationships/slideLayout" Target="../slideLayouts/slideLayout7.xml"/><Relationship Id="rId1" Type="http://schemas.openxmlformats.org/officeDocument/2006/relationships/tags" Target="../tags/tag87.xml"/><Relationship Id="rId6" Type="http://schemas.openxmlformats.org/officeDocument/2006/relationships/chart" Target="../charts/chart179.xml"/><Relationship Id="rId5" Type="http://schemas.openxmlformats.org/officeDocument/2006/relationships/chart" Target="../charts/chart178.xml"/><Relationship Id="rId4" Type="http://schemas.openxmlformats.org/officeDocument/2006/relationships/image" Target="../media/image28.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3.xml"/><Relationship Id="rId2" Type="http://schemas.openxmlformats.org/officeDocument/2006/relationships/slideLayout" Target="../slideLayouts/slideLayout7.xml"/><Relationship Id="rId1" Type="http://schemas.openxmlformats.org/officeDocument/2006/relationships/tags" Target="../tags/tag88.xml"/><Relationship Id="rId6" Type="http://schemas.openxmlformats.org/officeDocument/2006/relationships/chart" Target="../charts/chart182.xml"/><Relationship Id="rId5" Type="http://schemas.openxmlformats.org/officeDocument/2006/relationships/chart" Target="../charts/chart181.xml"/><Relationship Id="rId4" Type="http://schemas.openxmlformats.org/officeDocument/2006/relationships/image" Target="../media/image28.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6.xml"/><Relationship Id="rId2" Type="http://schemas.openxmlformats.org/officeDocument/2006/relationships/slideLayout" Target="../slideLayouts/slideLayout7.xml"/><Relationship Id="rId1" Type="http://schemas.openxmlformats.org/officeDocument/2006/relationships/tags" Target="../tags/tag89.xml"/><Relationship Id="rId6" Type="http://schemas.openxmlformats.org/officeDocument/2006/relationships/chart" Target="../charts/chart185.xml"/><Relationship Id="rId5" Type="http://schemas.openxmlformats.org/officeDocument/2006/relationships/chart" Target="../charts/chart184.xml"/><Relationship Id="rId4" Type="http://schemas.openxmlformats.org/officeDocument/2006/relationships/image" Target="../media/image28.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9.xml"/><Relationship Id="rId2" Type="http://schemas.openxmlformats.org/officeDocument/2006/relationships/slideLayout" Target="../slideLayouts/slideLayout7.xml"/><Relationship Id="rId1" Type="http://schemas.openxmlformats.org/officeDocument/2006/relationships/tags" Target="../tags/tag90.xml"/><Relationship Id="rId6" Type="http://schemas.openxmlformats.org/officeDocument/2006/relationships/chart" Target="../charts/chart188.xml"/><Relationship Id="rId5" Type="http://schemas.openxmlformats.org/officeDocument/2006/relationships/chart" Target="../charts/chart187.xml"/><Relationship Id="rId4" Type="http://schemas.openxmlformats.org/officeDocument/2006/relationships/image" Target="../media/image28.e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92.xml"/><Relationship Id="rId2" Type="http://schemas.openxmlformats.org/officeDocument/2006/relationships/slideLayout" Target="../slideLayouts/slideLayout7.xml"/><Relationship Id="rId1" Type="http://schemas.openxmlformats.org/officeDocument/2006/relationships/tags" Target="../tags/tag91.xml"/><Relationship Id="rId6" Type="http://schemas.openxmlformats.org/officeDocument/2006/relationships/chart" Target="../charts/chart191.xml"/><Relationship Id="rId5" Type="http://schemas.openxmlformats.org/officeDocument/2006/relationships/chart" Target="../charts/chart190.xml"/><Relationship Id="rId4" Type="http://schemas.openxmlformats.org/officeDocument/2006/relationships/image" Target="../media/image28.e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95.xml"/><Relationship Id="rId2" Type="http://schemas.openxmlformats.org/officeDocument/2006/relationships/slideLayout" Target="../slideLayouts/slideLayout7.xml"/><Relationship Id="rId1" Type="http://schemas.openxmlformats.org/officeDocument/2006/relationships/tags" Target="../tags/tag92.xml"/><Relationship Id="rId6" Type="http://schemas.openxmlformats.org/officeDocument/2006/relationships/chart" Target="../charts/chart194.xml"/><Relationship Id="rId5" Type="http://schemas.openxmlformats.org/officeDocument/2006/relationships/chart" Target="../charts/chart193.xml"/><Relationship Id="rId4" Type="http://schemas.openxmlformats.org/officeDocument/2006/relationships/image" Target="../media/image28.e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98.xml"/><Relationship Id="rId2" Type="http://schemas.openxmlformats.org/officeDocument/2006/relationships/slideLayout" Target="../slideLayouts/slideLayout7.xml"/><Relationship Id="rId1" Type="http://schemas.openxmlformats.org/officeDocument/2006/relationships/tags" Target="../tags/tag93.xml"/><Relationship Id="rId6" Type="http://schemas.openxmlformats.org/officeDocument/2006/relationships/chart" Target="../charts/chart197.xml"/><Relationship Id="rId5" Type="http://schemas.openxmlformats.org/officeDocument/2006/relationships/chart" Target="../charts/chart196.xml"/><Relationship Id="rId4" Type="http://schemas.openxmlformats.org/officeDocument/2006/relationships/image" Target="../media/image28.e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01.xml"/><Relationship Id="rId2" Type="http://schemas.openxmlformats.org/officeDocument/2006/relationships/slideLayout" Target="../slideLayouts/slideLayout7.xml"/><Relationship Id="rId1" Type="http://schemas.openxmlformats.org/officeDocument/2006/relationships/tags" Target="../tags/tag94.xml"/><Relationship Id="rId6" Type="http://schemas.openxmlformats.org/officeDocument/2006/relationships/chart" Target="../charts/chart200.xml"/><Relationship Id="rId5" Type="http://schemas.openxmlformats.org/officeDocument/2006/relationships/chart" Target="../charts/chart199.xml"/><Relationship Id="rId4" Type="http://schemas.openxmlformats.org/officeDocument/2006/relationships/image" Target="../media/image28.e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04.xml"/><Relationship Id="rId2" Type="http://schemas.openxmlformats.org/officeDocument/2006/relationships/slideLayout" Target="../slideLayouts/slideLayout7.xml"/><Relationship Id="rId1" Type="http://schemas.openxmlformats.org/officeDocument/2006/relationships/tags" Target="../tags/tag95.xml"/><Relationship Id="rId6" Type="http://schemas.openxmlformats.org/officeDocument/2006/relationships/chart" Target="../charts/chart203.xml"/><Relationship Id="rId5" Type="http://schemas.openxmlformats.org/officeDocument/2006/relationships/chart" Target="../charts/chart202.xml"/><Relationship Id="rId4" Type="http://schemas.openxmlformats.org/officeDocument/2006/relationships/image" Target="../media/image28.e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07.xml"/><Relationship Id="rId2" Type="http://schemas.openxmlformats.org/officeDocument/2006/relationships/slideLayout" Target="../slideLayouts/slideLayout7.xml"/><Relationship Id="rId1" Type="http://schemas.openxmlformats.org/officeDocument/2006/relationships/tags" Target="../tags/tag96.xml"/><Relationship Id="rId6" Type="http://schemas.openxmlformats.org/officeDocument/2006/relationships/chart" Target="../charts/chart206.xml"/><Relationship Id="rId5" Type="http://schemas.openxmlformats.org/officeDocument/2006/relationships/chart" Target="../charts/chart205.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1.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20.xml"/><Relationship Id="rId5" Type="http://schemas.openxmlformats.org/officeDocument/2006/relationships/chart" Target="../charts/chart19.xml"/><Relationship Id="rId4" Type="http://schemas.openxmlformats.org/officeDocument/2006/relationships/image" Target="../media/image28.emf"/></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10.xml"/><Relationship Id="rId2" Type="http://schemas.openxmlformats.org/officeDocument/2006/relationships/slideLayout" Target="../slideLayouts/slideLayout7.xml"/><Relationship Id="rId1" Type="http://schemas.openxmlformats.org/officeDocument/2006/relationships/tags" Target="../tags/tag97.xml"/><Relationship Id="rId6" Type="http://schemas.openxmlformats.org/officeDocument/2006/relationships/chart" Target="../charts/chart209.xml"/><Relationship Id="rId5" Type="http://schemas.openxmlformats.org/officeDocument/2006/relationships/chart" Target="../charts/chart208.xml"/><Relationship Id="rId4" Type="http://schemas.openxmlformats.org/officeDocument/2006/relationships/image" Target="../media/image28.e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13.xml"/><Relationship Id="rId2" Type="http://schemas.openxmlformats.org/officeDocument/2006/relationships/slideLayout" Target="../slideLayouts/slideLayout7.xml"/><Relationship Id="rId1" Type="http://schemas.openxmlformats.org/officeDocument/2006/relationships/tags" Target="../tags/tag98.xml"/><Relationship Id="rId6" Type="http://schemas.openxmlformats.org/officeDocument/2006/relationships/chart" Target="../charts/chart212.xml"/><Relationship Id="rId5" Type="http://schemas.openxmlformats.org/officeDocument/2006/relationships/chart" Target="../charts/chart211.xml"/><Relationship Id="rId4" Type="http://schemas.openxmlformats.org/officeDocument/2006/relationships/image" Target="../media/image28.e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16.xml"/><Relationship Id="rId2" Type="http://schemas.openxmlformats.org/officeDocument/2006/relationships/slideLayout" Target="../slideLayouts/slideLayout7.xml"/><Relationship Id="rId1" Type="http://schemas.openxmlformats.org/officeDocument/2006/relationships/tags" Target="../tags/tag99.xml"/><Relationship Id="rId6" Type="http://schemas.openxmlformats.org/officeDocument/2006/relationships/chart" Target="../charts/chart215.xml"/><Relationship Id="rId5" Type="http://schemas.openxmlformats.org/officeDocument/2006/relationships/chart" Target="../charts/chart214.xml"/><Relationship Id="rId4" Type="http://schemas.openxmlformats.org/officeDocument/2006/relationships/image" Target="../media/image28.e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19.xml"/><Relationship Id="rId2" Type="http://schemas.openxmlformats.org/officeDocument/2006/relationships/slideLayout" Target="../slideLayouts/slideLayout7.xml"/><Relationship Id="rId1" Type="http://schemas.openxmlformats.org/officeDocument/2006/relationships/tags" Target="../tags/tag100.xml"/><Relationship Id="rId6" Type="http://schemas.openxmlformats.org/officeDocument/2006/relationships/chart" Target="../charts/chart218.xml"/><Relationship Id="rId5" Type="http://schemas.openxmlformats.org/officeDocument/2006/relationships/chart" Target="../charts/chart217.xml"/><Relationship Id="rId4" Type="http://schemas.openxmlformats.org/officeDocument/2006/relationships/image" Target="../media/image28.e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22.xml"/><Relationship Id="rId2" Type="http://schemas.openxmlformats.org/officeDocument/2006/relationships/slideLayout" Target="../slideLayouts/slideLayout7.xml"/><Relationship Id="rId1" Type="http://schemas.openxmlformats.org/officeDocument/2006/relationships/tags" Target="../tags/tag101.xml"/><Relationship Id="rId6" Type="http://schemas.openxmlformats.org/officeDocument/2006/relationships/chart" Target="../charts/chart221.xml"/><Relationship Id="rId5" Type="http://schemas.openxmlformats.org/officeDocument/2006/relationships/chart" Target="../charts/chart220.xml"/><Relationship Id="rId4" Type="http://schemas.openxmlformats.org/officeDocument/2006/relationships/image" Target="../media/image28.e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25.xml"/><Relationship Id="rId2" Type="http://schemas.openxmlformats.org/officeDocument/2006/relationships/slideLayout" Target="../slideLayouts/slideLayout7.xml"/><Relationship Id="rId1" Type="http://schemas.openxmlformats.org/officeDocument/2006/relationships/tags" Target="../tags/tag102.xml"/><Relationship Id="rId6" Type="http://schemas.openxmlformats.org/officeDocument/2006/relationships/chart" Target="../charts/chart224.xml"/><Relationship Id="rId5" Type="http://schemas.openxmlformats.org/officeDocument/2006/relationships/chart" Target="../charts/chart223.xml"/><Relationship Id="rId4" Type="http://schemas.openxmlformats.org/officeDocument/2006/relationships/image" Target="../media/image28.e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28.xml"/><Relationship Id="rId2" Type="http://schemas.openxmlformats.org/officeDocument/2006/relationships/slideLayout" Target="../slideLayouts/slideLayout7.xml"/><Relationship Id="rId1" Type="http://schemas.openxmlformats.org/officeDocument/2006/relationships/tags" Target="../tags/tag103.xml"/><Relationship Id="rId6" Type="http://schemas.openxmlformats.org/officeDocument/2006/relationships/chart" Target="../charts/chart227.xml"/><Relationship Id="rId5" Type="http://schemas.openxmlformats.org/officeDocument/2006/relationships/chart" Target="../charts/chart226.xml"/><Relationship Id="rId4" Type="http://schemas.openxmlformats.org/officeDocument/2006/relationships/image" Target="../media/image28.e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31.xml"/><Relationship Id="rId2" Type="http://schemas.openxmlformats.org/officeDocument/2006/relationships/slideLayout" Target="../slideLayouts/slideLayout7.xml"/><Relationship Id="rId1" Type="http://schemas.openxmlformats.org/officeDocument/2006/relationships/tags" Target="../tags/tag104.xml"/><Relationship Id="rId6" Type="http://schemas.openxmlformats.org/officeDocument/2006/relationships/chart" Target="../charts/chart230.xml"/><Relationship Id="rId5" Type="http://schemas.openxmlformats.org/officeDocument/2006/relationships/chart" Target="../charts/chart229.xml"/><Relationship Id="rId4" Type="http://schemas.openxmlformats.org/officeDocument/2006/relationships/image" Target="../media/image28.e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34.xml"/><Relationship Id="rId2" Type="http://schemas.openxmlformats.org/officeDocument/2006/relationships/slideLayout" Target="../slideLayouts/slideLayout7.xml"/><Relationship Id="rId1" Type="http://schemas.openxmlformats.org/officeDocument/2006/relationships/tags" Target="../tags/tag105.xml"/><Relationship Id="rId6" Type="http://schemas.openxmlformats.org/officeDocument/2006/relationships/chart" Target="../charts/chart233.xml"/><Relationship Id="rId5" Type="http://schemas.openxmlformats.org/officeDocument/2006/relationships/chart" Target="../charts/chart232.xml"/><Relationship Id="rId4" Type="http://schemas.openxmlformats.org/officeDocument/2006/relationships/image" Target="../media/image28.e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37.xml"/><Relationship Id="rId2" Type="http://schemas.openxmlformats.org/officeDocument/2006/relationships/slideLayout" Target="../slideLayouts/slideLayout7.xml"/><Relationship Id="rId1" Type="http://schemas.openxmlformats.org/officeDocument/2006/relationships/tags" Target="../tags/tag106.xml"/><Relationship Id="rId6" Type="http://schemas.openxmlformats.org/officeDocument/2006/relationships/chart" Target="../charts/chart236.xml"/><Relationship Id="rId5" Type="http://schemas.openxmlformats.org/officeDocument/2006/relationships/chart" Target="../charts/chart235.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4.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23.xml"/><Relationship Id="rId5" Type="http://schemas.openxmlformats.org/officeDocument/2006/relationships/chart" Target="../charts/chart22.xml"/><Relationship Id="rId4" Type="http://schemas.openxmlformats.org/officeDocument/2006/relationships/image" Target="../media/image28.emf"/></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40.xml"/><Relationship Id="rId2" Type="http://schemas.openxmlformats.org/officeDocument/2006/relationships/slideLayout" Target="../slideLayouts/slideLayout7.xml"/><Relationship Id="rId1" Type="http://schemas.openxmlformats.org/officeDocument/2006/relationships/tags" Target="../tags/tag107.xml"/><Relationship Id="rId6" Type="http://schemas.openxmlformats.org/officeDocument/2006/relationships/chart" Target="../charts/chart239.xml"/><Relationship Id="rId5" Type="http://schemas.openxmlformats.org/officeDocument/2006/relationships/chart" Target="../charts/chart238.xml"/><Relationship Id="rId4" Type="http://schemas.openxmlformats.org/officeDocument/2006/relationships/image" Target="../media/image28.e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43.xml"/><Relationship Id="rId2" Type="http://schemas.openxmlformats.org/officeDocument/2006/relationships/slideLayout" Target="../slideLayouts/slideLayout7.xml"/><Relationship Id="rId1" Type="http://schemas.openxmlformats.org/officeDocument/2006/relationships/tags" Target="../tags/tag108.xml"/><Relationship Id="rId6" Type="http://schemas.openxmlformats.org/officeDocument/2006/relationships/chart" Target="../charts/chart242.xml"/><Relationship Id="rId5" Type="http://schemas.openxmlformats.org/officeDocument/2006/relationships/chart" Target="../charts/chart241.xml"/><Relationship Id="rId4" Type="http://schemas.openxmlformats.org/officeDocument/2006/relationships/image" Target="../media/image28.e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46.xml"/><Relationship Id="rId2" Type="http://schemas.openxmlformats.org/officeDocument/2006/relationships/slideLayout" Target="../slideLayouts/slideLayout7.xml"/><Relationship Id="rId1" Type="http://schemas.openxmlformats.org/officeDocument/2006/relationships/tags" Target="../tags/tag109.xml"/><Relationship Id="rId6" Type="http://schemas.openxmlformats.org/officeDocument/2006/relationships/chart" Target="../charts/chart245.xml"/><Relationship Id="rId5" Type="http://schemas.openxmlformats.org/officeDocument/2006/relationships/chart" Target="../charts/chart244.xml"/><Relationship Id="rId4" Type="http://schemas.openxmlformats.org/officeDocument/2006/relationships/image" Target="../media/image28.e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49.xml"/><Relationship Id="rId2" Type="http://schemas.openxmlformats.org/officeDocument/2006/relationships/slideLayout" Target="../slideLayouts/slideLayout7.xml"/><Relationship Id="rId1" Type="http://schemas.openxmlformats.org/officeDocument/2006/relationships/tags" Target="../tags/tag110.xml"/><Relationship Id="rId6" Type="http://schemas.openxmlformats.org/officeDocument/2006/relationships/chart" Target="../charts/chart248.xml"/><Relationship Id="rId5" Type="http://schemas.openxmlformats.org/officeDocument/2006/relationships/chart" Target="../charts/chart247.xml"/><Relationship Id="rId4" Type="http://schemas.openxmlformats.org/officeDocument/2006/relationships/image" Target="../media/image28.e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52.xml"/><Relationship Id="rId2" Type="http://schemas.openxmlformats.org/officeDocument/2006/relationships/slideLayout" Target="../slideLayouts/slideLayout7.xml"/><Relationship Id="rId1" Type="http://schemas.openxmlformats.org/officeDocument/2006/relationships/tags" Target="../tags/tag111.xml"/><Relationship Id="rId6" Type="http://schemas.openxmlformats.org/officeDocument/2006/relationships/chart" Target="../charts/chart251.xml"/><Relationship Id="rId5" Type="http://schemas.openxmlformats.org/officeDocument/2006/relationships/chart" Target="../charts/chart250.xml"/><Relationship Id="rId4" Type="http://schemas.openxmlformats.org/officeDocument/2006/relationships/image" Target="../media/image28.e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55.xml"/><Relationship Id="rId2" Type="http://schemas.openxmlformats.org/officeDocument/2006/relationships/slideLayout" Target="../slideLayouts/slideLayout7.xml"/><Relationship Id="rId1" Type="http://schemas.openxmlformats.org/officeDocument/2006/relationships/tags" Target="../tags/tag112.xml"/><Relationship Id="rId6" Type="http://schemas.openxmlformats.org/officeDocument/2006/relationships/chart" Target="../charts/chart254.xml"/><Relationship Id="rId5" Type="http://schemas.openxmlformats.org/officeDocument/2006/relationships/chart" Target="../charts/chart253.xml"/><Relationship Id="rId4" Type="http://schemas.openxmlformats.org/officeDocument/2006/relationships/image" Target="../media/image28.e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58.xml"/><Relationship Id="rId2" Type="http://schemas.openxmlformats.org/officeDocument/2006/relationships/slideLayout" Target="../slideLayouts/slideLayout7.xml"/><Relationship Id="rId1" Type="http://schemas.openxmlformats.org/officeDocument/2006/relationships/tags" Target="../tags/tag113.xml"/><Relationship Id="rId6" Type="http://schemas.openxmlformats.org/officeDocument/2006/relationships/chart" Target="../charts/chart257.xml"/><Relationship Id="rId5" Type="http://schemas.openxmlformats.org/officeDocument/2006/relationships/chart" Target="../charts/chart256.xml"/><Relationship Id="rId4" Type="http://schemas.openxmlformats.org/officeDocument/2006/relationships/image" Target="../media/image28.e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61.xml"/><Relationship Id="rId2" Type="http://schemas.openxmlformats.org/officeDocument/2006/relationships/slideLayout" Target="../slideLayouts/slideLayout7.xml"/><Relationship Id="rId1" Type="http://schemas.openxmlformats.org/officeDocument/2006/relationships/tags" Target="../tags/tag114.xml"/><Relationship Id="rId6" Type="http://schemas.openxmlformats.org/officeDocument/2006/relationships/chart" Target="../charts/chart260.xml"/><Relationship Id="rId5" Type="http://schemas.openxmlformats.org/officeDocument/2006/relationships/chart" Target="../charts/chart259.xml"/><Relationship Id="rId4" Type="http://schemas.openxmlformats.org/officeDocument/2006/relationships/image" Target="../media/image28.e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64.xml"/><Relationship Id="rId2" Type="http://schemas.openxmlformats.org/officeDocument/2006/relationships/slideLayout" Target="../slideLayouts/slideLayout7.xml"/><Relationship Id="rId1" Type="http://schemas.openxmlformats.org/officeDocument/2006/relationships/tags" Target="../tags/tag115.xml"/><Relationship Id="rId6" Type="http://schemas.openxmlformats.org/officeDocument/2006/relationships/chart" Target="../charts/chart263.xml"/><Relationship Id="rId5" Type="http://schemas.openxmlformats.org/officeDocument/2006/relationships/chart" Target="../charts/chart262.xml"/><Relationship Id="rId4" Type="http://schemas.openxmlformats.org/officeDocument/2006/relationships/image" Target="../media/image28.e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67.xml"/><Relationship Id="rId2" Type="http://schemas.openxmlformats.org/officeDocument/2006/relationships/slideLayout" Target="../slideLayouts/slideLayout7.xml"/><Relationship Id="rId1" Type="http://schemas.openxmlformats.org/officeDocument/2006/relationships/tags" Target="../tags/tag116.xml"/><Relationship Id="rId6" Type="http://schemas.openxmlformats.org/officeDocument/2006/relationships/chart" Target="../charts/chart266.xml"/><Relationship Id="rId5" Type="http://schemas.openxmlformats.org/officeDocument/2006/relationships/chart" Target="../charts/chart265.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7.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26.xml"/><Relationship Id="rId5" Type="http://schemas.openxmlformats.org/officeDocument/2006/relationships/chart" Target="../charts/chart25.xml"/><Relationship Id="rId4" Type="http://schemas.openxmlformats.org/officeDocument/2006/relationships/image" Target="../media/image28.emf"/></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70.xml"/><Relationship Id="rId2" Type="http://schemas.openxmlformats.org/officeDocument/2006/relationships/slideLayout" Target="../slideLayouts/slideLayout7.xml"/><Relationship Id="rId1" Type="http://schemas.openxmlformats.org/officeDocument/2006/relationships/tags" Target="../tags/tag117.xml"/><Relationship Id="rId6" Type="http://schemas.openxmlformats.org/officeDocument/2006/relationships/chart" Target="../charts/chart269.xml"/><Relationship Id="rId5" Type="http://schemas.openxmlformats.org/officeDocument/2006/relationships/chart" Target="../charts/chart268.xml"/><Relationship Id="rId4" Type="http://schemas.openxmlformats.org/officeDocument/2006/relationships/image" Target="../media/image28.e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73.xml"/><Relationship Id="rId2" Type="http://schemas.openxmlformats.org/officeDocument/2006/relationships/slideLayout" Target="../slideLayouts/slideLayout7.xml"/><Relationship Id="rId1" Type="http://schemas.openxmlformats.org/officeDocument/2006/relationships/tags" Target="../tags/tag118.xml"/><Relationship Id="rId6" Type="http://schemas.openxmlformats.org/officeDocument/2006/relationships/chart" Target="../charts/chart272.xml"/><Relationship Id="rId5" Type="http://schemas.openxmlformats.org/officeDocument/2006/relationships/chart" Target="../charts/chart271.xml"/><Relationship Id="rId4" Type="http://schemas.openxmlformats.org/officeDocument/2006/relationships/image" Target="../media/image28.e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76.xml"/><Relationship Id="rId2" Type="http://schemas.openxmlformats.org/officeDocument/2006/relationships/slideLayout" Target="../slideLayouts/slideLayout7.xml"/><Relationship Id="rId1" Type="http://schemas.openxmlformats.org/officeDocument/2006/relationships/tags" Target="../tags/tag119.xml"/><Relationship Id="rId6" Type="http://schemas.openxmlformats.org/officeDocument/2006/relationships/chart" Target="../charts/chart275.xml"/><Relationship Id="rId5" Type="http://schemas.openxmlformats.org/officeDocument/2006/relationships/chart" Target="../charts/chart274.xml"/><Relationship Id="rId4" Type="http://schemas.openxmlformats.org/officeDocument/2006/relationships/image" Target="../media/image28.emf"/></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79.xml"/><Relationship Id="rId2" Type="http://schemas.openxmlformats.org/officeDocument/2006/relationships/slideLayout" Target="../slideLayouts/slideLayout7.xml"/><Relationship Id="rId1" Type="http://schemas.openxmlformats.org/officeDocument/2006/relationships/tags" Target="../tags/tag120.xml"/><Relationship Id="rId6" Type="http://schemas.openxmlformats.org/officeDocument/2006/relationships/chart" Target="../charts/chart278.xml"/><Relationship Id="rId5" Type="http://schemas.openxmlformats.org/officeDocument/2006/relationships/chart" Target="../charts/chart277.xml"/><Relationship Id="rId4" Type="http://schemas.openxmlformats.org/officeDocument/2006/relationships/image" Target="../media/image28.e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82.xml"/><Relationship Id="rId2" Type="http://schemas.openxmlformats.org/officeDocument/2006/relationships/slideLayout" Target="../slideLayouts/slideLayout7.xml"/><Relationship Id="rId1" Type="http://schemas.openxmlformats.org/officeDocument/2006/relationships/tags" Target="../tags/tag121.xml"/><Relationship Id="rId6" Type="http://schemas.openxmlformats.org/officeDocument/2006/relationships/chart" Target="../charts/chart281.xml"/><Relationship Id="rId5" Type="http://schemas.openxmlformats.org/officeDocument/2006/relationships/chart" Target="../charts/chart280.xml"/><Relationship Id="rId4" Type="http://schemas.openxmlformats.org/officeDocument/2006/relationships/image" Target="../media/image28.emf"/></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85.xml"/><Relationship Id="rId2" Type="http://schemas.openxmlformats.org/officeDocument/2006/relationships/slideLayout" Target="../slideLayouts/slideLayout7.xml"/><Relationship Id="rId1" Type="http://schemas.openxmlformats.org/officeDocument/2006/relationships/tags" Target="../tags/tag122.xml"/><Relationship Id="rId6" Type="http://schemas.openxmlformats.org/officeDocument/2006/relationships/chart" Target="../charts/chart284.xml"/><Relationship Id="rId5" Type="http://schemas.openxmlformats.org/officeDocument/2006/relationships/chart" Target="../charts/chart283.xml"/><Relationship Id="rId4" Type="http://schemas.openxmlformats.org/officeDocument/2006/relationships/image" Target="../media/image28.emf"/></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88.xml"/><Relationship Id="rId2" Type="http://schemas.openxmlformats.org/officeDocument/2006/relationships/slideLayout" Target="../slideLayouts/slideLayout7.xml"/><Relationship Id="rId1" Type="http://schemas.openxmlformats.org/officeDocument/2006/relationships/tags" Target="../tags/tag123.xml"/><Relationship Id="rId6" Type="http://schemas.openxmlformats.org/officeDocument/2006/relationships/chart" Target="../charts/chart287.xml"/><Relationship Id="rId5" Type="http://schemas.openxmlformats.org/officeDocument/2006/relationships/chart" Target="../charts/chart286.xml"/><Relationship Id="rId4" Type="http://schemas.openxmlformats.org/officeDocument/2006/relationships/image" Target="../media/image28.emf"/></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91.xml"/><Relationship Id="rId2" Type="http://schemas.openxmlformats.org/officeDocument/2006/relationships/slideLayout" Target="../slideLayouts/slideLayout7.xml"/><Relationship Id="rId1" Type="http://schemas.openxmlformats.org/officeDocument/2006/relationships/tags" Target="../tags/tag124.xml"/><Relationship Id="rId6" Type="http://schemas.openxmlformats.org/officeDocument/2006/relationships/chart" Target="../charts/chart290.xml"/><Relationship Id="rId5" Type="http://schemas.openxmlformats.org/officeDocument/2006/relationships/chart" Target="../charts/chart289.xml"/><Relationship Id="rId4" Type="http://schemas.openxmlformats.org/officeDocument/2006/relationships/image" Target="../media/image28.emf"/></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94.xml"/><Relationship Id="rId2" Type="http://schemas.openxmlformats.org/officeDocument/2006/relationships/slideLayout" Target="../slideLayouts/slideLayout7.xml"/><Relationship Id="rId1" Type="http://schemas.openxmlformats.org/officeDocument/2006/relationships/tags" Target="../tags/tag125.xml"/><Relationship Id="rId6" Type="http://schemas.openxmlformats.org/officeDocument/2006/relationships/chart" Target="../charts/chart293.xml"/><Relationship Id="rId5" Type="http://schemas.openxmlformats.org/officeDocument/2006/relationships/chart" Target="../charts/chart292.xml"/><Relationship Id="rId4" Type="http://schemas.openxmlformats.org/officeDocument/2006/relationships/image" Target="../media/image28.emf"/></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97.xml"/><Relationship Id="rId2" Type="http://schemas.openxmlformats.org/officeDocument/2006/relationships/slideLayout" Target="../slideLayouts/slideLayout7.xml"/><Relationship Id="rId1" Type="http://schemas.openxmlformats.org/officeDocument/2006/relationships/tags" Target="../tags/tag126.xml"/><Relationship Id="rId6" Type="http://schemas.openxmlformats.org/officeDocument/2006/relationships/chart" Target="../charts/chart296.xml"/><Relationship Id="rId5" Type="http://schemas.openxmlformats.org/officeDocument/2006/relationships/chart" Target="../charts/chart295.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Total Fromage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358387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Ingredient A Chaud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636678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Ingredient A Chaud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963453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Ingredient A Chaud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825969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Enfant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666448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Enfant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818119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Enfant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309189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Frais A Tartiner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593131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Frais A Tartiner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835056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Frais A Tartiner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680802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Salade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431454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Total Fromage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206841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Salade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334801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Salade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734341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Classique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188177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Classique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599272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Classique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761375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Chevre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871439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Chevre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60517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Chevre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987994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Brebis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501286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Brebis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718164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Total Fromage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2020467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Brebis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683503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Specialite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790001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Specialite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74265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Specialite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5525261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Total Fromage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40501726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Total Fromage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1798640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Total Fromage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4359174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Soft Cheese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542005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Soft Cheese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677389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Soft Cheese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531298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Soft Cheese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486211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Aperitif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0727586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Aperitif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0898945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Aperitif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5934962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Ingredient A Chaud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2326152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Ingredient A Chaud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40296214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Ingredient A Chaud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7295030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Enfant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5300620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Enfant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9322935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Enfant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3449927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Frais A Tartiner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772994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Soft Cheese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367015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Frais A Tartiner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3642556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Frais A Tartiner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3016932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Salade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0617150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Salade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75272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Salade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1162077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Classique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3789618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Classique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9615493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Classique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6182599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Chevre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1738878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Chevre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433289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Soft Cheese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8383906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Chevre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8072444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Brebis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8818526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Brebis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4485308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Brebis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5636669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Specialite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5337275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Specialite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1663420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Specialite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9101507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Total Fromage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40654427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Total Fromage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5072786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Total Fromage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960783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Aperitif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104749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Soft Cheese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6645711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Soft Cheese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2254552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Soft Cheese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6775145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Aperitif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7938164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Aperitif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42586793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Aperitif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41752869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Ingredient A Chaud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89547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Ingredient A Chaud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7039177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Ingredient A Chaud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7646092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Enfant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643846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Aperitif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8390040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Enfant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40012050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Enfant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7012951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Frais A Tartiner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6611610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Frais A Tartiner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8263858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Frais A Tartiner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28636516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Salade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55737806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Salade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1057540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Salade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44164537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Classique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7229363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Classique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882060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Aperitif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56710600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Classique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8005449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Chevre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12551741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Chevre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27114388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Chevre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19001867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Brebis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374943424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Brebis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1794470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Brebis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17908065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Specialite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151275097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Specialite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289863142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Specialite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9/8/2025</a:t>
            </a:fld>
            <a:endParaRPr lang="en-US" sz="500"/>
          </a:p>
        </p:txBody>
      </p:sp>
    </p:spTree>
    <p:extLst>
      <p:ext uri="{BB962C8B-B14F-4D97-AF65-F5344CB8AC3E}">
        <p14:creationId xmlns:p14="http://schemas.microsoft.com/office/powerpoint/2010/main" val="40142411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TotalTime>
  <Words>6659</Words>
  <Application>Microsoft Office PowerPoint</Application>
  <PresentationFormat>On-screen Show (16:9)</PresentationFormat>
  <Paragraphs>1967</Paragraphs>
  <Slides>99</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99</vt:i4>
      </vt:variant>
    </vt:vector>
  </HeadingPairs>
  <TitlesOfParts>
    <vt:vector size="108" baseType="lpstr">
      <vt:lpstr>Aptos</vt:lpstr>
      <vt:lpstr>Arial</vt:lpstr>
      <vt:lpstr>Nexa</vt:lpstr>
      <vt:lpstr>Nexa Bold</vt:lpstr>
      <vt:lpstr>Nexa Book</vt:lpstr>
      <vt:lpstr>Nexa Book Italic</vt:lpstr>
      <vt:lpstr>Open Sans</vt:lpstr>
      <vt:lpstr>1_PricingOne Light Template Oct 2024</vt:lpstr>
      <vt:lpstr>think-cell Slide</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77</cp:revision>
  <dcterms:created xsi:type="dcterms:W3CDTF">2024-07-05T11:30:58Z</dcterms:created>
  <dcterms:modified xsi:type="dcterms:W3CDTF">2025-09-08T12:37:20Z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