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2"/>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Sector" id="{209186A5-6FE7-43FC-850B-31031F05B133}">
          <p14:sldIdLst>
            <p14:sldId id="2147475173"/>
            <p14:sldId id="2147475174"/>
            <p14:sldId id="2147475175"/>
            <p14:sldId id="2147475176"/>
            <p14:sldId id="2147475177"/>
            <p14:sldId id="2147475178"/>
            <p14:sldId id="2147475179"/>
            <p14:sldId id="2147475180"/>
            <p14:sldId id="2147475181"/>
          </p14:sldIdLst>
        </p14:section>
        <p14:section name="Brackets By Segment" id="{E5AC042D-E953-4678-8DD6-E0FFB63A1946}">
          <p14:sldIdLst>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notesMaster" Target="notesMasters/notesMaster1.xml"/><Relationship Id="rId33" Type="http://schemas.openxmlformats.org/officeDocument/2006/relationships/presProps" Target="presProps.xml"/><Relationship Id="rId34" Type="http://schemas.openxmlformats.org/officeDocument/2006/relationships/viewProps" Target="viewProps.xml"/><Relationship Id="rId35" Type="http://schemas.openxmlformats.org/officeDocument/2006/relationships/theme" Target="theme/theme1.xml"/><Relationship Id="rId36" Type="http://schemas.openxmlformats.org/officeDocument/2006/relationships/tableStyles" Target="tableStyles.xml"/><Relationship Id="rId37" Type="http://schemas.microsoft.com/office/2015/10/relationships/revisionInfo" Target="revisionInfo.xml"/><Relationship Id="rId38"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c:v>
                </c:pt>
                <c:pt idx="3">
                  <c:v>0.9945490171293988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c:v>
                </c:pt>
                <c:pt idx="3">
                  <c:v>0.9945490171293988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0.06965104558806437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0.014044396058780646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0.08597330953908568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0.0007514570588116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0.0006744603046758052</c:v>
                </c:pt>
                <c:pt idx="3">
                  <c:v>0.1354587643207547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0.15373352646818314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0.0011300577048806667</c:v>
                </c:pt>
                <c:pt idx="3">
                  <c:v>0.10292903940697322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c:v>
                </c:pt>
                <c:pt idx="3">
                  <c:v>0.9945490171293988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0.021237410747429554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0.0631654241396353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0.07787956818547721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0.01734002342485054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0.09139567910023316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0.0012928334120394036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0.15627570429172885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0.16040492636832854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0.6163127886500878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0.10918666538077962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0.021170245323540338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0.05737878606750945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0.018632856836889946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0.05411680991473138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0.011647459704259601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0.06748780467040322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0.0005702446498954618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0.0037178616011383767</c:v>
                </c:pt>
                <c:pt idx="3">
                  <c:v>0.08272785972615097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0.03156805076367795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0.11387265111530638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0.006184647613340922</c:v>
                </c:pt>
                <c:pt idx="3">
                  <c:v>0.06395168660624193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0.014928901834995418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0.0006718720857599513</c:v>
                </c:pt>
                <c:pt idx="3">
                  <c:v>0.08354656267208184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c:v>
                </c:pt>
                <c:pt idx="3">
                  <c:v>0.9945490171293988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0.06965104558806437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0.018408983854868045</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0.08597330953908568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0.014212032556918804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0.0006744603046758052</c:v>
                </c:pt>
                <c:pt idx="3">
                  <c:v>0.1354587643207547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0.15373352646818314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0.0011300577048806667</c:v>
                </c:pt>
                <c:pt idx="3">
                  <c:v>0.10292903940697322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c:v>
                </c:pt>
                <c:pt idx="3">
                  <c:v>0.9945490171293988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0.021237410747429554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0.0631654241396353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0.07787956818547721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0.024881749289502698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0.09139567910023316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0.15627570429172885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0.16040492636832854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0.10918666538077962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0.0018045180095564721</c:v>
                </c:pt>
                <c:pt idx="3">
                  <c:v>0.5689830960704907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0.021170245323540338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0.05737878606750945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0.05411680991473138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0.016023235850077453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0.06748780467040322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0.0037178616011383767</c:v>
                </c:pt>
                <c:pt idx="3">
                  <c:v>0.08272785972615097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0.11387265111530638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0.006184647613340922</c:v>
                </c:pt>
                <c:pt idx="3">
                  <c:v>0.06395168660624193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0.014928901834995418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0.0006718720857599513</c:v>
                </c:pt>
                <c:pt idx="3">
                  <c:v>0.08354656267208184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c:v>
                </c:pt>
                <c:pt idx="3">
                  <c:v>0.9945490171293988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0.06965104558806437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0.08597330953908568</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0.008990199661751764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0.0006744603046758052</c:v>
                </c:pt>
                <c:pt idx="3">
                  <c:v>0.1354587643207547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0.0015268331165140792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0.15373352646818314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0.0099025092144793</c:v>
                </c:pt>
                <c:pt idx="3">
                  <c:v>0.3970857138678293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0.0011300577048806667</c:v>
                </c:pt>
                <c:pt idx="3">
                  <c:v>0.10292903940697322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c:v>
                </c:pt>
                <c:pt idx="3">
                  <c:v>0.9945490171293988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0.021237410747429554</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0.0631654241396353</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0.012217704354155062</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0.07787956818547721</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0.09139567910023316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0.009970134077080075</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0.15627570429172885</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0.027085055627947264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0.0026106667351667332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0.16040492636832854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0.10918666538077962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0.021170245323540338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0.05737878606750945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0.05411680991473138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0.06748780467040322</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0.024893515678673393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0.009950154800027254</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0.0037178616011383767</c:v>
                </c:pt>
                <c:pt idx="3">
                  <c:v>0.08272785972615097</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0.001274582278814964</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0.11387265111530638</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0.006184647613340922</c:v>
                </c:pt>
                <c:pt idx="3">
                  <c:v>0.06395168660624193</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0.014928901834995418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0.0006718720857599513</c:v>
                </c:pt>
                <c:pt idx="3">
                  <c:v>0.08354656267208184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0.014795853117592244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c:v>
                </c:pt>
                <c:pt idx="3">
                  <c:v>0.9945490171293988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0.0018045180095564721</c:v>
                </c:pt>
                <c:pt idx="3">
                  <c:v>0.5689830960704907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0.01840899414504374</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0.027085958028885436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0.01803730013627299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0.027085958028885436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0.0007591087048301298</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0.6163127886500878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0.024881814620992166</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0.03156805076367795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0.014212032556918804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0.0013600194991630035</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0.0099025092144793</c:v>
                </c:pt>
                <c:pt idx="3">
                  <c:v>0.3970857138678293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0.016023235850077453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0.027085055627947264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0.01803730013627299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0.024893515678673393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c:v>
                </c:pt>
                <c:pt idx="3">
                  <c:v>0.9945490171293988</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0.0018045180095564721</c:v>
                </c:pt>
                <c:pt idx="3">
                  <c:v>0.5689830960704907</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0.010517032778265843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0.027085958028885436</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0.0023611762542652868</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0.01803730013627299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0.6163127886500878</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0.01258080081224681</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0.03156805076367795</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0.0030049063417770896</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0.014212032556918804</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 Fromage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0.9701850975307601</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0.0099025092144793</c:v>
                </c:pt>
                <c:pt idx="3">
                  <c:v>0.3970857138678293</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0.011224737078842218</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0.027085055627947264</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0.003037333268464757</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0.024893515678673393</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0.0005035618562984093</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1.1"/>
          <c:min val="0.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 Id="rId7" Type="http://schemas.openxmlformats.org/officeDocument/2006/relationships/chart" Target="../charts/chart101.xml"/><Relationship Id="rId8" Type="http://schemas.openxmlformats.org/officeDocument/2006/relationships/chart" Target="../charts/chart102.xml"/><Relationship Id="rId9" Type="http://schemas.openxmlformats.org/officeDocument/2006/relationships/chart" Target="../charts/chart103.xml"/><Relationship Id="rId10" Type="http://schemas.openxmlformats.org/officeDocument/2006/relationships/chart" Target="../charts/chart104.xml"/><Relationship Id="rId11" Type="http://schemas.openxmlformats.org/officeDocument/2006/relationships/chart" Target="../charts/chart105.xml"/><Relationship Id="rId12" Type="http://schemas.openxmlformats.org/officeDocument/2006/relationships/chart" Target="../charts/chart106.xml"/><Relationship Id="rId13" Type="http://schemas.openxmlformats.org/officeDocument/2006/relationships/chart" Target="../charts/chart107.xml"/><Relationship Id="rId14" Type="http://schemas.openxmlformats.org/officeDocument/2006/relationships/chart" Target="../charts/chart108.xml"/><Relationship Id="rId15" Type="http://schemas.openxmlformats.org/officeDocument/2006/relationships/chart" Target="../charts/chart109.xml"/><Relationship Id="rId16" Type="http://schemas.openxmlformats.org/officeDocument/2006/relationships/chart" Target="../charts/chart1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1.xml"/><Relationship Id="rId7" Type="http://schemas.openxmlformats.org/officeDocument/2006/relationships/chart" Target="../charts/chart112.xml"/><Relationship Id="rId8" Type="http://schemas.openxmlformats.org/officeDocument/2006/relationships/chart" Target="../charts/chart113.xml"/><Relationship Id="rId9" Type="http://schemas.openxmlformats.org/officeDocument/2006/relationships/chart" Target="../charts/chart114.xml"/><Relationship Id="rId10" Type="http://schemas.openxmlformats.org/officeDocument/2006/relationships/chart" Target="../charts/chart115.xml"/><Relationship Id="rId11" Type="http://schemas.openxmlformats.org/officeDocument/2006/relationships/chart" Target="../charts/chart116.xml"/><Relationship Id="rId12" Type="http://schemas.openxmlformats.org/officeDocument/2006/relationships/chart" Target="../charts/chart117.xml"/><Relationship Id="rId13" Type="http://schemas.openxmlformats.org/officeDocument/2006/relationships/chart" Target="../charts/chart118.xml"/><Relationship Id="rId14" Type="http://schemas.openxmlformats.org/officeDocument/2006/relationships/chart" Target="../charts/chart119.xml"/><Relationship Id="rId15" Type="http://schemas.openxmlformats.org/officeDocument/2006/relationships/chart" Target="../charts/chart120.xml"/><Relationship Id="rId16" Type="http://schemas.openxmlformats.org/officeDocument/2006/relationships/chart" Target="../charts/chart1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2.xml"/><Relationship Id="rId7" Type="http://schemas.openxmlformats.org/officeDocument/2006/relationships/chart" Target="../charts/chart123.xml"/><Relationship Id="rId8" Type="http://schemas.openxmlformats.org/officeDocument/2006/relationships/chart" Target="../charts/chart124.xml"/><Relationship Id="rId9" Type="http://schemas.openxmlformats.org/officeDocument/2006/relationships/chart" Target="../charts/chart125.xml"/><Relationship Id="rId10" Type="http://schemas.openxmlformats.org/officeDocument/2006/relationships/chart" Target="../charts/chart126.xml"/><Relationship Id="rId11" Type="http://schemas.openxmlformats.org/officeDocument/2006/relationships/chart" Target="../charts/chart127.xml"/><Relationship Id="rId12" Type="http://schemas.openxmlformats.org/officeDocument/2006/relationships/chart" Target="../charts/chart128.xml"/><Relationship Id="rId13" Type="http://schemas.openxmlformats.org/officeDocument/2006/relationships/chart" Target="../charts/chart129.xml"/><Relationship Id="rId14" Type="http://schemas.openxmlformats.org/officeDocument/2006/relationships/chart" Target="../charts/chart130.xml"/><Relationship Id="rId15" Type="http://schemas.openxmlformats.org/officeDocument/2006/relationships/chart" Target="../charts/chart131.xml"/><Relationship Id="rId16" Type="http://schemas.openxmlformats.org/officeDocument/2006/relationships/chart" Target="../charts/chart13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4.xml"/><Relationship Id="rId7" Type="http://schemas.openxmlformats.org/officeDocument/2006/relationships/chart" Target="../charts/chart145.xml"/><Relationship Id="rId8" Type="http://schemas.openxmlformats.org/officeDocument/2006/relationships/chart" Target="../charts/chart146.xml"/><Relationship Id="rId9" Type="http://schemas.openxmlformats.org/officeDocument/2006/relationships/chart" Target="../charts/chart147.xml"/><Relationship Id="rId10" Type="http://schemas.openxmlformats.org/officeDocument/2006/relationships/chart" Target="../charts/chart148.xml"/><Relationship Id="rId11" Type="http://schemas.openxmlformats.org/officeDocument/2006/relationships/chart" Target="../charts/chart149.xml"/><Relationship Id="rId12" Type="http://schemas.openxmlformats.org/officeDocument/2006/relationships/chart" Target="../charts/chart150.xml"/><Relationship Id="rId13" Type="http://schemas.openxmlformats.org/officeDocument/2006/relationships/chart" Target="../charts/chart151.xml"/><Relationship Id="rId14" Type="http://schemas.openxmlformats.org/officeDocument/2006/relationships/chart" Target="../charts/chart152.xml"/><Relationship Id="rId15" Type="http://schemas.openxmlformats.org/officeDocument/2006/relationships/chart" Target="../charts/chart153.xml"/><Relationship Id="rId16" Type="http://schemas.openxmlformats.org/officeDocument/2006/relationships/chart" Target="../charts/chart15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5.xml"/><Relationship Id="rId7" Type="http://schemas.openxmlformats.org/officeDocument/2006/relationships/chart" Target="../charts/chart156.xml"/><Relationship Id="rId8" Type="http://schemas.openxmlformats.org/officeDocument/2006/relationships/chart" Target="../charts/chart157.xml"/><Relationship Id="rId9" Type="http://schemas.openxmlformats.org/officeDocument/2006/relationships/chart" Target="../charts/chart158.xml"/><Relationship Id="rId10" Type="http://schemas.openxmlformats.org/officeDocument/2006/relationships/chart" Target="../charts/chart159.xml"/><Relationship Id="rId11" Type="http://schemas.openxmlformats.org/officeDocument/2006/relationships/chart" Target="../charts/chart160.xml"/><Relationship Id="rId12" Type="http://schemas.openxmlformats.org/officeDocument/2006/relationships/chart" Target="../charts/chart161.xml"/><Relationship Id="rId13" Type="http://schemas.openxmlformats.org/officeDocument/2006/relationships/chart" Target="../charts/chart162.xml"/><Relationship Id="rId14" Type="http://schemas.openxmlformats.org/officeDocument/2006/relationships/chart" Target="../charts/chart163.xml"/><Relationship Id="rId15" Type="http://schemas.openxmlformats.org/officeDocument/2006/relationships/chart" Target="../charts/chart164.xml"/><Relationship Id="rId16" Type="http://schemas.openxmlformats.org/officeDocument/2006/relationships/chart" Target="../charts/chart16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6.xml"/><Relationship Id="rId7" Type="http://schemas.openxmlformats.org/officeDocument/2006/relationships/chart" Target="../charts/chart167.xml"/><Relationship Id="rId8" Type="http://schemas.openxmlformats.org/officeDocument/2006/relationships/chart" Target="../charts/chart168.xml"/><Relationship Id="rId9" Type="http://schemas.openxmlformats.org/officeDocument/2006/relationships/chart" Target="../charts/chart169.xml"/><Relationship Id="rId10" Type="http://schemas.openxmlformats.org/officeDocument/2006/relationships/chart" Target="../charts/chart170.xml"/><Relationship Id="rId11" Type="http://schemas.openxmlformats.org/officeDocument/2006/relationships/chart" Target="../charts/chart171.xml"/><Relationship Id="rId12" Type="http://schemas.openxmlformats.org/officeDocument/2006/relationships/chart" Target="../charts/chart172.xml"/><Relationship Id="rId13" Type="http://schemas.openxmlformats.org/officeDocument/2006/relationships/chart" Target="../charts/chart173.xml"/><Relationship Id="rId14" Type="http://schemas.openxmlformats.org/officeDocument/2006/relationships/chart" Target="../charts/chart174.xml"/><Relationship Id="rId15" Type="http://schemas.openxmlformats.org/officeDocument/2006/relationships/chart" Target="../charts/chart175.xml"/><Relationship Id="rId16" Type="http://schemas.openxmlformats.org/officeDocument/2006/relationships/chart" Target="../charts/chart17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 Id="rId14" Type="http://schemas.openxmlformats.org/officeDocument/2006/relationships/chart" Target="../charts/chart185.xml"/><Relationship Id="rId15" Type="http://schemas.openxmlformats.org/officeDocument/2006/relationships/chart" Target="../charts/chart186.xml"/><Relationship Id="rId16" Type="http://schemas.openxmlformats.org/officeDocument/2006/relationships/chart" Target="../charts/chart18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8.xml"/><Relationship Id="rId7" Type="http://schemas.openxmlformats.org/officeDocument/2006/relationships/chart" Target="../charts/chart189.xml"/><Relationship Id="rId8" Type="http://schemas.openxmlformats.org/officeDocument/2006/relationships/chart" Target="../charts/chart190.xml"/><Relationship Id="rId9" Type="http://schemas.openxmlformats.org/officeDocument/2006/relationships/chart" Target="../charts/chart191.xml"/><Relationship Id="rId10" Type="http://schemas.openxmlformats.org/officeDocument/2006/relationships/chart" Target="../charts/chart192.xml"/><Relationship Id="rId11" Type="http://schemas.openxmlformats.org/officeDocument/2006/relationships/chart" Target="../charts/chart193.xml"/><Relationship Id="rId12" Type="http://schemas.openxmlformats.org/officeDocument/2006/relationships/chart" Target="../charts/chart194.xml"/><Relationship Id="rId13" Type="http://schemas.openxmlformats.org/officeDocument/2006/relationships/chart" Target="../charts/chart195.xml"/><Relationship Id="rId14" Type="http://schemas.openxmlformats.org/officeDocument/2006/relationships/chart" Target="../charts/chart196.xml"/><Relationship Id="rId15" Type="http://schemas.openxmlformats.org/officeDocument/2006/relationships/chart" Target="../charts/chart197.xml"/><Relationship Id="rId16" Type="http://schemas.openxmlformats.org/officeDocument/2006/relationships/chart" Target="../charts/chart19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9.xml"/><Relationship Id="rId7" Type="http://schemas.openxmlformats.org/officeDocument/2006/relationships/chart" Target="../charts/chart200.xml"/><Relationship Id="rId8" Type="http://schemas.openxmlformats.org/officeDocument/2006/relationships/chart" Target="../charts/chart201.xml"/><Relationship Id="rId9" Type="http://schemas.openxmlformats.org/officeDocument/2006/relationships/chart" Target="../charts/chart202.xml"/><Relationship Id="rId10" Type="http://schemas.openxmlformats.org/officeDocument/2006/relationships/chart" Target="../charts/chart203.xml"/><Relationship Id="rId11" Type="http://schemas.openxmlformats.org/officeDocument/2006/relationships/chart" Target="../charts/chart204.xml"/><Relationship Id="rId12" Type="http://schemas.openxmlformats.org/officeDocument/2006/relationships/chart" Target="../charts/chart205.xml"/><Relationship Id="rId13" Type="http://schemas.openxmlformats.org/officeDocument/2006/relationships/chart" Target="../charts/chart206.xml"/><Relationship Id="rId14" Type="http://schemas.openxmlformats.org/officeDocument/2006/relationships/chart" Target="../charts/chart207.xml"/><Relationship Id="rId15" Type="http://schemas.openxmlformats.org/officeDocument/2006/relationships/chart" Target="../charts/chart208.xml"/><Relationship Id="rId16" Type="http://schemas.openxmlformats.org/officeDocument/2006/relationships/chart" Target="../charts/chart20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 Id="rId7" Type="http://schemas.openxmlformats.org/officeDocument/2006/relationships/chart" Target="../charts/chart13.xml"/><Relationship Id="rId8" Type="http://schemas.openxmlformats.org/officeDocument/2006/relationships/chart" Target="../charts/chart14.xml"/><Relationship Id="rId9" Type="http://schemas.openxmlformats.org/officeDocument/2006/relationships/chart" Target="../charts/chart15.xml"/><Relationship Id="rId10" Type="http://schemas.openxmlformats.org/officeDocument/2006/relationships/chart" Target="../charts/chart16.xml"/><Relationship Id="rId11" Type="http://schemas.openxmlformats.org/officeDocument/2006/relationships/chart" Target="../charts/chart17.xml"/><Relationship Id="rId12" Type="http://schemas.openxmlformats.org/officeDocument/2006/relationships/chart" Target="../charts/chart18.xml"/><Relationship Id="rId13" Type="http://schemas.openxmlformats.org/officeDocument/2006/relationships/chart" Target="../charts/chart19.xml"/><Relationship Id="rId14" Type="http://schemas.openxmlformats.org/officeDocument/2006/relationships/chart" Target="../charts/chart20.xml"/><Relationship Id="rId15" Type="http://schemas.openxmlformats.org/officeDocument/2006/relationships/chart" Target="../charts/chart21.xml"/><Relationship Id="rId16" Type="http://schemas.openxmlformats.org/officeDocument/2006/relationships/chart" Target="../charts/chart2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0.xml"/><Relationship Id="rId7" Type="http://schemas.openxmlformats.org/officeDocument/2006/relationships/chart" Target="../charts/chart211.xml"/><Relationship Id="rId8" Type="http://schemas.openxmlformats.org/officeDocument/2006/relationships/chart" Target="../charts/chart212.xml"/><Relationship Id="rId9" Type="http://schemas.openxmlformats.org/officeDocument/2006/relationships/chart" Target="../charts/chart213.xml"/><Relationship Id="rId10" Type="http://schemas.openxmlformats.org/officeDocument/2006/relationships/chart" Target="../charts/chart214.xml"/><Relationship Id="rId11" Type="http://schemas.openxmlformats.org/officeDocument/2006/relationships/chart" Target="../charts/chart215.xml"/><Relationship Id="rId12" Type="http://schemas.openxmlformats.org/officeDocument/2006/relationships/chart" Target="../charts/chart216.xml"/><Relationship Id="rId13" Type="http://schemas.openxmlformats.org/officeDocument/2006/relationships/chart" Target="../charts/chart217.xml"/><Relationship Id="rId14" Type="http://schemas.openxmlformats.org/officeDocument/2006/relationships/chart" Target="../charts/chart218.xml"/><Relationship Id="rId15" Type="http://schemas.openxmlformats.org/officeDocument/2006/relationships/chart" Target="../charts/chart219.xml"/><Relationship Id="rId16" Type="http://schemas.openxmlformats.org/officeDocument/2006/relationships/chart" Target="../charts/chart2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1.xml"/><Relationship Id="rId7" Type="http://schemas.openxmlformats.org/officeDocument/2006/relationships/chart" Target="../charts/chart222.xml"/><Relationship Id="rId8" Type="http://schemas.openxmlformats.org/officeDocument/2006/relationships/chart" Target="../charts/chart223.xml"/><Relationship Id="rId9" Type="http://schemas.openxmlformats.org/officeDocument/2006/relationships/chart" Target="../charts/chart224.xml"/><Relationship Id="rId10" Type="http://schemas.openxmlformats.org/officeDocument/2006/relationships/chart" Target="../charts/chart225.xml"/><Relationship Id="rId11" Type="http://schemas.openxmlformats.org/officeDocument/2006/relationships/chart" Target="../charts/chart226.xml"/><Relationship Id="rId12" Type="http://schemas.openxmlformats.org/officeDocument/2006/relationships/chart" Target="../charts/chart227.xml"/><Relationship Id="rId13" Type="http://schemas.openxmlformats.org/officeDocument/2006/relationships/chart" Target="../charts/chart228.xml"/><Relationship Id="rId14" Type="http://schemas.openxmlformats.org/officeDocument/2006/relationships/chart" Target="../charts/chart229.xml"/><Relationship Id="rId15" Type="http://schemas.openxmlformats.org/officeDocument/2006/relationships/chart" Target="../charts/chart230.xml"/><Relationship Id="rId16" Type="http://schemas.openxmlformats.org/officeDocument/2006/relationships/chart" Target="../charts/chart23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2.xml"/><Relationship Id="rId7" Type="http://schemas.openxmlformats.org/officeDocument/2006/relationships/chart" Target="../charts/chart233.xml"/><Relationship Id="rId8" Type="http://schemas.openxmlformats.org/officeDocument/2006/relationships/chart" Target="../charts/chart234.xml"/><Relationship Id="rId9" Type="http://schemas.openxmlformats.org/officeDocument/2006/relationships/chart" Target="../charts/chart235.xml"/><Relationship Id="rId10" Type="http://schemas.openxmlformats.org/officeDocument/2006/relationships/chart" Target="../charts/chart236.xml"/><Relationship Id="rId11" Type="http://schemas.openxmlformats.org/officeDocument/2006/relationships/chart" Target="../charts/chart237.xml"/><Relationship Id="rId12" Type="http://schemas.openxmlformats.org/officeDocument/2006/relationships/chart" Target="../charts/chart238.xml"/><Relationship Id="rId13" Type="http://schemas.openxmlformats.org/officeDocument/2006/relationships/chart" Target="../charts/chart239.xml"/><Relationship Id="rId14" Type="http://schemas.openxmlformats.org/officeDocument/2006/relationships/chart" Target="../charts/chart240.xml"/><Relationship Id="rId15" Type="http://schemas.openxmlformats.org/officeDocument/2006/relationships/chart" Target="../charts/chart241.xml"/><Relationship Id="rId16" Type="http://schemas.openxmlformats.org/officeDocument/2006/relationships/chart" Target="../charts/chart24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3.xml"/><Relationship Id="rId7" Type="http://schemas.openxmlformats.org/officeDocument/2006/relationships/chart" Target="../charts/chart244.xml"/><Relationship Id="rId8" Type="http://schemas.openxmlformats.org/officeDocument/2006/relationships/chart" Target="../charts/chart245.xml"/><Relationship Id="rId9" Type="http://schemas.openxmlformats.org/officeDocument/2006/relationships/chart" Target="../charts/chart246.xml"/><Relationship Id="rId10" Type="http://schemas.openxmlformats.org/officeDocument/2006/relationships/chart" Target="../charts/chart247.xml"/><Relationship Id="rId11" Type="http://schemas.openxmlformats.org/officeDocument/2006/relationships/chart" Target="../charts/chart248.xml"/><Relationship Id="rId12" Type="http://schemas.openxmlformats.org/officeDocument/2006/relationships/chart" Target="../charts/chart249.xml"/><Relationship Id="rId13" Type="http://schemas.openxmlformats.org/officeDocument/2006/relationships/chart" Target="../charts/chart250.xml"/><Relationship Id="rId14" Type="http://schemas.openxmlformats.org/officeDocument/2006/relationships/chart" Target="../charts/chart251.xml"/><Relationship Id="rId15" Type="http://schemas.openxmlformats.org/officeDocument/2006/relationships/chart" Target="../charts/chart252.xml"/><Relationship Id="rId16" Type="http://schemas.openxmlformats.org/officeDocument/2006/relationships/chart" Target="../charts/chart25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4.xml"/><Relationship Id="rId7" Type="http://schemas.openxmlformats.org/officeDocument/2006/relationships/chart" Target="../charts/chart255.xml"/><Relationship Id="rId8" Type="http://schemas.openxmlformats.org/officeDocument/2006/relationships/chart" Target="../charts/chart256.xml"/><Relationship Id="rId9" Type="http://schemas.openxmlformats.org/officeDocument/2006/relationships/chart" Target="../charts/chart257.xml"/><Relationship Id="rId10" Type="http://schemas.openxmlformats.org/officeDocument/2006/relationships/chart" Target="../charts/chart258.xml"/><Relationship Id="rId11" Type="http://schemas.openxmlformats.org/officeDocument/2006/relationships/chart" Target="../charts/chart259.xml"/><Relationship Id="rId12" Type="http://schemas.openxmlformats.org/officeDocument/2006/relationships/chart" Target="../charts/chart260.xml"/><Relationship Id="rId13" Type="http://schemas.openxmlformats.org/officeDocument/2006/relationships/chart" Target="../charts/chart261.xml"/><Relationship Id="rId14" Type="http://schemas.openxmlformats.org/officeDocument/2006/relationships/chart" Target="../charts/chart262.xml"/><Relationship Id="rId15" Type="http://schemas.openxmlformats.org/officeDocument/2006/relationships/chart" Target="../charts/chart263.xml"/><Relationship Id="rId16" Type="http://schemas.openxmlformats.org/officeDocument/2006/relationships/chart" Target="../charts/chart26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6.xml"/><Relationship Id="rId7" Type="http://schemas.openxmlformats.org/officeDocument/2006/relationships/chart" Target="../charts/chart277.xml"/><Relationship Id="rId8" Type="http://schemas.openxmlformats.org/officeDocument/2006/relationships/chart" Target="../charts/chart278.xml"/><Relationship Id="rId9" Type="http://schemas.openxmlformats.org/officeDocument/2006/relationships/chart" Target="../charts/chart279.xml"/><Relationship Id="rId10" Type="http://schemas.openxmlformats.org/officeDocument/2006/relationships/chart" Target="../charts/chart280.xml"/><Relationship Id="rId11" Type="http://schemas.openxmlformats.org/officeDocument/2006/relationships/chart" Target="../charts/chart281.xml"/><Relationship Id="rId12" Type="http://schemas.openxmlformats.org/officeDocument/2006/relationships/chart" Target="../charts/chart282.xml"/><Relationship Id="rId13" Type="http://schemas.openxmlformats.org/officeDocument/2006/relationships/chart" Target="../charts/chart283.xml"/><Relationship Id="rId14" Type="http://schemas.openxmlformats.org/officeDocument/2006/relationships/chart" Target="../charts/chart284.xml"/><Relationship Id="rId15" Type="http://schemas.openxmlformats.org/officeDocument/2006/relationships/chart" Target="../charts/chart285.xml"/><Relationship Id="rId16" Type="http://schemas.openxmlformats.org/officeDocument/2006/relationships/chart" Target="../charts/chart28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7.xml"/><Relationship Id="rId7" Type="http://schemas.openxmlformats.org/officeDocument/2006/relationships/chart" Target="../charts/chart288.xml"/><Relationship Id="rId8" Type="http://schemas.openxmlformats.org/officeDocument/2006/relationships/chart" Target="../charts/chart289.xml"/><Relationship Id="rId9" Type="http://schemas.openxmlformats.org/officeDocument/2006/relationships/chart" Target="../charts/chart290.xml"/><Relationship Id="rId10" Type="http://schemas.openxmlformats.org/officeDocument/2006/relationships/chart" Target="../charts/chart291.xml"/><Relationship Id="rId11" Type="http://schemas.openxmlformats.org/officeDocument/2006/relationships/chart" Target="../charts/chart292.xml"/><Relationship Id="rId12" Type="http://schemas.openxmlformats.org/officeDocument/2006/relationships/chart" Target="../charts/chart293.xml"/><Relationship Id="rId13" Type="http://schemas.openxmlformats.org/officeDocument/2006/relationships/chart" Target="../charts/chart294.xml"/><Relationship Id="rId14" Type="http://schemas.openxmlformats.org/officeDocument/2006/relationships/chart" Target="../charts/chart295.xml"/><Relationship Id="rId15" Type="http://schemas.openxmlformats.org/officeDocument/2006/relationships/chart" Target="../charts/chart296.xml"/><Relationship Id="rId16" Type="http://schemas.openxmlformats.org/officeDocument/2006/relationships/chart" Target="../charts/chart297.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 Id="rId8" Type="http://schemas.openxmlformats.org/officeDocument/2006/relationships/chart" Target="../charts/chart25.xml"/><Relationship Id="rId9" Type="http://schemas.openxmlformats.org/officeDocument/2006/relationships/chart" Target="../charts/chart26.xml"/><Relationship Id="rId10" Type="http://schemas.openxmlformats.org/officeDocument/2006/relationships/chart" Target="../charts/chart27.xml"/><Relationship Id="rId11" Type="http://schemas.openxmlformats.org/officeDocument/2006/relationships/chart" Target="../charts/chart28.xml"/><Relationship Id="rId12" Type="http://schemas.openxmlformats.org/officeDocument/2006/relationships/chart" Target="../charts/chart29.xml"/><Relationship Id="rId13" Type="http://schemas.openxmlformats.org/officeDocument/2006/relationships/chart" Target="../charts/chart30.xml"/><Relationship Id="rId14" Type="http://schemas.openxmlformats.org/officeDocument/2006/relationships/chart" Target="../charts/chart31.xml"/><Relationship Id="rId15" Type="http://schemas.openxmlformats.org/officeDocument/2006/relationships/chart" Target="../charts/chart32.xml"/><Relationship Id="rId16" Type="http://schemas.openxmlformats.org/officeDocument/2006/relationships/chart" Target="../charts/chart3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 Id="rId7" Type="http://schemas.openxmlformats.org/officeDocument/2006/relationships/chart" Target="../charts/chart35.xml"/><Relationship Id="rId8" Type="http://schemas.openxmlformats.org/officeDocument/2006/relationships/chart" Target="../charts/chart36.xml"/><Relationship Id="rId9" Type="http://schemas.openxmlformats.org/officeDocument/2006/relationships/chart" Target="../charts/chart37.xml"/><Relationship Id="rId10" Type="http://schemas.openxmlformats.org/officeDocument/2006/relationships/chart" Target="../charts/chart38.xml"/><Relationship Id="rId11" Type="http://schemas.openxmlformats.org/officeDocument/2006/relationships/chart" Target="../charts/chart39.xml"/><Relationship Id="rId12" Type="http://schemas.openxmlformats.org/officeDocument/2006/relationships/chart" Target="../charts/chart40.xml"/><Relationship Id="rId13" Type="http://schemas.openxmlformats.org/officeDocument/2006/relationships/chart" Target="../charts/chart41.xml"/><Relationship Id="rId14" Type="http://schemas.openxmlformats.org/officeDocument/2006/relationships/chart" Target="../charts/chart42.xml"/><Relationship Id="rId15" Type="http://schemas.openxmlformats.org/officeDocument/2006/relationships/chart" Target="../charts/chart43.xml"/><Relationship Id="rId16" Type="http://schemas.openxmlformats.org/officeDocument/2006/relationships/chart" Target="../charts/chart4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 Id="rId8" Type="http://schemas.openxmlformats.org/officeDocument/2006/relationships/chart" Target="../charts/chart47.xml"/><Relationship Id="rId9" Type="http://schemas.openxmlformats.org/officeDocument/2006/relationships/chart" Target="../charts/chart48.xml"/><Relationship Id="rId10" Type="http://schemas.openxmlformats.org/officeDocument/2006/relationships/chart" Target="../charts/chart49.xml"/><Relationship Id="rId11" Type="http://schemas.openxmlformats.org/officeDocument/2006/relationships/chart" Target="../charts/chart50.xml"/><Relationship Id="rId12" Type="http://schemas.openxmlformats.org/officeDocument/2006/relationships/chart" Target="../charts/chart51.xml"/><Relationship Id="rId13" Type="http://schemas.openxmlformats.org/officeDocument/2006/relationships/chart" Target="../charts/chart52.xml"/><Relationship Id="rId14" Type="http://schemas.openxmlformats.org/officeDocument/2006/relationships/chart" Target="../charts/chart53.xml"/><Relationship Id="rId15" Type="http://schemas.openxmlformats.org/officeDocument/2006/relationships/chart" Target="../charts/chart54.xml"/><Relationship Id="rId16" Type="http://schemas.openxmlformats.org/officeDocument/2006/relationships/chart" Target="../charts/chart5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 Id="rId7" Type="http://schemas.openxmlformats.org/officeDocument/2006/relationships/chart" Target="../charts/chart57.xml"/><Relationship Id="rId8" Type="http://schemas.openxmlformats.org/officeDocument/2006/relationships/chart" Target="../charts/chart58.xml"/><Relationship Id="rId9" Type="http://schemas.openxmlformats.org/officeDocument/2006/relationships/chart" Target="../charts/chart59.xml"/><Relationship Id="rId10" Type="http://schemas.openxmlformats.org/officeDocument/2006/relationships/chart" Target="../charts/chart60.xml"/><Relationship Id="rId11" Type="http://schemas.openxmlformats.org/officeDocument/2006/relationships/chart" Target="../charts/chart61.xml"/><Relationship Id="rId12" Type="http://schemas.openxmlformats.org/officeDocument/2006/relationships/chart" Target="../charts/chart62.xml"/><Relationship Id="rId13" Type="http://schemas.openxmlformats.org/officeDocument/2006/relationships/chart" Target="../charts/chart63.xml"/><Relationship Id="rId14" Type="http://schemas.openxmlformats.org/officeDocument/2006/relationships/chart" Target="../charts/chart64.xml"/><Relationship Id="rId15" Type="http://schemas.openxmlformats.org/officeDocument/2006/relationships/chart" Target="../charts/chart65.xml"/><Relationship Id="rId16" Type="http://schemas.openxmlformats.org/officeDocument/2006/relationships/chart" Target="../charts/chart6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 Id="rId8" Type="http://schemas.openxmlformats.org/officeDocument/2006/relationships/chart" Target="../charts/chart69.xml"/><Relationship Id="rId9" Type="http://schemas.openxmlformats.org/officeDocument/2006/relationships/chart" Target="../charts/chart70.xml"/><Relationship Id="rId10" Type="http://schemas.openxmlformats.org/officeDocument/2006/relationships/chart" Target="../charts/chart71.xml"/><Relationship Id="rId11" Type="http://schemas.openxmlformats.org/officeDocument/2006/relationships/chart" Target="../charts/chart72.xml"/><Relationship Id="rId12" Type="http://schemas.openxmlformats.org/officeDocument/2006/relationships/chart" Target="../charts/chart73.xml"/><Relationship Id="rId13" Type="http://schemas.openxmlformats.org/officeDocument/2006/relationships/chart" Target="../charts/chart74.xml"/><Relationship Id="rId14" Type="http://schemas.openxmlformats.org/officeDocument/2006/relationships/chart" Target="../charts/chart75.xml"/><Relationship Id="rId15" Type="http://schemas.openxmlformats.org/officeDocument/2006/relationships/chart" Target="../charts/chart76.xml"/><Relationship Id="rId16" Type="http://schemas.openxmlformats.org/officeDocument/2006/relationships/chart" Target="../charts/chart7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 Id="rId7" Type="http://schemas.openxmlformats.org/officeDocument/2006/relationships/chart" Target="../charts/chart79.xml"/><Relationship Id="rId8" Type="http://schemas.openxmlformats.org/officeDocument/2006/relationships/chart" Target="../charts/chart80.xml"/><Relationship Id="rId9" Type="http://schemas.openxmlformats.org/officeDocument/2006/relationships/chart" Target="../charts/chart81.xml"/><Relationship Id="rId10" Type="http://schemas.openxmlformats.org/officeDocument/2006/relationships/chart" Target="../charts/chart82.xml"/><Relationship Id="rId11" Type="http://schemas.openxmlformats.org/officeDocument/2006/relationships/chart" Target="../charts/chart83.xml"/><Relationship Id="rId12" Type="http://schemas.openxmlformats.org/officeDocument/2006/relationships/chart" Target="../charts/chart84.xml"/><Relationship Id="rId13" Type="http://schemas.openxmlformats.org/officeDocument/2006/relationships/chart" Target="../charts/chart85.xml"/><Relationship Id="rId14" Type="http://schemas.openxmlformats.org/officeDocument/2006/relationships/chart" Target="../charts/chart86.xml"/><Relationship Id="rId15" Type="http://schemas.openxmlformats.org/officeDocument/2006/relationships/chart" Target="../charts/chart87.xml"/><Relationship Id="rId16" Type="http://schemas.openxmlformats.org/officeDocument/2006/relationships/chart" Target="../charts/chart8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 Id="rId14" Type="http://schemas.openxmlformats.org/officeDocument/2006/relationships/chart" Target="../charts/chart97.xml"/><Relationship Id="rId15" Type="http://schemas.openxmlformats.org/officeDocument/2006/relationships/chart" Target="../charts/chart98.xml"/><Relationship Id="rId1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954560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42439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38593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21468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706403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524259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2307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57515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984776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3186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01481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264286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32462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4278792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621593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562436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853997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609523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Enfant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Frais A Tartiner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Salade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Classique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Chevre</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524710362"/>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197133365"/>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136209033"/>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7492850"/>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139377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Segment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Brebis</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Specialite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808051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Kiri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Kiri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27009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236269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401957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La Vache Qui Rit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La Vache Qui Rit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93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NATIONAL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313564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Carrefour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2497251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pPr>
              <a:defRPr b="1" sz="1200"/>
            </a:pPr>
            <a:r>
              <a:t>Brand Share Topline By Pack Count Bracket By Sector | Intermarche | Boursin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pPr>
              <a:defRPr sz="1600"/>
            </a:pPr>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6"/>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b="0">
                          <a:solidFill>
                            <a:srgbClr val="575555"/>
                          </a:solidFill>
                          <a:latin typeface="Nexa Bold"/>
                        </a:defRPr>
                      </a:pPr>
                      <a:r>
                        <a:t>Total Fromage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Soft Cheese</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Aperitif</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defRPr sz="700" b="0">
                          <a:solidFill>
                            <a:srgbClr val="575555"/>
                          </a:solidFill>
                          <a:latin typeface="Nexa Bold"/>
                        </a:defRPr>
                      </a:pPr>
                      <a:r>
                        <a:t>Ingredient A Chaud</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sz="700">
                          <a:latin typeface="Nexa Bold"/>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700">
                          <a:latin typeface="Nexa Bold"/>
                        </a:defRPr>
                      </a:pPr>
                      <a:r>
                        <a:t>Boursin VS </a:t>
                      </a:r>
                      <a:r>
                        <a:rPr>
                          <a:solidFill>
                            <a:srgbClr val="00A097"/>
                          </a:solidFill>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40257">
                <a:tc>
                  <a:txBody>
                    <a:bodyPr/>
                    <a:lstStyle/>
                    <a:p>
                      <a:pPr algn="ctr">
                        <a:defRPr sz="700">
                          <a:latin typeface="Nexa Bold"/>
                        </a:defRPr>
                      </a:pPr>
                      <a:r>
                        <a:t>12-13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740257">
                <a:tc>
                  <a:txBody>
                    <a:bodyPr/>
                    <a:lstStyle/>
                    <a:p>
                      <a:pPr algn="ctr">
                        <a:defRPr sz="700">
                          <a:latin typeface="Nexa Bold"/>
                        </a:defRPr>
                      </a:pPr>
                      <a:r>
                        <a:t>10-11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740257">
                <a:tc>
                  <a:txBody>
                    <a:bodyPr/>
                    <a:lstStyle/>
                    <a:p>
                      <a:pPr algn="ctr">
                        <a:defRPr sz="700">
                          <a:latin typeface="Nexa Bold"/>
                        </a:defRPr>
                      </a:pPr>
                      <a:r>
                        <a:t>2-7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740257">
                <a:tc>
                  <a:txBody>
                    <a:bodyPr/>
                    <a:lstStyle/>
                    <a:p>
                      <a:pPr algn="ctr">
                        <a:defRPr sz="700">
                          <a:latin typeface="Nexa Bold"/>
                        </a:defRPr>
                      </a:pPr>
                      <a:r>
                        <a:t>1 CT</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a:defRPr sz="600" b="1">
                          <a:solidFill>
                            <a:srgbClr val="00A097"/>
                          </a:solidFill>
                          <a:latin typeface="Nexa Book Italic"/>
                        </a:defRPr>
                      </a:pPr>
                      <a: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245758838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1684351778"/>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2396946981"/>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521043821"/>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90247885"/>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868804167"/>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280228345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9/8/2025</a:t>
            </a:fld>
            <a:endParaRPr lang="en-US" sz="500"/>
          </a:p>
        </p:txBody>
      </p:sp>
    </p:spTree>
    <p:extLst>
      <p:ext uri="{BB962C8B-B14F-4D97-AF65-F5344CB8AC3E}">
        <p14:creationId xmlns:p14="http://schemas.microsoft.com/office/powerpoint/2010/main" val="1744578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3591</Words>
  <Application>Microsoft Office PowerPoint</Application>
  <PresentationFormat>On-screen Show (16:9)</PresentationFormat>
  <Paragraphs>1053</Paragraphs>
  <Slides>27</Slides>
  <Notes>27</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8"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lpstr>Brackets Analysis By Sector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2025-09-08T12:40:26Z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