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DA2EA294-131D-4486-BAF3-3EECCFFA441A}">
          <p14:sldIdLst>
            <p14:sldId id="2147475173"/>
            <p14:sldId id="2147475174"/>
            <p14:sldId id="2147475175"/>
            <p14:sldId id="2147475176"/>
            <p14:sldId id="2147475177"/>
            <p14:sldId id="2147475178"/>
          </p14:sldIdLst>
        </p14:section>
        <p14:section name="Brackets By Retailer By Sector" id="{C8EDA37D-4CE3-4957-BE37-1038D1DCC04C}">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8823285A-B1C1-4E10-B05D-A5D2B839A57B}">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2.7120963405814161E-2</c:v>
                </c:pt>
                <c:pt idx="1">
                  <c:v>7.3723027864980917E-2</c:v>
                </c:pt>
                <c:pt idx="2">
                  <c:v>0.12766201692065168</c:v>
                </c:pt>
                <c:pt idx="3">
                  <c:v>0.23425237068395854</c:v>
                </c:pt>
                <c:pt idx="4">
                  <c:v>0.38278733061914982</c:v>
                </c:pt>
                <c:pt idx="5">
                  <c:v>0.15359411735454917</c:v>
                </c:pt>
                <c:pt idx="6">
                  <c:v>8.6017315089557554E-4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1.0812154895849335E-2</c:v>
                </c:pt>
                <c:pt idx="2">
                  <c:v>5.3404629914445435E-3</c:v>
                </c:pt>
                <c:pt idx="3">
                  <c:v>7.061419370462419E-4</c:v>
                </c:pt>
                <c:pt idx="4">
                  <c:v>7.9589139735811946E-3</c:v>
                </c:pt>
                <c:pt idx="5">
                  <c:v>1.404894882633837E-3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3.2942843330246545E-3</c:v>
                </c:pt>
                <c:pt idx="2">
                  <c:v>9.7506639456964889E-2</c:v>
                </c:pt>
                <c:pt idx="3">
                  <c:v>0.19168329326666833</c:v>
                </c:pt>
                <c:pt idx="4">
                  <c:v>0.56953386976592013</c:v>
                </c:pt>
                <c:pt idx="5">
                  <c:v>0.10787061450752936</c:v>
                </c:pt>
                <c:pt idx="6">
                  <c:v>3.0111298669892594E-2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3.0614134196544008E-2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3.0277145264557642E-2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2.9519687086370011E-2</c:v>
                </c:pt>
                <c:pt idx="1">
                  <c:v>0.15610494674537898</c:v>
                </c:pt>
                <c:pt idx="2">
                  <c:v>2.4983151768837048E-2</c:v>
                </c:pt>
                <c:pt idx="3">
                  <c:v>0.33241322699595138</c:v>
                </c:pt>
                <c:pt idx="4">
                  <c:v>0.44155358609005096</c:v>
                </c:pt>
                <c:pt idx="5">
                  <c:v>1.5421999067402499E-2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2.9221926824658941E-2</c:v>
                </c:pt>
                <c:pt idx="1">
                  <c:v>8.8029163127424148E-2</c:v>
                </c:pt>
                <c:pt idx="2">
                  <c:v>0.14284168638962264</c:v>
                </c:pt>
                <c:pt idx="3">
                  <c:v>0.22197384656282371</c:v>
                </c:pt>
                <c:pt idx="4">
                  <c:v>0.36551887254863047</c:v>
                </c:pt>
                <c:pt idx="5">
                  <c:v>0.1485237048277909</c:v>
                </c:pt>
                <c:pt idx="6">
                  <c:v>3.8907997190491678E-3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6.295936018988206E-2</c:v>
                </c:pt>
                <c:pt idx="1">
                  <c:v>0.15937207117371921</c:v>
                </c:pt>
                <c:pt idx="2">
                  <c:v>3.7684488257838142E-2</c:v>
                </c:pt>
                <c:pt idx="3">
                  <c:v>0.26112921429863639</c:v>
                </c:pt>
                <c:pt idx="4">
                  <c:v>0.46450291190561643</c:v>
                </c:pt>
                <c:pt idx="5">
                  <c:v>1.4351256781768839E-2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1.7244581526303865E-3</c:v>
                </c:pt>
                <c:pt idx="1">
                  <c:v>0.13194345924355352</c:v>
                </c:pt>
                <c:pt idx="2">
                  <c:v>1.9551950596549565E-2</c:v>
                </c:pt>
                <c:pt idx="3">
                  <c:v>0.39058342036370747</c:v>
                </c:pt>
                <c:pt idx="4">
                  <c:v>0.44053261070710614</c:v>
                </c:pt>
                <c:pt idx="5">
                  <c:v>1.5664100936453009E-2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9.318942391174119E-2</c:v>
                </c:pt>
                <c:pt idx="2">
                  <c:v>5.5137933884248834E-2</c:v>
                </c:pt>
                <c:pt idx="3">
                  <c:v>3.4736686526628133E-2</c:v>
                </c:pt>
                <c:pt idx="4">
                  <c:v>6.7670136525075128E-2</c:v>
                </c:pt>
                <c:pt idx="5">
                  <c:v>1.3478288425252933E-2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0.21713769270767599</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0.13883172631490734</c:v>
                </c:pt>
                <c:pt idx="2">
                  <c:v>6.85733513406976E-2</c:v>
                </c:pt>
                <c:pt idx="3">
                  <c:v>8.5199533734594043E-3</c:v>
                </c:pt>
                <c:pt idx="4">
                  <c:v>8.5279185241007888E-2</c:v>
                </c:pt>
                <c:pt idx="5">
                  <c:v>1.8039325530002339E-2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5.3589932450977922E-3</c:v>
                </c:pt>
                <c:pt idx="2">
                  <c:v>3.4910204810488662E-3</c:v>
                </c:pt>
                <c:pt idx="3">
                  <c:v>1.5037313052086358E-3</c:v>
                </c:pt>
                <c:pt idx="4">
                  <c:v>5.3443772155150216E-3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6.450832288352E-2</c:v>
                </c:pt>
                <c:pt idx="3">
                  <c:v>2.7784252533189901E-2</c:v>
                </c:pt>
                <c:pt idx="4">
                  <c:v>9.8743693851477465E-2</c:v>
                </c:pt>
                <c:pt idx="5">
                  <c:v>6.0214131500869192E-3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3.031289228933701E-2</c:v>
                </c:pt>
                <c:pt idx="2">
                  <c:v>4.1137747582242541E-2</c:v>
                </c:pt>
                <c:pt idx="3">
                  <c:v>0.31355241604004941</c:v>
                </c:pt>
                <c:pt idx="4">
                  <c:v>0.55220862714204089</c:v>
                </c:pt>
                <c:pt idx="5">
                  <c:v>6.2771316427937845E-2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0.26062695908238875</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1.4731325297527232E-2</c:v>
                </c:pt>
                <c:pt idx="2">
                  <c:v>6.8177130023839225E-2</c:v>
                </c:pt>
                <c:pt idx="3">
                  <c:v>0.30918181313914184</c:v>
                </c:pt>
                <c:pt idx="4">
                  <c:v>0.54895850601748686</c:v>
                </c:pt>
                <c:pt idx="5">
                  <c:v>5.884402319948779E-2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3.0546000868461034E-3</c:v>
                </c:pt>
                <c:pt idx="1">
                  <c:v>7.9127851355647802E-3</c:v>
                </c:pt>
                <c:pt idx="2">
                  <c:v>9.8833451814382384E-2</c:v>
                </c:pt>
                <c:pt idx="3">
                  <c:v>0.1141714758048413</c:v>
                </c:pt>
                <c:pt idx="4">
                  <c:v>0.38273698753851865</c:v>
                </c:pt>
                <c:pt idx="5">
                  <c:v>0.39329069961984681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1.8876754315294744E-3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2.7120963405814161E-2</c:v>
                </c:pt>
                <c:pt idx="1">
                  <c:v>7.3723027864980917E-2</c:v>
                </c:pt>
                <c:pt idx="2">
                  <c:v>0.12766201692065168</c:v>
                </c:pt>
                <c:pt idx="3">
                  <c:v>0.23425237068395854</c:v>
                </c:pt>
                <c:pt idx="4">
                  <c:v>0.38278733061914982</c:v>
                </c:pt>
                <c:pt idx="5">
                  <c:v>0.15359411735454917</c:v>
                </c:pt>
                <c:pt idx="6">
                  <c:v>8.6017315089557554E-4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1.0682222764157067E-3</c:v>
                </c:pt>
                <c:pt idx="1">
                  <c:v>7.8945305898618591E-4</c:v>
                </c:pt>
                <c:pt idx="2">
                  <c:v>9.0252103185351429E-2</c:v>
                </c:pt>
                <c:pt idx="3">
                  <c:v>0.1171313557101295</c:v>
                </c:pt>
                <c:pt idx="4">
                  <c:v>0.39028051997850438</c:v>
                </c:pt>
                <c:pt idx="5">
                  <c:v>0.4004783457906127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1.5165385076760837E-2</c:v>
                </c:pt>
                <c:pt idx="1">
                  <c:v>6.769019309011845E-2</c:v>
                </c:pt>
                <c:pt idx="2">
                  <c:v>0.2155827171638198</c:v>
                </c:pt>
                <c:pt idx="3">
                  <c:v>0.48406983154121125</c:v>
                </c:pt>
                <c:pt idx="4">
                  <c:v>0.20698825809317256</c:v>
                </c:pt>
                <c:pt idx="5">
                  <c:v>1.0503615034917101E-2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0.23210744618696391</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2.5301996601009916E-2</c:v>
                </c:pt>
                <c:pt idx="1">
                  <c:v>7.1126025878935378E-2</c:v>
                </c:pt>
                <c:pt idx="2">
                  <c:v>0.23033524417359652</c:v>
                </c:pt>
                <c:pt idx="3">
                  <c:v>0.46134285060537805</c:v>
                </c:pt>
                <c:pt idx="4">
                  <c:v>0.19716732528025699</c:v>
                </c:pt>
                <c:pt idx="5">
                  <c:v>1.4726557460823159E-2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1.854810004802424E-3</c:v>
                </c:pt>
                <c:pt idx="2">
                  <c:v>6.5371844667268725E-2</c:v>
                </c:pt>
                <c:pt idx="3">
                  <c:v>0.18285905725428619</c:v>
                </c:pt>
                <c:pt idx="4">
                  <c:v>0.5880937669185049</c:v>
                </c:pt>
                <c:pt idx="5">
                  <c:v>0.1576957924175024</c:v>
                </c:pt>
                <c:pt idx="6">
                  <c:v>3.9705354657473468E-3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1.7289708839215065E-3</c:v>
                </c:pt>
                <c:pt idx="4">
                  <c:v>6.22312909940783E-3</c:v>
                </c:pt>
                <c:pt idx="5">
                  <c:v>5.2927252421493629E-3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0.14613885589858222</c:v>
                </c:pt>
                <c:pt idx="4">
                  <c:v>0.56644603950565164</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3.2942843330246545E-3</c:v>
                </c:pt>
                <c:pt idx="2">
                  <c:v>9.7506639456964889E-2</c:v>
                </c:pt>
                <c:pt idx="3">
                  <c:v>0.19168329326666833</c:v>
                </c:pt>
                <c:pt idx="4">
                  <c:v>0.56953386976592013</c:v>
                </c:pt>
                <c:pt idx="5">
                  <c:v>0.10787061450752936</c:v>
                </c:pt>
                <c:pt idx="6">
                  <c:v>3.0111298669892594E-2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3.0614134196544008E-2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3.0277145264557642E-2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2.8899443980434349E-2</c:v>
                </c:pt>
                <c:pt idx="1">
                  <c:v>6.9936221072548613E-2</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2.9519687086370011E-2</c:v>
                </c:pt>
                <c:pt idx="1">
                  <c:v>0.15610494674537898</c:v>
                </c:pt>
                <c:pt idx="2">
                  <c:v>2.4983151768837048E-2</c:v>
                </c:pt>
                <c:pt idx="3">
                  <c:v>0.33241322699595138</c:v>
                </c:pt>
                <c:pt idx="4">
                  <c:v>0.44155358609005096</c:v>
                </c:pt>
                <c:pt idx="5">
                  <c:v>1.5421999067402499E-2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6.295936018988206E-2</c:v>
                </c:pt>
                <c:pt idx="1">
                  <c:v>0.15937207117371921</c:v>
                </c:pt>
                <c:pt idx="2">
                  <c:v>3.7684488257838142E-2</c:v>
                </c:pt>
                <c:pt idx="3">
                  <c:v>0.26112921429863639</c:v>
                </c:pt>
                <c:pt idx="4">
                  <c:v>0.46450291190561643</c:v>
                </c:pt>
                <c:pt idx="5">
                  <c:v>1.4351256781768839E-2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1.7244581526303865E-3</c:v>
                </c:pt>
                <c:pt idx="1">
                  <c:v>0.13194345924355352</c:v>
                </c:pt>
                <c:pt idx="2">
                  <c:v>1.9551950596549565E-2</c:v>
                </c:pt>
                <c:pt idx="3">
                  <c:v>0.39058342036370747</c:v>
                </c:pt>
                <c:pt idx="4">
                  <c:v>0.44053261070710614</c:v>
                </c:pt>
                <c:pt idx="5">
                  <c:v>1.5664100936453009E-2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0.21713769270767599</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1.8658240570478485E-3</c:v>
                </c:pt>
                <c:pt idx="4">
                  <c:v>7.0589384071499334E-3</c:v>
                </c:pt>
                <c:pt idx="5">
                  <c:v>7.0659207100866525E-3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3.031289228933701E-2</c:v>
                </c:pt>
                <c:pt idx="2">
                  <c:v>4.1137747582242541E-2</c:v>
                </c:pt>
                <c:pt idx="3">
                  <c:v>0.31355241604004941</c:v>
                </c:pt>
                <c:pt idx="4">
                  <c:v>0.55220862714204089</c:v>
                </c:pt>
                <c:pt idx="5">
                  <c:v>6.2771316427937845E-2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2.0110553998569428E-2</c:v>
                </c:pt>
                <c:pt idx="4">
                  <c:v>6.8417967620626852E-2</c:v>
                </c:pt>
                <c:pt idx="5">
                  <c:v>1.6041137382526667E-2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0.26062695908238875</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2.0414795047385217E-2</c:v>
                </c:pt>
                <c:pt idx="4">
                  <c:v>7.3401727640319561E-2</c:v>
                </c:pt>
                <c:pt idx="5">
                  <c:v>1.5271064113262924E-2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1.4731325297527232E-2</c:v>
                </c:pt>
                <c:pt idx="2">
                  <c:v>6.8177130023839225E-2</c:v>
                </c:pt>
                <c:pt idx="3">
                  <c:v>0.30918181313914184</c:v>
                </c:pt>
                <c:pt idx="4">
                  <c:v>0.54895850601748686</c:v>
                </c:pt>
                <c:pt idx="5">
                  <c:v>5.884402319948779E-2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3.6414350186043658E-2</c:v>
                </c:pt>
                <c:pt idx="4">
                  <c:v>8.6260314605398097E-2</c:v>
                </c:pt>
                <c:pt idx="5">
                  <c:v>2.4761673501406786E-2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3.0546000868461034E-3</c:v>
                </c:pt>
                <c:pt idx="1">
                  <c:v>7.9127851355647802E-3</c:v>
                </c:pt>
                <c:pt idx="2">
                  <c:v>9.8833451814382384E-2</c:v>
                </c:pt>
                <c:pt idx="3">
                  <c:v>0.1141714758048413</c:v>
                </c:pt>
                <c:pt idx="4">
                  <c:v>0.38273698753851865</c:v>
                </c:pt>
                <c:pt idx="5">
                  <c:v>0.39329069961984681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2.9221926824658941E-2</c:v>
                </c:pt>
                <c:pt idx="1">
                  <c:v>8.8029163127424148E-2</c:v>
                </c:pt>
                <c:pt idx="2">
                  <c:v>0.14284168638962264</c:v>
                </c:pt>
                <c:pt idx="3">
                  <c:v>0.22197384656282371</c:v>
                </c:pt>
                <c:pt idx="4">
                  <c:v>0.36551887254863047</c:v>
                </c:pt>
                <c:pt idx="5">
                  <c:v>0.1485237048277909</c:v>
                </c:pt>
                <c:pt idx="6">
                  <c:v>3.8907997190491678E-3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1.1215727245976494E-2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1.8876754315294744E-3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1.670551892246316E-2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1.0682222764157067E-3</c:v>
                </c:pt>
                <c:pt idx="1">
                  <c:v>7.8945305898618591E-4</c:v>
                </c:pt>
                <c:pt idx="2">
                  <c:v>9.0252103185351429E-2</c:v>
                </c:pt>
                <c:pt idx="3">
                  <c:v>0.1171313557101295</c:v>
                </c:pt>
                <c:pt idx="4">
                  <c:v>0.39028051997850438</c:v>
                </c:pt>
                <c:pt idx="5">
                  <c:v>0.4004783457906127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1.4744307286063463E-2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1.5165385076760837E-2</c:v>
                </c:pt>
                <c:pt idx="1">
                  <c:v>6.769019309011845E-2</c:v>
                </c:pt>
                <c:pt idx="2">
                  <c:v>0.2155827171638198</c:v>
                </c:pt>
                <c:pt idx="3">
                  <c:v>0.48406983154121125</c:v>
                </c:pt>
                <c:pt idx="4">
                  <c:v>0.20698825809317256</c:v>
                </c:pt>
                <c:pt idx="5">
                  <c:v>1.0503615034917101E-2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0.23210744618696391</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2.5301996601009916E-2</c:v>
                </c:pt>
                <c:pt idx="1">
                  <c:v>7.1126025878935378E-2</c:v>
                </c:pt>
                <c:pt idx="2">
                  <c:v>0.23033524417359652</c:v>
                </c:pt>
                <c:pt idx="3">
                  <c:v>0.46134285060537805</c:v>
                </c:pt>
                <c:pt idx="4">
                  <c:v>0.19716732528025699</c:v>
                </c:pt>
                <c:pt idx="5">
                  <c:v>1.4726557460823159E-2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2.4575245525553756E-3</c:v>
                </c:pt>
                <c:pt idx="4">
                  <c:v>6.325081119195046E-3</c:v>
                </c:pt>
                <c:pt idx="5">
                  <c:v>5.9830265318549618E-3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1.854810004802424E-3</c:v>
                </c:pt>
                <c:pt idx="2">
                  <c:v>6.5371844667268725E-2</c:v>
                </c:pt>
                <c:pt idx="3">
                  <c:v>0.18285905725428619</c:v>
                </c:pt>
                <c:pt idx="4">
                  <c:v>0.5880937669185049</c:v>
                </c:pt>
                <c:pt idx="5">
                  <c:v>0.1576957924175024</c:v>
                </c:pt>
                <c:pt idx="6">
                  <c:v>3.9705354657473468E-3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0.14613885589858222</c:v>
                </c:pt>
                <c:pt idx="4">
                  <c:v>0.56644603950565164</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3.2942843330246545E-3</c:v>
                </c:pt>
                <c:pt idx="2">
                  <c:v>9.7506639456964889E-2</c:v>
                </c:pt>
                <c:pt idx="3">
                  <c:v>0.19168329326666833</c:v>
                </c:pt>
                <c:pt idx="4">
                  <c:v>0.56953386976592013</c:v>
                </c:pt>
                <c:pt idx="5">
                  <c:v>0.10787061450752936</c:v>
                </c:pt>
                <c:pt idx="6">
                  <c:v>3.0111298669892594E-2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1.1365210675183357E-3</c:v>
                </c:pt>
                <c:pt idx="2">
                  <c:v>4.8498062295447069E-3</c:v>
                </c:pt>
                <c:pt idx="3">
                  <c:v>3.0614134196544008E-2</c:v>
                </c:pt>
                <c:pt idx="4">
                  <c:v>0.89021699739939097</c:v>
                </c:pt>
                <c:pt idx="5">
                  <c:v>7.2815951300215495E-2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6.9766865028658774E-4</c:v>
                </c:pt>
                <c:pt idx="1">
                  <c:v>1.4491880932194251E-3</c:v>
                </c:pt>
                <c:pt idx="2">
                  <c:v>4.4576960941318028E-3</c:v>
                </c:pt>
                <c:pt idx="3">
                  <c:v>3.0277145264557642E-2</c:v>
                </c:pt>
                <c:pt idx="4">
                  <c:v>0.83839550714659039</c:v>
                </c:pt>
                <c:pt idx="5">
                  <c:v>0.12472279475121414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4.857894799189421E-3</c:v>
                </c:pt>
                <c:pt idx="1">
                  <c:v>3.8221977250803986E-2</c:v>
                </c:pt>
                <c:pt idx="2">
                  <c:v>0.12804261363486491</c:v>
                </c:pt>
                <c:pt idx="3">
                  <c:v>0.2579541169363222</c:v>
                </c:pt>
                <c:pt idx="4">
                  <c:v>0.41149259607783301</c:v>
                </c:pt>
                <c:pt idx="5">
                  <c:v>0.15866418882005121</c:v>
                </c:pt>
                <c:pt idx="6">
                  <c:v>7.6661248093519701E-4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4.3253304601556915E-2</c:v>
                </c:pt>
                <c:pt idx="4">
                  <c:v>0.86281742512960802</c:v>
                </c:pt>
                <c:pt idx="5">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2.9519687086370011E-2</c:v>
                </c:pt>
                <c:pt idx="1">
                  <c:v>0.15610494674537898</c:v>
                </c:pt>
                <c:pt idx="2">
                  <c:v>2.4983151768837048E-2</c:v>
                </c:pt>
                <c:pt idx="3">
                  <c:v>0.33241322699595138</c:v>
                </c:pt>
                <c:pt idx="4">
                  <c:v>0.44155358609005096</c:v>
                </c:pt>
                <c:pt idx="5">
                  <c:v>1.5421999067402499E-2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6.295936018988206E-2</c:v>
                </c:pt>
                <c:pt idx="1">
                  <c:v>0.15937207117371921</c:v>
                </c:pt>
                <c:pt idx="2">
                  <c:v>3.7684488257838142E-2</c:v>
                </c:pt>
                <c:pt idx="3">
                  <c:v>0.26112921429863639</c:v>
                </c:pt>
                <c:pt idx="4">
                  <c:v>0.46450291190561643</c:v>
                </c:pt>
                <c:pt idx="5">
                  <c:v>1.4351256781768839E-2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1.7244581526303865E-3</c:v>
                </c:pt>
                <c:pt idx="1">
                  <c:v>0.13194345924355352</c:v>
                </c:pt>
                <c:pt idx="2">
                  <c:v>1.9551950596549565E-2</c:v>
                </c:pt>
                <c:pt idx="3">
                  <c:v>0.39058342036370747</c:v>
                </c:pt>
                <c:pt idx="4">
                  <c:v>0.44053261070710614</c:v>
                </c:pt>
                <c:pt idx="5">
                  <c:v>1.5664100936453009E-2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3.6449891212230411E-3</c:v>
                </c:pt>
                <c:pt idx="3">
                  <c:v>1.7075224275874532E-3</c:v>
                </c:pt>
                <c:pt idx="4">
                  <c:v>6.3086798193432827E-3</c:v>
                </c:pt>
                <c:pt idx="5">
                  <c:v>3.1346617494384678E-3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6.3858925351200314E-3</c:v>
                </c:pt>
                <c:pt idx="3">
                  <c:v>2.9915191407270925E-3</c:v>
                </c:pt>
                <c:pt idx="4">
                  <c:v>1.1052584802033345E-2</c:v>
                </c:pt>
                <c:pt idx="5">
                  <c:v>5.4918169575081457E-3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4.3734167837544734E-3</c:v>
                </c:pt>
                <c:pt idx="1">
                  <c:v>4.0453124052177082E-2</c:v>
                </c:pt>
                <c:pt idx="2">
                  <c:v>0.12468065232928348</c:v>
                </c:pt>
                <c:pt idx="3">
                  <c:v>0.24066929757465191</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9.9448764407935319E-3</c:v>
                </c:pt>
                <c:pt idx="3">
                  <c:v>2.4415242697922519E-3</c:v>
                </c:pt>
                <c:pt idx="4">
                  <c:v>1.0215575661117129E-2</c:v>
                </c:pt>
                <c:pt idx="5">
                  <c:v>7.6308164244705398E-3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7.3239934574478192E-3</c:v>
                </c:pt>
                <c:pt idx="1">
                  <c:v>3.6253296017058956E-2</c:v>
                </c:pt>
                <c:pt idx="2">
                  <c:v>0.1376689147191372</c:v>
                </c:pt>
                <c:pt idx="3">
                  <c:v>0.2654072694888866</c:v>
                </c:pt>
                <c:pt idx="4">
                  <c:v>0.40285776763256737</c:v>
                </c:pt>
                <c:pt idx="5">
                  <c:v>0.14524955520144489</c:v>
                </c:pt>
                <c:pt idx="6">
                  <c:v>5.2392034834571792E-3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6.9947811858568432E-3</c:v>
                </c:pt>
                <c:pt idx="3">
                  <c:v>4.501914675469937E-3</c:v>
                </c:pt>
                <c:pt idx="4">
                  <c:v>1.1810000886941539E-2</c:v>
                </c:pt>
                <c:pt idx="5">
                  <c:v>6.7130567734408645E-3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0.49735469255993853</c:v>
                </c:pt>
                <c:pt idx="4">
                  <c:v>2.5019581296125446E-2</c:v>
                </c:pt>
                <c:pt idx="5">
                  <c:v>0.47511897357370908</c:v>
                </c:pt>
                <c:pt idx="6">
                  <c:v>2.1541883268715312E-3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0.51553014811570907</c:v>
                </c:pt>
                <c:pt idx="4">
                  <c:v>3.1886401699219143E-2</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2.8899443980434349E-2</c:v>
                </c:pt>
                <c:pt idx="1">
                  <c:v>6.9936221072548613E-2</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1.3177561024199167E-3</c:v>
                </c:pt>
                <c:pt idx="1">
                  <c:v>3.2027653167575096E-2</c:v>
                </c:pt>
                <c:pt idx="2">
                  <c:v>2.3524044420734705E-3</c:v>
                </c:pt>
                <c:pt idx="3">
                  <c:v>0.38242026159328435</c:v>
                </c:pt>
                <c:pt idx="4">
                  <c:v>0.56747496286225174</c:v>
                </c:pt>
                <c:pt idx="5">
                  <c:v>1.4406961832395527E-2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7.1338356994032058E-4</c:v>
                </c:pt>
                <c:pt idx="1">
                  <c:v>1.9618191826917E-2</c:v>
                </c:pt>
                <c:pt idx="2">
                  <c:v>7.402755160323117E-4</c:v>
                </c:pt>
                <c:pt idx="3">
                  <c:v>0.32972950609608248</c:v>
                </c:pt>
                <c:pt idx="4">
                  <c:v>0.6455594961322717</c:v>
                </c:pt>
                <c:pt idx="5">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1.8965406986938915E-3</c:v>
                </c:pt>
                <c:pt idx="1">
                  <c:v>4.8952596641094387E-2</c:v>
                </c:pt>
                <c:pt idx="2">
                  <c:v>2.2539736883549011E-3</c:v>
                </c:pt>
                <c:pt idx="3">
                  <c:v>0.47501720035688511</c:v>
                </c:pt>
                <c:pt idx="4">
                  <c:v>0.45597700238592082</c:v>
                </c:pt>
                <c:pt idx="5">
                  <c:v>1.5902686229050857E-2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4.857894799189421E-3</c:v>
                </c:pt>
                <c:pt idx="1">
                  <c:v>3.8221977250803986E-2</c:v>
                </c:pt>
                <c:pt idx="2">
                  <c:v>0.12804261363486491</c:v>
                </c:pt>
                <c:pt idx="3">
                  <c:v>0.2579541169363222</c:v>
                </c:pt>
                <c:pt idx="4">
                  <c:v>0.41149259607783301</c:v>
                </c:pt>
                <c:pt idx="5">
                  <c:v>0.15866418882005121</c:v>
                </c:pt>
                <c:pt idx="6">
                  <c:v>7.6661248093519701E-4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1.1371567498881352E-2</c:v>
                </c:pt>
                <c:pt idx="2">
                  <c:v>6.7282821439847403E-3</c:v>
                </c:pt>
                <c:pt idx="3">
                  <c:v>4.2387919030290929E-3</c:v>
                </c:pt>
                <c:pt idx="4">
                  <c:v>8.2575413909866946E-3</c:v>
                </c:pt>
                <c:pt idx="5">
                  <c:v>1.6447066648068865E-3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4.3734167837544734E-3</c:v>
                </c:pt>
                <c:pt idx="1">
                  <c:v>4.0453124052177082E-2</c:v>
                </c:pt>
                <c:pt idx="2">
                  <c:v>0.12468065232928348</c:v>
                </c:pt>
                <c:pt idx="3">
                  <c:v>0.24066929757465191</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6.1291545320060212E-3</c:v>
                </c:pt>
                <c:pt idx="3">
                  <c:v>1.504742631272532E-3</c:v>
                </c:pt>
                <c:pt idx="4">
                  <c:v>6.2959899233690619E-3</c:v>
                </c:pt>
                <c:pt idx="5">
                  <c:v>4.7029697502423296E-3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1.7543291482773286E-2</c:v>
                </c:pt>
                <c:pt idx="2">
                  <c:v>8.6651828256586721E-3</c:v>
                </c:pt>
                <c:pt idx="3">
                  <c:v>1.0766128853804109E-3</c:v>
                </c:pt>
                <c:pt idx="4">
                  <c:v>1.0776193913363263E-2</c:v>
                </c:pt>
                <c:pt idx="5">
                  <c:v>2.2795160322909794E-3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7.3239934574478192E-3</c:v>
                </c:pt>
                <c:pt idx="1">
                  <c:v>3.6253296017058956E-2</c:v>
                </c:pt>
                <c:pt idx="2">
                  <c:v>0.1376689147191372</c:v>
                </c:pt>
                <c:pt idx="3">
                  <c:v>0.2654072694888866</c:v>
                </c:pt>
                <c:pt idx="4">
                  <c:v>0.40285776763256737</c:v>
                </c:pt>
                <c:pt idx="5">
                  <c:v>0.14524955520144489</c:v>
                </c:pt>
                <c:pt idx="6">
                  <c:v>5.2392034834571792E-3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1.3167420955609284E-2</c:v>
                </c:pt>
                <c:pt idx="2">
                  <c:v>8.5776813174141646E-3</c:v>
                </c:pt>
                <c:pt idx="3">
                  <c:v>3.6944762042968125E-3</c:v>
                </c:pt>
                <c:pt idx="4">
                  <c:v>1.312996370238396E-2</c:v>
                </c:pt>
                <c:pt idx="5">
                  <c:v>8.0066820486395798E-4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0.49735469255993853</c:v>
                </c:pt>
                <c:pt idx="4">
                  <c:v>2.5019581296125446E-2</c:v>
                </c:pt>
                <c:pt idx="5">
                  <c:v>0.47511897357370908</c:v>
                </c:pt>
                <c:pt idx="6">
                  <c:v>2.1541883268715312E-3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0.51553014811570907</c:v>
                </c:pt>
                <c:pt idx="4">
                  <c:v>3.1886401699219143E-2</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1.3177561024199167E-3</c:v>
                </c:pt>
                <c:pt idx="1">
                  <c:v>3.2027653167575096E-2</c:v>
                </c:pt>
                <c:pt idx="2">
                  <c:v>2.3524044420734705E-3</c:v>
                </c:pt>
                <c:pt idx="3">
                  <c:v>0.38242026159328435</c:v>
                </c:pt>
                <c:pt idx="4">
                  <c:v>0.56747496286225174</c:v>
                </c:pt>
                <c:pt idx="5">
                  <c:v>1.4406961832395527E-2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2.9221926824658941E-2</c:v>
                </c:pt>
                <c:pt idx="1">
                  <c:v>8.8029163127424148E-2</c:v>
                </c:pt>
                <c:pt idx="2">
                  <c:v>0.14284168638962264</c:v>
                </c:pt>
                <c:pt idx="3">
                  <c:v>0.22197384656282371</c:v>
                </c:pt>
                <c:pt idx="4">
                  <c:v>0.36551887254863047</c:v>
                </c:pt>
                <c:pt idx="5">
                  <c:v>0.1485237048277909</c:v>
                </c:pt>
                <c:pt idx="6">
                  <c:v>3.8907997190491678E-3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5.1722718580729009E-3</c:v>
                </c:pt>
                <c:pt idx="4">
                  <c:v>3.6912103554287458E-2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7.1338356994032058E-4</c:v>
                </c:pt>
                <c:pt idx="1">
                  <c:v>1.9618191826917E-2</c:v>
                </c:pt>
                <c:pt idx="2">
                  <c:v>7.402755160323117E-4</c:v>
                </c:pt>
                <c:pt idx="3">
                  <c:v>0.32972950609608248</c:v>
                </c:pt>
                <c:pt idx="4">
                  <c:v>0.6455594961322717</c:v>
                </c:pt>
                <c:pt idx="5">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2.9982796049871918E-3</c:v>
                </c:pt>
                <c:pt idx="4">
                  <c:v>9.2696653101940016E-2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1.8965406986938915E-3</c:v>
                </c:pt>
                <c:pt idx="1">
                  <c:v>4.8952596641094387E-2</c:v>
                </c:pt>
                <c:pt idx="2">
                  <c:v>2.2539736883549011E-3</c:v>
                </c:pt>
                <c:pt idx="3">
                  <c:v>0.47501720035688511</c:v>
                </c:pt>
                <c:pt idx="4">
                  <c:v>0.45597700238592082</c:v>
                </c:pt>
                <c:pt idx="5">
                  <c:v>1.5902686229050857E-2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4.857894799189421E-3</c:v>
                </c:pt>
                <c:pt idx="1">
                  <c:v>3.8221977250803986E-2</c:v>
                </c:pt>
                <c:pt idx="2">
                  <c:v>0.12804261363486491</c:v>
                </c:pt>
                <c:pt idx="3">
                  <c:v>0.2579541169363222</c:v>
                </c:pt>
                <c:pt idx="4">
                  <c:v>0.41149259607783301</c:v>
                </c:pt>
                <c:pt idx="5">
                  <c:v>0.15866418882005121</c:v>
                </c:pt>
                <c:pt idx="6">
                  <c:v>7.6661248093519701E-4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3.0290960806405704E-3</c:v>
                </c:pt>
                <c:pt idx="4">
                  <c:v>1.030526546308852E-2</c:v>
                </c:pt>
                <c:pt idx="5">
                  <c:v>5.0911093909565596E-3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4.3734167837544734E-3</c:v>
                </c:pt>
                <c:pt idx="1">
                  <c:v>4.0453124052177082E-2</c:v>
                </c:pt>
                <c:pt idx="2">
                  <c:v>0.12468065232928348</c:v>
                </c:pt>
                <c:pt idx="3">
                  <c:v>0.24066929757465191</c:v>
                </c:pt>
                <c:pt idx="4">
                  <c:v>0.4235016609865862</c:v>
                </c:pt>
                <c:pt idx="5">
                  <c:v>0.16609207976541149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3.0273979242497469E-3</c:v>
                </c:pt>
                <c:pt idx="4">
                  <c:v>1.0885058477386517E-2</c:v>
                </c:pt>
                <c:pt idx="5">
                  <c:v>6.5005563476246845E-3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7.3239934574478192E-3</c:v>
                </c:pt>
                <c:pt idx="1">
                  <c:v>3.6253296017058956E-2</c:v>
                </c:pt>
                <c:pt idx="2">
                  <c:v>0.1376689147191372</c:v>
                </c:pt>
                <c:pt idx="3">
                  <c:v>0.2654072694888866</c:v>
                </c:pt>
                <c:pt idx="4">
                  <c:v>0.40285776763256737</c:v>
                </c:pt>
                <c:pt idx="5">
                  <c:v>0.14524955520144489</c:v>
                </c:pt>
                <c:pt idx="6">
                  <c:v>5.2392034834571792E-3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2.8467978089494776E-3</c:v>
                </c:pt>
                <c:pt idx="3">
                  <c:v>1.832228985249577E-3</c:v>
                </c:pt>
                <c:pt idx="4">
                  <c:v>4.806538439918062E-3</c:v>
                </c:pt>
                <c:pt idx="5">
                  <c:v>2.7321391200379468E-3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6.0383095876903803E-3</c:v>
                </c:pt>
                <c:pt idx="4">
                  <c:v>1.4303879708351728E-2</c:v>
                </c:pt>
                <c:pt idx="5">
                  <c:v>7.2377742294492259E-3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0.49735469255993853</c:v>
                </c:pt>
                <c:pt idx="4">
                  <c:v>2.5019581296125446E-2</c:v>
                </c:pt>
                <c:pt idx="5">
                  <c:v>0.47511897357370908</c:v>
                </c:pt>
                <c:pt idx="6">
                  <c:v>2.1541883268715312E-3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8.717344432665973E-2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0.48740491962315557</c:v>
                </c:pt>
                <c:pt idx="4">
                  <c:v>1.9066378237682903E-2</c:v>
                </c:pt>
                <c:pt idx="5">
                  <c:v>0.4860729607088935</c:v>
                </c:pt>
                <c:pt idx="6">
                  <c:v>7.4557414302679741E-3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9.5188213053512966E-2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3">
                  <c:v>0.51553014811570907</c:v>
                </c:pt>
                <c:pt idx="4">
                  <c:v>3.1886401699219143E-2</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5">
                  <c:v>0.11214055862343275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1.3177561024199167E-3</c:v>
                </c:pt>
                <c:pt idx="1">
                  <c:v>3.2027653167575096E-2</c:v>
                </c:pt>
                <c:pt idx="2">
                  <c:v>2.3524044420734705E-3</c:v>
                </c:pt>
                <c:pt idx="3">
                  <c:v>0.38242026159328435</c:v>
                </c:pt>
                <c:pt idx="4">
                  <c:v>0.56747496286225174</c:v>
                </c:pt>
                <c:pt idx="5">
                  <c:v>1.4406961832395527E-2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1.8488748227830979E-2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7.1338356994032058E-4</c:v>
                </c:pt>
                <c:pt idx="1">
                  <c:v>1.9618191826917E-2</c:v>
                </c:pt>
                <c:pt idx="2">
                  <c:v>7.402755160323117E-4</c:v>
                </c:pt>
                <c:pt idx="3">
                  <c:v>0.32972950609608248</c:v>
                </c:pt>
                <c:pt idx="4">
                  <c:v>0.6455594961322717</c:v>
                </c:pt>
                <c:pt idx="5">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2.7120963405814161E-2</c:v>
                </c:pt>
                <c:pt idx="1">
                  <c:v>7.3723027864980917E-2</c:v>
                </c:pt>
                <c:pt idx="2">
                  <c:v>0.12766201692065168</c:v>
                </c:pt>
                <c:pt idx="3">
                  <c:v>0.23425237068395854</c:v>
                </c:pt>
                <c:pt idx="4">
                  <c:v>0.38278733061914982</c:v>
                </c:pt>
                <c:pt idx="5">
                  <c:v>0.15359411735454917</c:v>
                </c:pt>
                <c:pt idx="6">
                  <c:v>8.6017315089557554E-4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2.1894296264203028E-2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1.8965406986938915E-3</c:v>
                </c:pt>
                <c:pt idx="1">
                  <c:v>4.8952596641094387E-2</c:v>
                </c:pt>
                <c:pt idx="2">
                  <c:v>2.2539736883549011E-3</c:v>
                </c:pt>
                <c:pt idx="3">
                  <c:v>0.47501720035688511</c:v>
                </c:pt>
                <c:pt idx="4">
                  <c:v>0.45597700238592082</c:v>
                </c:pt>
                <c:pt idx="5">
                  <c:v>1.5902686229050857E-2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2.022863555306563E-2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5.2332068254325133E-2</c:v>
                </c:pt>
                <c:pt idx="3">
                  <c:v>2.4515348950153868E-2</c:v>
                </c:pt>
                <c:pt idx="4">
                  <c:v>8.5179748515055095E-2</c:v>
                </c:pt>
                <c:pt idx="5">
                  <c:v>3.961192528885573E-2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0.17044196561462505</c:v>
                </c:pt>
                <c:pt idx="2">
                  <c:v>0.21713769270767599</c:v>
                </c:pt>
                <c:pt idx="3">
                  <c:v>0.12767426577270749</c:v>
                </c:pt>
                <c:pt idx="4">
                  <c:v>0.26640736095684486</c:v>
                </c:pt>
                <c:pt idx="5">
                  <c:v>0.2176558469385782</c:v>
                </c:pt>
                <c:pt idx="6">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7.8700417513986307E-2</c:v>
                </c:pt>
                <c:pt idx="3">
                  <c:v>1.932140439824797E-2</c:v>
                </c:pt>
                <c:pt idx="4">
                  <c:v>7.1782763875395186E-2</c:v>
                </c:pt>
                <c:pt idx="5">
                  <c:v>5.284718063657199E-2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9.9025390559011175E-2</c:v>
                </c:pt>
                <c:pt idx="2">
                  <c:v>0.19501182742892956</c:v>
                </c:pt>
                <c:pt idx="3">
                  <c:v>0.19221661010637114</c:v>
                </c:pt>
                <c:pt idx="4">
                  <c:v>0.33066273846267502</c:v>
                </c:pt>
                <c:pt idx="5">
                  <c:v>0.18270648148145718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2">
                  <c:v>5.2604146335066902E-2</c:v>
                </c:pt>
                <c:pt idx="3">
                  <c:v>3.3856581368870375E-2</c:v>
                </c:pt>
                <c:pt idx="4">
                  <c:v>8.5025244020544052E-2</c:v>
                </c:pt>
                <c:pt idx="5">
                  <c:v>4.3739947302331043E-2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3.031289228933701E-2</c:v>
                </c:pt>
                <c:pt idx="2">
                  <c:v>4.1137747582242541E-2</c:v>
                </c:pt>
                <c:pt idx="3">
                  <c:v>0.31355241604004941</c:v>
                </c:pt>
                <c:pt idx="4">
                  <c:v>0.55220862714204089</c:v>
                </c:pt>
                <c:pt idx="5">
                  <c:v>6.2771316427937845E-2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6.490751229639497E-3</c:v>
                </c:pt>
                <c:pt idx="2">
                  <c:v>3.8404209097581761E-3</c:v>
                </c:pt>
                <c:pt idx="3">
                  <c:v>2.5127442394987094E-3</c:v>
                </c:pt>
                <c:pt idx="4">
                  <c:v>5.3790980184955347E-3</c:v>
                </c:pt>
                <c:pt idx="5">
                  <c:v>9.3877838811946889E-4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4.3712607228510603E-3</c:v>
                </c:pt>
                <c:pt idx="5">
                  <c:v>4.3693247314051621E-3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4.0866662464118811E-2</c:v>
                </c:pt>
                <c:pt idx="2">
                  <c:v>4.5633021875691224E-2</c:v>
                </c:pt>
                <c:pt idx="3">
                  <c:v>0.26062695908238875</c:v>
                </c:pt>
                <c:pt idx="4">
                  <c:v>0.59387574108439223</c:v>
                </c:pt>
                <c:pt idx="5">
                  <c:v>5.8987456109473299E-2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7.7200506253627989E-3</c:v>
                </c:pt>
                <c:pt idx="5">
                  <c:v>6.4254037852506385E-3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1.4731325297527232E-2</c:v>
                </c:pt>
                <c:pt idx="2">
                  <c:v>6.8177130023839225E-2</c:v>
                </c:pt>
                <c:pt idx="3">
                  <c:v>0.30918181313914184</c:v>
                </c:pt>
                <c:pt idx="4">
                  <c:v>0.54895850601748686</c:v>
                </c:pt>
                <c:pt idx="5">
                  <c:v>5.884402319948779E-2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4">
                  <c:v>3.0404936380131753E-3</c:v>
                </c:pt>
                <c:pt idx="5">
                  <c:v>5.4091018508373098E-3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3.0546000868461034E-3</c:v>
                </c:pt>
                <c:pt idx="1">
                  <c:v>7.9127851355647802E-3</c:v>
                </c:pt>
                <c:pt idx="2">
                  <c:v>9.8833451814382384E-2</c:v>
                </c:pt>
                <c:pt idx="3">
                  <c:v>0.1141714758048413</c:v>
                </c:pt>
                <c:pt idx="4">
                  <c:v>0.38273698753851865</c:v>
                </c:pt>
                <c:pt idx="5">
                  <c:v>0.39329069961984681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4.3623544200504039E-3</c:v>
                </c:pt>
                <c:pt idx="1">
                  <c:v>1.8876754315294744E-3</c:v>
                </c:pt>
                <c:pt idx="2">
                  <c:v>9.2241089187135389E-2</c:v>
                </c:pt>
                <c:pt idx="3">
                  <c:v>0.11466792141021989</c:v>
                </c:pt>
                <c:pt idx="4">
                  <c:v>0.44252273603449555</c:v>
                </c:pt>
                <c:pt idx="5">
                  <c:v>0.34431822351656927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1.0682222764157067E-3</c:v>
                </c:pt>
                <c:pt idx="1">
                  <c:v>7.8945305898618591E-4</c:v>
                </c:pt>
                <c:pt idx="2">
                  <c:v>9.0252103185351429E-2</c:v>
                </c:pt>
                <c:pt idx="3">
                  <c:v>0.1171313557101295</c:v>
                </c:pt>
                <c:pt idx="4">
                  <c:v>0.39028051997850438</c:v>
                </c:pt>
                <c:pt idx="5">
                  <c:v>0.4004783457906127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2.8899443980434349E-2</c:v>
                </c:pt>
                <c:pt idx="1">
                  <c:v>6.9936221072548613E-2</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1.5165385076760837E-2</c:v>
                </c:pt>
                <c:pt idx="1">
                  <c:v>6.769019309011845E-2</c:v>
                </c:pt>
                <c:pt idx="2">
                  <c:v>0.2155827171638198</c:v>
                </c:pt>
                <c:pt idx="3">
                  <c:v>0.48406983154121125</c:v>
                </c:pt>
                <c:pt idx="4">
                  <c:v>0.20698825809317256</c:v>
                </c:pt>
                <c:pt idx="5">
                  <c:v>1.0503615034917101E-2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1.236538655618517E-2</c:v>
                </c:pt>
                <c:pt idx="1">
                  <c:v>4.6055004685654329E-2</c:v>
                </c:pt>
                <c:pt idx="2">
                  <c:v>0.19655397261270163</c:v>
                </c:pt>
                <c:pt idx="3">
                  <c:v>0.49903063459421459</c:v>
                </c:pt>
                <c:pt idx="4">
                  <c:v>0.23210744618696391</c:v>
                </c:pt>
                <c:pt idx="5">
                  <c:v>1.3887555364280369E-2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0">
                  <c:v>2.5301996601009916E-2</c:v>
                </c:pt>
                <c:pt idx="1">
                  <c:v>7.1126025878935378E-2</c:v>
                </c:pt>
                <c:pt idx="2">
                  <c:v>0.23033524417359652</c:v>
                </c:pt>
                <c:pt idx="3">
                  <c:v>0.46134285060537805</c:v>
                </c:pt>
                <c:pt idx="4">
                  <c:v>0.19716732528025699</c:v>
                </c:pt>
                <c:pt idx="5">
                  <c:v>1.4726557460823159E-2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1.854810004802424E-3</c:v>
                </c:pt>
                <c:pt idx="2">
                  <c:v>6.5371844667268725E-2</c:v>
                </c:pt>
                <c:pt idx="3">
                  <c:v>0.18285905725428619</c:v>
                </c:pt>
                <c:pt idx="4">
                  <c:v>0.5880937669185049</c:v>
                </c:pt>
                <c:pt idx="5">
                  <c:v>0.1576957924175024</c:v>
                </c:pt>
                <c:pt idx="6">
                  <c:v>3.9705354657473468E-3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Sheet1!$B$2:$B$8</c:f>
              <c:numCache>
                <c:formatCode>General</c:formatCode>
                <c:ptCount val="7"/>
                <c:pt idx="1">
                  <c:v>1.9202668363358737E-3</c:v>
                </c:pt>
                <c:pt idx="2">
                  <c:v>8.9052930810596606E-2</c:v>
                </c:pt>
                <c:pt idx="3">
                  <c:v>0.14613885589858222</c:v>
                </c:pt>
                <c:pt idx="4">
                  <c:v>0.56644603950565164</c:v>
                </c:pt>
                <c:pt idx="5">
                  <c:v>0.19549927143426438</c:v>
                </c:pt>
                <c:pt idx="6">
                  <c:v>8.1053550458520243E-4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0935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687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7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465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32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2930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792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6882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8849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128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2803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01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2595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7262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5569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6035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4665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305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9243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666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4287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852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94643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672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22078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952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3989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50432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961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651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0374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89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7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6197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378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8943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1937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0260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61859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1998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62104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835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91243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599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97187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3167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60769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1061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5981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8780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4929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1260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777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0513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68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8407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31184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06754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5217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6862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288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372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457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493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020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87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4753</Words>
  <Application>Microsoft Office PowerPoint</Application>
  <PresentationFormat>On-screen Show (16:9)</PresentationFormat>
  <Paragraphs>1385</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2025-09-08T12:39:21Z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