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Sector" id="{209186A5-6FE7-43FC-850B-31031F05B133}">
          <p14:sldIdLst>
            <p14:sldId id="2147475173"/>
            <p14:sldId id="2147475174"/>
            <p14:sldId id="2147475175"/>
            <p14:sldId id="2147475176"/>
            <p14:sldId id="2147475177"/>
            <p14:sldId id="2147475178"/>
            <p14:sldId id="2147475179"/>
            <p14:sldId id="2147475180"/>
            <p14:sldId id="2147475181"/>
          </p14:sldIdLst>
        </p14:section>
        <p14:section name="Brackets By Segment" id="{E5AC042D-E953-4678-8DD6-E0FFB63A1946}">
          <p14:sldIdLst>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48" d="100"/>
          <a:sy n="48" d="100"/>
        </p:scale>
        <p:origin x="726" y="36"/>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0.027120963405814155</c:v>
                </c:pt>
                <c:pt idx="1">
                  <c:v>0.07372302786498093</c:v>
                </c:pt>
                <c:pt idx="2">
                  <c:v>0.12766201692065168</c:v>
                </c:pt>
                <c:pt idx="3">
                  <c:v>0.23425237068395857</c:v>
                </c:pt>
                <c:pt idx="4">
                  <c:v>0.3827873306191499</c:v>
                </c:pt>
                <c:pt idx="5">
                  <c:v>0.15359411735454923</c:v>
                </c:pt>
                <c:pt idx="6">
                  <c:v>0.0008601731508955756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0.027120963405814155</c:v>
                </c:pt>
                <c:pt idx="1">
                  <c:v>0.07372302786498093</c:v>
                </c:pt>
                <c:pt idx="2">
                  <c:v>0.12766201692065168</c:v>
                </c:pt>
                <c:pt idx="3">
                  <c:v>0.23425237068395857</c:v>
                </c:pt>
                <c:pt idx="4">
                  <c:v>0.3827873306191499</c:v>
                </c:pt>
                <c:pt idx="5">
                  <c:v>0.15359411735454923</c:v>
                </c:pt>
                <c:pt idx="6">
                  <c:v>0.0008601731508955756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0.007509944382378571</c:v>
                </c:pt>
                <c:pt idx="2">
                  <c:v>0.016046064058958684</c:v>
                </c:pt>
                <c:pt idx="3">
                  <c:v>0.010641298612094738</c:v>
                </c:pt>
                <c:pt idx="4">
                  <c:v>0.023373053104948964</c:v>
                </c:pt>
                <c:pt idx="5">
                  <c:v>0.012056120722267766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0.003644989121223041</c:v>
                </c:pt>
                <c:pt idx="3">
                  <c:v>0.0017075224275874532</c:v>
                </c:pt>
                <c:pt idx="4">
                  <c:v>0.005932868068141562</c:v>
                </c:pt>
                <c:pt idx="5">
                  <c:v>0.0027590164418285893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0.002606099671816134</c:v>
                </c:pt>
                <c:pt idx="2">
                  <c:v>0.0035367483066289116</c:v>
                </c:pt>
                <c:pt idx="3">
                  <c:v>0.026957138920939337</c:v>
                </c:pt>
                <c:pt idx="4">
                  <c:v>0.04747520323143622</c:v>
                </c:pt>
                <c:pt idx="5">
                  <c:v>0.005396657817434995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0.0010771929562726078</c:v>
                </c:pt>
                <c:pt idx="2">
                  <c:v>0.01345451649635398</c:v>
                </c:pt>
                <c:pt idx="3">
                  <c:v>0.015542531161557366</c:v>
                </c:pt>
                <c:pt idx="4">
                  <c:v>0.05210322029704176</c:v>
                </c:pt>
                <c:pt idx="5">
                  <c:v>0.05353993115444133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0.002331428128098402</c:v>
                </c:pt>
                <c:pt idx="1">
                  <c:v>0.010406252091056152</c:v>
                </c:pt>
                <c:pt idx="2">
                  <c:v>0.03314229135518693</c:v>
                </c:pt>
                <c:pt idx="3">
                  <c:v>0.07441776225968975</c:v>
                </c:pt>
                <c:pt idx="4">
                  <c:v>0.03182103485416987</c:v>
                </c:pt>
                <c:pt idx="5">
                  <c:v>0.001614757779982035</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0.00680253557826799</c:v>
                </c:pt>
                <c:pt idx="3">
                  <c:v>0.019028149643200154</c:v>
                </c:pt>
                <c:pt idx="4">
                  <c:v>0.061196510411825826</c:v>
                </c:pt>
                <c:pt idx="5">
                  <c:v>0.01640968285235392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0.027120963405814155</c:v>
                </c:pt>
                <c:pt idx="1">
                  <c:v>0.07372302786498093</c:v>
                </c:pt>
                <c:pt idx="2">
                  <c:v>0.12766201692065168</c:v>
                </c:pt>
                <c:pt idx="3">
                  <c:v>0.23425237068395857</c:v>
                </c:pt>
                <c:pt idx="4">
                  <c:v>0.3827873306191499</c:v>
                </c:pt>
                <c:pt idx="5">
                  <c:v>0.15359411735454923</c:v>
                </c:pt>
                <c:pt idx="6">
                  <c:v>0.0008601731508955756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0.0006501649426089343</c:v>
                </c:pt>
                <c:pt idx="4">
                  <c:v>0.018905904028114293</c:v>
                </c:pt>
                <c:pt idx="5">
                  <c:v>0.0015464222667275036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0.028899443980434345</c:v>
                </c:pt>
                <c:pt idx="1">
                  <c:v>0.06993622107254861</c:v>
                </c:pt>
                <c:pt idx="2">
                  <c:v>0.12263839292931009</c:v>
                </c:pt>
                <c:pt idx="3">
                  <c:v>0.22587718069519327</c:v>
                </c:pt>
                <c:pt idx="4">
                  <c:v>0.3926880605000298</c:v>
                </c:pt>
                <c:pt idx="5">
                  <c:v>0.15957979863944804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0.028899443980434345</c:v>
                </c:pt>
                <c:pt idx="1">
                  <c:v>0.06993622107254861</c:v>
                </c:pt>
                <c:pt idx="2">
                  <c:v>0.12263839292931009</c:v>
                </c:pt>
                <c:pt idx="3">
                  <c:v>0.22587718069519327</c:v>
                </c:pt>
                <c:pt idx="4">
                  <c:v>0.3926880605000298</c:v>
                </c:pt>
                <c:pt idx="5">
                  <c:v>0.15957979863944804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0.013273946682750953</c:v>
                </c:pt>
                <c:pt idx="2">
                  <c:v>0.01691058974486465</c:v>
                </c:pt>
                <c:pt idx="3">
                  <c:v>0.009943216686776312</c:v>
                </c:pt>
                <c:pt idx="4">
                  <c:v>0.02074769023275164</c:v>
                </c:pt>
                <c:pt idx="5">
                  <c:v>0.01695094337262079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0.006129154532006021</c:v>
                </c:pt>
                <c:pt idx="3">
                  <c:v>0.001504742631272532</c:v>
                </c:pt>
                <c:pt idx="4">
                  <c:v>0.005590410653775849</c:v>
                </c:pt>
                <c:pt idx="5">
                  <c:v>0.004115715607796139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0.003735036368468147</c:v>
                </c:pt>
                <c:pt idx="2">
                  <c:v>0.004170661023724595</c:v>
                </c:pt>
                <c:pt idx="3">
                  <c:v>0.0238201779171636</c:v>
                </c:pt>
                <c:pt idx="4">
                  <c:v>0.05427767665756227</c:v>
                </c:pt>
                <c:pt idx="5">
                  <c:v>0.00539119860952051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0.0007055792695932128</c:v>
                </c:pt>
                <c:pt idx="5">
                  <c:v>0.0005872541424461909</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0.0006817300093635132</c:v>
                </c:pt>
                <c:pt idx="2">
                  <c:v>0.014415041177355759</c:v>
                </c:pt>
                <c:pt idx="3">
                  <c:v>0.017919810178050725</c:v>
                </c:pt>
                <c:pt idx="4">
                  <c:v>0.06915555223889361</c:v>
                </c:pt>
                <c:pt idx="5">
                  <c:v>0.05380857288052878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0.001983468920060802</c:v>
                </c:pt>
                <c:pt idx="1">
                  <c:v>0.007387449635495408</c:v>
                </c:pt>
                <c:pt idx="2">
                  <c:v>0.031528225504342866</c:v>
                </c:pt>
                <c:pt idx="3">
                  <c:v>0.08004697219762526</c:v>
                </c:pt>
                <c:pt idx="4">
                  <c:v>0.03723117781516073</c:v>
                </c:pt>
                <c:pt idx="5">
                  <c:v>0.0022276322956434787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0.002695392693924818</c:v>
                </c:pt>
                <c:pt idx="1">
                  <c:v>0.024931777694205192</c:v>
                </c:pt>
                <c:pt idx="2">
                  <c:v>0.07684228052777275</c:v>
                </c:pt>
                <c:pt idx="3">
                  <c:v>0.14832756593069152</c:v>
                </c:pt>
                <c:pt idx="4">
                  <c:v>0.261009489680587</c:v>
                </c:pt>
                <c:pt idx="5">
                  <c:v>0.10236467285291358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0.009723392557594333</c:v>
                </c:pt>
                <c:pt idx="3">
                  <c:v>0.015956414358128466</c:v>
                </c:pt>
                <c:pt idx="4">
                  <c:v>0.06184835417177145</c:v>
                </c:pt>
                <c:pt idx="5">
                  <c:v>0.021345913532279232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0.028899443980434345</c:v>
                </c:pt>
                <c:pt idx="1">
                  <c:v>0.06993622107254861</c:v>
                </c:pt>
                <c:pt idx="2">
                  <c:v>0.12263839292931009</c:v>
                </c:pt>
                <c:pt idx="3">
                  <c:v>0.22587718069519327</c:v>
                </c:pt>
                <c:pt idx="4">
                  <c:v>0.3926880605000298</c:v>
                </c:pt>
                <c:pt idx="5">
                  <c:v>0.15957979863944804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0.000640974592947153</c:v>
                </c:pt>
                <c:pt idx="4">
                  <c:v>0.017749038564447334</c:v>
                </c:pt>
                <c:pt idx="5">
                  <c:v>0.002640412162320773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0.003612531659282514</c:v>
                </c:pt>
                <c:pt idx="1">
                  <c:v>0.009144575977012723</c:v>
                </c:pt>
                <c:pt idx="2">
                  <c:v>0.0021622901898100673</c:v>
                </c:pt>
                <c:pt idx="3">
                  <c:v>0.014983277323218287</c:v>
                </c:pt>
                <c:pt idx="4">
                  <c:v>0.026652613209967556</c:v>
                </c:pt>
                <c:pt idx="5">
                  <c:v>0.0008234576926810084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0.006129154532006021</c:v>
                </c:pt>
                <c:pt idx="3">
                  <c:v>0.001504742631272532</c:v>
                </c:pt>
                <c:pt idx="4">
                  <c:v>0.006295989923369062</c:v>
                </c:pt>
                <c:pt idx="5">
                  <c:v>0.00470296975024233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0.029221926824658944</c:v>
                </c:pt>
                <c:pt idx="1">
                  <c:v>0.08802916312742416</c:v>
                </c:pt>
                <c:pt idx="2">
                  <c:v>0.14284168638962266</c:v>
                </c:pt>
                <c:pt idx="3">
                  <c:v>0.22197384656282373</c:v>
                </c:pt>
                <c:pt idx="4">
                  <c:v>0.36551887254863047</c:v>
                </c:pt>
                <c:pt idx="5">
                  <c:v>0.14852370482779084</c:v>
                </c:pt>
                <c:pt idx="6">
                  <c:v>0.0038907997190491678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0.005358993245097792</c:v>
                </c:pt>
                <c:pt idx="2">
                  <c:v>0.010553526322958896</c:v>
                </c:pt>
                <c:pt idx="3">
                  <c:v>0.010402256525732049</c:v>
                </c:pt>
                <c:pt idx="4">
                  <c:v>0.017894596242678102</c:v>
                </c:pt>
                <c:pt idx="5">
                  <c:v>0.009887593419904113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0.0028467978089494776</c:v>
                </c:pt>
                <c:pt idx="3">
                  <c:v>0.001832228985249577</c:v>
                </c:pt>
                <c:pt idx="4">
                  <c:v>0.0046013421991742244</c:v>
                </c:pt>
                <c:pt idx="5">
                  <c:v>0.002367090710886322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0.0009941848042156875</c:v>
                </c:pt>
                <c:pt idx="2">
                  <c:v>0.004601124834037545</c:v>
                </c:pt>
                <c:pt idx="3">
                  <c:v>0.020866001812775516</c:v>
                </c:pt>
                <c:pt idx="4">
                  <c:v>0.037048004426264526</c:v>
                </c:pt>
                <c:pt idx="5">
                  <c:v>0.003971253943707708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0.007801908161162653</c:v>
                </c:pt>
                <c:pt idx="3">
                  <c:v>0.010125504534405458</c:v>
                </c:pt>
                <c:pt idx="4">
                  <c:v>0.03373808106953138</c:v>
                </c:pt>
                <c:pt idx="5">
                  <c:v>0.03461963947782913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0.015386423245130147</c:v>
                </c:pt>
                <c:pt idx="4">
                  <c:v>0.0006018883960866584</c:v>
                </c:pt>
                <c:pt idx="5">
                  <c:v>0.015344375898509588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0.00288120543146747</c:v>
                </c:pt>
                <c:pt idx="1">
                  <c:v>0.00809930913013026</c:v>
                </c:pt>
                <c:pt idx="2">
                  <c:v>0.02622888489933886</c:v>
                </c:pt>
                <c:pt idx="3">
                  <c:v>0.052534333471527125</c:v>
                </c:pt>
                <c:pt idx="4">
                  <c:v>0.02245196604297683</c:v>
                </c:pt>
                <c:pt idx="5">
                  <c:v>0.0016769521398658277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0.0068387632405335855</c:v>
                </c:pt>
                <c:pt idx="3">
                  <c:v>0.013443973324453186</c:v>
                </c:pt>
                <c:pt idx="4">
                  <c:v>0.03994504696793553</c:v>
                </c:pt>
                <c:pt idx="5">
                  <c:v>0.0075656549885861814</c:v>
                </c:pt>
                <c:pt idx="6">
                  <c:v>0.00211189764733175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0.029221926824658944</c:v>
                </c:pt>
                <c:pt idx="1">
                  <c:v>0.08802916312742416</c:v>
                </c:pt>
                <c:pt idx="2">
                  <c:v>0.14284168638962266</c:v>
                </c:pt>
                <c:pt idx="3">
                  <c:v>0.22197384656282373</c:v>
                </c:pt>
                <c:pt idx="4">
                  <c:v>0.36551887254863047</c:v>
                </c:pt>
                <c:pt idx="5">
                  <c:v>0.14852370482779084</c:v>
                </c:pt>
                <c:pt idx="6">
                  <c:v>0.0038907997190491678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0.0006457243384357988</c:v>
                </c:pt>
                <c:pt idx="4">
                  <c:v>0.012880916641283427</c:v>
                </c:pt>
                <c:pt idx="5">
                  <c:v>0.0013938525182733135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0.01111207161402717</c:v>
                </c:pt>
                <c:pt idx="2">
                  <c:v>0.0016466346757040555</c:v>
                </c:pt>
                <c:pt idx="3">
                  <c:v>0.032894324305395586</c:v>
                </c:pt>
                <c:pt idx="4">
                  <c:v>0.037100966933538135</c:v>
                </c:pt>
                <c:pt idx="5">
                  <c:v>0.0013192060627569165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0.027120963405814155</c:v>
                </c:pt>
                <c:pt idx="1">
                  <c:v>0.07372302786498093</c:v>
                </c:pt>
                <c:pt idx="2">
                  <c:v>0.12766201692065168</c:v>
                </c:pt>
                <c:pt idx="3">
                  <c:v>0.23425237068395857</c:v>
                </c:pt>
                <c:pt idx="4">
                  <c:v>0.3827873306191499</c:v>
                </c:pt>
                <c:pt idx="5">
                  <c:v>0.15359411735454923</c:v>
                </c:pt>
                <c:pt idx="6">
                  <c:v>0.0008601731508955756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0.007509944382378571</c:v>
                </c:pt>
                <c:pt idx="2">
                  <c:v>0.016046064058958684</c:v>
                </c:pt>
                <c:pt idx="3">
                  <c:v>0.010641298612094738</c:v>
                </c:pt>
                <c:pt idx="4">
                  <c:v>0.023373053104948964</c:v>
                </c:pt>
                <c:pt idx="5">
                  <c:v>0.012056120722267766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0.006490751229639497</c:v>
                </c:pt>
                <c:pt idx="2">
                  <c:v>0.003840420909758176</c:v>
                </c:pt>
                <c:pt idx="3">
                  <c:v>0.00241945041960825</c:v>
                </c:pt>
                <c:pt idx="4">
                  <c:v>0.0047133033280256625</c:v>
                </c:pt>
                <c:pt idx="5">
                  <c:v>0.0009387783881194689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0.002606099671816134</c:v>
                </c:pt>
                <c:pt idx="2">
                  <c:v>0.0035367483066289116</c:v>
                </c:pt>
                <c:pt idx="3">
                  <c:v>0.026957138920939337</c:v>
                </c:pt>
                <c:pt idx="4">
                  <c:v>0.04747520323143622</c:v>
                </c:pt>
                <c:pt idx="5">
                  <c:v>0.005396657817434995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0.00468612647561428</c:v>
                </c:pt>
                <c:pt idx="4">
                  <c:v>0.009174712576459944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0.0010771929562726078</c:v>
                </c:pt>
                <c:pt idx="2">
                  <c:v>0.01345451649635398</c:v>
                </c:pt>
                <c:pt idx="3">
                  <c:v>0.015542531161557366</c:v>
                </c:pt>
                <c:pt idx="4">
                  <c:v>0.05210322029704176</c:v>
                </c:pt>
                <c:pt idx="5">
                  <c:v>0.05353993115444133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0.002331428128098402</c:v>
                </c:pt>
                <c:pt idx="1">
                  <c:v>0.010406252091056152</c:v>
                </c:pt>
                <c:pt idx="2">
                  <c:v>0.03314229135518693</c:v>
                </c:pt>
                <c:pt idx="3">
                  <c:v>0.07441776225968975</c:v>
                </c:pt>
                <c:pt idx="4">
                  <c:v>0.03182103485416987</c:v>
                </c:pt>
                <c:pt idx="5">
                  <c:v>0.001614757779982035</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0.00680253557826799</c:v>
                </c:pt>
                <c:pt idx="3">
                  <c:v>0.019028149643200154</c:v>
                </c:pt>
                <c:pt idx="4">
                  <c:v>0.061196510411825826</c:v>
                </c:pt>
                <c:pt idx="5">
                  <c:v>0.01640968285235392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0.027120963405814155</c:v>
                </c:pt>
                <c:pt idx="1">
                  <c:v>0.07372302786498093</c:v>
                </c:pt>
                <c:pt idx="2">
                  <c:v>0.12766201692065168</c:v>
                </c:pt>
                <c:pt idx="3">
                  <c:v>0.23425237068395857</c:v>
                </c:pt>
                <c:pt idx="4">
                  <c:v>0.3827873306191499</c:v>
                </c:pt>
                <c:pt idx="5">
                  <c:v>0.15359411735454923</c:v>
                </c:pt>
                <c:pt idx="6">
                  <c:v>0.0008601731508955756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0.0006501649426089343</c:v>
                </c:pt>
                <c:pt idx="4">
                  <c:v>0.018905904028114293</c:v>
                </c:pt>
                <c:pt idx="5">
                  <c:v>0.0015464222667275036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0.028899443980434345</c:v>
                </c:pt>
                <c:pt idx="1">
                  <c:v>0.06993622107254861</c:v>
                </c:pt>
                <c:pt idx="2">
                  <c:v>0.12263839292931009</c:v>
                </c:pt>
                <c:pt idx="3">
                  <c:v>0.22587718069519327</c:v>
                </c:pt>
                <c:pt idx="4">
                  <c:v>0.3926880605000298</c:v>
                </c:pt>
                <c:pt idx="5">
                  <c:v>0.15957979863944804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0.013273946682750953</c:v>
                </c:pt>
                <c:pt idx="2">
                  <c:v>0.01691058974486465</c:v>
                </c:pt>
                <c:pt idx="3">
                  <c:v>0.009943216686776312</c:v>
                </c:pt>
                <c:pt idx="4">
                  <c:v>0.02074769023275164</c:v>
                </c:pt>
                <c:pt idx="5">
                  <c:v>0.01695094337262079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0.010812154895849335</c:v>
                </c:pt>
                <c:pt idx="2">
                  <c:v>0.0053404629914445435</c:v>
                </c:pt>
                <c:pt idx="3">
                  <c:v>0.0006635302896854183</c:v>
                </c:pt>
                <c:pt idx="4">
                  <c:v>0.006641506121779015</c:v>
                </c:pt>
                <c:pt idx="5">
                  <c:v>0.001404894882633837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0.003735036368468147</c:v>
                </c:pt>
                <c:pt idx="2">
                  <c:v>0.004170661023724595</c:v>
                </c:pt>
                <c:pt idx="3">
                  <c:v>0.0238201779171636</c:v>
                </c:pt>
                <c:pt idx="4">
                  <c:v>0.05427767665756227</c:v>
                </c:pt>
                <c:pt idx="5">
                  <c:v>0.00539119860952051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0.0006817300093635132</c:v>
                </c:pt>
                <c:pt idx="2">
                  <c:v>0.014415041177355759</c:v>
                </c:pt>
                <c:pt idx="3">
                  <c:v>0.017919810178050725</c:v>
                </c:pt>
                <c:pt idx="4">
                  <c:v>0.06915555223889361</c:v>
                </c:pt>
                <c:pt idx="5">
                  <c:v>0.05380857288052878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0.001983468920060802</c:v>
                </c:pt>
                <c:pt idx="1">
                  <c:v>0.007387449635495408</c:v>
                </c:pt>
                <c:pt idx="2">
                  <c:v>0.031528225504342866</c:v>
                </c:pt>
                <c:pt idx="3">
                  <c:v>0.08004697219762526</c:v>
                </c:pt>
                <c:pt idx="4">
                  <c:v>0.03723117781516073</c:v>
                </c:pt>
                <c:pt idx="5">
                  <c:v>0.0022276322956434787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0.009723392557594333</c:v>
                </c:pt>
                <c:pt idx="3">
                  <c:v>0.015956414358128466</c:v>
                </c:pt>
                <c:pt idx="4">
                  <c:v>0.06184835417177145</c:v>
                </c:pt>
                <c:pt idx="5">
                  <c:v>0.021345913532279232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0.028899443980434345</c:v>
                </c:pt>
                <c:pt idx="1">
                  <c:v>0.06993622107254861</c:v>
                </c:pt>
                <c:pt idx="2">
                  <c:v>0.12263839292931009</c:v>
                </c:pt>
                <c:pt idx="3">
                  <c:v>0.22587718069519327</c:v>
                </c:pt>
                <c:pt idx="4">
                  <c:v>0.3926880605000298</c:v>
                </c:pt>
                <c:pt idx="5">
                  <c:v>0.15957979863944804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0.0027728267579997107</c:v>
                </c:pt>
                <c:pt idx="1">
                  <c:v>0.02181663573331592</c:v>
                </c:pt>
                <c:pt idx="2">
                  <c:v>0.07308515312233878</c:v>
                </c:pt>
                <c:pt idx="3">
                  <c:v>0.1472370455400903</c:v>
                </c:pt>
                <c:pt idx="4">
                  <c:v>0.23487492592753692</c:v>
                </c:pt>
                <c:pt idx="5">
                  <c:v>0.09056357259320755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0.000640974592947153</c:v>
                </c:pt>
                <c:pt idx="4">
                  <c:v>0.017749038564447334</c:v>
                </c:pt>
                <c:pt idx="5">
                  <c:v>0.002640412162320773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0.003612531659282514</c:v>
                </c:pt>
                <c:pt idx="1">
                  <c:v>0.009144575977012723</c:v>
                </c:pt>
                <c:pt idx="2">
                  <c:v>0.0021622901898100673</c:v>
                </c:pt>
                <c:pt idx="3">
                  <c:v>0.014983277323218287</c:v>
                </c:pt>
                <c:pt idx="4">
                  <c:v>0.026652613209967556</c:v>
                </c:pt>
                <c:pt idx="5">
                  <c:v>0.0008234576926810084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0.029221926824658944</c:v>
                </c:pt>
                <c:pt idx="1">
                  <c:v>0.08802916312742416</c:v>
                </c:pt>
                <c:pt idx="2">
                  <c:v>0.14284168638962266</c:v>
                </c:pt>
                <c:pt idx="3">
                  <c:v>0.22197384656282373</c:v>
                </c:pt>
                <c:pt idx="4">
                  <c:v>0.36551887254863047</c:v>
                </c:pt>
                <c:pt idx="5">
                  <c:v>0.14852370482779084</c:v>
                </c:pt>
                <c:pt idx="6">
                  <c:v>0.0038907997190491678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0.005358993245097792</c:v>
                </c:pt>
                <c:pt idx="2">
                  <c:v>0.010553526322958896</c:v>
                </c:pt>
                <c:pt idx="3">
                  <c:v>0.010402256525732049</c:v>
                </c:pt>
                <c:pt idx="4">
                  <c:v>0.017894596242678102</c:v>
                </c:pt>
                <c:pt idx="5">
                  <c:v>0.009887593419904113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0.005358993245097792</c:v>
                </c:pt>
                <c:pt idx="2">
                  <c:v>0.003491020481048866</c:v>
                </c:pt>
                <c:pt idx="3">
                  <c:v>0.0015036105467993693</c:v>
                </c:pt>
                <c:pt idx="4">
                  <c:v>0.005343748561443251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0.0009941848042156875</c:v>
                </c:pt>
                <c:pt idx="2">
                  <c:v>0.004601124834037545</c:v>
                </c:pt>
                <c:pt idx="3">
                  <c:v>0.020866001812775516</c:v>
                </c:pt>
                <c:pt idx="4">
                  <c:v>0.037048004426264526</c:v>
                </c:pt>
                <c:pt idx="5">
                  <c:v>0.003971253943707708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0.007801908161162653</c:v>
                </c:pt>
                <c:pt idx="3">
                  <c:v>0.010125504534405458</c:v>
                </c:pt>
                <c:pt idx="4">
                  <c:v>0.03373808106953138</c:v>
                </c:pt>
                <c:pt idx="5">
                  <c:v>0.03461963947782913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0.00288120543146747</c:v>
                </c:pt>
                <c:pt idx="1">
                  <c:v>0.00809930913013026</c:v>
                </c:pt>
                <c:pt idx="2">
                  <c:v>0.02622888489933886</c:v>
                </c:pt>
                <c:pt idx="3">
                  <c:v>0.052534333471527125</c:v>
                </c:pt>
                <c:pt idx="4">
                  <c:v>0.02245196604297683</c:v>
                </c:pt>
                <c:pt idx="5">
                  <c:v>0.0016769521398658277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0.0068387632405335855</c:v>
                </c:pt>
                <c:pt idx="3">
                  <c:v>0.013443973324453186</c:v>
                </c:pt>
                <c:pt idx="4">
                  <c:v>0.03994504696793553</c:v>
                </c:pt>
                <c:pt idx="5">
                  <c:v>0.0075656549885861814</c:v>
                </c:pt>
                <c:pt idx="6">
                  <c:v>0.00211189764733175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0.029221926824658944</c:v>
                </c:pt>
                <c:pt idx="1">
                  <c:v>0.08802916312742416</c:v>
                </c:pt>
                <c:pt idx="2">
                  <c:v>0.14284168638962266</c:v>
                </c:pt>
                <c:pt idx="3">
                  <c:v>0.22197384656282373</c:v>
                </c:pt>
                <c:pt idx="4">
                  <c:v>0.36551887254863047</c:v>
                </c:pt>
                <c:pt idx="5">
                  <c:v>0.14852370482779084</c:v>
                </c:pt>
                <c:pt idx="6">
                  <c:v>0.0038907997190491678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0.0006457243384357988</c:v>
                </c:pt>
                <c:pt idx="4">
                  <c:v>0.012880916641283427</c:v>
                </c:pt>
                <c:pt idx="5">
                  <c:v>0.0013938525182733135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0.01111207161402717</c:v>
                </c:pt>
                <c:pt idx="2">
                  <c:v>0.0016466346757040555</c:v>
                </c:pt>
                <c:pt idx="3">
                  <c:v>0.032894324305395586</c:v>
                </c:pt>
                <c:pt idx="4">
                  <c:v>0.037100966933538135</c:v>
                </c:pt>
                <c:pt idx="5">
                  <c:v>0.0013192060627569165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0.029221926824658944</c:v>
                </c:pt>
                <c:pt idx="1">
                  <c:v>0.08802916312742416</c:v>
                </c:pt>
                <c:pt idx="2">
                  <c:v>0.14284168638962266</c:v>
                </c:pt>
                <c:pt idx="3">
                  <c:v>0.22197384656282373</c:v>
                </c:pt>
                <c:pt idx="4">
                  <c:v>0.36551887254863047</c:v>
                </c:pt>
                <c:pt idx="5">
                  <c:v>0.14852370482779084</c:v>
                </c:pt>
                <c:pt idx="6">
                  <c:v>0.0038907997190491678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0.027120963405814155</c:v>
                </c:pt>
                <c:pt idx="1">
                  <c:v>0.07372302786498093</c:v>
                </c:pt>
                <c:pt idx="2">
                  <c:v>0.12766201692065168</c:v>
                </c:pt>
                <c:pt idx="3">
                  <c:v>0.23425237068395857</c:v>
                </c:pt>
                <c:pt idx="4">
                  <c:v>0.3827873306191499</c:v>
                </c:pt>
                <c:pt idx="5">
                  <c:v>0.15359411735454923</c:v>
                </c:pt>
                <c:pt idx="6">
                  <c:v>0.0008601731508955756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0.007509944382378571</c:v>
                </c:pt>
                <c:pt idx="2">
                  <c:v>0.016046064058958684</c:v>
                </c:pt>
                <c:pt idx="3">
                  <c:v>0.010641298612094738</c:v>
                </c:pt>
                <c:pt idx="4">
                  <c:v>0.023373053104948964</c:v>
                </c:pt>
                <c:pt idx="5">
                  <c:v>0.012056120722267766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0.002606099671816134</c:v>
                </c:pt>
                <c:pt idx="2">
                  <c:v>0.0035367483066289116</c:v>
                </c:pt>
                <c:pt idx="3">
                  <c:v>0.026957138920939337</c:v>
                </c:pt>
                <c:pt idx="4">
                  <c:v>0.04747520323143622</c:v>
                </c:pt>
                <c:pt idx="5">
                  <c:v>0.005396657817434995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0.0017289708839215065</c:v>
                </c:pt>
                <c:pt idx="4">
                  <c:v>0.005882119108283293</c:v>
                </c:pt>
                <c:pt idx="5">
                  <c:v>0.0013791096695469638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0.0010771929562726078</c:v>
                </c:pt>
                <c:pt idx="2">
                  <c:v>0.01345451649635398</c:v>
                </c:pt>
                <c:pt idx="3">
                  <c:v>0.015542531161557366</c:v>
                </c:pt>
                <c:pt idx="4">
                  <c:v>0.05210322029704176</c:v>
                </c:pt>
                <c:pt idx="5">
                  <c:v>0.05353993115444133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0.0015268331165140792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0.002331428128098402</c:v>
                </c:pt>
                <c:pt idx="1">
                  <c:v>0.010406252091056152</c:v>
                </c:pt>
                <c:pt idx="2">
                  <c:v>0.03314229135518693</c:v>
                </c:pt>
                <c:pt idx="3">
                  <c:v>0.07441776225968975</c:v>
                </c:pt>
                <c:pt idx="4">
                  <c:v>0.03182103485416987</c:v>
                </c:pt>
                <c:pt idx="5">
                  <c:v>0.001614757779982035</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0.00680253557826799</c:v>
                </c:pt>
                <c:pt idx="3">
                  <c:v>0.019028149643200154</c:v>
                </c:pt>
                <c:pt idx="4">
                  <c:v>0.061196510411825826</c:v>
                </c:pt>
                <c:pt idx="5">
                  <c:v>0.01640968285235392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0.027120963405814155</c:v>
                </c:pt>
                <c:pt idx="1">
                  <c:v>0.07372302786498093</c:v>
                </c:pt>
                <c:pt idx="2">
                  <c:v>0.12766201692065168</c:v>
                </c:pt>
                <c:pt idx="3">
                  <c:v>0.23425237068395857</c:v>
                </c:pt>
                <c:pt idx="4">
                  <c:v>0.3827873306191499</c:v>
                </c:pt>
                <c:pt idx="5">
                  <c:v>0.15359411735454923</c:v>
                </c:pt>
                <c:pt idx="6">
                  <c:v>0.0008601731508955756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0.0006501649426089343</c:v>
                </c:pt>
                <c:pt idx="4">
                  <c:v>0.018905904028114293</c:v>
                </c:pt>
                <c:pt idx="5">
                  <c:v>0.0015464222667275036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0.0028467978089494776</c:v>
                </c:pt>
                <c:pt idx="3">
                  <c:v>0.001832228985249577</c:v>
                </c:pt>
                <c:pt idx="4">
                  <c:v>0.004806538439918062</c:v>
                </c:pt>
                <c:pt idx="5">
                  <c:v>0.0027321391200379468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0.028899443980434345</c:v>
                </c:pt>
                <c:pt idx="1">
                  <c:v>0.06993622107254861</c:v>
                </c:pt>
                <c:pt idx="2">
                  <c:v>0.12263839292931009</c:v>
                </c:pt>
                <c:pt idx="3">
                  <c:v>0.22587718069519327</c:v>
                </c:pt>
                <c:pt idx="4">
                  <c:v>0.3926880605000298</c:v>
                </c:pt>
                <c:pt idx="5">
                  <c:v>0.15957979863944804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0.013273946682750953</c:v>
                </c:pt>
                <c:pt idx="2">
                  <c:v>0.01691058974486465</c:v>
                </c:pt>
                <c:pt idx="3">
                  <c:v>0.009943216686776312</c:v>
                </c:pt>
                <c:pt idx="4">
                  <c:v>0.02074769023275164</c:v>
                </c:pt>
                <c:pt idx="5">
                  <c:v>0.01695094337262079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0.003735036368468147</c:v>
                </c:pt>
                <c:pt idx="2">
                  <c:v>0.004170661023724595</c:v>
                </c:pt>
                <c:pt idx="3">
                  <c:v>0.0238201779171636</c:v>
                </c:pt>
                <c:pt idx="4">
                  <c:v>0.05427767665756227</c:v>
                </c:pt>
                <c:pt idx="5">
                  <c:v>0.00539119860952051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0.0018658240570478485</c:v>
                </c:pt>
                <c:pt idx="4">
                  <c:v>0.006708600744817362</c:v>
                </c:pt>
                <c:pt idx="5">
                  <c:v>0.001395709275214865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0.0006817300093635132</c:v>
                </c:pt>
                <c:pt idx="2">
                  <c:v>0.014415041177355759</c:v>
                </c:pt>
                <c:pt idx="3">
                  <c:v>0.017919810178050725</c:v>
                </c:pt>
                <c:pt idx="4">
                  <c:v>0.06915555223889361</c:v>
                </c:pt>
                <c:pt idx="5">
                  <c:v>0.05380857288052878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0.01396316273959787</c:v>
                </c:pt>
                <c:pt idx="4">
                  <c:v>0.0008636449637984225</c:v>
                </c:pt>
                <c:pt idx="5">
                  <c:v>0.01225824792455097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0.0026106667351667332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0.001983468920060802</c:v>
                </c:pt>
                <c:pt idx="1">
                  <c:v>0.007387449635495408</c:v>
                </c:pt>
                <c:pt idx="2">
                  <c:v>0.031528225504342866</c:v>
                </c:pt>
                <c:pt idx="3">
                  <c:v>0.08004697219762526</c:v>
                </c:pt>
                <c:pt idx="4">
                  <c:v>0.03723117781516073</c:v>
                </c:pt>
                <c:pt idx="5">
                  <c:v>0.0022276322956434787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0.009723392557594333</c:v>
                </c:pt>
                <c:pt idx="3">
                  <c:v>0.015956414358128466</c:v>
                </c:pt>
                <c:pt idx="4">
                  <c:v>0.06184835417177145</c:v>
                </c:pt>
                <c:pt idx="5">
                  <c:v>0.021345913532279232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0.028899443980434345</c:v>
                </c:pt>
                <c:pt idx="1">
                  <c:v>0.06993622107254861</c:v>
                </c:pt>
                <c:pt idx="2">
                  <c:v>0.12263839292931009</c:v>
                </c:pt>
                <c:pt idx="3">
                  <c:v>0.22587718069519327</c:v>
                </c:pt>
                <c:pt idx="4">
                  <c:v>0.3926880605000298</c:v>
                </c:pt>
                <c:pt idx="5">
                  <c:v>0.15957979863944804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0.000640974592947153</c:v>
                </c:pt>
                <c:pt idx="4">
                  <c:v>0.017749038564447334</c:v>
                </c:pt>
                <c:pt idx="5">
                  <c:v>0.002640412162320773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0.003612531659282514</c:v>
                </c:pt>
                <c:pt idx="1">
                  <c:v>0.009144575977012723</c:v>
                </c:pt>
                <c:pt idx="2">
                  <c:v>0.0021622901898100673</c:v>
                </c:pt>
                <c:pt idx="3">
                  <c:v>0.014983277323218287</c:v>
                </c:pt>
                <c:pt idx="4">
                  <c:v>0.026652613209967556</c:v>
                </c:pt>
                <c:pt idx="5">
                  <c:v>0.0008234576926810084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0.029221926824658944</c:v>
                </c:pt>
                <c:pt idx="1">
                  <c:v>0.08802916312742416</c:v>
                </c:pt>
                <c:pt idx="2">
                  <c:v>0.14284168638962266</c:v>
                </c:pt>
                <c:pt idx="3">
                  <c:v>0.22197384656282373</c:v>
                </c:pt>
                <c:pt idx="4">
                  <c:v>0.36551887254863047</c:v>
                </c:pt>
                <c:pt idx="5">
                  <c:v>0.14852370482779084</c:v>
                </c:pt>
                <c:pt idx="6">
                  <c:v>0.0038907997190491678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0.005358993245097792</c:v>
                </c:pt>
                <c:pt idx="2">
                  <c:v>0.010553526322958896</c:v>
                </c:pt>
                <c:pt idx="3">
                  <c:v>0.010402256525732049</c:v>
                </c:pt>
                <c:pt idx="4">
                  <c:v>0.017894596242678102</c:v>
                </c:pt>
                <c:pt idx="5">
                  <c:v>0.009887593419904113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0.0009941848042156875</c:v>
                </c:pt>
                <c:pt idx="2">
                  <c:v>0.004601124834037545</c:v>
                </c:pt>
                <c:pt idx="3">
                  <c:v>0.020866001812775516</c:v>
                </c:pt>
                <c:pt idx="4">
                  <c:v>0.037048004426264526</c:v>
                </c:pt>
                <c:pt idx="5">
                  <c:v>0.003971253943707708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0.0012186022319968578</c:v>
                </c:pt>
                <c:pt idx="3">
                  <c:v>0.011824848124723661</c:v>
                </c:pt>
                <c:pt idx="4">
                  <c:v>0.011350870658008416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0.0024575245525553756</c:v>
                </c:pt>
                <c:pt idx="4">
                  <c:v>0.005821519262896637</c:v>
                </c:pt>
                <c:pt idx="5">
                  <c:v>0.0016711109845752407</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0.007801908161162653</c:v>
                </c:pt>
                <c:pt idx="3">
                  <c:v>0.010125504534405458</c:v>
                </c:pt>
                <c:pt idx="4">
                  <c:v>0.03373808106953138</c:v>
                </c:pt>
                <c:pt idx="5">
                  <c:v>0.03461963947782913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0.001274582278814964</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0.00288120543146747</c:v>
                </c:pt>
                <c:pt idx="1">
                  <c:v>0.00809930913013026</c:v>
                </c:pt>
                <c:pt idx="2">
                  <c:v>0.02622888489933886</c:v>
                </c:pt>
                <c:pt idx="3">
                  <c:v>0.052534333471527125</c:v>
                </c:pt>
                <c:pt idx="4">
                  <c:v>0.02245196604297683</c:v>
                </c:pt>
                <c:pt idx="5">
                  <c:v>0.0016769521398658277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0.0068387632405335855</c:v>
                </c:pt>
                <c:pt idx="3">
                  <c:v>0.013443973324453186</c:v>
                </c:pt>
                <c:pt idx="4">
                  <c:v>0.03994504696793553</c:v>
                </c:pt>
                <c:pt idx="5">
                  <c:v>0.0075656549885861814</c:v>
                </c:pt>
                <c:pt idx="6">
                  <c:v>0.00211189764733175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0.029221926824658944</c:v>
                </c:pt>
                <c:pt idx="1">
                  <c:v>0.08802916312742416</c:v>
                </c:pt>
                <c:pt idx="2">
                  <c:v>0.14284168638962266</c:v>
                </c:pt>
                <c:pt idx="3">
                  <c:v>0.22197384656282373</c:v>
                </c:pt>
                <c:pt idx="4">
                  <c:v>0.36551887254863047</c:v>
                </c:pt>
                <c:pt idx="5">
                  <c:v>0.14852370482779084</c:v>
                </c:pt>
                <c:pt idx="6">
                  <c:v>0.0038907997190491678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0.0006457243384357988</c:v>
                </c:pt>
                <c:pt idx="4">
                  <c:v>0.012880916641283427</c:v>
                </c:pt>
                <c:pt idx="5">
                  <c:v>0.0013938525182733135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0.01111207161402717</c:v>
                </c:pt>
                <c:pt idx="2">
                  <c:v>0.0016466346757040555</c:v>
                </c:pt>
                <c:pt idx="3">
                  <c:v>0.032894324305395586</c:v>
                </c:pt>
                <c:pt idx="4">
                  <c:v>0.037100966933538135</c:v>
                </c:pt>
                <c:pt idx="5">
                  <c:v>0.0013192060627569165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0.003644989121223041</c:v>
                </c:pt>
                <c:pt idx="3">
                  <c:v>0.0017075224275874532</c:v>
                </c:pt>
                <c:pt idx="4">
                  <c:v>0.006308679819343283</c:v>
                </c:pt>
                <c:pt idx="5">
                  <c:v>0.003134661749438468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0.027120963405814155</c:v>
                </c:pt>
                <c:pt idx="1">
                  <c:v>0.07372302786498093</c:v>
                </c:pt>
                <c:pt idx="2">
                  <c:v>0.12766201692065168</c:v>
                </c:pt>
                <c:pt idx="3">
                  <c:v>0.23425237068395857</c:v>
                </c:pt>
                <c:pt idx="4">
                  <c:v>0.3827873306191499</c:v>
                </c:pt>
                <c:pt idx="5">
                  <c:v>0.15359411735454923</c:v>
                </c:pt>
                <c:pt idx="6">
                  <c:v>0.0008601731508955756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0.0027728267579997107</c:v>
                </c:pt>
                <c:pt idx="1">
                  <c:v>0.02181663573331592</c:v>
                </c:pt>
                <c:pt idx="2">
                  <c:v>0.07308515312233878</c:v>
                </c:pt>
                <c:pt idx="3">
                  <c:v>0.1472370455400903</c:v>
                </c:pt>
                <c:pt idx="4">
                  <c:v>0.23487492592753692</c:v>
                </c:pt>
                <c:pt idx="5">
                  <c:v>0.09056357259320755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0.006490751229639497</c:v>
                </c:pt>
                <c:pt idx="2">
                  <c:v>0.003840420909758176</c:v>
                </c:pt>
                <c:pt idx="3">
                  <c:v>0.00241945041960825</c:v>
                </c:pt>
                <c:pt idx="4">
                  <c:v>0.0047133033280256625</c:v>
                </c:pt>
                <c:pt idx="5">
                  <c:v>0.0009387783881194689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0.013471328328147713</c:v>
                </c:pt>
                <c:pt idx="4">
                  <c:v>0.000677679328887141</c:v>
                </c:pt>
                <c:pt idx="5">
                  <c:v>0.012869052576944614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0.0005776923928440062</c:v>
                </c:pt>
                <c:pt idx="3">
                  <c:v>0.006897829036550099</c:v>
                </c:pt>
                <c:pt idx="4">
                  <c:v>0.010235716224966803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0.013471328328147713</c:v>
                </c:pt>
                <c:pt idx="4">
                  <c:v>0.000677679328887141</c:v>
                </c:pt>
                <c:pt idx="5">
                  <c:v>0.012869052576944614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0.000665794690469872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0.028899443980434345</c:v>
                </c:pt>
                <c:pt idx="1">
                  <c:v>0.06993622107254861</c:v>
                </c:pt>
                <c:pt idx="2">
                  <c:v>0.12263839292931009</c:v>
                </c:pt>
                <c:pt idx="3">
                  <c:v>0.22587718069519327</c:v>
                </c:pt>
                <c:pt idx="4">
                  <c:v>0.3926880605000298</c:v>
                </c:pt>
                <c:pt idx="5">
                  <c:v>0.15957979863944804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0.002695392693924818</c:v>
                </c:pt>
                <c:pt idx="1">
                  <c:v>0.024931777694205192</c:v>
                </c:pt>
                <c:pt idx="2">
                  <c:v>0.07684228052777275</c:v>
                </c:pt>
                <c:pt idx="3">
                  <c:v>0.14832756593069152</c:v>
                </c:pt>
                <c:pt idx="4">
                  <c:v>0.261009489680587</c:v>
                </c:pt>
                <c:pt idx="5">
                  <c:v>0.10236467285291358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0.010812154895849335</c:v>
                </c:pt>
                <c:pt idx="2">
                  <c:v>0.0053404629914445435</c:v>
                </c:pt>
                <c:pt idx="3">
                  <c:v>0.0006635302896854183</c:v>
                </c:pt>
                <c:pt idx="4">
                  <c:v>0.006641506121779015</c:v>
                </c:pt>
                <c:pt idx="5">
                  <c:v>0.001404894882633837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0.015386423245130147</c:v>
                </c:pt>
                <c:pt idx="4">
                  <c:v>0.0006018883960866584</c:v>
                </c:pt>
                <c:pt idx="5">
                  <c:v>0.015344375898509588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0.00468612647561428</c:v>
                </c:pt>
                <c:pt idx="4">
                  <c:v>0.009174712576459944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0.00131740785180218</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0.029221926824658944</c:v>
                </c:pt>
                <c:pt idx="1">
                  <c:v>0.08802916312742416</c:v>
                </c:pt>
                <c:pt idx="2">
                  <c:v>0.14284168638962266</c:v>
                </c:pt>
                <c:pt idx="3">
                  <c:v>0.22197384656282373</c:v>
                </c:pt>
                <c:pt idx="4">
                  <c:v>0.36551887254863047</c:v>
                </c:pt>
                <c:pt idx="5">
                  <c:v>0.14852370482779084</c:v>
                </c:pt>
                <c:pt idx="6">
                  <c:v>0.0038907997190491678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0.005358993245097792</c:v>
                </c:pt>
                <c:pt idx="2">
                  <c:v>0.003491020481048866</c:v>
                </c:pt>
                <c:pt idx="3">
                  <c:v>0.0015036105467993693</c:v>
                </c:pt>
                <c:pt idx="4">
                  <c:v>0.005343748561443251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0.01396316273959787</c:v>
                </c:pt>
                <c:pt idx="4">
                  <c:v>0.0008636449637984225</c:v>
                </c:pt>
                <c:pt idx="5">
                  <c:v>0.01225824792455097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0.0005776923928440062</c:v>
                </c:pt>
                <c:pt idx="3">
                  <c:v>0.006897829036550099</c:v>
                </c:pt>
                <c:pt idx="4">
                  <c:v>0.010235716224966803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0.0012186022319968578</c:v>
                </c:pt>
                <c:pt idx="3">
                  <c:v>0.011824848124723661</c:v>
                </c:pt>
                <c:pt idx="4">
                  <c:v>0.011350870658008416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0.027120963405814155</c:v>
                </c:pt>
                <c:pt idx="1">
                  <c:v>0.07372302786498093</c:v>
                </c:pt>
                <c:pt idx="2">
                  <c:v>0.12766201692065168</c:v>
                </c:pt>
                <c:pt idx="3">
                  <c:v>0.23425237068395857</c:v>
                </c:pt>
                <c:pt idx="4">
                  <c:v>0.3827873306191499</c:v>
                </c:pt>
                <c:pt idx="5">
                  <c:v>0.15359411735454923</c:v>
                </c:pt>
                <c:pt idx="6">
                  <c:v>0.0008601731508955756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0.0027728267579997107</c:v>
                </c:pt>
                <c:pt idx="1">
                  <c:v>0.02181663573331592</c:v>
                </c:pt>
                <c:pt idx="2">
                  <c:v>0.07308515312233878</c:v>
                </c:pt>
                <c:pt idx="3">
                  <c:v>0.1472370455400903</c:v>
                </c:pt>
                <c:pt idx="4">
                  <c:v>0.23487492592753692</c:v>
                </c:pt>
                <c:pt idx="5">
                  <c:v>0.09056357259320755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0.0017289708839215065</c:v>
                </c:pt>
                <c:pt idx="4">
                  <c:v>0.005882119108283293</c:v>
                </c:pt>
                <c:pt idx="5">
                  <c:v>0.002905942786061043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0.013471328328147713</c:v>
                </c:pt>
                <c:pt idx="4">
                  <c:v>0.000677679328887141</c:v>
                </c:pt>
                <c:pt idx="5">
                  <c:v>0.012869052576944614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0.0023611762542652868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0.0005776923928440062</c:v>
                </c:pt>
                <c:pt idx="3">
                  <c:v>0.006897829036550099</c:v>
                </c:pt>
                <c:pt idx="4">
                  <c:v>0.010235716224966803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0.028899443980434345</c:v>
                </c:pt>
                <c:pt idx="1">
                  <c:v>0.06993622107254861</c:v>
                </c:pt>
                <c:pt idx="2">
                  <c:v>0.12263839292931009</c:v>
                </c:pt>
                <c:pt idx="3">
                  <c:v>0.22587718069519327</c:v>
                </c:pt>
                <c:pt idx="4">
                  <c:v>0.3926880605000298</c:v>
                </c:pt>
                <c:pt idx="5">
                  <c:v>0.15957979863944804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0.002695392693924818</c:v>
                </c:pt>
                <c:pt idx="1">
                  <c:v>0.024931777694205192</c:v>
                </c:pt>
                <c:pt idx="2">
                  <c:v>0.07684228052777275</c:v>
                </c:pt>
                <c:pt idx="3">
                  <c:v>0.14832756593069152</c:v>
                </c:pt>
                <c:pt idx="4">
                  <c:v>0.261009489680587</c:v>
                </c:pt>
                <c:pt idx="5">
                  <c:v>0.10236467285291358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0.0018658240570478485</c:v>
                </c:pt>
                <c:pt idx="4">
                  <c:v>0.006708600744817362</c:v>
                </c:pt>
                <c:pt idx="5">
                  <c:v>0.004006376010381598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0.015386423245130147</c:v>
                </c:pt>
                <c:pt idx="4">
                  <c:v>0.0006018883960866584</c:v>
                </c:pt>
                <c:pt idx="5">
                  <c:v>0.015344375898509588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0.0030049063417770896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0.00468612647561428</c:v>
                </c:pt>
                <c:pt idx="4">
                  <c:v>0.009174712576459944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0.029221926824658944</c:v>
                </c:pt>
                <c:pt idx="1">
                  <c:v>0.08802916312742416</c:v>
                </c:pt>
                <c:pt idx="2">
                  <c:v>0.14284168638962266</c:v>
                </c:pt>
                <c:pt idx="3">
                  <c:v>0.22197384656282373</c:v>
                </c:pt>
                <c:pt idx="4">
                  <c:v>0.36551887254863047</c:v>
                </c:pt>
                <c:pt idx="5">
                  <c:v>0.14852370482779084</c:v>
                </c:pt>
                <c:pt idx="6">
                  <c:v>0.0038907997190491678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0.0024575245525553756</c:v>
                </c:pt>
                <c:pt idx="4">
                  <c:v>0.005821519262896637</c:v>
                </c:pt>
                <c:pt idx="5">
                  <c:v>0.0029456932633902047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0.01396316273959787</c:v>
                </c:pt>
                <c:pt idx="4">
                  <c:v>0.0008636449637984225</c:v>
                </c:pt>
                <c:pt idx="5">
                  <c:v>0.01225824792455097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0.003037333268464757</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0.0012186022319968578</c:v>
                </c:pt>
                <c:pt idx="3">
                  <c:v>0.011824848124723661</c:v>
                </c:pt>
                <c:pt idx="4">
                  <c:v>0.011350870658008416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0.0005035618562984093</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 Id="rId7" Type="http://schemas.openxmlformats.org/officeDocument/2006/relationships/chart" Target="../charts/chart101.xml"/><Relationship Id="rId8" Type="http://schemas.openxmlformats.org/officeDocument/2006/relationships/chart" Target="../charts/chart102.xml"/><Relationship Id="rId9" Type="http://schemas.openxmlformats.org/officeDocument/2006/relationships/chart" Target="../charts/chart103.xml"/><Relationship Id="rId10" Type="http://schemas.openxmlformats.org/officeDocument/2006/relationships/chart" Target="../charts/chart104.xml"/><Relationship Id="rId11" Type="http://schemas.openxmlformats.org/officeDocument/2006/relationships/chart" Target="../charts/chart105.xml"/><Relationship Id="rId12" Type="http://schemas.openxmlformats.org/officeDocument/2006/relationships/chart" Target="../charts/chart106.xml"/><Relationship Id="rId13" Type="http://schemas.openxmlformats.org/officeDocument/2006/relationships/chart" Target="../charts/chart107.xml"/><Relationship Id="rId14" Type="http://schemas.openxmlformats.org/officeDocument/2006/relationships/chart" Target="../charts/chart108.xml"/><Relationship Id="rId15" Type="http://schemas.openxmlformats.org/officeDocument/2006/relationships/chart" Target="../charts/chart109.xml"/><Relationship Id="rId16" Type="http://schemas.openxmlformats.org/officeDocument/2006/relationships/chart" Target="../charts/chart1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 Id="rId7" Type="http://schemas.openxmlformats.org/officeDocument/2006/relationships/chart" Target="../charts/chart112.xml"/><Relationship Id="rId8" Type="http://schemas.openxmlformats.org/officeDocument/2006/relationships/chart" Target="../charts/chart113.xml"/><Relationship Id="rId9" Type="http://schemas.openxmlformats.org/officeDocument/2006/relationships/chart" Target="../charts/chart114.xml"/><Relationship Id="rId10" Type="http://schemas.openxmlformats.org/officeDocument/2006/relationships/chart" Target="../charts/chart115.xml"/><Relationship Id="rId11" Type="http://schemas.openxmlformats.org/officeDocument/2006/relationships/chart" Target="../charts/chart116.xml"/><Relationship Id="rId12" Type="http://schemas.openxmlformats.org/officeDocument/2006/relationships/chart" Target="../charts/chart117.xml"/><Relationship Id="rId13" Type="http://schemas.openxmlformats.org/officeDocument/2006/relationships/chart" Target="../charts/chart118.xml"/><Relationship Id="rId14" Type="http://schemas.openxmlformats.org/officeDocument/2006/relationships/chart" Target="../charts/chart119.xml"/><Relationship Id="rId15" Type="http://schemas.openxmlformats.org/officeDocument/2006/relationships/chart" Target="../charts/chart120.xml"/><Relationship Id="rId16" Type="http://schemas.openxmlformats.org/officeDocument/2006/relationships/chart" Target="../charts/chart1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 Id="rId7" Type="http://schemas.openxmlformats.org/officeDocument/2006/relationships/chart" Target="../charts/chart123.xml"/><Relationship Id="rId8" Type="http://schemas.openxmlformats.org/officeDocument/2006/relationships/chart" Target="../charts/chart124.xml"/><Relationship Id="rId9" Type="http://schemas.openxmlformats.org/officeDocument/2006/relationships/chart" Target="../charts/chart125.xml"/><Relationship Id="rId10" Type="http://schemas.openxmlformats.org/officeDocument/2006/relationships/chart" Target="../charts/chart126.xml"/><Relationship Id="rId11" Type="http://schemas.openxmlformats.org/officeDocument/2006/relationships/chart" Target="../charts/chart127.xml"/><Relationship Id="rId12" Type="http://schemas.openxmlformats.org/officeDocument/2006/relationships/chart" Target="../charts/chart128.xml"/><Relationship Id="rId13" Type="http://schemas.openxmlformats.org/officeDocument/2006/relationships/chart" Target="../charts/chart129.xml"/><Relationship Id="rId14" Type="http://schemas.openxmlformats.org/officeDocument/2006/relationships/chart" Target="../charts/chart130.xml"/><Relationship Id="rId15" Type="http://schemas.openxmlformats.org/officeDocument/2006/relationships/chart" Target="../charts/chart131.xml"/><Relationship Id="rId16" Type="http://schemas.openxmlformats.org/officeDocument/2006/relationships/chart" Target="../charts/chart13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4.xml"/><Relationship Id="rId7" Type="http://schemas.openxmlformats.org/officeDocument/2006/relationships/chart" Target="../charts/chart145.xml"/><Relationship Id="rId8" Type="http://schemas.openxmlformats.org/officeDocument/2006/relationships/chart" Target="../charts/chart146.xml"/><Relationship Id="rId9" Type="http://schemas.openxmlformats.org/officeDocument/2006/relationships/chart" Target="../charts/chart147.xml"/><Relationship Id="rId10" Type="http://schemas.openxmlformats.org/officeDocument/2006/relationships/chart" Target="../charts/chart148.xml"/><Relationship Id="rId11" Type="http://schemas.openxmlformats.org/officeDocument/2006/relationships/chart" Target="../charts/chart149.xml"/><Relationship Id="rId12" Type="http://schemas.openxmlformats.org/officeDocument/2006/relationships/chart" Target="../charts/chart150.xml"/><Relationship Id="rId13" Type="http://schemas.openxmlformats.org/officeDocument/2006/relationships/chart" Target="../charts/chart151.xml"/><Relationship Id="rId14" Type="http://schemas.openxmlformats.org/officeDocument/2006/relationships/chart" Target="../charts/chart152.xml"/><Relationship Id="rId15" Type="http://schemas.openxmlformats.org/officeDocument/2006/relationships/chart" Target="../charts/chart153.xml"/><Relationship Id="rId16" Type="http://schemas.openxmlformats.org/officeDocument/2006/relationships/chart" Target="../charts/chart15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5.xml"/><Relationship Id="rId7" Type="http://schemas.openxmlformats.org/officeDocument/2006/relationships/chart" Target="../charts/chart156.xml"/><Relationship Id="rId8" Type="http://schemas.openxmlformats.org/officeDocument/2006/relationships/chart" Target="../charts/chart157.xml"/><Relationship Id="rId9" Type="http://schemas.openxmlformats.org/officeDocument/2006/relationships/chart" Target="../charts/chart158.xml"/><Relationship Id="rId10" Type="http://schemas.openxmlformats.org/officeDocument/2006/relationships/chart" Target="../charts/chart159.xml"/><Relationship Id="rId11" Type="http://schemas.openxmlformats.org/officeDocument/2006/relationships/chart" Target="../charts/chart160.xml"/><Relationship Id="rId12" Type="http://schemas.openxmlformats.org/officeDocument/2006/relationships/chart" Target="../charts/chart161.xml"/><Relationship Id="rId13" Type="http://schemas.openxmlformats.org/officeDocument/2006/relationships/chart" Target="../charts/chart162.xml"/><Relationship Id="rId14" Type="http://schemas.openxmlformats.org/officeDocument/2006/relationships/chart" Target="../charts/chart163.xml"/><Relationship Id="rId15" Type="http://schemas.openxmlformats.org/officeDocument/2006/relationships/chart" Target="../charts/chart164.xml"/><Relationship Id="rId16" Type="http://schemas.openxmlformats.org/officeDocument/2006/relationships/chart" Target="../charts/chart16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6.xml"/><Relationship Id="rId7" Type="http://schemas.openxmlformats.org/officeDocument/2006/relationships/chart" Target="../charts/chart167.xml"/><Relationship Id="rId8" Type="http://schemas.openxmlformats.org/officeDocument/2006/relationships/chart" Target="../charts/chart168.xml"/><Relationship Id="rId9" Type="http://schemas.openxmlformats.org/officeDocument/2006/relationships/chart" Target="../charts/chart169.xml"/><Relationship Id="rId10" Type="http://schemas.openxmlformats.org/officeDocument/2006/relationships/chart" Target="../charts/chart170.xml"/><Relationship Id="rId11" Type="http://schemas.openxmlformats.org/officeDocument/2006/relationships/chart" Target="../charts/chart171.xml"/><Relationship Id="rId12" Type="http://schemas.openxmlformats.org/officeDocument/2006/relationships/chart" Target="../charts/chart172.xml"/><Relationship Id="rId13" Type="http://schemas.openxmlformats.org/officeDocument/2006/relationships/chart" Target="../charts/chart173.xml"/><Relationship Id="rId14" Type="http://schemas.openxmlformats.org/officeDocument/2006/relationships/chart" Target="../charts/chart174.xml"/><Relationship Id="rId15" Type="http://schemas.openxmlformats.org/officeDocument/2006/relationships/chart" Target="../charts/chart175.xml"/><Relationship Id="rId16" Type="http://schemas.openxmlformats.org/officeDocument/2006/relationships/chart" Target="../charts/chart17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 Id="rId14" Type="http://schemas.openxmlformats.org/officeDocument/2006/relationships/chart" Target="../charts/chart185.xml"/><Relationship Id="rId15" Type="http://schemas.openxmlformats.org/officeDocument/2006/relationships/chart" Target="../charts/chart186.xml"/><Relationship Id="rId16" Type="http://schemas.openxmlformats.org/officeDocument/2006/relationships/chart" Target="../charts/chart18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8.xml"/><Relationship Id="rId7" Type="http://schemas.openxmlformats.org/officeDocument/2006/relationships/chart" Target="../charts/chart189.xml"/><Relationship Id="rId8" Type="http://schemas.openxmlformats.org/officeDocument/2006/relationships/chart" Target="../charts/chart190.xml"/><Relationship Id="rId9" Type="http://schemas.openxmlformats.org/officeDocument/2006/relationships/chart" Target="../charts/chart191.xml"/><Relationship Id="rId10" Type="http://schemas.openxmlformats.org/officeDocument/2006/relationships/chart" Target="../charts/chart192.xml"/><Relationship Id="rId11" Type="http://schemas.openxmlformats.org/officeDocument/2006/relationships/chart" Target="../charts/chart193.xml"/><Relationship Id="rId12" Type="http://schemas.openxmlformats.org/officeDocument/2006/relationships/chart" Target="../charts/chart194.xml"/><Relationship Id="rId13" Type="http://schemas.openxmlformats.org/officeDocument/2006/relationships/chart" Target="../charts/chart195.xml"/><Relationship Id="rId14" Type="http://schemas.openxmlformats.org/officeDocument/2006/relationships/chart" Target="../charts/chart196.xml"/><Relationship Id="rId15" Type="http://schemas.openxmlformats.org/officeDocument/2006/relationships/chart" Target="../charts/chart197.xml"/><Relationship Id="rId16" Type="http://schemas.openxmlformats.org/officeDocument/2006/relationships/chart" Target="../charts/chart19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9.xml"/><Relationship Id="rId7" Type="http://schemas.openxmlformats.org/officeDocument/2006/relationships/chart" Target="../charts/chart200.xml"/><Relationship Id="rId8" Type="http://schemas.openxmlformats.org/officeDocument/2006/relationships/chart" Target="../charts/chart201.xml"/><Relationship Id="rId9" Type="http://schemas.openxmlformats.org/officeDocument/2006/relationships/chart" Target="../charts/chart202.xml"/><Relationship Id="rId10" Type="http://schemas.openxmlformats.org/officeDocument/2006/relationships/chart" Target="../charts/chart203.xml"/><Relationship Id="rId11" Type="http://schemas.openxmlformats.org/officeDocument/2006/relationships/chart" Target="../charts/chart204.xml"/><Relationship Id="rId12" Type="http://schemas.openxmlformats.org/officeDocument/2006/relationships/chart" Target="../charts/chart205.xml"/><Relationship Id="rId13" Type="http://schemas.openxmlformats.org/officeDocument/2006/relationships/chart" Target="../charts/chart206.xml"/><Relationship Id="rId14" Type="http://schemas.openxmlformats.org/officeDocument/2006/relationships/chart" Target="../charts/chart207.xml"/><Relationship Id="rId15" Type="http://schemas.openxmlformats.org/officeDocument/2006/relationships/chart" Target="../charts/chart208.xml"/><Relationship Id="rId16" Type="http://schemas.openxmlformats.org/officeDocument/2006/relationships/chart" Target="../charts/chart20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 Id="rId9" Type="http://schemas.openxmlformats.org/officeDocument/2006/relationships/chart" Target="../charts/chart15.xml"/><Relationship Id="rId10" Type="http://schemas.openxmlformats.org/officeDocument/2006/relationships/chart" Target="../charts/chart16.xml"/><Relationship Id="rId11" Type="http://schemas.openxmlformats.org/officeDocument/2006/relationships/chart" Target="../charts/chart17.xml"/><Relationship Id="rId12" Type="http://schemas.openxmlformats.org/officeDocument/2006/relationships/chart" Target="../charts/chart18.xml"/><Relationship Id="rId13" Type="http://schemas.openxmlformats.org/officeDocument/2006/relationships/chart" Target="../charts/chart19.xml"/><Relationship Id="rId14" Type="http://schemas.openxmlformats.org/officeDocument/2006/relationships/chart" Target="../charts/chart20.xml"/><Relationship Id="rId15" Type="http://schemas.openxmlformats.org/officeDocument/2006/relationships/chart" Target="../charts/chart21.xml"/><Relationship Id="rId16" Type="http://schemas.openxmlformats.org/officeDocument/2006/relationships/chart" Target="../charts/chart2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0.xml"/><Relationship Id="rId7" Type="http://schemas.openxmlformats.org/officeDocument/2006/relationships/chart" Target="../charts/chart211.xml"/><Relationship Id="rId8" Type="http://schemas.openxmlformats.org/officeDocument/2006/relationships/chart" Target="../charts/chart212.xml"/><Relationship Id="rId9" Type="http://schemas.openxmlformats.org/officeDocument/2006/relationships/chart" Target="../charts/chart213.xml"/><Relationship Id="rId10" Type="http://schemas.openxmlformats.org/officeDocument/2006/relationships/chart" Target="../charts/chart214.xml"/><Relationship Id="rId11" Type="http://schemas.openxmlformats.org/officeDocument/2006/relationships/chart" Target="../charts/chart215.xml"/><Relationship Id="rId12" Type="http://schemas.openxmlformats.org/officeDocument/2006/relationships/chart" Target="../charts/chart216.xml"/><Relationship Id="rId13" Type="http://schemas.openxmlformats.org/officeDocument/2006/relationships/chart" Target="../charts/chart217.xml"/><Relationship Id="rId14" Type="http://schemas.openxmlformats.org/officeDocument/2006/relationships/chart" Target="../charts/chart218.xml"/><Relationship Id="rId15" Type="http://schemas.openxmlformats.org/officeDocument/2006/relationships/chart" Target="../charts/chart219.xml"/><Relationship Id="rId16" Type="http://schemas.openxmlformats.org/officeDocument/2006/relationships/chart" Target="../charts/chart2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1.xml"/><Relationship Id="rId7" Type="http://schemas.openxmlformats.org/officeDocument/2006/relationships/chart" Target="../charts/chart222.xml"/><Relationship Id="rId8" Type="http://schemas.openxmlformats.org/officeDocument/2006/relationships/chart" Target="../charts/chart223.xml"/><Relationship Id="rId9" Type="http://schemas.openxmlformats.org/officeDocument/2006/relationships/chart" Target="../charts/chart224.xml"/><Relationship Id="rId10" Type="http://schemas.openxmlformats.org/officeDocument/2006/relationships/chart" Target="../charts/chart225.xml"/><Relationship Id="rId11" Type="http://schemas.openxmlformats.org/officeDocument/2006/relationships/chart" Target="../charts/chart226.xml"/><Relationship Id="rId12" Type="http://schemas.openxmlformats.org/officeDocument/2006/relationships/chart" Target="../charts/chart227.xml"/><Relationship Id="rId13" Type="http://schemas.openxmlformats.org/officeDocument/2006/relationships/chart" Target="../charts/chart228.xml"/><Relationship Id="rId14" Type="http://schemas.openxmlformats.org/officeDocument/2006/relationships/chart" Target="../charts/chart229.xml"/><Relationship Id="rId15" Type="http://schemas.openxmlformats.org/officeDocument/2006/relationships/chart" Target="../charts/chart230.xml"/><Relationship Id="rId16" Type="http://schemas.openxmlformats.org/officeDocument/2006/relationships/chart" Target="../charts/chart23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2.xml"/><Relationship Id="rId7" Type="http://schemas.openxmlformats.org/officeDocument/2006/relationships/chart" Target="../charts/chart233.xml"/><Relationship Id="rId8" Type="http://schemas.openxmlformats.org/officeDocument/2006/relationships/chart" Target="../charts/chart234.xml"/><Relationship Id="rId9" Type="http://schemas.openxmlformats.org/officeDocument/2006/relationships/chart" Target="../charts/chart235.xml"/><Relationship Id="rId10" Type="http://schemas.openxmlformats.org/officeDocument/2006/relationships/chart" Target="../charts/chart236.xml"/><Relationship Id="rId11" Type="http://schemas.openxmlformats.org/officeDocument/2006/relationships/chart" Target="../charts/chart237.xml"/><Relationship Id="rId12" Type="http://schemas.openxmlformats.org/officeDocument/2006/relationships/chart" Target="../charts/chart238.xml"/><Relationship Id="rId13" Type="http://schemas.openxmlformats.org/officeDocument/2006/relationships/chart" Target="../charts/chart239.xml"/><Relationship Id="rId14" Type="http://schemas.openxmlformats.org/officeDocument/2006/relationships/chart" Target="../charts/chart240.xml"/><Relationship Id="rId15" Type="http://schemas.openxmlformats.org/officeDocument/2006/relationships/chart" Target="../charts/chart241.xml"/><Relationship Id="rId16" Type="http://schemas.openxmlformats.org/officeDocument/2006/relationships/chart" Target="../charts/chart24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3.xml"/><Relationship Id="rId7" Type="http://schemas.openxmlformats.org/officeDocument/2006/relationships/chart" Target="../charts/chart244.xml"/><Relationship Id="rId8" Type="http://schemas.openxmlformats.org/officeDocument/2006/relationships/chart" Target="../charts/chart245.xml"/><Relationship Id="rId9" Type="http://schemas.openxmlformats.org/officeDocument/2006/relationships/chart" Target="../charts/chart246.xml"/><Relationship Id="rId10" Type="http://schemas.openxmlformats.org/officeDocument/2006/relationships/chart" Target="../charts/chart247.xml"/><Relationship Id="rId11" Type="http://schemas.openxmlformats.org/officeDocument/2006/relationships/chart" Target="../charts/chart248.xml"/><Relationship Id="rId12" Type="http://schemas.openxmlformats.org/officeDocument/2006/relationships/chart" Target="../charts/chart249.xml"/><Relationship Id="rId13" Type="http://schemas.openxmlformats.org/officeDocument/2006/relationships/chart" Target="../charts/chart250.xml"/><Relationship Id="rId14" Type="http://schemas.openxmlformats.org/officeDocument/2006/relationships/chart" Target="../charts/chart251.xml"/><Relationship Id="rId15" Type="http://schemas.openxmlformats.org/officeDocument/2006/relationships/chart" Target="../charts/chart252.xml"/><Relationship Id="rId16" Type="http://schemas.openxmlformats.org/officeDocument/2006/relationships/chart" Target="../charts/chart25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4.xml"/><Relationship Id="rId7" Type="http://schemas.openxmlformats.org/officeDocument/2006/relationships/chart" Target="../charts/chart255.xml"/><Relationship Id="rId8" Type="http://schemas.openxmlformats.org/officeDocument/2006/relationships/chart" Target="../charts/chart256.xml"/><Relationship Id="rId9" Type="http://schemas.openxmlformats.org/officeDocument/2006/relationships/chart" Target="../charts/chart257.xml"/><Relationship Id="rId10" Type="http://schemas.openxmlformats.org/officeDocument/2006/relationships/chart" Target="../charts/chart258.xml"/><Relationship Id="rId11" Type="http://schemas.openxmlformats.org/officeDocument/2006/relationships/chart" Target="../charts/chart259.xml"/><Relationship Id="rId12" Type="http://schemas.openxmlformats.org/officeDocument/2006/relationships/chart" Target="../charts/chart260.xml"/><Relationship Id="rId13" Type="http://schemas.openxmlformats.org/officeDocument/2006/relationships/chart" Target="../charts/chart261.xml"/><Relationship Id="rId14" Type="http://schemas.openxmlformats.org/officeDocument/2006/relationships/chart" Target="../charts/chart262.xml"/><Relationship Id="rId15" Type="http://schemas.openxmlformats.org/officeDocument/2006/relationships/chart" Target="../charts/chart263.xml"/><Relationship Id="rId16" Type="http://schemas.openxmlformats.org/officeDocument/2006/relationships/chart" Target="../charts/chart26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6.xml"/><Relationship Id="rId7" Type="http://schemas.openxmlformats.org/officeDocument/2006/relationships/chart" Target="../charts/chart277.xml"/><Relationship Id="rId8" Type="http://schemas.openxmlformats.org/officeDocument/2006/relationships/chart" Target="../charts/chart278.xml"/><Relationship Id="rId9" Type="http://schemas.openxmlformats.org/officeDocument/2006/relationships/chart" Target="../charts/chart279.xml"/><Relationship Id="rId10" Type="http://schemas.openxmlformats.org/officeDocument/2006/relationships/chart" Target="../charts/chart280.xml"/><Relationship Id="rId11" Type="http://schemas.openxmlformats.org/officeDocument/2006/relationships/chart" Target="../charts/chart281.xml"/><Relationship Id="rId12" Type="http://schemas.openxmlformats.org/officeDocument/2006/relationships/chart" Target="../charts/chart282.xml"/><Relationship Id="rId13" Type="http://schemas.openxmlformats.org/officeDocument/2006/relationships/chart" Target="../charts/chart283.xml"/><Relationship Id="rId14" Type="http://schemas.openxmlformats.org/officeDocument/2006/relationships/chart" Target="../charts/chart284.xml"/><Relationship Id="rId15" Type="http://schemas.openxmlformats.org/officeDocument/2006/relationships/chart" Target="../charts/chart285.xml"/><Relationship Id="rId16" Type="http://schemas.openxmlformats.org/officeDocument/2006/relationships/chart" Target="../charts/chart28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7.xml"/><Relationship Id="rId7" Type="http://schemas.openxmlformats.org/officeDocument/2006/relationships/chart" Target="../charts/chart288.xml"/><Relationship Id="rId8" Type="http://schemas.openxmlformats.org/officeDocument/2006/relationships/chart" Target="../charts/chart289.xml"/><Relationship Id="rId9" Type="http://schemas.openxmlformats.org/officeDocument/2006/relationships/chart" Target="../charts/chart290.xml"/><Relationship Id="rId10" Type="http://schemas.openxmlformats.org/officeDocument/2006/relationships/chart" Target="../charts/chart291.xml"/><Relationship Id="rId11" Type="http://schemas.openxmlformats.org/officeDocument/2006/relationships/chart" Target="../charts/chart292.xml"/><Relationship Id="rId12" Type="http://schemas.openxmlformats.org/officeDocument/2006/relationships/chart" Target="../charts/chart293.xml"/><Relationship Id="rId13" Type="http://schemas.openxmlformats.org/officeDocument/2006/relationships/chart" Target="../charts/chart294.xml"/><Relationship Id="rId14" Type="http://schemas.openxmlformats.org/officeDocument/2006/relationships/chart" Target="../charts/chart295.xml"/><Relationship Id="rId15" Type="http://schemas.openxmlformats.org/officeDocument/2006/relationships/chart" Target="../charts/chart296.xml"/><Relationship Id="rId16" Type="http://schemas.openxmlformats.org/officeDocument/2006/relationships/chart" Target="../charts/chart297.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 Id="rId9" Type="http://schemas.openxmlformats.org/officeDocument/2006/relationships/chart" Target="../charts/chart26.xml"/><Relationship Id="rId10" Type="http://schemas.openxmlformats.org/officeDocument/2006/relationships/chart" Target="../charts/chart27.xml"/><Relationship Id="rId11" Type="http://schemas.openxmlformats.org/officeDocument/2006/relationships/chart" Target="../charts/chart28.xml"/><Relationship Id="rId12" Type="http://schemas.openxmlformats.org/officeDocument/2006/relationships/chart" Target="../charts/chart29.xml"/><Relationship Id="rId13" Type="http://schemas.openxmlformats.org/officeDocument/2006/relationships/chart" Target="../charts/chart30.xml"/><Relationship Id="rId14" Type="http://schemas.openxmlformats.org/officeDocument/2006/relationships/chart" Target="../charts/chart31.xml"/><Relationship Id="rId15" Type="http://schemas.openxmlformats.org/officeDocument/2006/relationships/chart" Target="../charts/chart32.xml"/><Relationship Id="rId16"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 Id="rId7" Type="http://schemas.openxmlformats.org/officeDocument/2006/relationships/chart" Target="../charts/chart35.xml"/><Relationship Id="rId8" Type="http://schemas.openxmlformats.org/officeDocument/2006/relationships/chart" Target="../charts/chart36.xml"/><Relationship Id="rId9" Type="http://schemas.openxmlformats.org/officeDocument/2006/relationships/chart" Target="../charts/chart37.xml"/><Relationship Id="rId10" Type="http://schemas.openxmlformats.org/officeDocument/2006/relationships/chart" Target="../charts/chart38.xml"/><Relationship Id="rId11" Type="http://schemas.openxmlformats.org/officeDocument/2006/relationships/chart" Target="../charts/chart39.xml"/><Relationship Id="rId12" Type="http://schemas.openxmlformats.org/officeDocument/2006/relationships/chart" Target="../charts/chart40.xml"/><Relationship Id="rId13" Type="http://schemas.openxmlformats.org/officeDocument/2006/relationships/chart" Target="../charts/chart41.xml"/><Relationship Id="rId14" Type="http://schemas.openxmlformats.org/officeDocument/2006/relationships/chart" Target="../charts/chart42.xml"/><Relationship Id="rId15" Type="http://schemas.openxmlformats.org/officeDocument/2006/relationships/chart" Target="../charts/chart43.xml"/><Relationship Id="rId1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 Id="rId8" Type="http://schemas.openxmlformats.org/officeDocument/2006/relationships/chart" Target="../charts/chart47.xml"/><Relationship Id="rId9" Type="http://schemas.openxmlformats.org/officeDocument/2006/relationships/chart" Target="../charts/chart48.xml"/><Relationship Id="rId10" Type="http://schemas.openxmlformats.org/officeDocument/2006/relationships/chart" Target="../charts/chart49.xml"/><Relationship Id="rId11" Type="http://schemas.openxmlformats.org/officeDocument/2006/relationships/chart" Target="../charts/chart50.xml"/><Relationship Id="rId12" Type="http://schemas.openxmlformats.org/officeDocument/2006/relationships/chart" Target="../charts/chart51.xml"/><Relationship Id="rId13" Type="http://schemas.openxmlformats.org/officeDocument/2006/relationships/chart" Target="../charts/chart52.xml"/><Relationship Id="rId14" Type="http://schemas.openxmlformats.org/officeDocument/2006/relationships/chart" Target="../charts/chart53.xml"/><Relationship Id="rId15" Type="http://schemas.openxmlformats.org/officeDocument/2006/relationships/chart" Target="../charts/chart54.xml"/><Relationship Id="rId16"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 Id="rId9" Type="http://schemas.openxmlformats.org/officeDocument/2006/relationships/chart" Target="../charts/chart59.xml"/><Relationship Id="rId10" Type="http://schemas.openxmlformats.org/officeDocument/2006/relationships/chart" Target="../charts/chart60.xml"/><Relationship Id="rId11" Type="http://schemas.openxmlformats.org/officeDocument/2006/relationships/chart" Target="../charts/chart61.xml"/><Relationship Id="rId12" Type="http://schemas.openxmlformats.org/officeDocument/2006/relationships/chart" Target="../charts/chart62.xml"/><Relationship Id="rId13" Type="http://schemas.openxmlformats.org/officeDocument/2006/relationships/chart" Target="../charts/chart63.xml"/><Relationship Id="rId14" Type="http://schemas.openxmlformats.org/officeDocument/2006/relationships/chart" Target="../charts/chart64.xml"/><Relationship Id="rId15" Type="http://schemas.openxmlformats.org/officeDocument/2006/relationships/chart" Target="../charts/chart65.xml"/><Relationship Id="rId16" Type="http://schemas.openxmlformats.org/officeDocument/2006/relationships/chart" Target="../charts/chart6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 Id="rId8" Type="http://schemas.openxmlformats.org/officeDocument/2006/relationships/chart" Target="../charts/chart69.xml"/><Relationship Id="rId9" Type="http://schemas.openxmlformats.org/officeDocument/2006/relationships/chart" Target="../charts/chart70.xml"/><Relationship Id="rId10" Type="http://schemas.openxmlformats.org/officeDocument/2006/relationships/chart" Target="../charts/chart71.xml"/><Relationship Id="rId11" Type="http://schemas.openxmlformats.org/officeDocument/2006/relationships/chart" Target="../charts/chart72.xml"/><Relationship Id="rId12" Type="http://schemas.openxmlformats.org/officeDocument/2006/relationships/chart" Target="../charts/chart73.xml"/><Relationship Id="rId13" Type="http://schemas.openxmlformats.org/officeDocument/2006/relationships/chart" Target="../charts/chart74.xml"/><Relationship Id="rId14" Type="http://schemas.openxmlformats.org/officeDocument/2006/relationships/chart" Target="../charts/chart75.xml"/><Relationship Id="rId15" Type="http://schemas.openxmlformats.org/officeDocument/2006/relationships/chart" Target="../charts/chart76.xml"/><Relationship Id="rId16" Type="http://schemas.openxmlformats.org/officeDocument/2006/relationships/chart" Target="../charts/chart7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 Id="rId7" Type="http://schemas.openxmlformats.org/officeDocument/2006/relationships/chart" Target="../charts/chart79.xml"/><Relationship Id="rId8" Type="http://schemas.openxmlformats.org/officeDocument/2006/relationships/chart" Target="../charts/chart80.xml"/><Relationship Id="rId9" Type="http://schemas.openxmlformats.org/officeDocument/2006/relationships/chart" Target="../charts/chart81.xml"/><Relationship Id="rId10" Type="http://schemas.openxmlformats.org/officeDocument/2006/relationships/chart" Target="../charts/chart82.xml"/><Relationship Id="rId11" Type="http://schemas.openxmlformats.org/officeDocument/2006/relationships/chart" Target="../charts/chart83.xml"/><Relationship Id="rId12" Type="http://schemas.openxmlformats.org/officeDocument/2006/relationships/chart" Target="../charts/chart84.xml"/><Relationship Id="rId13" Type="http://schemas.openxmlformats.org/officeDocument/2006/relationships/chart" Target="../charts/chart85.xml"/><Relationship Id="rId14" Type="http://schemas.openxmlformats.org/officeDocument/2006/relationships/chart" Target="../charts/chart86.xml"/><Relationship Id="rId15" Type="http://schemas.openxmlformats.org/officeDocument/2006/relationships/chart" Target="../charts/chart87.xml"/><Relationship Id="rId16" Type="http://schemas.openxmlformats.org/officeDocument/2006/relationships/chart" Target="../charts/chart8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 Id="rId14" Type="http://schemas.openxmlformats.org/officeDocument/2006/relationships/chart" Target="../charts/chart97.xml"/><Relationship Id="rId15" Type="http://schemas.openxmlformats.org/officeDocument/2006/relationships/chart" Target="../charts/chart98.xml"/><Relationship Id="rId1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954560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42439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838593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521468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70640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524259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42307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057515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984776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31861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01481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526428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432462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278792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621593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562436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885399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609523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139377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80805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427009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23626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40195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493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13564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497251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7445785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3591</Words>
  <Application>Microsoft Office PowerPoint</Application>
  <PresentationFormat>On-screen Show (16:9)</PresentationFormat>
  <Paragraphs>1053</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2025-09-08T12:40:26Z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