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298.xml" ContentType="application/vnd.openxmlformats-officedocument.drawingml.chart+xml"/>
  <Override PartName="/ppt/charts/chart29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00.xml" ContentType="application/vnd.openxmlformats-officedocument.drawingml.chart+xml"/>
  <Override PartName="/ppt/charts/chart301.xml" ContentType="application/vnd.openxmlformats-officedocument.drawingml.chart+xml"/>
  <Override PartName="/ppt/charts/chart302.xml" ContentType="application/vnd.openxmlformats-officedocument.drawingml.chart+xml"/>
  <Override PartName="/ppt/charts/chart303.xml" ContentType="application/vnd.openxmlformats-officedocument.drawingml.chart+xml"/>
  <Override PartName="/ppt/charts/chart304.xml" ContentType="application/vnd.openxmlformats-officedocument.drawingml.chart+xml"/>
  <Override PartName="/ppt/charts/chart305.xml" ContentType="application/vnd.openxmlformats-officedocument.drawingml.chart+xml"/>
  <Override PartName="/ppt/charts/chart306.xml" ContentType="application/vnd.openxmlformats-officedocument.drawingml.chart+xml"/>
  <Override PartName="/ppt/charts/chart307.xml" ContentType="application/vnd.openxmlformats-officedocument.drawingml.chart+xml"/>
  <Override PartName="/ppt/charts/chart308.xml" ContentType="application/vnd.openxmlformats-officedocument.drawingml.chart+xml"/>
  <Override PartName="/ppt/charts/chart309.xml" ContentType="application/vnd.openxmlformats-officedocument.drawingml.chart+xml"/>
  <Override PartName="/ppt/charts/chart31.xml" ContentType="application/vnd.openxmlformats-officedocument.drawingml.chart+xml"/>
  <Override PartName="/ppt/charts/chart310.xml" ContentType="application/vnd.openxmlformats-officedocument.drawingml.chart+xml"/>
  <Override PartName="/ppt/charts/chart311.xml" ContentType="application/vnd.openxmlformats-officedocument.drawingml.chart+xml"/>
  <Override PartName="/ppt/charts/chart312.xml" ContentType="application/vnd.openxmlformats-officedocument.drawingml.chart+xml"/>
  <Override PartName="/ppt/charts/chart313.xml" ContentType="application/vnd.openxmlformats-officedocument.drawingml.chart+xml"/>
  <Override PartName="/ppt/charts/chart314.xml" ContentType="application/vnd.openxmlformats-officedocument.drawingml.chart+xml"/>
  <Override PartName="/ppt/charts/chart315.xml" ContentType="application/vnd.openxmlformats-officedocument.drawingml.chart+xml"/>
  <Override PartName="/ppt/charts/chart316.xml" ContentType="application/vnd.openxmlformats-officedocument.drawingml.chart+xml"/>
  <Override PartName="/ppt/charts/chart317.xml" ContentType="application/vnd.openxmlformats-officedocument.drawingml.chart+xml"/>
  <Override PartName="/ppt/charts/chart318.xml" ContentType="application/vnd.openxmlformats-officedocument.drawingml.chart+xml"/>
  <Override PartName="/ppt/charts/chart319.xml" ContentType="application/vnd.openxmlformats-officedocument.drawingml.chart+xml"/>
  <Override PartName="/ppt/charts/chart32.xml" ContentType="application/vnd.openxmlformats-officedocument.drawingml.chart+xml"/>
  <Override PartName="/ppt/charts/chart320.xml" ContentType="application/vnd.openxmlformats-officedocument.drawingml.chart+xml"/>
  <Override PartName="/ppt/charts/chart321.xml" ContentType="application/vnd.openxmlformats-officedocument.drawingml.chart+xml"/>
  <Override PartName="/ppt/charts/chart322.xml" ContentType="application/vnd.openxmlformats-officedocument.drawingml.chart+xml"/>
  <Override PartName="/ppt/charts/chart323.xml" ContentType="application/vnd.openxmlformats-officedocument.drawingml.chart+xml"/>
  <Override PartName="/ppt/charts/chart324.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2"/>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id="{F65B7B73-E414-4527-B6D9-C84F9FCB3B5A}">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85" d="100"/>
          <a:sy n="85" d="100"/>
        </p:scale>
        <p:origin x="444" y="84"/>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notesMaster" Target="notesMasters/notesMaster1.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37" Type="http://schemas.microsoft.com/office/2015/10/relationships/revisionInfo" Target="revisionInfo.xml"/><Relationship Id="rId38"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298.xml.rels><?xml version='1.0' encoding='UTF-8' standalone='yes'?>
<Relationships xmlns="http://schemas.openxmlformats.org/package/2006/relationships"><Relationship Id="rId1" Type="http://schemas.openxmlformats.org/officeDocument/2006/relationships/package" Target="../embeddings/Microsoft_Excel_Worksheet297.xlsx"/></Relationships>
</file>

<file path=ppt/charts/_rels/chart299.xml.rels><?xml version='1.0' encoding='UTF-8' standalone='yes'?>
<Relationships xmlns="http://schemas.openxmlformats.org/package/2006/relationships"><Relationship Id="rId1" Type="http://schemas.openxmlformats.org/officeDocument/2006/relationships/package" Target="../embeddings/Microsoft_Excel_Worksheet29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00.xml.rels><?xml version='1.0' encoding='UTF-8' standalone='yes'?>
<Relationships xmlns="http://schemas.openxmlformats.org/package/2006/relationships"><Relationship Id="rId1" Type="http://schemas.openxmlformats.org/officeDocument/2006/relationships/package" Target="../embeddings/Microsoft_Excel_Worksheet299.xlsx"/></Relationships>
</file>

<file path=ppt/charts/_rels/chart301.xml.rels><?xml version='1.0' encoding='UTF-8' standalone='yes'?>
<Relationships xmlns="http://schemas.openxmlformats.org/package/2006/relationships"><Relationship Id="rId1" Type="http://schemas.openxmlformats.org/officeDocument/2006/relationships/package" Target="../embeddings/Microsoft_Excel_Worksheet300.xlsx"/></Relationships>
</file>

<file path=ppt/charts/_rels/chart302.xml.rels><?xml version='1.0' encoding='UTF-8' standalone='yes'?>
<Relationships xmlns="http://schemas.openxmlformats.org/package/2006/relationships"><Relationship Id="rId1" Type="http://schemas.openxmlformats.org/officeDocument/2006/relationships/package" Target="../embeddings/Microsoft_Excel_Worksheet301.xlsx"/></Relationships>
</file>

<file path=ppt/charts/_rels/chart303.xml.rels><?xml version='1.0' encoding='UTF-8' standalone='yes'?>
<Relationships xmlns="http://schemas.openxmlformats.org/package/2006/relationships"><Relationship Id="rId1" Type="http://schemas.openxmlformats.org/officeDocument/2006/relationships/package" Target="../embeddings/Microsoft_Excel_Worksheet302.xlsx"/></Relationships>
</file>

<file path=ppt/charts/_rels/chart304.xml.rels><?xml version='1.0' encoding='UTF-8' standalone='yes'?>
<Relationships xmlns="http://schemas.openxmlformats.org/package/2006/relationships"><Relationship Id="rId1" Type="http://schemas.openxmlformats.org/officeDocument/2006/relationships/package" Target="../embeddings/Microsoft_Excel_Worksheet303.xlsx"/></Relationships>
</file>

<file path=ppt/charts/_rels/chart305.xml.rels><?xml version='1.0' encoding='UTF-8' standalone='yes'?>
<Relationships xmlns="http://schemas.openxmlformats.org/package/2006/relationships"><Relationship Id="rId1" Type="http://schemas.openxmlformats.org/officeDocument/2006/relationships/package" Target="../embeddings/Microsoft_Excel_Worksheet304.xlsx"/></Relationships>
</file>

<file path=ppt/charts/_rels/chart306.xml.rels><?xml version='1.0' encoding='UTF-8' standalone='yes'?>
<Relationships xmlns="http://schemas.openxmlformats.org/package/2006/relationships"><Relationship Id="rId1" Type="http://schemas.openxmlformats.org/officeDocument/2006/relationships/package" Target="../embeddings/Microsoft_Excel_Worksheet305.xlsx"/></Relationships>
</file>

<file path=ppt/charts/_rels/chart307.xml.rels><?xml version='1.0' encoding='UTF-8' standalone='yes'?>
<Relationships xmlns="http://schemas.openxmlformats.org/package/2006/relationships"><Relationship Id="rId1" Type="http://schemas.openxmlformats.org/officeDocument/2006/relationships/package" Target="../embeddings/Microsoft_Excel_Worksheet306.xlsx"/></Relationships>
</file>

<file path=ppt/charts/_rels/chart308.xml.rels><?xml version='1.0' encoding='UTF-8' standalone='yes'?>
<Relationships xmlns="http://schemas.openxmlformats.org/package/2006/relationships"><Relationship Id="rId1" Type="http://schemas.openxmlformats.org/officeDocument/2006/relationships/package" Target="../embeddings/Microsoft_Excel_Worksheet307.xlsx"/></Relationships>
</file>

<file path=ppt/charts/_rels/chart309.xml.rels><?xml version='1.0' encoding='UTF-8' standalone='yes'?>
<Relationships xmlns="http://schemas.openxmlformats.org/package/2006/relationships"><Relationship Id="rId1" Type="http://schemas.openxmlformats.org/officeDocument/2006/relationships/package" Target="../embeddings/Microsoft_Excel_Worksheet308.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10.xml.rels><?xml version='1.0' encoding='UTF-8' standalone='yes'?>
<Relationships xmlns="http://schemas.openxmlformats.org/package/2006/relationships"><Relationship Id="rId1" Type="http://schemas.openxmlformats.org/officeDocument/2006/relationships/package" Target="../embeddings/Microsoft_Excel_Worksheet309.xlsx"/></Relationships>
</file>

<file path=ppt/charts/_rels/chart311.xml.rels><?xml version='1.0' encoding='UTF-8' standalone='yes'?>
<Relationships xmlns="http://schemas.openxmlformats.org/package/2006/relationships"><Relationship Id="rId1" Type="http://schemas.openxmlformats.org/officeDocument/2006/relationships/package" Target="../embeddings/Microsoft_Excel_Worksheet310.xlsx"/></Relationships>
</file>

<file path=ppt/charts/_rels/chart312.xml.rels><?xml version='1.0' encoding='UTF-8' standalone='yes'?>
<Relationships xmlns="http://schemas.openxmlformats.org/package/2006/relationships"><Relationship Id="rId1" Type="http://schemas.openxmlformats.org/officeDocument/2006/relationships/package" Target="../embeddings/Microsoft_Excel_Worksheet311.xlsx"/></Relationships>
</file>

<file path=ppt/charts/_rels/chart313.xml.rels><?xml version='1.0' encoding='UTF-8' standalone='yes'?>
<Relationships xmlns="http://schemas.openxmlformats.org/package/2006/relationships"><Relationship Id="rId1" Type="http://schemas.openxmlformats.org/officeDocument/2006/relationships/package" Target="../embeddings/Microsoft_Excel_Worksheet312.xlsx"/></Relationships>
</file>

<file path=ppt/charts/_rels/chart314.xml.rels><?xml version='1.0' encoding='UTF-8' standalone='yes'?>
<Relationships xmlns="http://schemas.openxmlformats.org/package/2006/relationships"><Relationship Id="rId1" Type="http://schemas.openxmlformats.org/officeDocument/2006/relationships/package" Target="../embeddings/Microsoft_Excel_Worksheet313.xlsx"/></Relationships>
</file>

<file path=ppt/charts/_rels/chart315.xml.rels><?xml version='1.0' encoding='UTF-8' standalone='yes'?>
<Relationships xmlns="http://schemas.openxmlformats.org/package/2006/relationships"><Relationship Id="rId1" Type="http://schemas.openxmlformats.org/officeDocument/2006/relationships/package" Target="../embeddings/Microsoft_Excel_Worksheet314.xlsx"/></Relationships>
</file>

<file path=ppt/charts/_rels/chart316.xml.rels><?xml version='1.0' encoding='UTF-8' standalone='yes'?>
<Relationships xmlns="http://schemas.openxmlformats.org/package/2006/relationships"><Relationship Id="rId1" Type="http://schemas.openxmlformats.org/officeDocument/2006/relationships/package" Target="../embeddings/Microsoft_Excel_Worksheet315.xlsx"/></Relationships>
</file>

<file path=ppt/charts/_rels/chart317.xml.rels><?xml version='1.0' encoding='UTF-8' standalone='yes'?>
<Relationships xmlns="http://schemas.openxmlformats.org/package/2006/relationships"><Relationship Id="rId1" Type="http://schemas.openxmlformats.org/officeDocument/2006/relationships/package" Target="../embeddings/Microsoft_Excel_Worksheet316.xlsx"/></Relationships>
</file>

<file path=ppt/charts/_rels/chart318.xml.rels><?xml version='1.0' encoding='UTF-8' standalone='yes'?>
<Relationships xmlns="http://schemas.openxmlformats.org/package/2006/relationships"><Relationship Id="rId1" Type="http://schemas.openxmlformats.org/officeDocument/2006/relationships/package" Target="../embeddings/Microsoft_Excel_Worksheet317.xlsx"/></Relationships>
</file>

<file path=ppt/charts/_rels/chart319.xml.rels><?xml version='1.0' encoding='UTF-8' standalone='yes'?>
<Relationships xmlns="http://schemas.openxmlformats.org/package/2006/relationships"><Relationship Id="rId1" Type="http://schemas.openxmlformats.org/officeDocument/2006/relationships/package" Target="../embeddings/Microsoft_Excel_Worksheet318.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20.xml.rels><?xml version='1.0' encoding='UTF-8' standalone='yes'?>
<Relationships xmlns="http://schemas.openxmlformats.org/package/2006/relationships"><Relationship Id="rId1" Type="http://schemas.openxmlformats.org/officeDocument/2006/relationships/package" Target="../embeddings/Microsoft_Excel_Worksheet319.xlsx"/></Relationships>
</file>

<file path=ppt/charts/_rels/chart321.xml.rels><?xml version='1.0' encoding='UTF-8' standalone='yes'?>
<Relationships xmlns="http://schemas.openxmlformats.org/package/2006/relationships"><Relationship Id="rId1" Type="http://schemas.openxmlformats.org/officeDocument/2006/relationships/package" Target="../embeddings/Microsoft_Excel_Worksheet320.xlsx"/></Relationships>
</file>

<file path=ppt/charts/_rels/chart322.xml.rels><?xml version='1.0' encoding='UTF-8' standalone='yes'?>
<Relationships xmlns="http://schemas.openxmlformats.org/package/2006/relationships"><Relationship Id="rId1" Type="http://schemas.openxmlformats.org/officeDocument/2006/relationships/package" Target="../embeddings/Microsoft_Excel_Worksheet321.xlsx"/></Relationships>
</file>

<file path=ppt/charts/_rels/chart323.xml.rels><?xml version='1.0' encoding='UTF-8' standalone='yes'?>
<Relationships xmlns="http://schemas.openxmlformats.org/package/2006/relationships"><Relationship Id="rId1" Type="http://schemas.openxmlformats.org/officeDocument/2006/relationships/package" Target="../embeddings/Microsoft_Excel_Worksheet322.xlsx"/></Relationships>
</file>

<file path=ppt/charts/_rels/chart324.xml.rels><?xml version='1.0' encoding='UTF-8' standalone='yes'?>
<Relationships xmlns="http://schemas.openxmlformats.org/package/2006/relationships"><Relationship Id="rId1" Type="http://schemas.openxmlformats.org/officeDocument/2006/relationships/package" Target="../embeddings/Microsoft_Excel_Worksheet323.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1.5444833696659258e-05</c:v>
                </c:pt>
                <c:pt idx="1">
                  <c:v>0.0014288275396457098</c:v>
                </c:pt>
                <c:pt idx="2">
                  <c:v>0.0008711224294308466</c:v>
                </c:pt>
                <c:pt idx="3">
                  <c:v>0.00658809637792864</c:v>
                </c:pt>
                <c:pt idx="4">
                  <c:v>0.002724947190615666</c:v>
                </c:pt>
                <c:pt idx="5">
                  <c:v>0.0024211355111822316</c:v>
                </c:pt>
                <c:pt idx="6">
                  <c:v>0.020525051383394794</c:v>
                </c:pt>
                <c:pt idx="7">
                  <c:v>0.01640976032842305</c:v>
                </c:pt>
                <c:pt idx="8">
                  <c:v>0.034463408809668514</c:v>
                </c:pt>
                <c:pt idx="9">
                  <c:v>0.016358597650737352</c:v>
                </c:pt>
                <c:pt idx="10">
                  <c:v>0.011819951708468461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5.872709643239137e-06</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0.075987114333625</c:v>
                </c:pt>
                <c:pt idx="1">
                  <c:v>0.006073270753232594</c:v>
                </c:pt>
                <c:pt idx="2">
                  <c:v>0.008872227675741015</c:v>
                </c:pt>
                <c:pt idx="3">
                  <c:v>0.026528305498242234</c:v>
                </c:pt>
                <c:pt idx="4">
                  <c:v>0.10924557874443219</c:v>
                </c:pt>
                <c:pt idx="5">
                  <c:v>0.06854512308483184</c:v>
                </c:pt>
                <c:pt idx="6">
                  <c:v>0.21779239683916565</c:v>
                </c:pt>
                <c:pt idx="7">
                  <c:v>0.1584990112741501</c:v>
                </c:pt>
                <c:pt idx="8">
                  <c:v>0.26116784386660485</c:v>
                </c:pt>
                <c:pt idx="9">
                  <c:v>0.05249614448092028</c:v>
                </c:pt>
                <c:pt idx="10">
                  <c:v>0.014792983449054269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5.872709643239137e-06</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0.0013820749780182892</c:v>
                </c:pt>
                <c:pt idx="1">
                  <c:v>0.000105581416291328</c:v>
                </c:pt>
                <c:pt idx="2">
                  <c:v>0.00016108074060959914</c:v>
                </c:pt>
                <c:pt idx="3">
                  <c:v>0.000507040464211404</c:v>
                </c:pt>
                <c:pt idx="4">
                  <c:v>0.0019637434742806274</c:v>
                </c:pt>
                <c:pt idx="5">
                  <c:v>0.0012100492434937431</c:v>
                </c:pt>
                <c:pt idx="6">
                  <c:v>0.003893627295887939</c:v>
                </c:pt>
                <c:pt idx="7">
                  <c:v>0.004799968237281767</c:v>
                </c:pt>
                <c:pt idx="8">
                  <c:v>0.0028677249418169446</c:v>
                </c:pt>
                <c:pt idx="9">
                  <c:v>0.0009048494470347405</c:v>
                </c:pt>
                <c:pt idx="10">
                  <c:v>0.0003139862196362981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2.5516269030972075e-07</c:v>
                </c:pt>
                <c:pt idx="3">
                  <c:v>0.07015941668175954</c:v>
                </c:pt>
                <c:pt idx="4">
                  <c:v>0.0390813591997439</c:v>
                </c:pt>
                <c:pt idx="5">
                  <c:v>0.04124769773083601</c:v>
                </c:pt>
                <c:pt idx="6">
                  <c:v>0.022447565871506092</c:v>
                </c:pt>
                <c:pt idx="7">
                  <c:v>0.07007288007793164</c:v>
                </c:pt>
                <c:pt idx="8">
                  <c:v>0.017753607601293627</c:v>
                </c:pt>
                <c:pt idx="9">
                  <c:v>0.0001309494926669487</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0.00582909441113341</c:v>
                </c:pt>
                <c:pt idx="1">
                  <c:v>0.00046589041991429523</c:v>
                </c:pt>
                <c:pt idx="2">
                  <c:v>0.0006806029313325278</c:v>
                </c:pt>
                <c:pt idx="3">
                  <c:v>0.0020350292108436557</c:v>
                </c:pt>
                <c:pt idx="4">
                  <c:v>0.008380404994777034</c:v>
                </c:pt>
                <c:pt idx="5">
                  <c:v>0.005258207228793761</c:v>
                </c:pt>
                <c:pt idx="6">
                  <c:v>0.016707206930224885</c:v>
                </c:pt>
                <c:pt idx="7">
                  <c:v>0.02003460760947631</c:v>
                </c:pt>
                <c:pt idx="8">
                  <c:v>0.012158715446567272</c:v>
                </c:pt>
                <c:pt idx="9">
                  <c:v>0.004027064129008179</c:v>
                </c:pt>
                <c:pt idx="10">
                  <c:v>0.0011347936805216176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5.9131908028297804e-06</c:v>
                </c:pt>
                <c:pt idx="1">
                  <c:v>2.0055227548059046e-05</c:v>
                </c:pt>
                <c:pt idx="2">
                  <c:v>3.1137291430285486e-05</c:v>
                </c:pt>
                <c:pt idx="3">
                  <c:v>0.06730220097645388</c:v>
                </c:pt>
                <c:pt idx="4">
                  <c:v>0.07325827275035034</c:v>
                </c:pt>
                <c:pt idx="5">
                  <c:v>0.0346323593536196</c:v>
                </c:pt>
                <c:pt idx="6">
                  <c:v>0.031598520312906206</c:v>
                </c:pt>
                <c:pt idx="7">
                  <c:v>0.040062529304925924</c:v>
                </c:pt>
                <c:pt idx="8">
                  <c:v>0.01794794002006598</c:v>
                </c:pt>
                <c:pt idx="9">
                  <c:v>0.013892483552955994</c:v>
                </c:pt>
                <c:pt idx="10">
                  <c:v>1.2405295390551985e-07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1.2405295390551985e-07</c:v>
                </c:pt>
                <c:pt idx="1">
                  <c:v>0.013892483552955994</c:v>
                </c:pt>
                <c:pt idx="2">
                  <c:v>0.01794794002006598</c:v>
                </c:pt>
                <c:pt idx="3">
                  <c:v>0.040062529304925924</c:v>
                </c:pt>
                <c:pt idx="4">
                  <c:v>0.0346323593536196</c:v>
                </c:pt>
                <c:pt idx="5">
                  <c:v>0.031598520312906206</c:v>
                </c:pt>
                <c:pt idx="6">
                  <c:v>0.06730220097645388</c:v>
                </c:pt>
                <c:pt idx="7">
                  <c:v>0.07325827275035034</c:v>
                </c:pt>
                <c:pt idx="8">
                  <c:v>2.0055227548059046e-05</c:v>
                </c:pt>
                <c:pt idx="9">
                  <c:v>3.1137291430285486e-05</c:v>
                </c:pt>
                <c:pt idx="10">
                  <c:v>5.9131908028297804e-06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0.0013820749780182892</c:v>
                </c:pt>
                <c:pt idx="1">
                  <c:v>0.000105581416291328</c:v>
                </c:pt>
                <c:pt idx="2">
                  <c:v>0.00016108074060959914</c:v>
                </c:pt>
                <c:pt idx="3">
                  <c:v>0.000507040464211404</c:v>
                </c:pt>
                <c:pt idx="4">
                  <c:v>0.0019637434742806274</c:v>
                </c:pt>
                <c:pt idx="5">
                  <c:v>0.0012100492434937431</c:v>
                </c:pt>
                <c:pt idx="6">
                  <c:v>0.003893627295887939</c:v>
                </c:pt>
                <c:pt idx="7">
                  <c:v>0.004799968237281767</c:v>
                </c:pt>
                <c:pt idx="8">
                  <c:v>0.0028677249418169446</c:v>
                </c:pt>
                <c:pt idx="9">
                  <c:v>0.0009048494470347405</c:v>
                </c:pt>
                <c:pt idx="10">
                  <c:v>0.0003139862196362981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0.034267255754208456</c:v>
                </c:pt>
                <c:pt idx="3">
                  <c:v>0.006827337072079137</c:v>
                </c:pt>
                <c:pt idx="4">
                  <c:v>0.009911853027981745</c:v>
                </c:pt>
                <c:pt idx="5">
                  <c:v>0.026441787850900917</c:v>
                </c:pt>
                <c:pt idx="6">
                  <c:v>1.4726532412161027e-06</c:v>
                </c:pt>
                <c:pt idx="7">
                  <c:v>0.0641718200234897</c:v>
                </c:pt>
                <c:pt idx="8">
                  <c:v>0.06276456862498127</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0.00582909441113341</c:v>
                </c:pt>
                <c:pt idx="1">
                  <c:v>0.00046589041991429523</c:v>
                </c:pt>
                <c:pt idx="2">
                  <c:v>0.0006806029313325278</c:v>
                </c:pt>
                <c:pt idx="3">
                  <c:v>0.0020350292108436557</c:v>
                </c:pt>
                <c:pt idx="4">
                  <c:v>0.008380404994777034</c:v>
                </c:pt>
                <c:pt idx="5">
                  <c:v>0.005258207228793761</c:v>
                </c:pt>
                <c:pt idx="6">
                  <c:v>0.016707206930224885</c:v>
                </c:pt>
                <c:pt idx="7">
                  <c:v>0.02003460760947631</c:v>
                </c:pt>
                <c:pt idx="8">
                  <c:v>0.012158715446567272</c:v>
                </c:pt>
                <c:pt idx="9">
                  <c:v>0.004027064129008179</c:v>
                </c:pt>
                <c:pt idx="10">
                  <c:v>0.0011347936805216176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1.9434962778531443e-06</c:v>
                </c:pt>
                <c:pt idx="1">
                  <c:v>2.2329531702993578e-06</c:v>
                </c:pt>
                <c:pt idx="2">
                  <c:v>0.027770080751443327</c:v>
                </c:pt>
                <c:pt idx="3">
                  <c:v>0.0318619674360169</c:v>
                </c:pt>
                <c:pt idx="4">
                  <c:v>0.01691900346938896</c:v>
                </c:pt>
                <c:pt idx="5">
                  <c:v>0.020802357138447355</c:v>
                </c:pt>
                <c:pt idx="6">
                  <c:v>0.017400080824634567</c:v>
                </c:pt>
                <c:pt idx="7">
                  <c:v>0.0519806273945063</c:v>
                </c:pt>
                <c:pt idx="8">
                  <c:v>0.06171832941525862</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0.06171832941525862</c:v>
                </c:pt>
                <c:pt idx="3">
                  <c:v>0.0519806273945063</c:v>
                </c:pt>
                <c:pt idx="4">
                  <c:v>0.020802357138447355</c:v>
                </c:pt>
                <c:pt idx="5">
                  <c:v>0.017400080824634567</c:v>
                </c:pt>
                <c:pt idx="6">
                  <c:v>0.0318619674360169</c:v>
                </c:pt>
                <c:pt idx="7">
                  <c:v>0.01691900346938896</c:v>
                </c:pt>
                <c:pt idx="8">
                  <c:v>2.2329531702993578e-06</c:v>
                </c:pt>
                <c:pt idx="9">
                  <c:v>0.027770080751443327</c:v>
                </c:pt>
                <c:pt idx="10">
                  <c:v>1.9434962778531443e-06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1.5444833696659258e-05</c:v>
                </c:pt>
                <c:pt idx="1">
                  <c:v>0.0014288275396457098</c:v>
                </c:pt>
                <c:pt idx="2">
                  <c:v>0.0008711224294308466</c:v>
                </c:pt>
                <c:pt idx="3">
                  <c:v>0.00658809637792864</c:v>
                </c:pt>
                <c:pt idx="4">
                  <c:v>0.002724947190615666</c:v>
                </c:pt>
                <c:pt idx="5">
                  <c:v>0.0024211355111822316</c:v>
                </c:pt>
                <c:pt idx="6">
                  <c:v>0.020525051383394794</c:v>
                </c:pt>
                <c:pt idx="7">
                  <c:v>0.034463408809668514</c:v>
                </c:pt>
                <c:pt idx="8">
                  <c:v>0.01640976032842305</c:v>
                </c:pt>
                <c:pt idx="9">
                  <c:v>0.016358597650737352</c:v>
                </c:pt>
                <c:pt idx="10">
                  <c:v>0.011819951708468461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0.0013820749780182892</c:v>
                </c:pt>
                <c:pt idx="1">
                  <c:v>0.000105581416291328</c:v>
                </c:pt>
                <c:pt idx="2">
                  <c:v>0.00016108074060959914</c:v>
                </c:pt>
                <c:pt idx="3">
                  <c:v>0.000507040464211404</c:v>
                </c:pt>
                <c:pt idx="4">
                  <c:v>0.0019637434742806274</c:v>
                </c:pt>
                <c:pt idx="5">
                  <c:v>0.0012100492434937431</c:v>
                </c:pt>
                <c:pt idx="6">
                  <c:v>0.003893627295887939</c:v>
                </c:pt>
                <c:pt idx="7">
                  <c:v>0.004799968237281767</c:v>
                </c:pt>
                <c:pt idx="8">
                  <c:v>0.0028677249418169446</c:v>
                </c:pt>
                <c:pt idx="9">
                  <c:v>0.0009048494470347405</c:v>
                </c:pt>
                <c:pt idx="10">
                  <c:v>0.0003139862196362981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2.5516269030972075e-07</c:v>
                </c:pt>
                <c:pt idx="3">
                  <c:v>0.07015941668175954</c:v>
                </c:pt>
                <c:pt idx="4">
                  <c:v>0.0390813591997439</c:v>
                </c:pt>
                <c:pt idx="5">
                  <c:v>0.04124769773083601</c:v>
                </c:pt>
                <c:pt idx="6">
                  <c:v>0.022447565871506092</c:v>
                </c:pt>
                <c:pt idx="7">
                  <c:v>0.07007288007793164</c:v>
                </c:pt>
                <c:pt idx="8">
                  <c:v>0.017753607601293627</c:v>
                </c:pt>
                <c:pt idx="9">
                  <c:v>0.0001309494926669487</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0.00582909441113341</c:v>
                </c:pt>
                <c:pt idx="1">
                  <c:v>0.00046589041991429523</c:v>
                </c:pt>
                <c:pt idx="2">
                  <c:v>0.0006806029313325278</c:v>
                </c:pt>
                <c:pt idx="3">
                  <c:v>0.0020350292108436557</c:v>
                </c:pt>
                <c:pt idx="4">
                  <c:v>0.008380404994777034</c:v>
                </c:pt>
                <c:pt idx="5">
                  <c:v>0.005258207228793761</c:v>
                </c:pt>
                <c:pt idx="6">
                  <c:v>0.016707206930224885</c:v>
                </c:pt>
                <c:pt idx="7">
                  <c:v>0.02003460760947631</c:v>
                </c:pt>
                <c:pt idx="8">
                  <c:v>0.012158715446567272</c:v>
                </c:pt>
                <c:pt idx="9">
                  <c:v>0.004027064129008179</c:v>
                </c:pt>
                <c:pt idx="10">
                  <c:v>0.0011347936805216176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0.009624955572558335</c:v>
                </c:pt>
                <c:pt idx="3">
                  <c:v>0.07844769750622496</c:v>
                </c:pt>
                <c:pt idx="4">
                  <c:v>0.08989056765723218</c:v>
                </c:pt>
                <c:pt idx="5">
                  <c:v>0.0011853292649575801</c:v>
                </c:pt>
                <c:pt idx="6">
                  <c:v>0.009911237300409399</c:v>
                </c:pt>
                <c:pt idx="7">
                  <c:v>0.09702676708548813</c:v>
                </c:pt>
                <c:pt idx="8">
                  <c:v>0.003708295819672215</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0.075987114333625</c:v>
                </c:pt>
                <c:pt idx="1">
                  <c:v>0.006073270753232594</c:v>
                </c:pt>
                <c:pt idx="2">
                  <c:v>0.008872227675741015</c:v>
                </c:pt>
                <c:pt idx="3">
                  <c:v>0.026528305498242234</c:v>
                </c:pt>
                <c:pt idx="4">
                  <c:v>0.10924557874443219</c:v>
                </c:pt>
                <c:pt idx="5">
                  <c:v>0.06854512308483184</c:v>
                </c:pt>
                <c:pt idx="6">
                  <c:v>0.21779239683916565</c:v>
                </c:pt>
                <c:pt idx="7">
                  <c:v>0.26116784386660485</c:v>
                </c:pt>
                <c:pt idx="8">
                  <c:v>0.1584990112741501</c:v>
                </c:pt>
                <c:pt idx="9">
                  <c:v>0.05249614448092028</c:v>
                </c:pt>
                <c:pt idx="10">
                  <c:v>0.014792983449054269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0.003708295819672215</c:v>
                </c:pt>
                <c:pt idx="3">
                  <c:v>0.09702676708548813</c:v>
                </c:pt>
                <c:pt idx="4">
                  <c:v>0.0011853292649575801</c:v>
                </c:pt>
                <c:pt idx="5">
                  <c:v>0.009911237300409399</c:v>
                </c:pt>
                <c:pt idx="6">
                  <c:v>0.07844769750622496</c:v>
                </c:pt>
                <c:pt idx="7">
                  <c:v>0.08989056765723218</c:v>
                </c:pt>
                <c:pt idx="8">
                  <c:v/>
                </c:pt>
                <c:pt idx="9">
                  <c:v>0.009624955572558335</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1.4877245075701976e-07</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0.0013820749780182892</c:v>
                </c:pt>
                <c:pt idx="1">
                  <c:v>0.000105581416291328</c:v>
                </c:pt>
                <c:pt idx="2">
                  <c:v>0.00016108074060959914</c:v>
                </c:pt>
                <c:pt idx="3">
                  <c:v>0.000507040464211404</c:v>
                </c:pt>
                <c:pt idx="4">
                  <c:v>0.0019637434742806274</c:v>
                </c:pt>
                <c:pt idx="5">
                  <c:v>0.0012100492434937431</c:v>
                </c:pt>
                <c:pt idx="6">
                  <c:v>0.003893627295887939</c:v>
                </c:pt>
                <c:pt idx="7">
                  <c:v>0.004799968237281767</c:v>
                </c:pt>
                <c:pt idx="8">
                  <c:v>0.0028677249418169446</c:v>
                </c:pt>
                <c:pt idx="9">
                  <c:v>0.0009048494470347405</c:v>
                </c:pt>
                <c:pt idx="10">
                  <c:v>0.0003139862196362981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0.034267255754208456</c:v>
                </c:pt>
                <c:pt idx="3">
                  <c:v>0.006827337072079137</c:v>
                </c:pt>
                <c:pt idx="4">
                  <c:v>0.009911853027981745</c:v>
                </c:pt>
                <c:pt idx="5">
                  <c:v>0.026441787850900917</c:v>
                </c:pt>
                <c:pt idx="6">
                  <c:v>1.4726532412161027e-06</c:v>
                </c:pt>
                <c:pt idx="7">
                  <c:v>0.0641718200234897</c:v>
                </c:pt>
                <c:pt idx="8">
                  <c:v>0.06276456862498127</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0.00582909441113341</c:v>
                </c:pt>
                <c:pt idx="1">
                  <c:v>0.00046589041991429523</c:v>
                </c:pt>
                <c:pt idx="2">
                  <c:v>0.0006806029313325278</c:v>
                </c:pt>
                <c:pt idx="3">
                  <c:v>0.0020350292108436557</c:v>
                </c:pt>
                <c:pt idx="4">
                  <c:v>0.008380404994777034</c:v>
                </c:pt>
                <c:pt idx="5">
                  <c:v>0.005258207228793761</c:v>
                </c:pt>
                <c:pt idx="6">
                  <c:v>0.016707206930224885</c:v>
                </c:pt>
                <c:pt idx="7">
                  <c:v>0.02003460760947631</c:v>
                </c:pt>
                <c:pt idx="8">
                  <c:v>0.012158715446567272</c:v>
                </c:pt>
                <c:pt idx="9">
                  <c:v>0.004027064129008179</c:v>
                </c:pt>
                <c:pt idx="10">
                  <c:v>0.0011347936805216176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2.6886924350949647e-05</c:v>
                </c:pt>
                <c:pt idx="1">
                  <c:v>0.03889779998381663</c:v>
                </c:pt>
                <c:pt idx="2">
                  <c:v>0.008003546001222972</c:v>
                </c:pt>
                <c:pt idx="3">
                  <c:v/>
                </c:pt>
                <c:pt idx="4">
                  <c:v>0.000746483446360842</c:v>
                </c:pt>
                <c:pt idx="5">
                  <c:v>0.052241447653462884</c:v>
                </c:pt>
                <c:pt idx="6">
                  <c:v>0.007650994406495471</c:v>
                </c:pt>
                <c:pt idx="7">
                  <c:v>0.06491184673736135</c:v>
                </c:pt>
                <c:pt idx="8">
                  <c:v>0.0617145561199249</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0.075987114333625</c:v>
                </c:pt>
                <c:pt idx="1">
                  <c:v>0.006073270753232594</c:v>
                </c:pt>
                <c:pt idx="2">
                  <c:v>0.008872227675741015</c:v>
                </c:pt>
                <c:pt idx="3">
                  <c:v>0.026528305498242234</c:v>
                </c:pt>
                <c:pt idx="4">
                  <c:v>0.10924557874443219</c:v>
                </c:pt>
                <c:pt idx="5">
                  <c:v>0.06854512308483184</c:v>
                </c:pt>
                <c:pt idx="6">
                  <c:v>0.21779239683916565</c:v>
                </c:pt>
                <c:pt idx="7">
                  <c:v>0.26116784386660485</c:v>
                </c:pt>
                <c:pt idx="8">
                  <c:v>0.1584990112741501</c:v>
                </c:pt>
                <c:pt idx="9">
                  <c:v>0.05249614448092028</c:v>
                </c:pt>
                <c:pt idx="10">
                  <c:v>0.014792983449054269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0.00582909441113341</c:v>
                </c:pt>
                <c:pt idx="1">
                  <c:v>0.00046589041991429523</c:v>
                </c:pt>
                <c:pt idx="2">
                  <c:v>0.0006806029313325278</c:v>
                </c:pt>
                <c:pt idx="3">
                  <c:v>0.0020350292108436557</c:v>
                </c:pt>
                <c:pt idx="4">
                  <c:v>0.008380404994777034</c:v>
                </c:pt>
                <c:pt idx="5">
                  <c:v>0.005258207228793761</c:v>
                </c:pt>
                <c:pt idx="6">
                  <c:v>0.016707206930224885</c:v>
                </c:pt>
                <c:pt idx="7">
                  <c:v>0.012158715446567272</c:v>
                </c:pt>
                <c:pt idx="8">
                  <c:v>0.02003460760947631</c:v>
                </c:pt>
                <c:pt idx="9">
                  <c:v>0.004027064129008179</c:v>
                </c:pt>
                <c:pt idx="10">
                  <c:v>0.0011347936805216176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0.0617145561199249</c:v>
                </c:pt>
                <c:pt idx="3">
                  <c:v>0.06491184673736135</c:v>
                </c:pt>
                <c:pt idx="4">
                  <c:v>0.052241447653462884</c:v>
                </c:pt>
                <c:pt idx="5">
                  <c:v>0.007650994406495471</c:v>
                </c:pt>
                <c:pt idx="6">
                  <c:v/>
                </c:pt>
                <c:pt idx="7">
                  <c:v>0.000746483446360842</c:v>
                </c:pt>
                <c:pt idx="8">
                  <c:v>0.03889779998381663</c:v>
                </c:pt>
                <c:pt idx="9">
                  <c:v>0.008003546001222972</c:v>
                </c:pt>
                <c:pt idx="10">
                  <c:v>2.6886924350949647e-05</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0.0013820749780182892</c:v>
                </c:pt>
                <c:pt idx="1">
                  <c:v>0.000105581416291328</c:v>
                </c:pt>
                <c:pt idx="2">
                  <c:v>0.00016108074060959914</c:v>
                </c:pt>
                <c:pt idx="3">
                  <c:v>0.000507040464211404</c:v>
                </c:pt>
                <c:pt idx="4">
                  <c:v>0.0019637434742806274</c:v>
                </c:pt>
                <c:pt idx="5">
                  <c:v>0.0012100492434937431</c:v>
                </c:pt>
                <c:pt idx="6">
                  <c:v>0.003893627295887939</c:v>
                </c:pt>
                <c:pt idx="7">
                  <c:v>0.004799968237281767</c:v>
                </c:pt>
                <c:pt idx="8">
                  <c:v>0.0028677249418169446</c:v>
                </c:pt>
                <c:pt idx="9">
                  <c:v>0.0009048494470347405</c:v>
                </c:pt>
                <c:pt idx="10">
                  <c:v>0.0003139862196362981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0.0012318220897836638</c:v>
                </c:pt>
                <c:pt idx="8">
                  <c:v>0.00926376721896177</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0.00582909441113341</c:v>
                </c:pt>
                <c:pt idx="1">
                  <c:v>0.00046589041991429523</c:v>
                </c:pt>
                <c:pt idx="2">
                  <c:v>0.0006806029313325278</c:v>
                </c:pt>
                <c:pt idx="3">
                  <c:v>0.0020350292108436557</c:v>
                </c:pt>
                <c:pt idx="4">
                  <c:v>0.008380404994777034</c:v>
                </c:pt>
                <c:pt idx="5">
                  <c:v>0.005258207228793761</c:v>
                </c:pt>
                <c:pt idx="6">
                  <c:v>0.016707206930224885</c:v>
                </c:pt>
                <c:pt idx="7">
                  <c:v>0.02003460760947631</c:v>
                </c:pt>
                <c:pt idx="8">
                  <c:v>0.012158715446567272</c:v>
                </c:pt>
                <c:pt idx="9">
                  <c:v>0.004027064129008179</c:v>
                </c:pt>
                <c:pt idx="10">
                  <c:v>0.0011347936805216176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8.765991781950135e-07</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5.008646551758464e-07</c:v>
                </c:pt>
                <c:pt idx="5">
                  <c:v/>
                </c:pt>
                <c:pt idx="6">
                  <c:v/>
                </c:pt>
                <c:pt idx="7">
                  <c:v>0.00415582430339055</c:v>
                </c:pt>
                <c:pt idx="8">
                  <c:v>0.011988295694564919</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0.011988295694564919</c:v>
                </c:pt>
                <c:pt idx="3">
                  <c:v>0.00415582430339055</c:v>
                </c:pt>
                <c:pt idx="4">
                  <c:v/>
                </c:pt>
                <c:pt idx="5">
                  <c:v/>
                </c:pt>
                <c:pt idx="6">
                  <c:v/>
                </c:pt>
                <c:pt idx="7">
                  <c:v>5.008646551758464e-07</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0.0013820749780182892</c:v>
                </c:pt>
                <c:pt idx="1">
                  <c:v>0.000105581416291328</c:v>
                </c:pt>
                <c:pt idx="2">
                  <c:v>0.00016108074060959914</c:v>
                </c:pt>
                <c:pt idx="3">
                  <c:v>0.000507040464211404</c:v>
                </c:pt>
                <c:pt idx="4">
                  <c:v>0.0019637434742806274</c:v>
                </c:pt>
                <c:pt idx="5">
                  <c:v>0.0012100492434937431</c:v>
                </c:pt>
                <c:pt idx="6">
                  <c:v>0.003893627295887939</c:v>
                </c:pt>
                <c:pt idx="7">
                  <c:v>0.004799968237281767</c:v>
                </c:pt>
                <c:pt idx="8">
                  <c:v>0.0028677249418169446</c:v>
                </c:pt>
                <c:pt idx="9">
                  <c:v>0.0009048494470347405</c:v>
                </c:pt>
                <c:pt idx="10">
                  <c:v>0.0003139862196362981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0.0012318220897836638</c:v>
                </c:pt>
                <c:pt idx="8">
                  <c:v>0.00926376721896177</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0.00582909441113341</c:v>
                </c:pt>
                <c:pt idx="1">
                  <c:v>0.00046589041991429523</c:v>
                </c:pt>
                <c:pt idx="2">
                  <c:v>0.0006806029313325278</c:v>
                </c:pt>
                <c:pt idx="3">
                  <c:v>0.0020350292108436557</c:v>
                </c:pt>
                <c:pt idx="4">
                  <c:v>0.008380404994777034</c:v>
                </c:pt>
                <c:pt idx="5">
                  <c:v>0.005258207228793761</c:v>
                </c:pt>
                <c:pt idx="6">
                  <c:v>0.016707206930224885</c:v>
                </c:pt>
                <c:pt idx="7">
                  <c:v>0.02003460760947631</c:v>
                </c:pt>
                <c:pt idx="8">
                  <c:v>0.012158715446567272</c:v>
                </c:pt>
                <c:pt idx="9">
                  <c:v>0.004027064129008179</c:v>
                </c:pt>
                <c:pt idx="10">
                  <c:v>0.0011347936805216176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0.0003696201288559587</c:v>
                </c:pt>
                <c:pt idx="7">
                  <c:v>0.0019024634580469674</c:v>
                </c:pt>
                <c:pt idx="8">
                  <c:v>0.011687173337250879</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0.075987114333625</c:v>
                </c:pt>
                <c:pt idx="1">
                  <c:v>0.006073270753232594</c:v>
                </c:pt>
                <c:pt idx="2">
                  <c:v>0.008872227675741015</c:v>
                </c:pt>
                <c:pt idx="3">
                  <c:v>0.026528305498242234</c:v>
                </c:pt>
                <c:pt idx="4">
                  <c:v>0.10924557874443219</c:v>
                </c:pt>
                <c:pt idx="5">
                  <c:v>0.06854512308483184</c:v>
                </c:pt>
                <c:pt idx="6">
                  <c:v>0.21779239683916565</c:v>
                </c:pt>
                <c:pt idx="7">
                  <c:v>0.26116784386660485</c:v>
                </c:pt>
                <c:pt idx="8">
                  <c:v>0.1584990112741501</c:v>
                </c:pt>
                <c:pt idx="9">
                  <c:v>0.05249614448092028</c:v>
                </c:pt>
                <c:pt idx="10">
                  <c:v>0.014792983449054269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0.011687173337250879</c:v>
                </c:pt>
                <c:pt idx="3">
                  <c:v>0.0019024634580469674</c:v>
                </c:pt>
                <c:pt idx="4">
                  <c:v/>
                </c:pt>
                <c:pt idx="5">
                  <c:v>0.0003696201288559587</c:v>
                </c:pt>
                <c:pt idx="6">
                  <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8.765991781950135e-07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0.0013820749780182892</c:v>
                </c:pt>
                <c:pt idx="1">
                  <c:v>0.000105581416291328</c:v>
                </c:pt>
                <c:pt idx="2">
                  <c:v>0.00016108074060959914</c:v>
                </c:pt>
                <c:pt idx="3">
                  <c:v>0.000507040464211404</c:v>
                </c:pt>
                <c:pt idx="4">
                  <c:v>0.0019637434742806274</c:v>
                </c:pt>
                <c:pt idx="5">
                  <c:v>0.0012100492434937431</c:v>
                </c:pt>
                <c:pt idx="6">
                  <c:v>0.003893627295887939</c:v>
                </c:pt>
                <c:pt idx="7">
                  <c:v>0.004799968237281767</c:v>
                </c:pt>
                <c:pt idx="8">
                  <c:v>0.0028677249418169446</c:v>
                </c:pt>
                <c:pt idx="9">
                  <c:v>0.0009048494470347405</c:v>
                </c:pt>
                <c:pt idx="10">
                  <c:v>0.0003139862196362981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5.927942379679679e-05</c:v>
                </c:pt>
                <c:pt idx="5">
                  <c:v>0.0052079563115113294</c:v>
                </c:pt>
                <c:pt idx="6">
                  <c:v>4.94000616405881e-06</c:v>
                </c:pt>
                <c:pt idx="7">
                  <c:v>0.0038935850347138583</c:v>
                </c:pt>
                <c:pt idx="8">
                  <c:v>0.007047044276208316</c:v>
                </c:pt>
                <c:pt idx="9">
                  <c:v>0.0006920137221304047</c:v>
                </c:pt>
                <c:pt idx="10">
                  <c:v>4.275920576276542e-05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0.00582909441113341</c:v>
                </c:pt>
                <c:pt idx="1">
                  <c:v>0.00046589041991429523</c:v>
                </c:pt>
                <c:pt idx="2">
                  <c:v>0.0006806029313325278</c:v>
                </c:pt>
                <c:pt idx="3">
                  <c:v>0.0020350292108436557</c:v>
                </c:pt>
                <c:pt idx="4">
                  <c:v>0.008380404994777034</c:v>
                </c:pt>
                <c:pt idx="5">
                  <c:v>0.005258207228793761</c:v>
                </c:pt>
                <c:pt idx="6">
                  <c:v>0.016707206930224885</c:v>
                </c:pt>
                <c:pt idx="7">
                  <c:v>0.02003460760947631</c:v>
                </c:pt>
                <c:pt idx="8">
                  <c:v>0.012158715446567272</c:v>
                </c:pt>
                <c:pt idx="9">
                  <c:v>0.004027064129008179</c:v>
                </c:pt>
                <c:pt idx="10">
                  <c:v>0.0011347936805216176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8.623302236972275e-05</c:v>
                </c:pt>
                <c:pt idx="5">
                  <c:v>0.003664298652854376</c:v>
                </c:pt>
                <c:pt idx="6">
                  <c:v>0.003089423275313602</c:v>
                </c:pt>
                <c:pt idx="7">
                  <c:v>0.006460184788650986</c:v>
                </c:pt>
                <c:pt idx="8">
                  <c:v>0.008665698137942348</c:v>
                </c:pt>
                <c:pt idx="9">
                  <c:v>0.001088078530865876</c:v>
                </c:pt>
                <c:pt idx="10">
                  <c:v>9.276569711450426e-05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9.276569711450426e-05</c:v>
                </c:pt>
                <c:pt idx="1">
                  <c:v>0.001088078530865876</c:v>
                </c:pt>
                <c:pt idx="2">
                  <c:v>0.008665698137942348</c:v>
                </c:pt>
                <c:pt idx="3">
                  <c:v>0.006460184788650986</c:v>
                </c:pt>
                <c:pt idx="4">
                  <c:v>0.003664298652854376</c:v>
                </c:pt>
                <c:pt idx="5">
                  <c:v>0.003089423275313602</c:v>
                </c:pt>
                <c:pt idx="6">
                  <c:v/>
                </c:pt>
                <c:pt idx="7">
                  <c:v>8.623302236972275e-05</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0.0013820749780182892</c:v>
                </c:pt>
                <c:pt idx="1">
                  <c:v>0.000105581416291328</c:v>
                </c:pt>
                <c:pt idx="2">
                  <c:v>0.00016108074060959914</c:v>
                </c:pt>
                <c:pt idx="3">
                  <c:v>0.000507040464211404</c:v>
                </c:pt>
                <c:pt idx="4">
                  <c:v>0.0019637434742806274</c:v>
                </c:pt>
                <c:pt idx="5">
                  <c:v>0.0012100492434937431</c:v>
                </c:pt>
                <c:pt idx="6">
                  <c:v>0.003893627295887939</c:v>
                </c:pt>
                <c:pt idx="7">
                  <c:v>0.004799968237281767</c:v>
                </c:pt>
                <c:pt idx="8">
                  <c:v>0.0028677249418169446</c:v>
                </c:pt>
                <c:pt idx="9">
                  <c:v>0.0009048494470347405</c:v>
                </c:pt>
                <c:pt idx="10">
                  <c:v>0.0003139862196362981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1.690446963220967e-08</c:v>
                </c:pt>
                <c:pt idx="1">
                  <c:v/>
                </c:pt>
                <c:pt idx="2">
                  <c:v>2.2756016812589938e-08</c:v>
                </c:pt>
                <c:pt idx="3">
                  <c:v>0.006256983980039187</c:v>
                </c:pt>
                <c:pt idx="4">
                  <c:v>0.003485368750144261</c:v>
                </c:pt>
                <c:pt idx="5">
                  <c:v>0.0036785679830550586</c:v>
                </c:pt>
                <c:pt idx="6">
                  <c:v>0.0020019274203202445</c:v>
                </c:pt>
                <c:pt idx="7">
                  <c:v>0.006249266439480174</c:v>
                </c:pt>
                <c:pt idx="8">
                  <c:v>0.0015833090353796577</c:v>
                </c:pt>
                <c:pt idx="9">
                  <c:v>1.170894590794092e-05</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0.00582909441113341</c:v>
                </c:pt>
                <c:pt idx="1">
                  <c:v>0.00046589041991429523</c:v>
                </c:pt>
                <c:pt idx="2">
                  <c:v>0.0006806029313325278</c:v>
                </c:pt>
                <c:pt idx="3">
                  <c:v>0.0020350292108436557</c:v>
                </c:pt>
                <c:pt idx="4">
                  <c:v>0.008380404994777034</c:v>
                </c:pt>
                <c:pt idx="5">
                  <c:v>0.005258207228793761</c:v>
                </c:pt>
                <c:pt idx="6">
                  <c:v>0.016707206930224885</c:v>
                </c:pt>
                <c:pt idx="7">
                  <c:v>0.02003460760947631</c:v>
                </c:pt>
                <c:pt idx="8">
                  <c:v>0.012158715446567272</c:v>
                </c:pt>
                <c:pt idx="9">
                  <c:v>0.004027064129008179</c:v>
                </c:pt>
                <c:pt idx="10">
                  <c:v>0.0011347936805216176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7.248995613053693e-07</c:v>
                </c:pt>
                <c:pt idx="1">
                  <c:v>2.080333060550912e-06</c:v>
                </c:pt>
                <c:pt idx="2">
                  <c:v>3.229877926999663e-06</c:v>
                </c:pt>
                <c:pt idx="3">
                  <c:v>0.006981271760873598</c:v>
                </c:pt>
                <c:pt idx="4">
                  <c:v>0.007599096365085087</c:v>
                </c:pt>
                <c:pt idx="5">
                  <c:v>0.003592422073275713</c:v>
                </c:pt>
                <c:pt idx="6">
                  <c:v>0.0032777212980458176</c:v>
                </c:pt>
                <c:pt idx="7">
                  <c:v>0.004155694768489085</c:v>
                </c:pt>
                <c:pt idx="8">
                  <c:v>0.0018617436727184685</c:v>
                </c:pt>
                <c:pt idx="9">
                  <c:v>0.0014410703024494579</c:v>
                </c:pt>
                <c:pt idx="10">
                  <c:v>1.2868039549799455e-08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1.2868039549799455e-08</c:v>
                </c:pt>
                <c:pt idx="1">
                  <c:v>0.0014410703024494579</c:v>
                </c:pt>
                <c:pt idx="2">
                  <c:v>0.0018617436727184685</c:v>
                </c:pt>
                <c:pt idx="3">
                  <c:v>0.004155694768489085</c:v>
                </c:pt>
                <c:pt idx="4">
                  <c:v>0.003592422073275713</c:v>
                </c:pt>
                <c:pt idx="5">
                  <c:v>0.0032777212980458176</c:v>
                </c:pt>
                <c:pt idx="6">
                  <c:v>0.006981271760873598</c:v>
                </c:pt>
                <c:pt idx="7">
                  <c:v>0.007599096365085087</c:v>
                </c:pt>
                <c:pt idx="8">
                  <c:v>2.080333060550912e-06</c:v>
                </c:pt>
                <c:pt idx="9">
                  <c:v>3.229877926999663e-06</c:v>
                </c:pt>
                <c:pt idx="10">
                  <c:v>7.248995613053693e-07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0.0005217049306835106</c:v>
                </c:pt>
                <c:pt idx="5">
                  <c:v>0.01825942080516005</c:v>
                </c:pt>
                <c:pt idx="6">
                  <c:v/>
                </c:pt>
                <c:pt idx="7">
                  <c:v>0.030104786330746026</c:v>
                </c:pt>
                <c:pt idx="8">
                  <c:v>0.037905927276970515</c:v>
                </c:pt>
                <c:pt idx="9">
                  <c:v>0.00609025776251876</c:v>
                </c:pt>
                <c:pt idx="10">
                  <c:v>0.00037631419217254463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0.0013820749780182892</c:v>
                </c:pt>
                <c:pt idx="1">
                  <c:v>0.000105581416291328</c:v>
                </c:pt>
                <c:pt idx="2">
                  <c:v>0.00016108074060959914</c:v>
                </c:pt>
                <c:pt idx="3">
                  <c:v>0.000507040464211404</c:v>
                </c:pt>
                <c:pt idx="4">
                  <c:v>0.0019637434742806274</c:v>
                </c:pt>
                <c:pt idx="5">
                  <c:v>0.0012100492434937431</c:v>
                </c:pt>
                <c:pt idx="6">
                  <c:v>0.003893627295887939</c:v>
                </c:pt>
                <c:pt idx="7">
                  <c:v>0.004799968237281767</c:v>
                </c:pt>
                <c:pt idx="8">
                  <c:v>0.0028677249418169446</c:v>
                </c:pt>
                <c:pt idx="9">
                  <c:v>0.0009048494470347405</c:v>
                </c:pt>
                <c:pt idx="10">
                  <c:v>0.0003139862196362981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0.003056035532144489</c:v>
                </c:pt>
                <c:pt idx="3">
                  <c:v>0.0006088781906511064</c:v>
                </c:pt>
                <c:pt idx="4">
                  <c:v>0.0008839626744603276</c:v>
                </c:pt>
                <c:pt idx="5">
                  <c:v>0.002358141655269711</c:v>
                </c:pt>
                <c:pt idx="6">
                  <c:v>0.00026222408345056317</c:v>
                </c:pt>
                <c:pt idx="7">
                  <c:v>0.005735272386702752</c:v>
                </c:pt>
                <c:pt idx="8">
                  <c:v>0.006141319047612246</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0.00582909441113341</c:v>
                </c:pt>
                <c:pt idx="1">
                  <c:v>0.00046589041991429523</c:v>
                </c:pt>
                <c:pt idx="2">
                  <c:v>0.0006806029313325278</c:v>
                </c:pt>
                <c:pt idx="3">
                  <c:v>0.0020350292108436557</c:v>
                </c:pt>
                <c:pt idx="4">
                  <c:v>0.008380404994777034</c:v>
                </c:pt>
                <c:pt idx="5">
                  <c:v>0.005258207228793761</c:v>
                </c:pt>
                <c:pt idx="6">
                  <c:v>0.016707206930224885</c:v>
                </c:pt>
                <c:pt idx="7">
                  <c:v>0.02003460760947631</c:v>
                </c:pt>
                <c:pt idx="8">
                  <c:v>0.012158715446567272</c:v>
                </c:pt>
                <c:pt idx="9">
                  <c:v>0.004027064129008179</c:v>
                </c:pt>
                <c:pt idx="10">
                  <c:v>0.0011347936805216176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2.0159928628019147e-07</c:v>
                </c:pt>
                <c:pt idx="1">
                  <c:v>2.316247118963902e-07</c:v>
                </c:pt>
                <c:pt idx="2">
                  <c:v>0.0028805964401529397</c:v>
                </c:pt>
                <c:pt idx="3">
                  <c:v>0.003305048724703075</c:v>
                </c:pt>
                <c:pt idx="4">
                  <c:v>0.0017550118633459153</c:v>
                </c:pt>
                <c:pt idx="5">
                  <c:v>0.0021578329734128375</c:v>
                </c:pt>
                <c:pt idx="6">
                  <c:v>0.0023843362055684073</c:v>
                </c:pt>
                <c:pt idx="7">
                  <c:v>0.0057335995141645935</c:v>
                </c:pt>
                <c:pt idx="8">
                  <c:v>0.006797250216618433</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0.006797250216618433</c:v>
                </c:pt>
                <c:pt idx="3">
                  <c:v>0.0057335995141645935</c:v>
                </c:pt>
                <c:pt idx="4">
                  <c:v>0.0021578329734128375</c:v>
                </c:pt>
                <c:pt idx="5">
                  <c:v>0.0023843362055684073</c:v>
                </c:pt>
                <c:pt idx="6">
                  <c:v>0.003305048724703075</c:v>
                </c:pt>
                <c:pt idx="7">
                  <c:v>0.0017550118633459153</c:v>
                </c:pt>
                <c:pt idx="8">
                  <c:v>2.316247118963902e-07</c:v>
                </c:pt>
                <c:pt idx="9">
                  <c:v>0.0028805964401529397</c:v>
                </c:pt>
                <c:pt idx="10">
                  <c:v>2.0159928628019147e-07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0.0013820749780182892</c:v>
                </c:pt>
                <c:pt idx="1">
                  <c:v>0.000105581416291328</c:v>
                </c:pt>
                <c:pt idx="2">
                  <c:v>0.00016108074060959914</c:v>
                </c:pt>
                <c:pt idx="3">
                  <c:v>0.000507040464211404</c:v>
                </c:pt>
                <c:pt idx="4">
                  <c:v>0.0019637434742806274</c:v>
                </c:pt>
                <c:pt idx="5">
                  <c:v>0.0012100492434937431</c:v>
                </c:pt>
                <c:pt idx="6">
                  <c:v>0.003893627295887939</c:v>
                </c:pt>
                <c:pt idx="7">
                  <c:v>0.004799968237281767</c:v>
                </c:pt>
                <c:pt idx="8">
                  <c:v>0.0028677249418169446</c:v>
                </c:pt>
                <c:pt idx="9">
                  <c:v>0.0009048494470347405</c:v>
                </c:pt>
                <c:pt idx="10">
                  <c:v>0.0003139862196362981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5.927942379679679e-05</c:v>
                </c:pt>
                <c:pt idx="5">
                  <c:v>0.0052079563115113294</c:v>
                </c:pt>
                <c:pt idx="6">
                  <c:v>4.94000616405881e-06</c:v>
                </c:pt>
                <c:pt idx="7">
                  <c:v>0.0038935850347138583</c:v>
                </c:pt>
                <c:pt idx="8">
                  <c:v>0.007047044276208316</c:v>
                </c:pt>
                <c:pt idx="9">
                  <c:v>0.0006920137221304047</c:v>
                </c:pt>
                <c:pt idx="10">
                  <c:v>4.275920576276542e-05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0.00582909441113341</c:v>
                </c:pt>
                <c:pt idx="1">
                  <c:v>0.00046589041991429523</c:v>
                </c:pt>
                <c:pt idx="2">
                  <c:v>0.0006806029313325278</c:v>
                </c:pt>
                <c:pt idx="3">
                  <c:v>0.0020350292108436557</c:v>
                </c:pt>
                <c:pt idx="4">
                  <c:v>0.008380404994777034</c:v>
                </c:pt>
                <c:pt idx="5">
                  <c:v>0.005258207228793761</c:v>
                </c:pt>
                <c:pt idx="6">
                  <c:v>0.016707206930224885</c:v>
                </c:pt>
                <c:pt idx="7">
                  <c:v>0.02003460760947631</c:v>
                </c:pt>
                <c:pt idx="8">
                  <c:v>0.012158715446567272</c:v>
                </c:pt>
                <c:pt idx="9">
                  <c:v>0.004027064129008179</c:v>
                </c:pt>
                <c:pt idx="10">
                  <c:v>0.0011347936805216176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2.692274122849832e-05</c:v>
                </c:pt>
                <c:pt idx="5">
                  <c:v>0.005202794260430797</c:v>
                </c:pt>
                <c:pt idx="6">
                  <c:v>0.0004883503717444341</c:v>
                </c:pt>
                <c:pt idx="7">
                  <c:v>0.0022802319402008037</c:v>
                </c:pt>
                <c:pt idx="8">
                  <c:v>0.006739216948338604</c:v>
                </c:pt>
                <c:pt idx="9">
                  <c:v>0.0006687352173028163</c:v>
                </c:pt>
                <c:pt idx="10">
                  <c:v>2.8650006014159673e-07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0.075987114333625</c:v>
                </c:pt>
                <c:pt idx="1">
                  <c:v>0.006073270753232594</c:v>
                </c:pt>
                <c:pt idx="2">
                  <c:v>0.008872227675741015</c:v>
                </c:pt>
                <c:pt idx="3">
                  <c:v>0.026528305498242234</c:v>
                </c:pt>
                <c:pt idx="4">
                  <c:v>0.10924557874443219</c:v>
                </c:pt>
                <c:pt idx="5">
                  <c:v>0.06854512308483184</c:v>
                </c:pt>
                <c:pt idx="6">
                  <c:v>0.21779239683916565</c:v>
                </c:pt>
                <c:pt idx="7">
                  <c:v>0.26116784386660485</c:v>
                </c:pt>
                <c:pt idx="8">
                  <c:v>0.1584990112741501</c:v>
                </c:pt>
                <c:pt idx="9">
                  <c:v>0.05249614448092028</c:v>
                </c:pt>
                <c:pt idx="10">
                  <c:v>0.014792983449054269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2.8650006014159673e-07</c:v>
                </c:pt>
                <c:pt idx="1">
                  <c:v>0.0006687352173028163</c:v>
                </c:pt>
                <c:pt idx="2">
                  <c:v>0.006739216948338604</c:v>
                </c:pt>
                <c:pt idx="3">
                  <c:v>0.0022802319402008037</c:v>
                </c:pt>
                <c:pt idx="4">
                  <c:v>0.005202794260430797</c:v>
                </c:pt>
                <c:pt idx="5">
                  <c:v>0.0004883503717444341</c:v>
                </c:pt>
                <c:pt idx="6">
                  <c:v/>
                </c:pt>
                <c:pt idx="7">
                  <c:v>2.692274122849832e-05</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0.0013820749780182892</c:v>
                </c:pt>
                <c:pt idx="1">
                  <c:v>0.000105581416291328</c:v>
                </c:pt>
                <c:pt idx="2">
                  <c:v>0.00016108074060959914</c:v>
                </c:pt>
                <c:pt idx="3">
                  <c:v>0.000507040464211404</c:v>
                </c:pt>
                <c:pt idx="4">
                  <c:v>0.0019637434742806274</c:v>
                </c:pt>
                <c:pt idx="5">
                  <c:v>0.0012100492434937431</c:v>
                </c:pt>
                <c:pt idx="6">
                  <c:v>0.003893627295887939</c:v>
                </c:pt>
                <c:pt idx="7">
                  <c:v>0.004799968237281767</c:v>
                </c:pt>
                <c:pt idx="8">
                  <c:v>0.0028677249418169446</c:v>
                </c:pt>
                <c:pt idx="9">
                  <c:v>0.0009048494470347405</c:v>
                </c:pt>
                <c:pt idx="10">
                  <c:v>0.0003139862196362981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1.690446963220967e-08</c:v>
                </c:pt>
                <c:pt idx="1">
                  <c:v/>
                </c:pt>
                <c:pt idx="2">
                  <c:v>2.2756016812589938e-08</c:v>
                </c:pt>
                <c:pt idx="3">
                  <c:v>0.006256983980039187</c:v>
                </c:pt>
                <c:pt idx="4">
                  <c:v>0.003485368750144261</c:v>
                </c:pt>
                <c:pt idx="5">
                  <c:v>0.0036785679830550586</c:v>
                </c:pt>
                <c:pt idx="6">
                  <c:v>0.0020019274203202445</c:v>
                </c:pt>
                <c:pt idx="7">
                  <c:v>0.006249266439480174</c:v>
                </c:pt>
                <c:pt idx="8">
                  <c:v>0.0015833090353796577</c:v>
                </c:pt>
                <c:pt idx="9">
                  <c:v>1.170894590794092e-05</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0.00582909441113341</c:v>
                </c:pt>
                <c:pt idx="1">
                  <c:v>0.00046589041991429523</c:v>
                </c:pt>
                <c:pt idx="2">
                  <c:v>0.0006806029313325278</c:v>
                </c:pt>
                <c:pt idx="3">
                  <c:v>0.0020350292108436557</c:v>
                </c:pt>
                <c:pt idx="4">
                  <c:v>0.008380404994777034</c:v>
                </c:pt>
                <c:pt idx="5">
                  <c:v>0.005258207228793761</c:v>
                </c:pt>
                <c:pt idx="6">
                  <c:v>0.016707206930224885</c:v>
                </c:pt>
                <c:pt idx="7">
                  <c:v>0.02003460760947631</c:v>
                </c:pt>
                <c:pt idx="8">
                  <c:v>0.012158715446567272</c:v>
                </c:pt>
                <c:pt idx="9">
                  <c:v>0.004027064129008179</c:v>
                </c:pt>
                <c:pt idx="10">
                  <c:v>0.0011347936805216176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0.0005177359115668418</c:v>
                </c:pt>
                <c:pt idx="3">
                  <c:v>0.004219779496385732</c:v>
                </c:pt>
                <c:pt idx="4">
                  <c:v>0.004835302837133787</c:v>
                </c:pt>
                <c:pt idx="5">
                  <c:v>6.376003742285824e-05</c:v>
                </c:pt>
                <c:pt idx="6">
                  <c:v>0.0005331352897994527</c:v>
                </c:pt>
                <c:pt idx="7">
                  <c:v>0.005219166085982927</c:v>
                </c:pt>
                <c:pt idx="8">
                  <c:v>0.00019947291206531614</c:v>
                </c:pt>
                <c:pt idx="9">
                  <c:v/>
                </c:pt>
                <c:pt idx="10">
                  <c:v>1.29475988717837e-07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0.075987114333625</c:v>
                </c:pt>
                <c:pt idx="1">
                  <c:v>0.006073270753232594</c:v>
                </c:pt>
                <c:pt idx="2">
                  <c:v>0.008872227675741015</c:v>
                </c:pt>
                <c:pt idx="3">
                  <c:v>0.026528305498242234</c:v>
                </c:pt>
                <c:pt idx="4">
                  <c:v>0.10924557874443219</c:v>
                </c:pt>
                <c:pt idx="5">
                  <c:v>0.06854512308483184</c:v>
                </c:pt>
                <c:pt idx="6">
                  <c:v>0.21779239683916565</c:v>
                </c:pt>
                <c:pt idx="7">
                  <c:v>0.26116784386660485</c:v>
                </c:pt>
                <c:pt idx="8">
                  <c:v>0.1584990112741501</c:v>
                </c:pt>
                <c:pt idx="9">
                  <c:v>0.05249614448092028</c:v>
                </c:pt>
                <c:pt idx="10">
                  <c:v>0.014792983449054269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1.29475988717837e-07</c:v>
                </c:pt>
                <c:pt idx="1">
                  <c:v/>
                </c:pt>
                <c:pt idx="2">
                  <c:v>0.00019947291206531614</c:v>
                </c:pt>
                <c:pt idx="3">
                  <c:v>0.005219166085982927</c:v>
                </c:pt>
                <c:pt idx="4">
                  <c:v>6.376003742285824e-05</c:v>
                </c:pt>
                <c:pt idx="5">
                  <c:v>0.0005331352897994527</c:v>
                </c:pt>
                <c:pt idx="6">
                  <c:v>0.004219779496385732</c:v>
                </c:pt>
                <c:pt idx="7">
                  <c:v>0.004835302837133787</c:v>
                </c:pt>
                <c:pt idx="8">
                  <c:v/>
                </c:pt>
                <c:pt idx="9">
                  <c:v>0.0005177359115668418</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0.0013820749780182892</c:v>
                </c:pt>
                <c:pt idx="1">
                  <c:v>0.000105581416291328</c:v>
                </c:pt>
                <c:pt idx="2">
                  <c:v>0.00016108074060959914</c:v>
                </c:pt>
                <c:pt idx="3">
                  <c:v>0.000507040464211404</c:v>
                </c:pt>
                <c:pt idx="4">
                  <c:v>0.0019637434742806274</c:v>
                </c:pt>
                <c:pt idx="5">
                  <c:v>0.0012100492434937431</c:v>
                </c:pt>
                <c:pt idx="6">
                  <c:v>0.003893627295887939</c:v>
                </c:pt>
                <c:pt idx="7">
                  <c:v>0.004799968237281767</c:v>
                </c:pt>
                <c:pt idx="8">
                  <c:v>0.0028677249418169446</c:v>
                </c:pt>
                <c:pt idx="9">
                  <c:v>0.0009048494470347405</c:v>
                </c:pt>
                <c:pt idx="10">
                  <c:v>0.0003139862196362981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0.003056035532144489</c:v>
                </c:pt>
                <c:pt idx="3">
                  <c:v>0.0006088781906511064</c:v>
                </c:pt>
                <c:pt idx="4">
                  <c:v>0.0008839626744603276</c:v>
                </c:pt>
                <c:pt idx="5">
                  <c:v>0.002358141655269711</c:v>
                </c:pt>
                <c:pt idx="6">
                  <c:v>0.00026222408345056317</c:v>
                </c:pt>
                <c:pt idx="7">
                  <c:v>0.005735272386702752</c:v>
                </c:pt>
                <c:pt idx="8">
                  <c:v>0.006141319047612246</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0.00582909441113341</c:v>
                </c:pt>
                <c:pt idx="1">
                  <c:v>0.00046589041991429523</c:v>
                </c:pt>
                <c:pt idx="2">
                  <c:v>0.0006806029313325278</c:v>
                </c:pt>
                <c:pt idx="3">
                  <c:v>0.0020350292108436557</c:v>
                </c:pt>
                <c:pt idx="4">
                  <c:v>0.008380404994777034</c:v>
                </c:pt>
                <c:pt idx="5">
                  <c:v>0.005258207228793761</c:v>
                </c:pt>
                <c:pt idx="6">
                  <c:v>0.016707206930224885</c:v>
                </c:pt>
                <c:pt idx="7">
                  <c:v>0.02003460760947631</c:v>
                </c:pt>
                <c:pt idx="8">
                  <c:v>0.012158715446567272</c:v>
                </c:pt>
                <c:pt idx="9">
                  <c:v>0.004027064129008179</c:v>
                </c:pt>
                <c:pt idx="10">
                  <c:v>0.0011347936805216176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1.4462743420609452e-06</c:v>
                </c:pt>
                <c:pt idx="1">
                  <c:v>0.00209235126133814</c:v>
                </c:pt>
                <c:pt idx="2">
                  <c:v>0.0004305186817198904</c:v>
                </c:pt>
                <c:pt idx="3">
                  <c:v/>
                </c:pt>
                <c:pt idx="4">
                  <c:v>4.015408535215302e-05</c:v>
                </c:pt>
                <c:pt idx="5">
                  <c:v>0.0028101193110492283</c:v>
                </c:pt>
                <c:pt idx="6">
                  <c:v>0.00041326807232944154</c:v>
                </c:pt>
                <c:pt idx="7">
                  <c:v>0.0035370553626848478</c:v>
                </c:pt>
                <c:pt idx="8">
                  <c:v>0.0037522196626594575</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0.075987114333625</c:v>
                </c:pt>
                <c:pt idx="1">
                  <c:v>0.006073270753232594</c:v>
                </c:pt>
                <c:pt idx="2">
                  <c:v>0.008872227675741015</c:v>
                </c:pt>
                <c:pt idx="3">
                  <c:v>0.026528305498242234</c:v>
                </c:pt>
                <c:pt idx="4">
                  <c:v>0.10924557874443219</c:v>
                </c:pt>
                <c:pt idx="5">
                  <c:v>0.06854512308483184</c:v>
                </c:pt>
                <c:pt idx="6">
                  <c:v>0.21779239683916565</c:v>
                </c:pt>
                <c:pt idx="7">
                  <c:v>0.26116784386660485</c:v>
                </c:pt>
                <c:pt idx="8">
                  <c:v>0.1584990112741501</c:v>
                </c:pt>
                <c:pt idx="9">
                  <c:v>0.05249614448092028</c:v>
                </c:pt>
                <c:pt idx="10">
                  <c:v>0.014792983449054269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0.0037522196626594575</c:v>
                </c:pt>
                <c:pt idx="3">
                  <c:v>0.0035370553626848478</c:v>
                </c:pt>
                <c:pt idx="4">
                  <c:v>0.0028101193110492283</c:v>
                </c:pt>
                <c:pt idx="5">
                  <c:v>0.00041326807232944154</c:v>
                </c:pt>
                <c:pt idx="6">
                  <c:v/>
                </c:pt>
                <c:pt idx="7">
                  <c:v>4.015408535215302e-05</c:v>
                </c:pt>
                <c:pt idx="8">
                  <c:v>0.00209235126133814</c:v>
                </c:pt>
                <c:pt idx="9">
                  <c:v>0.0004305186817198904</c:v>
                </c:pt>
                <c:pt idx="10">
                  <c:v>1.4462743420609452e-06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1.5444833696659258e-05</c:v>
                </c:pt>
                <c:pt idx="1">
                  <c:v>0.0014288275396457098</c:v>
                </c:pt>
                <c:pt idx="2">
                  <c:v>0.0008711224294308466</c:v>
                </c:pt>
                <c:pt idx="3">
                  <c:v>0.00658809637792864</c:v>
                </c:pt>
                <c:pt idx="4">
                  <c:v>0.002724947190615666</c:v>
                </c:pt>
                <c:pt idx="5">
                  <c:v>0.0024211355111822316</c:v>
                </c:pt>
                <c:pt idx="6">
                  <c:v>0.020525051383394794</c:v>
                </c:pt>
                <c:pt idx="7">
                  <c:v>0.01640976032842305</c:v>
                </c:pt>
                <c:pt idx="8">
                  <c:v>0.034463408809668514</c:v>
                </c:pt>
                <c:pt idx="9">
                  <c:v>0.016358597650737352</c:v>
                </c:pt>
                <c:pt idx="10">
                  <c:v>0.011819951708468461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0.0013820749780182892</c:v>
                </c:pt>
                <c:pt idx="1">
                  <c:v>0.000105581416291328</c:v>
                </c:pt>
                <c:pt idx="2">
                  <c:v>0.00016108074060959914</c:v>
                </c:pt>
                <c:pt idx="3">
                  <c:v>0.000507040464211404</c:v>
                </c:pt>
                <c:pt idx="4">
                  <c:v>0.0019637434742806274</c:v>
                </c:pt>
                <c:pt idx="5">
                  <c:v>0.0012100492434937431</c:v>
                </c:pt>
                <c:pt idx="6">
                  <c:v>0.003893627295887939</c:v>
                </c:pt>
                <c:pt idx="7">
                  <c:v>0.004799968237281767</c:v>
                </c:pt>
                <c:pt idx="8">
                  <c:v>0.0028677249418169446</c:v>
                </c:pt>
                <c:pt idx="9">
                  <c:v>0.0009048494470347405</c:v>
                </c:pt>
                <c:pt idx="10">
                  <c:v>0.0003139862196362981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7.015560464634518e-05</c:v>
                </c:pt>
                <c:pt idx="5">
                  <c:v>0.00245541230633906</c:v>
                </c:pt>
                <c:pt idx="6">
                  <c:v/>
                </c:pt>
                <c:pt idx="7">
                  <c:v>0.004474388654481323</c:v>
                </c:pt>
                <c:pt idx="8">
                  <c:v>0.008301678324277485</c:v>
                </c:pt>
                <c:pt idx="9">
                  <c:v>0.000818979638972972</c:v>
                </c:pt>
                <c:pt idx="10">
                  <c:v>5.060437066269851e-05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0.00582909441113341</c:v>
                </c:pt>
                <c:pt idx="1">
                  <c:v>0.00046589041991429523</c:v>
                </c:pt>
                <c:pt idx="2">
                  <c:v>0.0006806029313325278</c:v>
                </c:pt>
                <c:pt idx="3">
                  <c:v>0.0020350292108436557</c:v>
                </c:pt>
                <c:pt idx="4">
                  <c:v>0.008380404994777034</c:v>
                </c:pt>
                <c:pt idx="5">
                  <c:v>0.005258207228793761</c:v>
                </c:pt>
                <c:pt idx="6">
                  <c:v>0.016707206930224885</c:v>
                </c:pt>
                <c:pt idx="7">
                  <c:v>0.02003460760947631</c:v>
                </c:pt>
                <c:pt idx="8">
                  <c:v>0.012158715446567272</c:v>
                </c:pt>
                <c:pt idx="9">
                  <c:v>0.004027064129008179</c:v>
                </c:pt>
                <c:pt idx="10">
                  <c:v>0.0011347936805216176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3.830707670152959e-07</c:v>
                </c:pt>
                <c:pt idx="5">
                  <c:v>0.000279132401136781</c:v>
                </c:pt>
                <c:pt idx="6">
                  <c:v>0.0022620463993700407</c:v>
                </c:pt>
                <c:pt idx="7">
                  <c:v>0.006787563320020437</c:v>
                </c:pt>
                <c:pt idx="8">
                  <c:v>0.008922813295508415</c:v>
                </c:pt>
                <c:pt idx="9">
                  <c:v>0.0011432183702208248</c:v>
                </c:pt>
                <c:pt idx="10">
                  <c:v>9.746672327340947e-05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9.746672327340947e-05</c:v>
                </c:pt>
                <c:pt idx="1">
                  <c:v>0.0011432183702208248</c:v>
                </c:pt>
                <c:pt idx="2">
                  <c:v>0.008922813295508415</c:v>
                </c:pt>
                <c:pt idx="3">
                  <c:v>0.006787563320020437</c:v>
                </c:pt>
                <c:pt idx="4">
                  <c:v>0.000279132401136781</c:v>
                </c:pt>
                <c:pt idx="5">
                  <c:v>0.0022620463993700407</c:v>
                </c:pt>
                <c:pt idx="6">
                  <c:v/>
                </c:pt>
                <c:pt idx="7">
                  <c:v>3.830707670152959e-07</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0.0023066195746928655</c:v>
                </c:pt>
                <c:pt idx="7">
                  <c:v>0.00010804313135361719</c:v>
                </c:pt>
                <c:pt idx="8">
                  <c:v>0.004786084127078704</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0.0013820749780182892</c:v>
                </c:pt>
                <c:pt idx="1">
                  <c:v>0.000105581416291328</c:v>
                </c:pt>
                <c:pt idx="2">
                  <c:v>0.00016108074060959914</c:v>
                </c:pt>
                <c:pt idx="3">
                  <c:v>0.000507040464211404</c:v>
                </c:pt>
                <c:pt idx="4">
                  <c:v>0.0019637434742806274</c:v>
                </c:pt>
                <c:pt idx="5">
                  <c:v>0.0012100492434937431</c:v>
                </c:pt>
                <c:pt idx="6">
                  <c:v>0.003893627295887939</c:v>
                </c:pt>
                <c:pt idx="7">
                  <c:v>0.004799968237281767</c:v>
                </c:pt>
                <c:pt idx="8">
                  <c:v>0.0028677249418169446</c:v>
                </c:pt>
                <c:pt idx="9">
                  <c:v>0.0009048494470347405</c:v>
                </c:pt>
                <c:pt idx="10">
                  <c:v>0.0003139862196362981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2.0005985421496842e-08</c:v>
                </c:pt>
                <c:pt idx="1">
                  <c:v/>
                </c:pt>
                <c:pt idx="2">
                  <c:v>2.6931134221245748e-08</c:v>
                </c:pt>
                <c:pt idx="3">
                  <c:v>0.007404972354098087</c:v>
                </c:pt>
                <c:pt idx="4">
                  <c:v>0.004124840229892041</c:v>
                </c:pt>
                <c:pt idx="5">
                  <c:v>0.004353486328891395</c:v>
                </c:pt>
                <c:pt idx="6">
                  <c:v>0.0023692272906042297</c:v>
                </c:pt>
                <c:pt idx="7">
                  <c:v>0.007395838852292196</c:v>
                </c:pt>
                <c:pt idx="8">
                  <c:v>0.0018738036843921483</c:v>
                </c:pt>
                <c:pt idx="9">
                  <c:v>1.382105808234332e-05</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0.00582909441113341</c:v>
                </c:pt>
                <c:pt idx="1">
                  <c:v>0.00046589041991429523</c:v>
                </c:pt>
                <c:pt idx="2">
                  <c:v>0.0006806029313325278</c:v>
                </c:pt>
                <c:pt idx="3">
                  <c:v>0.0020350292108436557</c:v>
                </c:pt>
                <c:pt idx="4">
                  <c:v>0.008380404994777034</c:v>
                </c:pt>
                <c:pt idx="5">
                  <c:v>0.005258207228793761</c:v>
                </c:pt>
                <c:pt idx="6">
                  <c:v>0.016707206930224885</c:v>
                </c:pt>
                <c:pt idx="7">
                  <c:v>0.02003460760947631</c:v>
                </c:pt>
                <c:pt idx="8">
                  <c:v>0.012158715446567272</c:v>
                </c:pt>
                <c:pt idx="9">
                  <c:v>0.004027064129008179</c:v>
                </c:pt>
                <c:pt idx="10">
                  <c:v>0.0011347936805216176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7.616348191245295e-07</c:v>
                </c:pt>
                <c:pt idx="1">
                  <c:v>2.185756729440218e-06</c:v>
                </c:pt>
                <c:pt idx="2">
                  <c:v>3.3935563242649154e-06</c:v>
                </c:pt>
                <c:pt idx="3">
                  <c:v>0.00733505707366851</c:v>
                </c:pt>
                <c:pt idx="4">
                  <c:v>0.007984190768593007</c:v>
                </c:pt>
                <c:pt idx="5">
                  <c:v>0.0037744728815551137</c:v>
                </c:pt>
                <c:pt idx="6">
                  <c:v>0.0034438242223271344</c:v>
                </c:pt>
                <c:pt idx="7">
                  <c:v>0.00436629017630431</c:v>
                </c:pt>
                <c:pt idx="8">
                  <c:v>0.0019560900311123767</c:v>
                </c:pt>
                <c:pt idx="9">
                  <c:v>0.0015140984734152224</c:v>
                </c:pt>
                <c:pt idx="10">
                  <c:v>1.3520144718186915e-08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0.00582909441113341</c:v>
                </c:pt>
                <c:pt idx="1">
                  <c:v>0.00046589041991429523</c:v>
                </c:pt>
                <c:pt idx="2">
                  <c:v>0.0006806029313325278</c:v>
                </c:pt>
                <c:pt idx="3">
                  <c:v>0.0020350292108436557</c:v>
                </c:pt>
                <c:pt idx="4">
                  <c:v>0.008380404994777034</c:v>
                </c:pt>
                <c:pt idx="5">
                  <c:v>0.005258207228793761</c:v>
                </c:pt>
                <c:pt idx="6">
                  <c:v>0.016707206930224885</c:v>
                </c:pt>
                <c:pt idx="7">
                  <c:v>0.02003460760947631</c:v>
                </c:pt>
                <c:pt idx="8">
                  <c:v>0.012158715446567272</c:v>
                </c:pt>
                <c:pt idx="9">
                  <c:v>0.004027064129008179</c:v>
                </c:pt>
                <c:pt idx="10">
                  <c:v>0.0011347936805216176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1.3520144718186915e-08</c:v>
                </c:pt>
                <c:pt idx="1">
                  <c:v>0.0015140984734152224</c:v>
                </c:pt>
                <c:pt idx="2">
                  <c:v>0.0019560900311123767</c:v>
                </c:pt>
                <c:pt idx="3">
                  <c:v>0.00436629017630431</c:v>
                </c:pt>
                <c:pt idx="4">
                  <c:v>0.0037744728815551137</c:v>
                </c:pt>
                <c:pt idx="5">
                  <c:v>0.0034438242223271344</c:v>
                </c:pt>
                <c:pt idx="6">
                  <c:v>0.00733505707366851</c:v>
                </c:pt>
                <c:pt idx="7">
                  <c:v>0.007984190768593007</c:v>
                </c:pt>
                <c:pt idx="8">
                  <c:v>2.185756729440218e-06</c:v>
                </c:pt>
                <c:pt idx="9">
                  <c:v>3.3935563242649154e-06</c:v>
                </c:pt>
                <c:pt idx="10">
                  <c:v>7.616348191245295e-07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0.0013820749780182892</c:v>
                </c:pt>
                <c:pt idx="1">
                  <c:v>0.000105581416291328</c:v>
                </c:pt>
                <c:pt idx="2">
                  <c:v>0.00016108074060959914</c:v>
                </c:pt>
                <c:pt idx="3">
                  <c:v>0.000507040464211404</c:v>
                </c:pt>
                <c:pt idx="4">
                  <c:v>0.0019637434742806274</c:v>
                </c:pt>
                <c:pt idx="5">
                  <c:v>0.0012100492434937431</c:v>
                </c:pt>
                <c:pt idx="6">
                  <c:v>0.003893627295887939</c:v>
                </c:pt>
                <c:pt idx="7">
                  <c:v>0.004799968237281767</c:v>
                </c:pt>
                <c:pt idx="8">
                  <c:v>0.0028677249418169446</c:v>
                </c:pt>
                <c:pt idx="9">
                  <c:v>0.0009048494470347405</c:v>
                </c:pt>
                <c:pt idx="10">
                  <c:v>0.0003139862196362981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0.0036167359067666416</c:v>
                </c:pt>
                <c:pt idx="3">
                  <c:v>0.0007205909721310282</c:v>
                </c:pt>
                <c:pt idx="4">
                  <c:v>0.001046146064512113</c:v>
                </c:pt>
                <c:pt idx="5">
                  <c:v>0.0027907972627108997</c:v>
                </c:pt>
                <c:pt idx="6">
                  <c:v>0.00031033515424119226</c:v>
                </c:pt>
                <c:pt idx="7">
                  <c:v>0.006787540706871052</c:v>
                </c:pt>
                <c:pt idx="8">
                  <c:v>0.0072680860156173616</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0.00582909441113341</c:v>
                </c:pt>
                <c:pt idx="1">
                  <c:v>0.00046589041991429523</c:v>
                </c:pt>
                <c:pt idx="2">
                  <c:v>0.0006806029313325278</c:v>
                </c:pt>
                <c:pt idx="3">
                  <c:v>0.0020350292108436557</c:v>
                </c:pt>
                <c:pt idx="4">
                  <c:v>0.008380404994777034</c:v>
                </c:pt>
                <c:pt idx="5">
                  <c:v>0.005258207228793761</c:v>
                </c:pt>
                <c:pt idx="6">
                  <c:v>0.016707206930224885</c:v>
                </c:pt>
                <c:pt idx="7">
                  <c:v>0.02003460760947631</c:v>
                </c:pt>
                <c:pt idx="8">
                  <c:v>0.012158715446567272</c:v>
                </c:pt>
                <c:pt idx="9">
                  <c:v>0.004027064129008179</c:v>
                </c:pt>
                <c:pt idx="10">
                  <c:v>0.0011347936805216176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0.0045544047456652</c:v>
                </c:pt>
                <c:pt idx="7">
                  <c:v>0.0026853604363414013</c:v>
                </c:pt>
                <c:pt idx="8">
                  <c:v>0.003106330333993053</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2.1181560058492834e-07</c:v>
                </c:pt>
                <c:pt idx="1">
                  <c:v>2.4336260492736444e-07</c:v>
                </c:pt>
                <c:pt idx="2">
                  <c:v>0.003026574529464262</c:v>
                </c:pt>
                <c:pt idx="3">
                  <c:v>0.0034725365029936576</c:v>
                </c:pt>
                <c:pt idx="4">
                  <c:v>0.0018439494441048283</c:v>
                </c:pt>
                <c:pt idx="5">
                  <c:v>0.0022671840543629514</c:v>
                </c:pt>
                <c:pt idx="6">
                  <c:v>0.0025051656416924775</c:v>
                </c:pt>
                <c:pt idx="7">
                  <c:v>0.006024157361937826</c:v>
                </c:pt>
                <c:pt idx="8">
                  <c:v>0.0071417099907686256</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0.0071417099907686256</c:v>
                </c:pt>
                <c:pt idx="3">
                  <c:v>0.006024157361937826</c:v>
                </c:pt>
                <c:pt idx="4">
                  <c:v>0.0022671840543629514</c:v>
                </c:pt>
                <c:pt idx="5">
                  <c:v>0.0025051656416924775</c:v>
                </c:pt>
                <c:pt idx="6">
                  <c:v>0.0034725365029936576</c:v>
                </c:pt>
                <c:pt idx="7">
                  <c:v>0.0018439494441048283</c:v>
                </c:pt>
                <c:pt idx="8">
                  <c:v>2.4336260492736444e-07</c:v>
                </c:pt>
                <c:pt idx="9">
                  <c:v>0.003026574529464262</c:v>
                </c:pt>
                <c:pt idx="10">
                  <c:v>2.1181560058492834e-07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0.0013820749780182892</c:v>
                </c:pt>
                <c:pt idx="1">
                  <c:v>0.000105581416291328</c:v>
                </c:pt>
                <c:pt idx="2">
                  <c:v>0.00016108074060959914</c:v>
                </c:pt>
                <c:pt idx="3">
                  <c:v>0.000507040464211404</c:v>
                </c:pt>
                <c:pt idx="4">
                  <c:v>0.0019637434742806274</c:v>
                </c:pt>
                <c:pt idx="5">
                  <c:v>0.0012100492434937431</c:v>
                </c:pt>
                <c:pt idx="6">
                  <c:v>0.003893627295887939</c:v>
                </c:pt>
                <c:pt idx="7">
                  <c:v>0.004799968237281767</c:v>
                </c:pt>
                <c:pt idx="8">
                  <c:v>0.0028677249418169446</c:v>
                </c:pt>
                <c:pt idx="9">
                  <c:v>0.0009048494470347405</c:v>
                </c:pt>
                <c:pt idx="10">
                  <c:v>0.0003139862196362981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7.015560464634518e-05</c:v>
                </c:pt>
                <c:pt idx="5">
                  <c:v>0.00245541230633906</c:v>
                </c:pt>
                <c:pt idx="6">
                  <c:v/>
                </c:pt>
                <c:pt idx="7">
                  <c:v>0.004474388654481323</c:v>
                </c:pt>
                <c:pt idx="8">
                  <c:v>0.008301678324277485</c:v>
                </c:pt>
                <c:pt idx="9">
                  <c:v>0.000818979638972972</c:v>
                </c:pt>
                <c:pt idx="10">
                  <c:v>5.060437066269851e-05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0.00582909441113341</c:v>
                </c:pt>
                <c:pt idx="1">
                  <c:v>0.00046589041991429523</c:v>
                </c:pt>
                <c:pt idx="2">
                  <c:v>0.0006806029313325278</c:v>
                </c:pt>
                <c:pt idx="3">
                  <c:v>0.0020350292108436557</c:v>
                </c:pt>
                <c:pt idx="4">
                  <c:v>0.008380404994777034</c:v>
                </c:pt>
                <c:pt idx="5">
                  <c:v>0.005258207228793761</c:v>
                </c:pt>
                <c:pt idx="6">
                  <c:v>0.016707206930224885</c:v>
                </c:pt>
                <c:pt idx="7">
                  <c:v>0.02003460760947631</c:v>
                </c:pt>
                <c:pt idx="8">
                  <c:v>0.012158715446567272</c:v>
                </c:pt>
                <c:pt idx="9">
                  <c:v>0.004027064129008179</c:v>
                </c:pt>
                <c:pt idx="10">
                  <c:v>0.0011347936805216176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5.6738927006220936e-05</c:v>
                </c:pt>
                <c:pt idx="5">
                  <c:v>0.004427290925762504</c:v>
                </c:pt>
                <c:pt idx="6">
                  <c:v>0.0007271674354298761</c:v>
                </c:pt>
                <c:pt idx="7">
                  <c:v>0.0037977808617816865</c:v>
                </c:pt>
                <c:pt idx="8">
                  <c:v>0.014202711947701584</c:v>
                </c:pt>
                <c:pt idx="9">
                  <c:v>0.0014093408378813206</c:v>
                </c:pt>
                <c:pt idx="10">
                  <c:v>6.037908941621792e-07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0.075987114333625</c:v>
                </c:pt>
                <c:pt idx="1">
                  <c:v>0.006073270753232594</c:v>
                </c:pt>
                <c:pt idx="2">
                  <c:v>0.008872227675741015</c:v>
                </c:pt>
                <c:pt idx="3">
                  <c:v>0.026528305498242234</c:v>
                </c:pt>
                <c:pt idx="4">
                  <c:v>0.10924557874443219</c:v>
                </c:pt>
                <c:pt idx="5">
                  <c:v>0.06854512308483184</c:v>
                </c:pt>
                <c:pt idx="6">
                  <c:v>0.21779239683916565</c:v>
                </c:pt>
                <c:pt idx="7">
                  <c:v>0.26116784386660485</c:v>
                </c:pt>
                <c:pt idx="8">
                  <c:v>0.1584990112741501</c:v>
                </c:pt>
                <c:pt idx="9">
                  <c:v>0.05249614448092028</c:v>
                </c:pt>
                <c:pt idx="10">
                  <c:v>0.014792983449054269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6.037908941621792e-07</c:v>
                </c:pt>
                <c:pt idx="1">
                  <c:v>0.0014093408378813206</c:v>
                </c:pt>
                <c:pt idx="2">
                  <c:v>0.014202711947701584</c:v>
                </c:pt>
                <c:pt idx="3">
                  <c:v>0.0037977808617816865</c:v>
                </c:pt>
                <c:pt idx="4">
                  <c:v>0.004427290925762504</c:v>
                </c:pt>
                <c:pt idx="5">
                  <c:v>0.0007271674354298761</c:v>
                </c:pt>
                <c:pt idx="6">
                  <c:v/>
                </c:pt>
                <c:pt idx="7">
                  <c:v>5.6738927006220936e-05</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0.00582909441113341</c:v>
                </c:pt>
                <c:pt idx="1">
                  <c:v>0.00046589041991429523</c:v>
                </c:pt>
                <c:pt idx="2">
                  <c:v>0.0006806029313325278</c:v>
                </c:pt>
                <c:pt idx="3">
                  <c:v>0.0020350292108436557</c:v>
                </c:pt>
                <c:pt idx="4">
                  <c:v>0.008380404994777034</c:v>
                </c:pt>
                <c:pt idx="5">
                  <c:v>0.005258207228793761</c:v>
                </c:pt>
                <c:pt idx="6">
                  <c:v>0.016707206930224885</c:v>
                </c:pt>
                <c:pt idx="7">
                  <c:v>0.02003460760947631</c:v>
                </c:pt>
                <c:pt idx="8">
                  <c:v>0.012158715446567272</c:v>
                </c:pt>
                <c:pt idx="9">
                  <c:v>0.004027064129008179</c:v>
                </c:pt>
                <c:pt idx="10">
                  <c:v>0.0011347936805216176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0.003106330333993053</c:v>
                </c:pt>
                <c:pt idx="3">
                  <c:v>0.0026853604363414013</c:v>
                </c:pt>
                <c:pt idx="4">
                  <c:v/>
                </c:pt>
                <c:pt idx="5">
                  <c:v>0.0045544047456652</c:v>
                </c:pt>
                <c:pt idx="6">
                  <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0.0013820749780182892</c:v>
                </c:pt>
                <c:pt idx="1">
                  <c:v>0.000105581416291328</c:v>
                </c:pt>
                <c:pt idx="2">
                  <c:v>0.00016108074060959914</c:v>
                </c:pt>
                <c:pt idx="3">
                  <c:v>0.000507040464211404</c:v>
                </c:pt>
                <c:pt idx="4">
                  <c:v>0.0019637434742806274</c:v>
                </c:pt>
                <c:pt idx="5">
                  <c:v>0.0012100492434937431</c:v>
                </c:pt>
                <c:pt idx="6">
                  <c:v>0.003893627295887939</c:v>
                </c:pt>
                <c:pt idx="7">
                  <c:v>0.004799968237281767</c:v>
                </c:pt>
                <c:pt idx="8">
                  <c:v>0.0028677249418169446</c:v>
                </c:pt>
                <c:pt idx="9">
                  <c:v>0.0009048494470347405</c:v>
                </c:pt>
                <c:pt idx="10">
                  <c:v>0.0003139862196362981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2.0005985421496842e-08</c:v>
                </c:pt>
                <c:pt idx="1">
                  <c:v/>
                </c:pt>
                <c:pt idx="2">
                  <c:v>2.6931134221245748e-08</c:v>
                </c:pt>
                <c:pt idx="3">
                  <c:v>0.007404972354098087</c:v>
                </c:pt>
                <c:pt idx="4">
                  <c:v>0.004124840229892041</c:v>
                </c:pt>
                <c:pt idx="5">
                  <c:v>0.004353486328891395</c:v>
                </c:pt>
                <c:pt idx="6">
                  <c:v>0.0023692272906042297</c:v>
                </c:pt>
                <c:pt idx="7">
                  <c:v>0.007395838852292196</c:v>
                </c:pt>
                <c:pt idx="8">
                  <c:v>0.0018738036843921483</c:v>
                </c:pt>
                <c:pt idx="9">
                  <c:v>1.382105808234332e-05</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0.00582909441113341</c:v>
                </c:pt>
                <c:pt idx="1">
                  <c:v>0.00046589041991429523</c:v>
                </c:pt>
                <c:pt idx="2">
                  <c:v>0.0006806029313325278</c:v>
                </c:pt>
                <c:pt idx="3">
                  <c:v>0.0020350292108436557</c:v>
                </c:pt>
                <c:pt idx="4">
                  <c:v>0.008380404994777034</c:v>
                </c:pt>
                <c:pt idx="5">
                  <c:v>0.005258207228793761</c:v>
                </c:pt>
                <c:pt idx="6">
                  <c:v>0.016707206930224885</c:v>
                </c:pt>
                <c:pt idx="7">
                  <c:v>0.02003460760947631</c:v>
                </c:pt>
                <c:pt idx="8">
                  <c:v>0.012158715446567272</c:v>
                </c:pt>
                <c:pt idx="9">
                  <c:v>0.004027064129008179</c:v>
                </c:pt>
                <c:pt idx="10">
                  <c:v>0.0011347936805216176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0.0010911140082494788</c:v>
                </c:pt>
                <c:pt idx="3">
                  <c:v>0.008893067715346174</c:v>
                </c:pt>
                <c:pt idx="4">
                  <c:v>0.010190266006000218</c:v>
                </c:pt>
                <c:pt idx="5">
                  <c:v>0.00013437250235945805</c:v>
                </c:pt>
                <c:pt idx="6">
                  <c:v>0.001123567768810696</c:v>
                </c:pt>
                <c:pt idx="7">
                  <c:v>0.01099924710758907</c:v>
                </c:pt>
                <c:pt idx="8">
                  <c:v>0.00042038360437874267</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0.075987114333625</c:v>
                </c:pt>
                <c:pt idx="1">
                  <c:v>0.006073270753232594</c:v>
                </c:pt>
                <c:pt idx="2">
                  <c:v>0.008872227675741015</c:v>
                </c:pt>
                <c:pt idx="3">
                  <c:v>0.026528305498242234</c:v>
                </c:pt>
                <c:pt idx="4">
                  <c:v>0.10924557874443219</c:v>
                </c:pt>
                <c:pt idx="5">
                  <c:v>0.06854512308483184</c:v>
                </c:pt>
                <c:pt idx="6">
                  <c:v>0.21779239683916565</c:v>
                </c:pt>
                <c:pt idx="7">
                  <c:v>0.26116784386660485</c:v>
                </c:pt>
                <c:pt idx="8">
                  <c:v>0.1584990112741501</c:v>
                </c:pt>
                <c:pt idx="9">
                  <c:v>0.05249614448092028</c:v>
                </c:pt>
                <c:pt idx="10">
                  <c:v>0.014792983449054269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0.00042038360437874267</c:v>
                </c:pt>
                <c:pt idx="3">
                  <c:v>0.01099924710758907</c:v>
                </c:pt>
                <c:pt idx="4">
                  <c:v>0.00013437250235945805</c:v>
                </c:pt>
                <c:pt idx="5">
                  <c:v>0.001123567768810696</c:v>
                </c:pt>
                <c:pt idx="6">
                  <c:v>0.008893067715346174</c:v>
                </c:pt>
                <c:pt idx="7">
                  <c:v>0.010190266006000218</c:v>
                </c:pt>
                <c:pt idx="8">
                  <c:v/>
                </c:pt>
                <c:pt idx="9">
                  <c:v>0.0010911140082494788</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0.0013820749780182892</c:v>
                </c:pt>
                <c:pt idx="1">
                  <c:v>0.000105581416291328</c:v>
                </c:pt>
                <c:pt idx="2">
                  <c:v>0.00016108074060959914</c:v>
                </c:pt>
                <c:pt idx="3">
                  <c:v>0.000507040464211404</c:v>
                </c:pt>
                <c:pt idx="4">
                  <c:v>0.0019637434742806274</c:v>
                </c:pt>
                <c:pt idx="5">
                  <c:v>0.0012100492434937431</c:v>
                </c:pt>
                <c:pt idx="6">
                  <c:v>0.003893627295887939</c:v>
                </c:pt>
                <c:pt idx="7">
                  <c:v>0.004799968237281767</c:v>
                </c:pt>
                <c:pt idx="8">
                  <c:v>0.0028677249418169446</c:v>
                </c:pt>
                <c:pt idx="9">
                  <c:v>0.0009048494470347405</c:v>
                </c:pt>
                <c:pt idx="10">
                  <c:v>0.0003139862196362981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0.0036167359067666416</c:v>
                </c:pt>
                <c:pt idx="3">
                  <c:v>0.0007205909721310282</c:v>
                </c:pt>
                <c:pt idx="4">
                  <c:v>0.001046146064512113</c:v>
                </c:pt>
                <c:pt idx="5">
                  <c:v>0.0027907972627108997</c:v>
                </c:pt>
                <c:pt idx="6">
                  <c:v>0.00031033515424119226</c:v>
                </c:pt>
                <c:pt idx="7">
                  <c:v>0.006787540706871052</c:v>
                </c:pt>
                <c:pt idx="8">
                  <c:v>0.0072680860156173616</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0.00582909441113341</c:v>
                </c:pt>
                <c:pt idx="1">
                  <c:v>0.00046589041991429523</c:v>
                </c:pt>
                <c:pt idx="2">
                  <c:v>0.0006806029313325278</c:v>
                </c:pt>
                <c:pt idx="3">
                  <c:v>0.0020350292108436557</c:v>
                </c:pt>
                <c:pt idx="4">
                  <c:v>0.008380404994777034</c:v>
                </c:pt>
                <c:pt idx="5">
                  <c:v>0.005258207228793761</c:v>
                </c:pt>
                <c:pt idx="6">
                  <c:v>0.016707206930224885</c:v>
                </c:pt>
                <c:pt idx="7">
                  <c:v>0.02003460760947631</c:v>
                </c:pt>
                <c:pt idx="8">
                  <c:v>0.012158715446567272</c:v>
                </c:pt>
                <c:pt idx="9">
                  <c:v>0.004027064129008179</c:v>
                </c:pt>
                <c:pt idx="10">
                  <c:v>0.0011347936805216176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3.0479828791840778e-06</c:v>
                </c:pt>
                <c:pt idx="1">
                  <c:v>0.004409571985291514</c:v>
                </c:pt>
                <c:pt idx="2">
                  <c:v>0.0009073061264304924</c:v>
                </c:pt>
                <c:pt idx="3">
                  <c:v/>
                </c:pt>
                <c:pt idx="4">
                  <c:v>8.462361608949927e-05</c:v>
                </c:pt>
                <c:pt idx="5">
                  <c:v>0.005922248151299687</c:v>
                </c:pt>
                <c:pt idx="6">
                  <c:v>0.0008709509477839196</c:v>
                </c:pt>
                <c:pt idx="7">
                  <c:v>0.007454245625921049</c:v>
                </c:pt>
                <c:pt idx="8">
                  <c:v>0.007907698393118522</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0.075987114333625</c:v>
                </c:pt>
                <c:pt idx="1">
                  <c:v>0.006073270753232594</c:v>
                </c:pt>
                <c:pt idx="2">
                  <c:v>0.008872227675741015</c:v>
                </c:pt>
                <c:pt idx="3">
                  <c:v>0.026528305498242234</c:v>
                </c:pt>
                <c:pt idx="4">
                  <c:v>0.10924557874443219</c:v>
                </c:pt>
                <c:pt idx="5">
                  <c:v>0.06854512308483184</c:v>
                </c:pt>
                <c:pt idx="6">
                  <c:v>0.21779239683916565</c:v>
                </c:pt>
                <c:pt idx="7">
                  <c:v>0.26116784386660485</c:v>
                </c:pt>
                <c:pt idx="8">
                  <c:v>0.1584990112741501</c:v>
                </c:pt>
                <c:pt idx="9">
                  <c:v>0.05249614448092028</c:v>
                </c:pt>
                <c:pt idx="10">
                  <c:v>0.014792983449054269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0.007907698393118522</c:v>
                </c:pt>
                <c:pt idx="3">
                  <c:v>0.007454245625921049</c:v>
                </c:pt>
                <c:pt idx="4">
                  <c:v>0.005922248151299687</c:v>
                </c:pt>
                <c:pt idx="5">
                  <c:v>0.0008709509477839196</c:v>
                </c:pt>
                <c:pt idx="6">
                  <c:v/>
                </c:pt>
                <c:pt idx="7">
                  <c:v>8.462361608949927e-05</c:v>
                </c:pt>
                <c:pt idx="8">
                  <c:v>0.004409571985291514</c:v>
                </c:pt>
                <c:pt idx="9">
                  <c:v>0.0009073061264304924</c:v>
                </c:pt>
                <c:pt idx="10">
                  <c:v>3.0479828791840778e-06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1.5444833696659258e-05</c:v>
                </c:pt>
                <c:pt idx="1">
                  <c:v>0.0014288275396457098</c:v>
                </c:pt>
                <c:pt idx="2">
                  <c:v>0.0008711224294308466</c:v>
                </c:pt>
                <c:pt idx="3">
                  <c:v>0.00658809637792864</c:v>
                </c:pt>
                <c:pt idx="4">
                  <c:v>0.002724947190615666</c:v>
                </c:pt>
                <c:pt idx="5">
                  <c:v>0.0024211355111822316</c:v>
                </c:pt>
                <c:pt idx="6">
                  <c:v>0.020525051383394794</c:v>
                </c:pt>
                <c:pt idx="7">
                  <c:v>0.01640976032842305</c:v>
                </c:pt>
                <c:pt idx="8">
                  <c:v>0.034463408809668514</c:v>
                </c:pt>
                <c:pt idx="9">
                  <c:v>0.016358597650737352</c:v>
                </c:pt>
                <c:pt idx="10">
                  <c:v>0.011819951708468461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0.0005217049306835106</c:v>
                </c:pt>
                <c:pt idx="5">
                  <c:v>0.01825942080516005</c:v>
                </c:pt>
                <c:pt idx="6">
                  <c:v/>
                </c:pt>
                <c:pt idx="7">
                  <c:v>0.030104786330746026</c:v>
                </c:pt>
                <c:pt idx="8">
                  <c:v>0.037905927276970515</c:v>
                </c:pt>
                <c:pt idx="9">
                  <c:v>0.00609025776251876</c:v>
                </c:pt>
                <c:pt idx="10">
                  <c:v>0.00037631419217254463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0.00582909441113341</c:v>
                </c:pt>
                <c:pt idx="1">
                  <c:v>0.00046589041991429523</c:v>
                </c:pt>
                <c:pt idx="2">
                  <c:v>0.0006806029313325278</c:v>
                </c:pt>
                <c:pt idx="3">
                  <c:v>0.0020350292108436557</c:v>
                </c:pt>
                <c:pt idx="4">
                  <c:v>0.008380404994777034</c:v>
                </c:pt>
                <c:pt idx="5">
                  <c:v>0.005258207228793761</c:v>
                </c:pt>
                <c:pt idx="6">
                  <c:v>0.016707206930224885</c:v>
                </c:pt>
                <c:pt idx="7">
                  <c:v>0.02003460760947631</c:v>
                </c:pt>
                <c:pt idx="8">
                  <c:v>0.012158715446567272</c:v>
                </c:pt>
                <c:pt idx="9">
                  <c:v>0.004027064129008179</c:v>
                </c:pt>
                <c:pt idx="10">
                  <c:v>0.0011347936805216176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1.5171908853375233e-06</c:v>
                </c:pt>
                <c:pt idx="5">
                  <c:v>0.0020882278192255596</c:v>
                </c:pt>
                <c:pt idx="6">
                  <c:v>0.01692267970434872</c:v>
                </c:pt>
                <c:pt idx="7">
                  <c:v>0.03958883722423117</c:v>
                </c:pt>
                <c:pt idx="8">
                  <c:v>0.03447344271987417</c:v>
                </c:pt>
                <c:pt idx="9">
                  <c:v>0.008552573597412657</c:v>
                </c:pt>
                <c:pt idx="10">
                  <c:v>0.0007291619394932138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0.0003797804765477492</c:v>
                </c:pt>
                <c:pt idx="5">
                  <c:v>0.029633952320199126</c:v>
                </c:pt>
                <c:pt idx="6">
                  <c:v>0.004072779353838474</c:v>
                </c:pt>
                <c:pt idx="7">
                  <c:v>0.02133100990946085</c:v>
                </c:pt>
                <c:pt idx="8">
                  <c:v>0.06994396013225983</c:v>
                </c:pt>
                <c:pt idx="9">
                  <c:v>0.009433384860628181</c:v>
                </c:pt>
                <c:pt idx="10">
                  <c:v>4.04145805392059e-06</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0.075987114333625</c:v>
                </c:pt>
                <c:pt idx="1">
                  <c:v>0.006073270753232594</c:v>
                </c:pt>
                <c:pt idx="2">
                  <c:v>0.008872227675741015</c:v>
                </c:pt>
                <c:pt idx="3">
                  <c:v>0.026528305498242234</c:v>
                </c:pt>
                <c:pt idx="4">
                  <c:v>0.10924557874443219</c:v>
                </c:pt>
                <c:pt idx="5">
                  <c:v>0.06854512308483184</c:v>
                </c:pt>
                <c:pt idx="6">
                  <c:v>0.21779239683916565</c:v>
                </c:pt>
                <c:pt idx="7">
                  <c:v>0.26116784386660485</c:v>
                </c:pt>
                <c:pt idx="8">
                  <c:v>0.1584990112741501</c:v>
                </c:pt>
                <c:pt idx="9">
                  <c:v>0.05249614448092028</c:v>
                </c:pt>
                <c:pt idx="10">
                  <c:v>0.014792983449054269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4.04145805392059e-06</c:v>
                </c:pt>
                <c:pt idx="1">
                  <c:v>0.009433384860628181</c:v>
                </c:pt>
                <c:pt idx="2">
                  <c:v>0.06994396013225983</c:v>
                </c:pt>
                <c:pt idx="3">
                  <c:v>0.02133100990946085</c:v>
                </c:pt>
                <c:pt idx="4">
                  <c:v>0.029633952320199126</c:v>
                </c:pt>
                <c:pt idx="5">
                  <c:v>0.004072779353838474</c:v>
                </c:pt>
                <c:pt idx="6">
                  <c:v/>
                </c:pt>
                <c:pt idx="7">
                  <c:v>0.0003797804765477492</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1.5444833696659258e-05</c:v>
                </c:pt>
                <c:pt idx="1">
                  <c:v>0.0014288275396457098</c:v>
                </c:pt>
                <c:pt idx="2">
                  <c:v>0.0008711224294308466</c:v>
                </c:pt>
                <c:pt idx="3">
                  <c:v>0.00658809637792864</c:v>
                </c:pt>
                <c:pt idx="4">
                  <c:v>0.002724947190615666</c:v>
                </c:pt>
                <c:pt idx="5">
                  <c:v>0.0024211355111822316</c:v>
                </c:pt>
                <c:pt idx="6">
                  <c:v>0.020525051383394794</c:v>
                </c:pt>
                <c:pt idx="7">
                  <c:v>0.01640976032842305</c:v>
                </c:pt>
                <c:pt idx="8">
                  <c:v>0.034463408809668514</c:v>
                </c:pt>
                <c:pt idx="9">
                  <c:v>0.016358597650737352</c:v>
                </c:pt>
                <c:pt idx="10">
                  <c:v>0.011819951708468461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0.0023066195746928655</c:v>
                </c:pt>
                <c:pt idx="7">
                  <c:v>0.00010804313135361719</c:v>
                </c:pt>
                <c:pt idx="8">
                  <c:v>0.004786084127078704</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0.00582909441113341</c:v>
                </c:pt>
                <c:pt idx="1">
                  <c:v>0.00046589041991429523</c:v>
                </c:pt>
                <c:pt idx="2">
                  <c:v>0.0006806029313325278</c:v>
                </c:pt>
                <c:pt idx="3">
                  <c:v>0.0020350292108436557</c:v>
                </c:pt>
                <c:pt idx="4">
                  <c:v>0.008380404994777034</c:v>
                </c:pt>
                <c:pt idx="5">
                  <c:v>0.005258207228793761</c:v>
                </c:pt>
                <c:pt idx="6">
                  <c:v>0.016707206930224885</c:v>
                </c:pt>
                <c:pt idx="7">
                  <c:v>0.02003460760947631</c:v>
                </c:pt>
                <c:pt idx="8">
                  <c:v>0.012158715446567272</c:v>
                </c:pt>
                <c:pt idx="9">
                  <c:v>0.004027064129008179</c:v>
                </c:pt>
                <c:pt idx="10">
                  <c:v>0.0011347936805216176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2.4171027976332754e-05</c:v>
                </c:pt>
                <c:pt idx="7">
                  <c:v>0.0006401824998104595</c:v>
                </c:pt>
                <c:pt idx="8">
                  <c:v>0.006101435856212228</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0.075987114333625</c:v>
                </c:pt>
                <c:pt idx="1">
                  <c:v>0.006073270753232594</c:v>
                </c:pt>
                <c:pt idx="2">
                  <c:v>0.008872227675741015</c:v>
                </c:pt>
                <c:pt idx="3">
                  <c:v>0.026528305498242234</c:v>
                </c:pt>
                <c:pt idx="4">
                  <c:v>0.10924557874443219</c:v>
                </c:pt>
                <c:pt idx="5">
                  <c:v>0.06854512308483184</c:v>
                </c:pt>
                <c:pt idx="6">
                  <c:v>0.21779239683916565</c:v>
                </c:pt>
                <c:pt idx="7">
                  <c:v>0.26116784386660485</c:v>
                </c:pt>
                <c:pt idx="8">
                  <c:v>0.1584990112741501</c:v>
                </c:pt>
                <c:pt idx="9">
                  <c:v>0.05249614448092028</c:v>
                </c:pt>
                <c:pt idx="10">
                  <c:v>0.014792983449054269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0.006101435856212228</c:v>
                </c:pt>
                <c:pt idx="3">
                  <c:v>0.0006401824998104595</c:v>
                </c:pt>
                <c:pt idx="4">
                  <c:v/>
                </c:pt>
                <c:pt idx="5">
                  <c:v>2.4171027976332754e-05</c:v>
                </c:pt>
                <c:pt idx="6">
                  <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0.0007291619394932138</c:v>
                </c:pt>
                <c:pt idx="1">
                  <c:v>0.008552573597412657</c:v>
                </c:pt>
                <c:pt idx="2">
                  <c:v>0.03447344271987417</c:v>
                </c:pt>
                <c:pt idx="3">
                  <c:v>0.03958883722423117</c:v>
                </c:pt>
                <c:pt idx="4">
                  <c:v>0.0020882278192255596</c:v>
                </c:pt>
                <c:pt idx="5">
                  <c:v>0.01692267970434872</c:v>
                </c:pt>
                <c:pt idx="6">
                  <c:v/>
                </c:pt>
                <c:pt idx="7">
                  <c:v>1.5171908853375233e-06</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0.0013820749780182892</c:v>
                </c:pt>
                <c:pt idx="1">
                  <c:v>0.000105581416291328</c:v>
                </c:pt>
                <c:pt idx="2">
                  <c:v>0.00016108074060959914</c:v>
                </c:pt>
                <c:pt idx="3">
                  <c:v>0.000507040464211404</c:v>
                </c:pt>
                <c:pt idx="4">
                  <c:v>0.0019637434742806274</c:v>
                </c:pt>
                <c:pt idx="5">
                  <c:v>0.0012100492434937431</c:v>
                </c:pt>
                <c:pt idx="6">
                  <c:v>0.003893627295887939</c:v>
                </c:pt>
                <c:pt idx="7">
                  <c:v>0.0028677249418169446</c:v>
                </c:pt>
                <c:pt idx="8">
                  <c:v>0.004799968237281767</c:v>
                </c:pt>
                <c:pt idx="9">
                  <c:v>0.0009048494470347405</c:v>
                </c:pt>
                <c:pt idx="10">
                  <c:v>0.0003139862196362981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
                </c:pt>
                <c:pt idx="5">
                  <c:v>0.0881051588193958</c:v>
                </c:pt>
                <c:pt idx="6">
                  <c:v>0.00013891207746723243</c:v>
                </c:pt>
                <c:pt idx="7">
                  <c:v/>
                </c:pt>
                <c:pt idx="8">
                  <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0.00582909441113341</c:v>
                </c:pt>
                <c:pt idx="1">
                  <c:v>0.00046589041991429523</c:v>
                </c:pt>
                <c:pt idx="2">
                  <c:v>0.0006806029313325278</c:v>
                </c:pt>
                <c:pt idx="3">
                  <c:v>0.0020350292108436557</c:v>
                </c:pt>
                <c:pt idx="4">
                  <c:v>0.008380404994777034</c:v>
                </c:pt>
                <c:pt idx="5">
                  <c:v>0.005258207228793761</c:v>
                </c:pt>
                <c:pt idx="6">
                  <c:v>0.016707206930224885</c:v>
                </c:pt>
                <c:pt idx="7">
                  <c:v>0.012158715446567272</c:v>
                </c:pt>
                <c:pt idx="8">
                  <c:v>0.02003460760947631</c:v>
                </c:pt>
                <c:pt idx="9">
                  <c:v>0.004027064129008179</c:v>
                </c:pt>
                <c:pt idx="10">
                  <c:v>0.0011347936805216176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0.0019428990141866858</c:v>
                </c:pt>
                <c:pt idx="5">
                  <c:v>0.07689897051294806</c:v>
                </c:pt>
                <c:pt idx="6">
                  <c:v>0.02118923587943137</c:v>
                </c:pt>
                <c:pt idx="7">
                  <c:v/>
                </c:pt>
                <c:pt idx="8">
                  <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0.07689897051294806</c:v>
                </c:pt>
                <c:pt idx="5">
                  <c:v>0.02118923587943137</c:v>
                </c:pt>
                <c:pt idx="6">
                  <c:v/>
                </c:pt>
                <c:pt idx="7">
                  <c:v>0.0019428990141866858</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0.0013820749780182892</c:v>
                </c:pt>
                <c:pt idx="1">
                  <c:v>0.000105581416291328</c:v>
                </c:pt>
                <c:pt idx="2">
                  <c:v>0.00016108074060959914</c:v>
                </c:pt>
                <c:pt idx="3">
                  <c:v>0.000507040464211404</c:v>
                </c:pt>
                <c:pt idx="4">
                  <c:v>0.0019637434742806274</c:v>
                </c:pt>
                <c:pt idx="5">
                  <c:v>0.0012100492434937431</c:v>
                </c:pt>
                <c:pt idx="6">
                  <c:v>0.003893627295887939</c:v>
                </c:pt>
                <c:pt idx="7">
                  <c:v>0.0028677249418169446</c:v>
                </c:pt>
                <c:pt idx="8">
                  <c:v>0.004799968237281767</c:v>
                </c:pt>
                <c:pt idx="9">
                  <c:v>0.0009048494470347405</c:v>
                </c:pt>
                <c:pt idx="10">
                  <c:v>0.0003139862196362981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
                </c:pt>
                <c:pt idx="5">
                  <c:v>0.0881051588193958</c:v>
                </c:pt>
                <c:pt idx="6">
                  <c:v>0.00013891207746723243</c:v>
                </c:pt>
                <c:pt idx="7">
                  <c:v/>
                </c:pt>
                <c:pt idx="8">
                  <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0.00582909441113341</c:v>
                </c:pt>
                <c:pt idx="1">
                  <c:v>0.00046589041991429523</c:v>
                </c:pt>
                <c:pt idx="2">
                  <c:v>0.0006806029313325278</c:v>
                </c:pt>
                <c:pt idx="3">
                  <c:v>0.0020350292108436557</c:v>
                </c:pt>
                <c:pt idx="4">
                  <c:v>0.008380404994777034</c:v>
                </c:pt>
                <c:pt idx="5">
                  <c:v>0.005258207228793761</c:v>
                </c:pt>
                <c:pt idx="6">
                  <c:v>0.016707206930224885</c:v>
                </c:pt>
                <c:pt idx="7">
                  <c:v>0.012158715446567272</c:v>
                </c:pt>
                <c:pt idx="8">
                  <c:v>0.02003460760947631</c:v>
                </c:pt>
                <c:pt idx="9">
                  <c:v>0.004027064129008179</c:v>
                </c:pt>
                <c:pt idx="10">
                  <c:v>0.0011347936805216176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
                </c:pt>
                <c:pt idx="5">
                  <c:v>0.1124391481839141</c:v>
                </c:pt>
                <c:pt idx="6">
                  <c:v>0.005194465693769867</c:v>
                </c:pt>
                <c:pt idx="7">
                  <c:v/>
                </c:pt>
                <c:pt idx="8">
                  <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0.075987114333625</c:v>
                </c:pt>
                <c:pt idx="1">
                  <c:v>0.006073270753232594</c:v>
                </c:pt>
                <c:pt idx="2">
                  <c:v>0.008872227675741015</c:v>
                </c:pt>
                <c:pt idx="3">
                  <c:v>0.026528305498242234</c:v>
                </c:pt>
                <c:pt idx="4">
                  <c:v>0.10924557874443219</c:v>
                </c:pt>
                <c:pt idx="5">
                  <c:v>0.06854512308483184</c:v>
                </c:pt>
                <c:pt idx="6">
                  <c:v>0.21779239683916565</c:v>
                </c:pt>
                <c:pt idx="7">
                  <c:v>0.1584990112741501</c:v>
                </c:pt>
                <c:pt idx="8">
                  <c:v>0.26116784386660485</c:v>
                </c:pt>
                <c:pt idx="9">
                  <c:v>0.05249614448092028</c:v>
                </c:pt>
                <c:pt idx="10">
                  <c:v>0.014792983449054269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0.1124391481839141</c:v>
                </c:pt>
                <c:pt idx="5">
                  <c:v>0.005194465693769867</c:v>
                </c:pt>
                <c:pt idx="6">
                  <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0.0013820749780182892</c:v>
                </c:pt>
                <c:pt idx="1">
                  <c:v>0.000105581416291328</c:v>
                </c:pt>
                <c:pt idx="2">
                  <c:v>0.00016108074060959914</c:v>
                </c:pt>
                <c:pt idx="3">
                  <c:v>0.000507040464211404</c:v>
                </c:pt>
                <c:pt idx="4">
                  <c:v>0.0019637434742806274</c:v>
                </c:pt>
                <c:pt idx="5">
                  <c:v>0.0012100492434937431</c:v>
                </c:pt>
                <c:pt idx="6">
                  <c:v>0.003893627295887939</c:v>
                </c:pt>
                <c:pt idx="7">
                  <c:v>0.0028677249418169446</c:v>
                </c:pt>
                <c:pt idx="8">
                  <c:v>0.004799968237281767</c:v>
                </c:pt>
                <c:pt idx="9">
                  <c:v>0.0009048494470347405</c:v>
                </c:pt>
                <c:pt idx="10">
                  <c:v>0.0003139862196362981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0.021681402222724067</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0.00582909441113341</c:v>
                </c:pt>
                <c:pt idx="1">
                  <c:v>0.00046589041991429523</c:v>
                </c:pt>
                <c:pt idx="2">
                  <c:v>0.0006806029313325278</c:v>
                </c:pt>
                <c:pt idx="3">
                  <c:v>0.0020350292108436557</c:v>
                </c:pt>
                <c:pt idx="4">
                  <c:v>0.008380404994777034</c:v>
                </c:pt>
                <c:pt idx="5">
                  <c:v>0.005258207228793761</c:v>
                </c:pt>
                <c:pt idx="6">
                  <c:v>0.016707206930224885</c:v>
                </c:pt>
                <c:pt idx="7">
                  <c:v>0.012158715446567272</c:v>
                </c:pt>
                <c:pt idx="8">
                  <c:v>0.02003460760947631</c:v>
                </c:pt>
                <c:pt idx="9">
                  <c:v>0.004027064129008179</c:v>
                </c:pt>
                <c:pt idx="10">
                  <c:v>0.0011347936805216176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0.021688916322634172</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0.075987114333625</c:v>
                </c:pt>
                <c:pt idx="1">
                  <c:v>0.006073270753232594</c:v>
                </c:pt>
                <c:pt idx="2">
                  <c:v>0.008872227675741015</c:v>
                </c:pt>
                <c:pt idx="3">
                  <c:v>0.026528305498242234</c:v>
                </c:pt>
                <c:pt idx="4">
                  <c:v>0.10924557874443219</c:v>
                </c:pt>
                <c:pt idx="5">
                  <c:v>0.06854512308483184</c:v>
                </c:pt>
                <c:pt idx="6">
                  <c:v>0.21779239683916565</c:v>
                </c:pt>
                <c:pt idx="7">
                  <c:v>0.1584990112741501</c:v>
                </c:pt>
                <c:pt idx="8">
                  <c:v>0.26116784386660485</c:v>
                </c:pt>
                <c:pt idx="9">
                  <c:v>0.05249614448092028</c:v>
                </c:pt>
                <c:pt idx="10">
                  <c:v>0.014792983449054269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0.021688916322634172</c:v>
                </c:pt>
                <c:pt idx="4">
                  <c:v/>
                </c:pt>
                <c:pt idx="5">
                  <c:v/>
                </c:pt>
                <c:pt idx="6">
                  <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0.0013820749780182892</c:v>
                </c:pt>
                <c:pt idx="1">
                  <c:v>0.000105581416291328</c:v>
                </c:pt>
                <c:pt idx="2">
                  <c:v>0.00016108074060959914</c:v>
                </c:pt>
                <c:pt idx="3">
                  <c:v>0.000507040464211404</c:v>
                </c:pt>
                <c:pt idx="4">
                  <c:v>0.0019637434742806274</c:v>
                </c:pt>
                <c:pt idx="5">
                  <c:v>0.0012100492434937431</c:v>
                </c:pt>
                <c:pt idx="6">
                  <c:v>0.003893627295887939</c:v>
                </c:pt>
                <c:pt idx="7">
                  <c:v>0.0028677249418169446</c:v>
                </c:pt>
                <c:pt idx="8">
                  <c:v>0.004799968237281767</c:v>
                </c:pt>
                <c:pt idx="9">
                  <c:v>0.0009048494470347405</c:v>
                </c:pt>
                <c:pt idx="10">
                  <c:v>0.0003139862196362981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5.870573587515014e-06</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0.00582909441113341</c:v>
                </c:pt>
                <c:pt idx="1">
                  <c:v>0.00046589041991429523</c:v>
                </c:pt>
                <c:pt idx="2">
                  <c:v>0.0006806029313325278</c:v>
                </c:pt>
                <c:pt idx="3">
                  <c:v>0.0020350292108436557</c:v>
                </c:pt>
                <c:pt idx="4">
                  <c:v>0.008380404994777034</c:v>
                </c:pt>
                <c:pt idx="5">
                  <c:v>0.005258207228793761</c:v>
                </c:pt>
                <c:pt idx="6">
                  <c:v>0.016707206930224885</c:v>
                </c:pt>
                <c:pt idx="7">
                  <c:v>0.012158715446567272</c:v>
                </c:pt>
                <c:pt idx="8">
                  <c:v>0.02003460760947631</c:v>
                </c:pt>
                <c:pt idx="9">
                  <c:v>0.004027064129008179</c:v>
                </c:pt>
                <c:pt idx="10">
                  <c:v>0.0011347936805216176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 Id="rId17" Type="http://schemas.openxmlformats.org/officeDocument/2006/relationships/chart" Target="../charts/chart1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9.xml"/><Relationship Id="rId7" Type="http://schemas.openxmlformats.org/officeDocument/2006/relationships/chart" Target="../charts/chart110.xml"/><Relationship Id="rId8" Type="http://schemas.openxmlformats.org/officeDocument/2006/relationships/chart" Target="../charts/chart111.xml"/><Relationship Id="rId9" Type="http://schemas.openxmlformats.org/officeDocument/2006/relationships/chart" Target="../charts/chart112.xml"/><Relationship Id="rId10" Type="http://schemas.openxmlformats.org/officeDocument/2006/relationships/chart" Target="../charts/chart113.xml"/><Relationship Id="rId11" Type="http://schemas.openxmlformats.org/officeDocument/2006/relationships/chart" Target="../charts/chart114.xml"/><Relationship Id="rId12" Type="http://schemas.openxmlformats.org/officeDocument/2006/relationships/chart" Target="../charts/chart115.xml"/><Relationship Id="rId13" Type="http://schemas.openxmlformats.org/officeDocument/2006/relationships/chart" Target="../charts/chart116.xml"/><Relationship Id="rId14" Type="http://schemas.openxmlformats.org/officeDocument/2006/relationships/chart" Target="../charts/chart117.xml"/><Relationship Id="rId15" Type="http://schemas.openxmlformats.org/officeDocument/2006/relationships/chart" Target="../charts/chart118.xml"/><Relationship Id="rId16" Type="http://schemas.openxmlformats.org/officeDocument/2006/relationships/chart" Target="../charts/chart119.xml"/><Relationship Id="rId17" Type="http://schemas.openxmlformats.org/officeDocument/2006/relationships/chart" Target="../charts/chart1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 Id="rId14" Type="http://schemas.openxmlformats.org/officeDocument/2006/relationships/chart" Target="../charts/chart129.xml"/><Relationship Id="rId15" Type="http://schemas.openxmlformats.org/officeDocument/2006/relationships/chart" Target="../charts/chart130.xml"/><Relationship Id="rId16" Type="http://schemas.openxmlformats.org/officeDocument/2006/relationships/chart" Target="../charts/chart131.xml"/><Relationship Id="rId17" Type="http://schemas.openxmlformats.org/officeDocument/2006/relationships/chart" Target="../charts/chart13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 Id="rId17" Type="http://schemas.openxmlformats.org/officeDocument/2006/relationships/chart" Target="../charts/chart14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 Id="rId14" Type="http://schemas.openxmlformats.org/officeDocument/2006/relationships/chart" Target="../charts/chart153.xml"/><Relationship Id="rId15" Type="http://schemas.openxmlformats.org/officeDocument/2006/relationships/chart" Target="../charts/chart154.xml"/><Relationship Id="rId16" Type="http://schemas.openxmlformats.org/officeDocument/2006/relationships/chart" Target="../charts/chart155.xml"/><Relationship Id="rId17" Type="http://schemas.openxmlformats.org/officeDocument/2006/relationships/chart" Target="../charts/chart15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7.xml"/><Relationship Id="rId7" Type="http://schemas.openxmlformats.org/officeDocument/2006/relationships/chart" Target="../charts/chart158.xml"/><Relationship Id="rId8" Type="http://schemas.openxmlformats.org/officeDocument/2006/relationships/chart" Target="../charts/chart159.xml"/><Relationship Id="rId9" Type="http://schemas.openxmlformats.org/officeDocument/2006/relationships/chart" Target="../charts/chart160.xml"/><Relationship Id="rId10" Type="http://schemas.openxmlformats.org/officeDocument/2006/relationships/chart" Target="../charts/chart161.xml"/><Relationship Id="rId11" Type="http://schemas.openxmlformats.org/officeDocument/2006/relationships/chart" Target="../charts/chart162.xml"/><Relationship Id="rId12" Type="http://schemas.openxmlformats.org/officeDocument/2006/relationships/chart" Target="../charts/chart163.xml"/><Relationship Id="rId13" Type="http://schemas.openxmlformats.org/officeDocument/2006/relationships/chart" Target="../charts/chart164.xml"/><Relationship Id="rId14" Type="http://schemas.openxmlformats.org/officeDocument/2006/relationships/chart" Target="../charts/chart165.xml"/><Relationship Id="rId15" Type="http://schemas.openxmlformats.org/officeDocument/2006/relationships/chart" Target="../charts/chart166.xml"/><Relationship Id="rId16" Type="http://schemas.openxmlformats.org/officeDocument/2006/relationships/chart" Target="../charts/chart167.xml"/><Relationship Id="rId17" Type="http://schemas.openxmlformats.org/officeDocument/2006/relationships/chart" Target="../charts/chart16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 Id="rId14" Type="http://schemas.openxmlformats.org/officeDocument/2006/relationships/chart" Target="../charts/chart177.xml"/><Relationship Id="rId15" Type="http://schemas.openxmlformats.org/officeDocument/2006/relationships/chart" Target="../charts/chart178.xml"/><Relationship Id="rId16" Type="http://schemas.openxmlformats.org/officeDocument/2006/relationships/chart" Target="../charts/chart179.xml"/><Relationship Id="rId17" Type="http://schemas.openxmlformats.org/officeDocument/2006/relationships/chart" Target="../charts/chart18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1.xml"/><Relationship Id="rId7" Type="http://schemas.openxmlformats.org/officeDocument/2006/relationships/chart" Target="../charts/chart182.xml"/><Relationship Id="rId8" Type="http://schemas.openxmlformats.org/officeDocument/2006/relationships/chart" Target="../charts/chart183.xml"/><Relationship Id="rId9" Type="http://schemas.openxmlformats.org/officeDocument/2006/relationships/chart" Target="../charts/chart184.xml"/><Relationship Id="rId10" Type="http://schemas.openxmlformats.org/officeDocument/2006/relationships/chart" Target="../charts/chart185.xml"/><Relationship Id="rId11" Type="http://schemas.openxmlformats.org/officeDocument/2006/relationships/chart" Target="../charts/chart186.xml"/><Relationship Id="rId12" Type="http://schemas.openxmlformats.org/officeDocument/2006/relationships/chart" Target="../charts/chart187.xml"/><Relationship Id="rId13" Type="http://schemas.openxmlformats.org/officeDocument/2006/relationships/chart" Target="../charts/chart188.xml"/><Relationship Id="rId14" Type="http://schemas.openxmlformats.org/officeDocument/2006/relationships/chart" Target="../charts/chart189.xml"/><Relationship Id="rId15" Type="http://schemas.openxmlformats.org/officeDocument/2006/relationships/chart" Target="../charts/chart190.xml"/><Relationship Id="rId16" Type="http://schemas.openxmlformats.org/officeDocument/2006/relationships/chart" Target="../charts/chart191.xml"/><Relationship Id="rId17" Type="http://schemas.openxmlformats.org/officeDocument/2006/relationships/chart" Target="../charts/chart19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 Id="rId14" Type="http://schemas.openxmlformats.org/officeDocument/2006/relationships/chart" Target="../charts/chart201.xml"/><Relationship Id="rId15" Type="http://schemas.openxmlformats.org/officeDocument/2006/relationships/chart" Target="../charts/chart202.xml"/><Relationship Id="rId16" Type="http://schemas.openxmlformats.org/officeDocument/2006/relationships/chart" Target="../charts/chart203.xml"/><Relationship Id="rId17" Type="http://schemas.openxmlformats.org/officeDocument/2006/relationships/chart" Target="../charts/chart20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5.xml"/><Relationship Id="rId7" Type="http://schemas.openxmlformats.org/officeDocument/2006/relationships/chart" Target="../charts/chart206.xml"/><Relationship Id="rId8" Type="http://schemas.openxmlformats.org/officeDocument/2006/relationships/chart" Target="../charts/chart207.xml"/><Relationship Id="rId9" Type="http://schemas.openxmlformats.org/officeDocument/2006/relationships/chart" Target="../charts/chart208.xml"/><Relationship Id="rId10" Type="http://schemas.openxmlformats.org/officeDocument/2006/relationships/chart" Target="../charts/chart209.xml"/><Relationship Id="rId11" Type="http://schemas.openxmlformats.org/officeDocument/2006/relationships/chart" Target="../charts/chart210.xml"/><Relationship Id="rId12" Type="http://schemas.openxmlformats.org/officeDocument/2006/relationships/chart" Target="../charts/chart211.xml"/><Relationship Id="rId13" Type="http://schemas.openxmlformats.org/officeDocument/2006/relationships/chart" Target="../charts/chart212.xml"/><Relationship Id="rId14" Type="http://schemas.openxmlformats.org/officeDocument/2006/relationships/chart" Target="../charts/chart213.xml"/><Relationship Id="rId15" Type="http://schemas.openxmlformats.org/officeDocument/2006/relationships/chart" Target="../charts/chart214.xml"/><Relationship Id="rId16" Type="http://schemas.openxmlformats.org/officeDocument/2006/relationships/chart" Target="../charts/chart215.xml"/><Relationship Id="rId17" Type="http://schemas.openxmlformats.org/officeDocument/2006/relationships/chart" Target="../charts/chart216.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 Id="rId14" Type="http://schemas.openxmlformats.org/officeDocument/2006/relationships/chart" Target="../charts/chart225.xml"/><Relationship Id="rId15" Type="http://schemas.openxmlformats.org/officeDocument/2006/relationships/chart" Target="../charts/chart226.xml"/><Relationship Id="rId16" Type="http://schemas.openxmlformats.org/officeDocument/2006/relationships/chart" Target="../charts/chart227.xml"/><Relationship Id="rId17" Type="http://schemas.openxmlformats.org/officeDocument/2006/relationships/chart" Target="../charts/chart228.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 Id="rId8" Type="http://schemas.openxmlformats.org/officeDocument/2006/relationships/chart" Target="../charts/chart15.xml"/><Relationship Id="rId9" Type="http://schemas.openxmlformats.org/officeDocument/2006/relationships/chart" Target="../charts/chart16.xml"/><Relationship Id="rId10" Type="http://schemas.openxmlformats.org/officeDocument/2006/relationships/chart" Target="../charts/chart17.xml"/><Relationship Id="rId11" Type="http://schemas.openxmlformats.org/officeDocument/2006/relationships/chart" Target="../charts/chart18.xml"/><Relationship Id="rId12" Type="http://schemas.openxmlformats.org/officeDocument/2006/relationships/chart" Target="../charts/chart19.xml"/><Relationship Id="rId13" Type="http://schemas.openxmlformats.org/officeDocument/2006/relationships/chart" Target="../charts/chart20.xml"/><Relationship Id="rId14" Type="http://schemas.openxmlformats.org/officeDocument/2006/relationships/chart" Target="../charts/chart21.xml"/><Relationship Id="rId15" Type="http://schemas.openxmlformats.org/officeDocument/2006/relationships/chart" Target="../charts/chart22.xml"/><Relationship Id="rId16" Type="http://schemas.openxmlformats.org/officeDocument/2006/relationships/chart" Target="../charts/chart23.xml"/><Relationship Id="rId17" Type="http://schemas.openxmlformats.org/officeDocument/2006/relationships/chart" Target="../charts/chart24.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9.xml"/><Relationship Id="rId7" Type="http://schemas.openxmlformats.org/officeDocument/2006/relationships/chart" Target="../charts/chart230.xml"/><Relationship Id="rId8" Type="http://schemas.openxmlformats.org/officeDocument/2006/relationships/chart" Target="../charts/chart231.xml"/><Relationship Id="rId9" Type="http://schemas.openxmlformats.org/officeDocument/2006/relationships/chart" Target="../charts/chart232.xml"/><Relationship Id="rId10" Type="http://schemas.openxmlformats.org/officeDocument/2006/relationships/chart" Target="../charts/chart233.xml"/><Relationship Id="rId11" Type="http://schemas.openxmlformats.org/officeDocument/2006/relationships/chart" Target="../charts/chart234.xml"/><Relationship Id="rId12" Type="http://schemas.openxmlformats.org/officeDocument/2006/relationships/chart" Target="../charts/chart235.xml"/><Relationship Id="rId13" Type="http://schemas.openxmlformats.org/officeDocument/2006/relationships/chart" Target="../charts/chart236.xml"/><Relationship Id="rId14" Type="http://schemas.openxmlformats.org/officeDocument/2006/relationships/chart" Target="../charts/chart237.xml"/><Relationship Id="rId15" Type="http://schemas.openxmlformats.org/officeDocument/2006/relationships/chart" Target="../charts/chart238.xml"/><Relationship Id="rId16" Type="http://schemas.openxmlformats.org/officeDocument/2006/relationships/chart" Target="../charts/chart239.xml"/><Relationship Id="rId17" Type="http://schemas.openxmlformats.org/officeDocument/2006/relationships/chart" Target="../charts/chart24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 Id="rId14" Type="http://schemas.openxmlformats.org/officeDocument/2006/relationships/chart" Target="../charts/chart249.xml"/><Relationship Id="rId15" Type="http://schemas.openxmlformats.org/officeDocument/2006/relationships/chart" Target="../charts/chart250.xml"/><Relationship Id="rId16" Type="http://schemas.openxmlformats.org/officeDocument/2006/relationships/chart" Target="../charts/chart251.xml"/><Relationship Id="rId17" Type="http://schemas.openxmlformats.org/officeDocument/2006/relationships/chart" Target="../charts/chart252.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3.xml"/><Relationship Id="rId7" Type="http://schemas.openxmlformats.org/officeDocument/2006/relationships/chart" Target="../charts/chart254.xml"/><Relationship Id="rId8" Type="http://schemas.openxmlformats.org/officeDocument/2006/relationships/chart" Target="../charts/chart255.xml"/><Relationship Id="rId9" Type="http://schemas.openxmlformats.org/officeDocument/2006/relationships/chart" Target="../charts/chart256.xml"/><Relationship Id="rId10" Type="http://schemas.openxmlformats.org/officeDocument/2006/relationships/chart" Target="../charts/chart257.xml"/><Relationship Id="rId11" Type="http://schemas.openxmlformats.org/officeDocument/2006/relationships/chart" Target="../charts/chart258.xml"/><Relationship Id="rId12" Type="http://schemas.openxmlformats.org/officeDocument/2006/relationships/chart" Target="../charts/chart259.xml"/><Relationship Id="rId13" Type="http://schemas.openxmlformats.org/officeDocument/2006/relationships/chart" Target="../charts/chart260.xml"/><Relationship Id="rId14" Type="http://schemas.openxmlformats.org/officeDocument/2006/relationships/chart" Target="../charts/chart261.xml"/><Relationship Id="rId15" Type="http://schemas.openxmlformats.org/officeDocument/2006/relationships/chart" Target="../charts/chart262.xml"/><Relationship Id="rId16" Type="http://schemas.openxmlformats.org/officeDocument/2006/relationships/chart" Target="../charts/chart263.xml"/><Relationship Id="rId17" Type="http://schemas.openxmlformats.org/officeDocument/2006/relationships/chart" Target="../charts/chart264.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 Id="rId17" Type="http://schemas.openxmlformats.org/officeDocument/2006/relationships/chart" Target="../charts/chart276.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7.xml"/><Relationship Id="rId7" Type="http://schemas.openxmlformats.org/officeDocument/2006/relationships/chart" Target="../charts/chart278.xml"/><Relationship Id="rId8" Type="http://schemas.openxmlformats.org/officeDocument/2006/relationships/chart" Target="../charts/chart279.xml"/><Relationship Id="rId9" Type="http://schemas.openxmlformats.org/officeDocument/2006/relationships/chart" Target="../charts/chart280.xml"/><Relationship Id="rId10" Type="http://schemas.openxmlformats.org/officeDocument/2006/relationships/chart" Target="../charts/chart281.xml"/><Relationship Id="rId11" Type="http://schemas.openxmlformats.org/officeDocument/2006/relationships/chart" Target="../charts/chart282.xml"/><Relationship Id="rId12" Type="http://schemas.openxmlformats.org/officeDocument/2006/relationships/chart" Target="../charts/chart283.xml"/><Relationship Id="rId13" Type="http://schemas.openxmlformats.org/officeDocument/2006/relationships/chart" Target="../charts/chart284.xml"/><Relationship Id="rId14" Type="http://schemas.openxmlformats.org/officeDocument/2006/relationships/chart" Target="../charts/chart285.xml"/><Relationship Id="rId15" Type="http://schemas.openxmlformats.org/officeDocument/2006/relationships/chart" Target="../charts/chart286.xml"/><Relationship Id="rId16" Type="http://schemas.openxmlformats.org/officeDocument/2006/relationships/chart" Target="../charts/chart287.xml"/><Relationship Id="rId17" Type="http://schemas.openxmlformats.org/officeDocument/2006/relationships/chart" Target="../charts/chart288.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9.xml"/><Relationship Id="rId7" Type="http://schemas.openxmlformats.org/officeDocument/2006/relationships/chart" Target="../charts/chart290.xml"/><Relationship Id="rId8" Type="http://schemas.openxmlformats.org/officeDocument/2006/relationships/chart" Target="../charts/chart291.xml"/><Relationship Id="rId9" Type="http://schemas.openxmlformats.org/officeDocument/2006/relationships/chart" Target="../charts/chart292.xml"/><Relationship Id="rId10" Type="http://schemas.openxmlformats.org/officeDocument/2006/relationships/chart" Target="../charts/chart293.xml"/><Relationship Id="rId11" Type="http://schemas.openxmlformats.org/officeDocument/2006/relationships/chart" Target="../charts/chart294.xml"/><Relationship Id="rId12" Type="http://schemas.openxmlformats.org/officeDocument/2006/relationships/chart" Target="../charts/chart295.xml"/><Relationship Id="rId13" Type="http://schemas.openxmlformats.org/officeDocument/2006/relationships/chart" Target="../charts/chart296.xml"/><Relationship Id="rId14" Type="http://schemas.openxmlformats.org/officeDocument/2006/relationships/chart" Target="../charts/chart297.xml"/><Relationship Id="rId15" Type="http://schemas.openxmlformats.org/officeDocument/2006/relationships/chart" Target="../charts/chart298.xml"/><Relationship Id="rId16" Type="http://schemas.openxmlformats.org/officeDocument/2006/relationships/chart" Target="../charts/chart299.xml"/><Relationship Id="rId17" Type="http://schemas.openxmlformats.org/officeDocument/2006/relationships/chart" Target="../charts/chart3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1.xml"/><Relationship Id="rId7" Type="http://schemas.openxmlformats.org/officeDocument/2006/relationships/chart" Target="../charts/chart302.xml"/><Relationship Id="rId8" Type="http://schemas.openxmlformats.org/officeDocument/2006/relationships/chart" Target="../charts/chart303.xml"/><Relationship Id="rId9" Type="http://schemas.openxmlformats.org/officeDocument/2006/relationships/chart" Target="../charts/chart304.xml"/><Relationship Id="rId10" Type="http://schemas.openxmlformats.org/officeDocument/2006/relationships/chart" Target="../charts/chart305.xml"/><Relationship Id="rId11" Type="http://schemas.openxmlformats.org/officeDocument/2006/relationships/chart" Target="../charts/chart306.xml"/><Relationship Id="rId12" Type="http://schemas.openxmlformats.org/officeDocument/2006/relationships/chart" Target="../charts/chart307.xml"/><Relationship Id="rId13" Type="http://schemas.openxmlformats.org/officeDocument/2006/relationships/chart" Target="../charts/chart308.xml"/><Relationship Id="rId14" Type="http://schemas.openxmlformats.org/officeDocument/2006/relationships/chart" Target="../charts/chart309.xml"/><Relationship Id="rId15" Type="http://schemas.openxmlformats.org/officeDocument/2006/relationships/chart" Target="../charts/chart310.xml"/><Relationship Id="rId16" Type="http://schemas.openxmlformats.org/officeDocument/2006/relationships/chart" Target="../charts/chart311.xml"/><Relationship Id="rId17" Type="http://schemas.openxmlformats.org/officeDocument/2006/relationships/chart" Target="../charts/chart312.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3.xml"/><Relationship Id="rId7" Type="http://schemas.openxmlformats.org/officeDocument/2006/relationships/chart" Target="../charts/chart314.xml"/><Relationship Id="rId8" Type="http://schemas.openxmlformats.org/officeDocument/2006/relationships/chart" Target="../charts/chart315.xml"/><Relationship Id="rId9" Type="http://schemas.openxmlformats.org/officeDocument/2006/relationships/chart" Target="../charts/chart316.xml"/><Relationship Id="rId10" Type="http://schemas.openxmlformats.org/officeDocument/2006/relationships/chart" Target="../charts/chart317.xml"/><Relationship Id="rId11" Type="http://schemas.openxmlformats.org/officeDocument/2006/relationships/chart" Target="../charts/chart318.xml"/><Relationship Id="rId12" Type="http://schemas.openxmlformats.org/officeDocument/2006/relationships/chart" Target="../charts/chart319.xml"/><Relationship Id="rId13" Type="http://schemas.openxmlformats.org/officeDocument/2006/relationships/chart" Target="../charts/chart320.xml"/><Relationship Id="rId14" Type="http://schemas.openxmlformats.org/officeDocument/2006/relationships/chart" Target="../charts/chart321.xml"/><Relationship Id="rId15" Type="http://schemas.openxmlformats.org/officeDocument/2006/relationships/chart" Target="../charts/chart322.xml"/><Relationship Id="rId16" Type="http://schemas.openxmlformats.org/officeDocument/2006/relationships/chart" Target="../charts/chart323.xml"/><Relationship Id="rId17" Type="http://schemas.openxmlformats.org/officeDocument/2006/relationships/chart" Target="../charts/chart324.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 Id="rId14" Type="http://schemas.openxmlformats.org/officeDocument/2006/relationships/chart" Target="../charts/chart33.xml"/><Relationship Id="rId15" Type="http://schemas.openxmlformats.org/officeDocument/2006/relationships/chart" Target="../charts/chart34.xml"/><Relationship Id="rId16" Type="http://schemas.openxmlformats.org/officeDocument/2006/relationships/chart" Target="../charts/chart35.xml"/><Relationship Id="rId17" Type="http://schemas.openxmlformats.org/officeDocument/2006/relationships/chart" Target="../charts/chart36.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 Id="rId7" Type="http://schemas.openxmlformats.org/officeDocument/2006/relationships/chart" Target="../charts/chart38.xml"/><Relationship Id="rId8" Type="http://schemas.openxmlformats.org/officeDocument/2006/relationships/chart" Target="../charts/chart39.xml"/><Relationship Id="rId9" Type="http://schemas.openxmlformats.org/officeDocument/2006/relationships/chart" Target="../charts/chart40.xml"/><Relationship Id="rId10" Type="http://schemas.openxmlformats.org/officeDocument/2006/relationships/chart" Target="../charts/chart41.xml"/><Relationship Id="rId11" Type="http://schemas.openxmlformats.org/officeDocument/2006/relationships/chart" Target="../charts/chart42.xml"/><Relationship Id="rId12" Type="http://schemas.openxmlformats.org/officeDocument/2006/relationships/chart" Target="../charts/chart43.xml"/><Relationship Id="rId13" Type="http://schemas.openxmlformats.org/officeDocument/2006/relationships/chart" Target="../charts/chart44.xml"/><Relationship Id="rId14" Type="http://schemas.openxmlformats.org/officeDocument/2006/relationships/chart" Target="../charts/chart45.xml"/><Relationship Id="rId15" Type="http://schemas.openxmlformats.org/officeDocument/2006/relationships/chart" Target="../charts/chart46.xml"/><Relationship Id="rId16" Type="http://schemas.openxmlformats.org/officeDocument/2006/relationships/chart" Target="../charts/chart47.xml"/><Relationship Id="rId17" Type="http://schemas.openxmlformats.org/officeDocument/2006/relationships/chart" Target="../charts/chart4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 Id="rId14" Type="http://schemas.openxmlformats.org/officeDocument/2006/relationships/chart" Target="../charts/chart57.xml"/><Relationship Id="rId15" Type="http://schemas.openxmlformats.org/officeDocument/2006/relationships/chart" Target="../charts/chart58.xml"/><Relationship Id="rId16" Type="http://schemas.openxmlformats.org/officeDocument/2006/relationships/chart" Target="../charts/chart59.xml"/><Relationship Id="rId17" Type="http://schemas.openxmlformats.org/officeDocument/2006/relationships/chart" Target="../charts/chart6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 Id="rId7" Type="http://schemas.openxmlformats.org/officeDocument/2006/relationships/chart" Target="../charts/chart62.xml"/><Relationship Id="rId8" Type="http://schemas.openxmlformats.org/officeDocument/2006/relationships/chart" Target="../charts/chart63.xml"/><Relationship Id="rId9" Type="http://schemas.openxmlformats.org/officeDocument/2006/relationships/chart" Target="../charts/chart64.xml"/><Relationship Id="rId10" Type="http://schemas.openxmlformats.org/officeDocument/2006/relationships/chart" Target="../charts/chart65.xml"/><Relationship Id="rId11" Type="http://schemas.openxmlformats.org/officeDocument/2006/relationships/chart" Target="../charts/chart66.xml"/><Relationship Id="rId12" Type="http://schemas.openxmlformats.org/officeDocument/2006/relationships/chart" Target="../charts/chart67.xml"/><Relationship Id="rId13" Type="http://schemas.openxmlformats.org/officeDocument/2006/relationships/chart" Target="../charts/chart68.xml"/><Relationship Id="rId14" Type="http://schemas.openxmlformats.org/officeDocument/2006/relationships/chart" Target="../charts/chart69.xml"/><Relationship Id="rId15" Type="http://schemas.openxmlformats.org/officeDocument/2006/relationships/chart" Target="../charts/chart70.xml"/><Relationship Id="rId16" Type="http://schemas.openxmlformats.org/officeDocument/2006/relationships/chart" Target="../charts/chart71.xml"/><Relationship Id="rId17" Type="http://schemas.openxmlformats.org/officeDocument/2006/relationships/chart" Target="../charts/chart7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 Id="rId14" Type="http://schemas.openxmlformats.org/officeDocument/2006/relationships/chart" Target="../charts/chart81.xml"/><Relationship Id="rId15" Type="http://schemas.openxmlformats.org/officeDocument/2006/relationships/chart" Target="../charts/chart82.xml"/><Relationship Id="rId16" Type="http://schemas.openxmlformats.org/officeDocument/2006/relationships/chart" Target="../charts/chart83.xml"/><Relationship Id="rId17" Type="http://schemas.openxmlformats.org/officeDocument/2006/relationships/chart" Target="../charts/chart8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5.xml"/><Relationship Id="rId7" Type="http://schemas.openxmlformats.org/officeDocument/2006/relationships/chart" Target="../charts/chart86.xml"/><Relationship Id="rId8" Type="http://schemas.openxmlformats.org/officeDocument/2006/relationships/chart" Target="../charts/chart87.xml"/><Relationship Id="rId9" Type="http://schemas.openxmlformats.org/officeDocument/2006/relationships/chart" Target="../charts/chart88.xml"/><Relationship Id="rId10" Type="http://schemas.openxmlformats.org/officeDocument/2006/relationships/chart" Target="../charts/chart89.xml"/><Relationship Id="rId11" Type="http://schemas.openxmlformats.org/officeDocument/2006/relationships/chart" Target="../charts/chart90.xml"/><Relationship Id="rId12" Type="http://schemas.openxmlformats.org/officeDocument/2006/relationships/chart" Target="../charts/chart91.xml"/><Relationship Id="rId13" Type="http://schemas.openxmlformats.org/officeDocument/2006/relationships/chart" Target="../charts/chart92.xml"/><Relationship Id="rId14" Type="http://schemas.openxmlformats.org/officeDocument/2006/relationships/chart" Target="../charts/chart93.xml"/><Relationship Id="rId15" Type="http://schemas.openxmlformats.org/officeDocument/2006/relationships/chart" Target="../charts/chart94.xml"/><Relationship Id="rId16" Type="http://schemas.openxmlformats.org/officeDocument/2006/relationships/chart" Target="../charts/chart95.xml"/><Relationship Id="rId17" Type="http://schemas.openxmlformats.org/officeDocument/2006/relationships/chart" Target="../charts/chart9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 Id="rId14" Type="http://schemas.openxmlformats.org/officeDocument/2006/relationships/chart" Target="../charts/chart105.xml"/><Relationship Id="rId15" Type="http://schemas.openxmlformats.org/officeDocument/2006/relationships/chart" Target="../charts/chart106.xml"/><Relationship Id="rId16" Type="http://schemas.openxmlformats.org/officeDocument/2006/relationships/chart" Target="../charts/chart107.xml"/><Relationship Id="rId17" Type="http://schemas.openxmlformats.org/officeDocument/2006/relationships/chart" Target="../charts/chart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Frais A Tartiner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898586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Enfant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264891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Enfant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09387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Enfant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946114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Enfant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90804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Salade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56703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Salade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579542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98439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876274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221092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7228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Frais A Tartiner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613447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29991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5247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771085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60386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130635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54428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35498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318576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Frais A Tartiner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24412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Frais A Tartiner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045162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Frais A Tartiner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384827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Aperitif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23182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Aperitif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4126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Ingredient A Chaud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934809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Ingredient A Chaud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5449835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3105</Words>
  <Application>Microsoft Office PowerPoint</Application>
  <PresentationFormat>On-screen Show (16:9)</PresentationFormat>
  <Paragraphs>1161</Paragraphs>
  <Slides>27</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2025-09-08T14:53:34Z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