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3AC7DAE0-F155-4540-893D-F80E1DC25EAE}">
          <p14:sldIdLst>
            <p14:sldId id="2147475173"/>
            <p14:sldId id="2147475174"/>
            <p14:sldId id="2147475175"/>
            <p14:sldId id="2147475176"/>
            <p14:sldId id="2147475177"/>
            <p14:sldId id="2147475178"/>
            <p14:sldId id="2147475179"/>
            <p14:sldId id="2147475180"/>
            <p14:sldId id="2147475181"/>
          </p14:sldIdLst>
        </p14:section>
        <p14:section name="Brackets By Sector" id="{76C70374-185E-4AFD-96BC-36DB1729C215}">
          <p14:sldIdLst>
            <p14:sldId id="2147475182"/>
            <p14:sldId id="2147475183"/>
            <p14:sldId id="2147475184"/>
            <p14:sldId id="2147475185"/>
            <p14:sldId id="2147475186"/>
            <p14:sldId id="2147475187"/>
            <p14:sldId id="2147475188"/>
            <p14:sldId id="2147475189"/>
            <p14:sldId id="2147475190"/>
          </p14:sldIdLst>
        </p14:section>
        <p14:section name="Brackets By Segment" id="{34335B43-A78E-4B4E-A3FC-5304664A998E}">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c:v>
                </c:pt>
                <c:pt idx="3">
                  <c:v>0.9935757417417468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0.02501410916196438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0.03038037809499322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0.028823293639616793</c:v>
                </c:pt>
                <c:pt idx="3">
                  <c:v>0.9711748775706556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0.032852018712733834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0.0038207415568755113</c:v>
                </c:pt>
                <c:pt idx="3">
                  <c:v>0.9961789737425627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0.016171218899379884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0.08824407089686304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0.021681402222724067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0.019492623580296922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0.10003110540656611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0.028823293639616793</c:v>
                </c:pt>
                <c:pt idx="3">
                  <c:v>0.9711748775706556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0.024621634726457352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0.11763361387768397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0.021688916322634172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0.9999975066959975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0.007200746833125186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0.006017430420713472</c:v>
                </c:pt>
                <c:pt idx="3">
                  <c:v>0.9939825695792865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0.011227977838378898</c:v>
                </c:pt>
                <c:pt idx="3">
                  <c:v>0.9887718830808858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0.009323663444826515</c:v>
                </c:pt>
                <c:pt idx="3">
                  <c:v>0.9906763365551736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0.22845662287914417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0.010346095515999654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0.9999853018146883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0.234193561272996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0.013077132711475219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0.00676578938399902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0.04888865740048559</c:v>
                </c:pt>
                <c:pt idx="3">
                  <c:v>0.9511113425995144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0.08957926734715205</c:v>
                </c:pt>
                <c:pt idx="3">
                  <c:v>0.9104196230495204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0.009326001936692457</c:v>
                </c:pt>
                <c:pt idx="3">
                  <c:v>0.9906739980633076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0.9999975066959975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0.006017430420713472</c:v>
                </c:pt>
                <c:pt idx="3">
                  <c:v>0.9939825695792865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0.019045833570291194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0.011227977838378898</c:v>
                </c:pt>
                <c:pt idx="3">
                  <c:v>0.9887718830808858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0.009323663444826515</c:v>
                </c:pt>
                <c:pt idx="3">
                  <c:v>0.9906763365551736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0.278751536034013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0.9999853018146883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0.2897948502065428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0.04888865740048559</c:v>
                </c:pt>
                <c:pt idx="3">
                  <c:v>0.9511113425995144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0.08957926734715205</c:v>
                </c:pt>
                <c:pt idx="3">
                  <c:v>0.9104196230495204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0.009326001936692457</c:v>
                </c:pt>
                <c:pt idx="3">
                  <c:v>0.9906739980633076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0.9999975066959975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0.09325841129825141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0.006017430420713472</c:v>
                </c:pt>
                <c:pt idx="3">
                  <c:v>0.9939825695792865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0.010495589308745433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0.011227977838378898</c:v>
                </c:pt>
                <c:pt idx="3">
                  <c:v>0.9887718830808858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c:v>
                </c:pt>
                <c:pt idx="3">
                  <c:v>0.9935757417417468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0.009323663444826515</c:v>
                </c:pt>
                <c:pt idx="3">
                  <c:v>0.9906763365551736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0.02326717221481297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0.10235644019547083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0.016144620862610648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0.9999853018146883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0.13479890851098814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0.04888865740048559</c:v>
                </c:pt>
                <c:pt idx="3">
                  <c:v>0.9511113425995144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0.013959256924153805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0.08957926734715205</c:v>
                </c:pt>
                <c:pt idx="3">
                  <c:v>0.9104196230495204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0.009326001936692457</c:v>
                </c:pt>
                <c:pt idx="3">
                  <c:v>0.9906739980633076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0.028915068219525632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0.015588482046345633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0.006424017694646959</c:v>
                </c:pt>
                <c:pt idx="3">
                  <c:v>0.9935757417417468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0.01694757798028753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0.023146682105111414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0.027216114535275043</c:v>
                </c:pt>
                <c:pt idx="3">
                  <c:v>0.9727830177001197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0.015406537979306096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0.0038207415568755113</c:v>
                </c:pt>
                <c:pt idx="3">
                  <c:v>0.9961789737425627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0.02254023208285029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0.02628173270353014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0.028823293639616793</c:v>
                </c:pt>
                <c:pt idx="3">
                  <c:v>0.9711748775706556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0.02755969282881387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0.0038207415568755113</c:v>
                </c:pt>
                <c:pt idx="3">
                  <c:v>0.9961789737425627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0.027536036735372083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392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4453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0874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5796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9316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65016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7428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78621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11944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2515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739378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508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94870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757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4130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56779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956377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6192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6437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02852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86272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84100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1132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5292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734926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34929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10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81178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611200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22393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5236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6021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1973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892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7543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68309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