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3AC7DAE0-F155-4540-893D-F80E1DC25EAE}">
          <p14:sldIdLst>
            <p14:sldId id="2147475173"/>
            <p14:sldId id="2147475174"/>
            <p14:sldId id="2147475175"/>
            <p14:sldId id="2147475176"/>
            <p14:sldId id="2147475177"/>
            <p14:sldId id="2147475178"/>
            <p14:sldId id="2147475179"/>
            <p14:sldId id="2147475180"/>
            <p14:sldId id="2147475181"/>
          </p14:sldIdLst>
        </p14:section>
        <p14:section name="Brackets By Sector" id="{76C70374-185E-4AFD-96BC-36DB1729C215}">
          <p14:sldIdLst>
            <p14:sldId id="2147475182"/>
            <p14:sldId id="2147475183"/>
            <p14:sldId id="2147475184"/>
            <p14:sldId id="2147475185"/>
            <p14:sldId id="2147475186"/>
            <p14:sldId id="2147475187"/>
            <p14:sldId id="2147475188"/>
            <p14:sldId id="2147475189"/>
            <p14:sldId id="2147475190"/>
          </p14:sldIdLst>
        </p14:section>
        <p14:section name="Brackets By Segment" id="{34335B43-A78E-4B4E-A3FC-5304664A998E}">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0.007231895951980347</c:v>
                </c:pt>
                <c:pt idx="1">
                  <c:v>0.04329334864300062</c:v>
                </c:pt>
                <c:pt idx="2">
                  <c:v>0.11709217419730092</c:v>
                </c:pt>
                <c:pt idx="3">
                  <c:v>0.24465734611122858</c:v>
                </c:pt>
                <c:pt idx="4">
                  <c:v>0.3932089346459883</c:v>
                </c:pt>
                <c:pt idx="5">
                  <c:v>0.19339064677164633</c:v>
                </c:pt>
                <c:pt idx="6">
                  <c:v>0.0011256536788549366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0.008123258798760101</c:v>
                </c:pt>
                <c:pt idx="3">
                  <c:v>0.0019586700359540744</c:v>
                </c:pt>
                <c:pt idx="4">
                  <c:v>0.008880963282224425</c:v>
                </c:pt>
                <c:pt idx="5">
                  <c:v>0.006051217045025777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0.001767417367305052</c:v>
                </c:pt>
                <c:pt idx="1">
                  <c:v>0.049921609106733524</c:v>
                </c:pt>
                <c:pt idx="2">
                  <c:v>0.00368559606057033</c:v>
                </c:pt>
                <c:pt idx="3">
                  <c:v>0.442287515213529</c:v>
                </c:pt>
                <c:pt idx="4">
                  <c:v>0.4869122431686509</c:v>
                </c:pt>
                <c:pt idx="5">
                  <c:v>0.015425619083211259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0.004287810242930142</c:v>
                </c:pt>
                <c:pt idx="1">
                  <c:v>0.033746952717115544</c:v>
                </c:pt>
                <c:pt idx="2">
                  <c:v>0.1192322273957106</c:v>
                </c:pt>
                <c:pt idx="3">
                  <c:v>0.22555260391768012</c:v>
                </c:pt>
                <c:pt idx="4">
                  <c:v>0.42483219111845827</c:v>
                </c:pt>
                <c:pt idx="5">
                  <c:v>0.19214413253029922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0.010098768442806877</c:v>
                </c:pt>
                <c:pt idx="2">
                  <c:v>0.008479239880879232</c:v>
                </c:pt>
                <c:pt idx="3">
                  <c:v>0.0009400241152511937</c:v>
                </c:pt>
                <c:pt idx="4">
                  <c:v>0.009185874751290178</c:v>
                </c:pt>
                <c:pt idx="5">
                  <c:v>0.0016432383890484376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0.4801818768546174</c:v>
                </c:pt>
                <c:pt idx="4">
                  <c:v>0.016386580516175052</c:v>
                </c:pt>
                <c:pt idx="5">
                  <c:v>0.4916116822395893</c:v>
                </c:pt>
                <c:pt idx="6">
                  <c:v>0.011819860389618268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0.007212973106886513</c:v>
                </c:pt>
                <c:pt idx="1">
                  <c:v>0.029687248740982775</c:v>
                </c:pt>
                <c:pt idx="2">
                  <c:v>0.12761672668444915</c:v>
                </c:pt>
                <c:pt idx="3">
                  <c:v>0.2547365973255013</c:v>
                </c:pt>
                <c:pt idx="4">
                  <c:v>0.3968347783462146</c:v>
                </c:pt>
                <c:pt idx="5">
                  <c:v>0.1796172943407806</c:v>
                </c:pt>
                <c:pt idx="6">
                  <c:v>0.004294381455185055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0.009694501430757998</c:v>
                </c:pt>
                <c:pt idx="2">
                  <c:v>0.008513550304275195</c:v>
                </c:pt>
                <c:pt idx="3">
                  <c:v>0.003223941479378956</c:v>
                </c:pt>
                <c:pt idx="4">
                  <c:v>0.010741776736682298</c:v>
                </c:pt>
                <c:pt idx="5">
                  <c:v>0.0006782487616393902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0.4957642752446729</c:v>
                </c:pt>
                <c:pt idx="4">
                  <c:v>0.025567123997860344</c:v>
                </c:pt>
                <c:pt idx="5">
                  <c:v>0.47866860075746676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0.0017586891112466138</c:v>
                </c:pt>
                <c:pt idx="1">
                  <c:v>0.04993752436549746</c:v>
                </c:pt>
                <c:pt idx="2">
                  <c:v>0.0036831885564629794</c:v>
                </c:pt>
                <c:pt idx="3">
                  <c:v>0.44236697687901727</c:v>
                </c:pt>
                <c:pt idx="4">
                  <c:v>0.4868263877087936</c:v>
                </c:pt>
                <c:pt idx="5">
                  <c:v>0.015427233378982198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0.0049224311620665</c:v>
                </c:pt>
                <c:pt idx="1">
                  <c:v>0.035024228602596755</c:v>
                </c:pt>
                <c:pt idx="2">
                  <c:v>0.12071333981810425</c:v>
                </c:pt>
                <c:pt idx="3">
                  <c:v>0.24391384913602115</c:v>
                </c:pt>
                <c:pt idx="4">
                  <c:v>0.4069563476723372</c:v>
                </c:pt>
                <c:pt idx="5">
                  <c:v>0.18782239145357105</c:v>
                </c:pt>
                <c:pt idx="6">
                  <c:v>0.0006474121553031037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0.0025255679109854054</c:v>
                </c:pt>
                <c:pt idx="4">
                  <c:v>0.008094831054777785</c:v>
                </c:pt>
                <c:pt idx="5">
                  <c:v>0.005550819933616693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0.48584762365277406</c:v>
                </c:pt>
                <c:pt idx="4">
                  <c:v>0.02239225026376474</c:v>
                </c:pt>
                <c:pt idx="5">
                  <c:v>0.48755572297648175</c:v>
                </c:pt>
                <c:pt idx="6">
                  <c:v>0.00399541337842875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0.08824407089686304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0.001767417367305052</c:v>
                </c:pt>
                <c:pt idx="1">
                  <c:v>0.049921609106733524</c:v>
                </c:pt>
                <c:pt idx="2">
                  <c:v>0.00368559606057033</c:v>
                </c:pt>
                <c:pt idx="3">
                  <c:v>0.442287515213529</c:v>
                </c:pt>
                <c:pt idx="4">
                  <c:v>0.4869122431686509</c:v>
                </c:pt>
                <c:pt idx="5">
                  <c:v>0.015425619083211259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0.021681402222724067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0.004287810242930142</c:v>
                </c:pt>
                <c:pt idx="1">
                  <c:v>0.033746952717115544</c:v>
                </c:pt>
                <c:pt idx="2">
                  <c:v>0.1192322273957106</c:v>
                </c:pt>
                <c:pt idx="3">
                  <c:v>0.22555260391768012</c:v>
                </c:pt>
                <c:pt idx="4">
                  <c:v>0.42483219111845827</c:v>
                </c:pt>
                <c:pt idx="5">
                  <c:v>0.19214413253029922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0.002476399280447082</c:v>
                </c:pt>
                <c:pt idx="4">
                  <c:v>0.009166887961390938</c:v>
                </c:pt>
                <c:pt idx="5">
                  <c:v>0.007849336338458905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0.4801818768546174</c:v>
                </c:pt>
                <c:pt idx="4">
                  <c:v>0.016386580516175052</c:v>
                </c:pt>
                <c:pt idx="5">
                  <c:v>0.4916116822395893</c:v>
                </c:pt>
                <c:pt idx="6">
                  <c:v>0.011819860389618268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0.10003110540656611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0.007212973106886513</c:v>
                </c:pt>
                <c:pt idx="1">
                  <c:v>0.029687248740982775</c:v>
                </c:pt>
                <c:pt idx="2">
                  <c:v>0.12761672668444915</c:v>
                </c:pt>
                <c:pt idx="3">
                  <c:v>0.2547365973255013</c:v>
                </c:pt>
                <c:pt idx="4">
                  <c:v>0.3968347783462146</c:v>
                </c:pt>
                <c:pt idx="5">
                  <c:v>0.1796172943407806</c:v>
                </c:pt>
                <c:pt idx="6">
                  <c:v>0.004294381455185055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0.005092500126360661</c:v>
                </c:pt>
                <c:pt idx="4">
                  <c:v>0.011738217493863482</c:v>
                </c:pt>
                <c:pt idx="5">
                  <c:v>0.007790917106233211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0.4957642752446729</c:v>
                </c:pt>
                <c:pt idx="4">
                  <c:v>0.025567123997860344</c:v>
                </c:pt>
                <c:pt idx="5">
                  <c:v>0.47866860075746676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0.11763361387768397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0.0017586891112466138</c:v>
                </c:pt>
                <c:pt idx="1">
                  <c:v>0.04993752436549746</c:v>
                </c:pt>
                <c:pt idx="2">
                  <c:v>0.0036831885564629794</c:v>
                </c:pt>
                <c:pt idx="3">
                  <c:v>0.44236697687901727</c:v>
                </c:pt>
                <c:pt idx="4">
                  <c:v>0.4868263877087936</c:v>
                </c:pt>
                <c:pt idx="5">
                  <c:v>0.015427233378982198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0.021688916322634172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0.10976509875827702</c:v>
                </c:pt>
                <c:pt idx="2">
                  <c:v>0.20959695456476174</c:v>
                </c:pt>
                <c:pt idx="3">
                  <c:v>0.16789242813392036</c:v>
                </c:pt>
                <c:pt idx="4">
                  <c:v>0.332299698436339</c:v>
                </c:pt>
                <c:pt idx="5">
                  <c:v>0.17996067563843474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0.051006066755415164</c:v>
                </c:pt>
                <c:pt idx="3">
                  <c:v>0.026441561849660927</c:v>
                </c:pt>
                <c:pt idx="4">
                  <c:v>0.08803960684853453</c:v>
                </c:pt>
                <c:pt idx="5">
                  <c:v>0.038898859553271804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0.035549056946025795</c:v>
                </c:pt>
                <c:pt idx="2">
                  <c:v>0.0421703522495044</c:v>
                </c:pt>
                <c:pt idx="3">
                  <c:v>0.311601878238458</c:v>
                </c:pt>
                <c:pt idx="4">
                  <c:v>0.5525762098466088</c:v>
                </c:pt>
                <c:pt idx="5">
                  <c:v>0.05808488462802301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0.0024146627060464827</c:v>
                </c:pt>
                <c:pt idx="5">
                  <c:v>0.004786084127078704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0.0030188612710984894</c:v>
                </c:pt>
                <c:pt idx="1">
                  <c:v>0.009185168059964095</c:v>
                </c:pt>
                <c:pt idx="2">
                  <c:v>0.09605307737385477</c:v>
                </c:pt>
                <c:pt idx="3">
                  <c:v>0.127049310736117</c:v>
                </c:pt>
                <c:pt idx="4">
                  <c:v>0.3821431582164922</c:v>
                </c:pt>
                <c:pt idx="5">
                  <c:v>0.38255042434247344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0.01681979272081365</c:v>
                </c:pt>
                <c:pt idx="1">
                  <c:v>0.06637081339891499</c:v>
                </c:pt>
                <c:pt idx="2">
                  <c:v>0.2125129507988319</c:v>
                </c:pt>
                <c:pt idx="3">
                  <c:v>0.48743383700972776</c:v>
                </c:pt>
                <c:pt idx="4">
                  <c:v>0.20735317089297553</c:v>
                </c:pt>
                <c:pt idx="5">
                  <c:v>0.009509435178736115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0.0020187568750277387</c:v>
                </c:pt>
                <c:pt idx="2">
                  <c:v>0.0717167328753057</c:v>
                </c:pt>
                <c:pt idx="3">
                  <c:v>0.18235048082072933</c:v>
                </c:pt>
                <c:pt idx="4">
                  <c:v>0.582867016737845</c:v>
                </c:pt>
                <c:pt idx="5">
                  <c:v>0.15702225463134503</c:v>
                </c:pt>
                <c:pt idx="6">
                  <c:v>0.0038519303772766122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0.0005385614196020754</c:v>
                </c:pt>
                <c:pt idx="1">
                  <c:v>0.001562031736386979</c:v>
                </c:pt>
                <c:pt idx="2">
                  <c:v>0.005554790142341344</c:v>
                </c:pt>
                <c:pt idx="3">
                  <c:v>0.03366878548745145</c:v>
                </c:pt>
                <c:pt idx="4">
                  <c:v>0.8884307694542035</c:v>
                </c:pt>
                <c:pt idx="5">
                  <c:v>0.0702450617600147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0.0014685993279684305</c:v>
                </c:pt>
                <c:pt idx="1">
                  <c:v>0.10379758187685387</c:v>
                </c:pt>
                <c:pt idx="2">
                  <c:v>0.013305784201201484</c:v>
                </c:pt>
                <c:pt idx="3">
                  <c:v>0.39967783872269125</c:v>
                </c:pt>
                <c:pt idx="4">
                  <c:v>0.46495170435034044</c:v>
                </c:pt>
                <c:pt idx="5">
                  <c:v>0.016798491520944522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0.1468357751020842</c:v>
                </c:pt>
                <c:pt idx="2">
                  <c:v>0.23538969436701587</c:v>
                </c:pt>
                <c:pt idx="3">
                  <c:v>0.11727718156320037</c:v>
                </c:pt>
                <c:pt idx="4">
                  <c:v>0.2692506097512817</c:v>
                </c:pt>
                <c:pt idx="5">
                  <c:v>0.23036885781261315</c:v>
                </c:pt>
                <c:pt idx="6">
                  <c:v>0.0008778814038047289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0.07831140442375314</c:v>
                </c:pt>
                <c:pt idx="3">
                  <c:v>0.01888234821986699</c:v>
                </c:pt>
                <c:pt idx="4">
                  <c:v>0.07974748276914807</c:v>
                </c:pt>
                <c:pt idx="5">
                  <c:v>0.05151538746637596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0.04720432630015336</c:v>
                </c:pt>
                <c:pt idx="2">
                  <c:v>0.04855904289934774</c:v>
                </c:pt>
                <c:pt idx="3">
                  <c:v>0.2461867430018222</c:v>
                </c:pt>
                <c:pt idx="4">
                  <c:v>0.6011542181379292</c:v>
                </c:pt>
                <c:pt idx="5">
                  <c:v>0.05689418618521502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0.004784849183471466</c:v>
                </c:pt>
                <c:pt idx="5">
                  <c:v>0.005561246332528188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0.0024975365598015995</c:v>
                </c:pt>
                <c:pt idx="1">
                  <c:v>0.002659804186462194</c:v>
                </c:pt>
                <c:pt idx="2">
                  <c:v>0.08651067053330841</c:v>
                </c:pt>
                <c:pt idx="3">
                  <c:v>0.12974197681813054</c:v>
                </c:pt>
                <c:pt idx="4">
                  <c:v>0.431716533043907</c:v>
                </c:pt>
                <c:pt idx="5">
                  <c:v>0.3468734788583902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0.015130936481089647</c:v>
                </c:pt>
                <c:pt idx="1">
                  <c:v>0.04588534249801889</c:v>
                </c:pt>
                <c:pt idx="2">
                  <c:v>0.19124469261645943</c:v>
                </c:pt>
                <c:pt idx="3">
                  <c:v>0.5034371051504838</c:v>
                </c:pt>
                <c:pt idx="4">
                  <c:v>0.2325703370616464</c:v>
                </c:pt>
                <c:pt idx="5">
                  <c:v>0.011731586192301809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0.0021035385751206645</c:v>
                </c:pt>
                <c:pt idx="2">
                  <c:v>0.09217741038031818</c:v>
                </c:pt>
                <c:pt idx="3">
                  <c:v>0.14424491130230155</c:v>
                </c:pt>
                <c:pt idx="4">
                  <c:v>0.5668715104115499</c:v>
                </c:pt>
                <c:pt idx="5">
                  <c:v>0.1937222447665026</c:v>
                </c:pt>
                <c:pt idx="6">
                  <c:v>0.0007295793532500752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0.016420847365305087</c:v>
                </c:pt>
                <c:pt idx="1">
                  <c:v>0.07212740666489881</c:v>
                </c:pt>
                <c:pt idx="2">
                  <c:v>0.1244892210123695</c:v>
                </c:pt>
                <c:pt idx="3">
                  <c:v>0.2247023112171972</c:v>
                </c:pt>
                <c:pt idx="4">
                  <c:v>0.38898127765908436</c:v>
                </c:pt>
                <c:pt idx="5">
                  <c:v>0.169391846515174</c:v>
                </c:pt>
                <c:pt idx="6">
                  <c:v>0.0038870895659711135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0.0012450492937243368</c:v>
                </c:pt>
                <c:pt idx="1">
                  <c:v>0.0022320532191512647</c:v>
                </c:pt>
                <c:pt idx="2">
                  <c:v>0.005522170881564549</c:v>
                </c:pt>
                <c:pt idx="3">
                  <c:v>0.03205456820303794</c:v>
                </c:pt>
                <c:pt idx="4">
                  <c:v>0.8468481130844219</c:v>
                </c:pt>
                <c:pt idx="5">
                  <c:v>0.11209804531810012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0.08551731978846905</c:v>
                </c:pt>
                <c:pt idx="2">
                  <c:v>0.17813299245834574</c:v>
                </c:pt>
                <c:pt idx="3">
                  <c:v>0.21442455324174367</c:v>
                </c:pt>
                <c:pt idx="4">
                  <c:v>0.3344574628371492</c:v>
                </c:pt>
                <c:pt idx="5">
                  <c:v>0.18703635419451384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0.05935285989812673</c:v>
                </c:pt>
                <c:pt idx="3">
                  <c:v>0.04056330411108755</c:v>
                </c:pt>
                <c:pt idx="4">
                  <c:v>0.09103779430939526</c:v>
                </c:pt>
                <c:pt idx="5">
                  <c:v>0.04323960295438646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0.02032938893503966</c:v>
                </c:pt>
                <c:pt idx="2">
                  <c:v>0.07261031208333393</c:v>
                </c:pt>
                <c:pt idx="3">
                  <c:v>0.29727869587744465</c:v>
                </c:pt>
                <c:pt idx="4">
                  <c:v>0.5592381183173375</c:v>
                </c:pt>
                <c:pt idx="5">
                  <c:v>0.050425583020155956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0.0031926492326954012</c:v>
                </c:pt>
                <c:pt idx="3">
                  <c:v>0.0021819403811060714</c:v>
                </c:pt>
                <c:pt idx="4">
                  <c:v>0.004899049100515293</c:v>
                </c:pt>
                <c:pt idx="5">
                  <c:v>0.0028034939971584537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0.006737071715712027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0.0005158591712778639</c:v>
                </c:pt>
                <c:pt idx="2">
                  <c:v>0.08453793578882107</c:v>
                </c:pt>
                <c:pt idx="3">
                  <c:v>0.13253867325736088</c:v>
                </c:pt>
                <c:pt idx="4">
                  <c:v>0.37859105977403795</c:v>
                </c:pt>
                <c:pt idx="5">
                  <c:v>0.4033481057244097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0.02954809500600187</c:v>
                </c:pt>
                <c:pt idx="1">
                  <c:v>0.06818923396219505</c:v>
                </c:pt>
                <c:pt idx="2">
                  <c:v>0.22875689942069607</c:v>
                </c:pt>
                <c:pt idx="3">
                  <c:v>0.468999383839411</c:v>
                </c:pt>
                <c:pt idx="4">
                  <c:v>0.19053599834963247</c:v>
                </c:pt>
                <c:pt idx="5">
                  <c:v>0.013970389422063575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0.003589646021875909</c:v>
                </c:pt>
                <c:pt idx="2">
                  <c:v>0.10153314288048981</c:v>
                </c:pt>
                <c:pt idx="3">
                  <c:v>0.20586609235711967</c:v>
                </c:pt>
                <c:pt idx="4">
                  <c:v>0.555186418708895</c:v>
                </c:pt>
                <c:pt idx="5">
                  <c:v>0.10484566547132006</c:v>
                </c:pt>
                <c:pt idx="6">
                  <c:v>0.02897903456029967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0.047239854391077266</c:v>
                </c:pt>
                <c:pt idx="4">
                  <c:v>0.8668385919505451</c:v>
                </c:pt>
                <c:pt idx="5">
                  <c:v>0.08535866903762185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0.0014685896170947494</c:v>
                </c:pt>
                <c:pt idx="1">
                  <c:v>0.10381350294445126</c:v>
                </c:pt>
                <c:pt idx="2">
                  <c:v>0.013298932772208446</c:v>
                </c:pt>
                <c:pt idx="3">
                  <c:v>0.3997604721177155</c:v>
                </c:pt>
                <c:pt idx="4">
                  <c:v>0.4648911916763522</c:v>
                </c:pt>
                <c:pt idx="5">
                  <c:v>0.016767310872177758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0.10976509875827702</c:v>
                </c:pt>
                <c:pt idx="2">
                  <c:v>0.20959695456476174</c:v>
                </c:pt>
                <c:pt idx="3">
                  <c:v>0.16789242813392036</c:v>
                </c:pt>
                <c:pt idx="4">
                  <c:v>0.332299698436339</c:v>
                </c:pt>
                <c:pt idx="5">
                  <c:v>0.17996067563843474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0.08209817276612301</c:v>
                </c:pt>
                <c:pt idx="2">
                  <c:v>0.05794383094949777</c:v>
                </c:pt>
                <c:pt idx="3">
                  <c:v>0.04270102422085179</c:v>
                </c:pt>
                <c:pt idx="4">
                  <c:v>0.06559091826119108</c:v>
                </c:pt>
                <c:pt idx="5">
                  <c:v>0.012428836128097474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0.035549056946025795</c:v>
                </c:pt>
                <c:pt idx="2">
                  <c:v>0.0421703522495044</c:v>
                </c:pt>
                <c:pt idx="3">
                  <c:v>0.311601878238458</c:v>
                </c:pt>
                <c:pt idx="4">
                  <c:v>0.5525762098466088</c:v>
                </c:pt>
                <c:pt idx="5">
                  <c:v>0.05808488462802301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0.0030188612710984894</c:v>
                </c:pt>
                <c:pt idx="1">
                  <c:v>0.009185168059964095</c:v>
                </c:pt>
                <c:pt idx="2">
                  <c:v>0.09605307737385477</c:v>
                </c:pt>
                <c:pt idx="3">
                  <c:v>0.127049310736117</c:v>
                </c:pt>
                <c:pt idx="4">
                  <c:v>0.3821431582164922</c:v>
                </c:pt>
                <c:pt idx="5">
                  <c:v>0.38255042434247344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0.01681979272081365</c:v>
                </c:pt>
                <c:pt idx="1">
                  <c:v>0.06637081339891499</c:v>
                </c:pt>
                <c:pt idx="2">
                  <c:v>0.2125129507988319</c:v>
                </c:pt>
                <c:pt idx="3">
                  <c:v>0.48743383700972776</c:v>
                </c:pt>
                <c:pt idx="4">
                  <c:v>0.20735317089297553</c:v>
                </c:pt>
                <c:pt idx="5">
                  <c:v>0.009509435178736115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0.004548842588316658</c:v>
                </c:pt>
                <c:pt idx="3">
                  <c:v>0.002358121499940534</c:v>
                </c:pt>
                <c:pt idx="4">
                  <c:v>0.008125951244983012</c:v>
                </c:pt>
                <c:pt idx="5">
                  <c:v>0.004012918237050989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0.0020187568750277387</c:v>
                </c:pt>
                <c:pt idx="2">
                  <c:v>0.0717167328753057</c:v>
                </c:pt>
                <c:pt idx="3">
                  <c:v>0.18235048082072933</c:v>
                </c:pt>
                <c:pt idx="4">
                  <c:v>0.582867016737845</c:v>
                </c:pt>
                <c:pt idx="5">
                  <c:v>0.15702225463134503</c:v>
                </c:pt>
                <c:pt idx="6">
                  <c:v>0.0038519303772766122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0.0005385614196020754</c:v>
                </c:pt>
                <c:pt idx="1">
                  <c:v>0.001562031736386979</c:v>
                </c:pt>
                <c:pt idx="2">
                  <c:v>0.005554790142341344</c:v>
                </c:pt>
                <c:pt idx="3">
                  <c:v>0.03366878548745145</c:v>
                </c:pt>
                <c:pt idx="4">
                  <c:v>0.8884307694542035</c:v>
                </c:pt>
                <c:pt idx="5">
                  <c:v>0.0702450617600147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0.0014685993279684305</c:v>
                </c:pt>
                <c:pt idx="1">
                  <c:v>0.10379758187685387</c:v>
                </c:pt>
                <c:pt idx="2">
                  <c:v>0.013305784201201484</c:v>
                </c:pt>
                <c:pt idx="3">
                  <c:v>0.39967783872269125</c:v>
                </c:pt>
                <c:pt idx="4">
                  <c:v>0.46495170435034044</c:v>
                </c:pt>
                <c:pt idx="5">
                  <c:v>0.016798491520944522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0.1468357751020842</c:v>
                </c:pt>
                <c:pt idx="2">
                  <c:v>0.23538969436701587</c:v>
                </c:pt>
                <c:pt idx="3">
                  <c:v>0.11727718156320037</c:v>
                </c:pt>
                <c:pt idx="4">
                  <c:v>0.2692506097512817</c:v>
                </c:pt>
                <c:pt idx="5">
                  <c:v>0.23036885781261315</c:v>
                </c:pt>
                <c:pt idx="6">
                  <c:v>0.0008778814038047289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0.09266040284708145</c:v>
                </c:pt>
                <c:pt idx="2">
                  <c:v>0.07780055435957021</c:v>
                </c:pt>
                <c:pt idx="3">
                  <c:v>0.00862511242815835</c:v>
                </c:pt>
                <c:pt idx="4">
                  <c:v>0.08428422334642685</c:v>
                </c:pt>
                <c:pt idx="5">
                  <c:v>0.015077396017676884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0.04720432630015336</c:v>
                </c:pt>
                <c:pt idx="2">
                  <c:v>0.04855904289934774</c:v>
                </c:pt>
                <c:pt idx="3">
                  <c:v>0.2461867430018222</c:v>
                </c:pt>
                <c:pt idx="4">
                  <c:v>0.6011542181379292</c:v>
                </c:pt>
                <c:pt idx="5">
                  <c:v>0.05689418618521502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0.0024975365598015995</c:v>
                </c:pt>
                <c:pt idx="1">
                  <c:v>0.002659804186462194</c:v>
                </c:pt>
                <c:pt idx="2">
                  <c:v>0.08651067053330841</c:v>
                </c:pt>
                <c:pt idx="3">
                  <c:v>0.12974197681813054</c:v>
                </c:pt>
                <c:pt idx="4">
                  <c:v>0.431716533043907</c:v>
                </c:pt>
                <c:pt idx="5">
                  <c:v>0.3468734788583902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0.015130936481089647</c:v>
                </c:pt>
                <c:pt idx="1">
                  <c:v>0.04588534249801889</c:v>
                </c:pt>
                <c:pt idx="2">
                  <c:v>0.19124469261645943</c:v>
                </c:pt>
                <c:pt idx="3">
                  <c:v>0.5034371051504838</c:v>
                </c:pt>
                <c:pt idx="4">
                  <c:v>0.2325703370616464</c:v>
                </c:pt>
                <c:pt idx="5">
                  <c:v>0.011731586192301809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0.0021035385751206645</c:v>
                </c:pt>
                <c:pt idx="2">
                  <c:v>0.09217741038031818</c:v>
                </c:pt>
                <c:pt idx="3">
                  <c:v>0.14424491130230155</c:v>
                </c:pt>
                <c:pt idx="4">
                  <c:v>0.5668715104115499</c:v>
                </c:pt>
                <c:pt idx="5">
                  <c:v>0.1937222447665026</c:v>
                </c:pt>
                <c:pt idx="6">
                  <c:v>0.0007295793532500752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0.0012450492937243368</c:v>
                </c:pt>
                <c:pt idx="1">
                  <c:v>0.0022320532191512647</c:v>
                </c:pt>
                <c:pt idx="2">
                  <c:v>0.005522170881564549</c:v>
                </c:pt>
                <c:pt idx="3">
                  <c:v>0.03205456820303794</c:v>
                </c:pt>
                <c:pt idx="4">
                  <c:v>0.8468481130844219</c:v>
                </c:pt>
                <c:pt idx="5">
                  <c:v>0.11209804531810012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0.08551731978846905</c:v>
                </c:pt>
                <c:pt idx="2">
                  <c:v>0.17813299245834574</c:v>
                </c:pt>
                <c:pt idx="3">
                  <c:v>0.21442455324174367</c:v>
                </c:pt>
                <c:pt idx="4">
                  <c:v>0.3344574628371492</c:v>
                </c:pt>
                <c:pt idx="5">
                  <c:v>0.18703635419451384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0.08551731978846905</c:v>
                </c:pt>
                <c:pt idx="2">
                  <c:v>0.07509989132561243</c:v>
                </c:pt>
                <c:pt idx="3">
                  <c:v>0.028439093690432658</c:v>
                </c:pt>
                <c:pt idx="4">
                  <c:v>0.09475556456907686</c:v>
                </c:pt>
                <c:pt idx="5">
                  <c:v>0.005982980832951795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0.02032938893503966</c:v>
                </c:pt>
                <c:pt idx="2">
                  <c:v>0.07261031208333393</c:v>
                </c:pt>
                <c:pt idx="3">
                  <c:v>0.29727869587744465</c:v>
                </c:pt>
                <c:pt idx="4">
                  <c:v>0.5592381183173375</c:v>
                </c:pt>
                <c:pt idx="5">
                  <c:v>0.050425583020155956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0.0005158591712778639</c:v>
                </c:pt>
                <c:pt idx="2">
                  <c:v>0.08453793578882107</c:v>
                </c:pt>
                <c:pt idx="3">
                  <c:v>0.13253867325736088</c:v>
                </c:pt>
                <c:pt idx="4">
                  <c:v>0.37859105977403795</c:v>
                </c:pt>
                <c:pt idx="5">
                  <c:v>0.4033481057244097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0.02954809500600187</c:v>
                </c:pt>
                <c:pt idx="1">
                  <c:v>0.06818923396219505</c:v>
                </c:pt>
                <c:pt idx="2">
                  <c:v>0.22875689942069607</c:v>
                </c:pt>
                <c:pt idx="3">
                  <c:v>0.468999383839411</c:v>
                </c:pt>
                <c:pt idx="4">
                  <c:v>0.19053599834963247</c:v>
                </c:pt>
                <c:pt idx="5">
                  <c:v>0.013970389422063575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0.003589646021875909</c:v>
                </c:pt>
                <c:pt idx="2">
                  <c:v>0.10153314288048981</c:v>
                </c:pt>
                <c:pt idx="3">
                  <c:v>0.20586609235711967</c:v>
                </c:pt>
                <c:pt idx="4">
                  <c:v>0.555186418708895</c:v>
                </c:pt>
                <c:pt idx="5">
                  <c:v>0.10484566547132006</c:v>
                </c:pt>
                <c:pt idx="6">
                  <c:v>0.02897903456029967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0.047239854391077266</c:v>
                </c:pt>
                <c:pt idx="4">
                  <c:v>0.8668385919505451</c:v>
                </c:pt>
                <c:pt idx="5">
                  <c:v>0.08535866903762185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0.0014685896170947494</c:v>
                </c:pt>
                <c:pt idx="1">
                  <c:v>0.10381350294445126</c:v>
                </c:pt>
                <c:pt idx="2">
                  <c:v>0.013298932772208446</c:v>
                </c:pt>
                <c:pt idx="3">
                  <c:v>0.3997604721177155</c:v>
                </c:pt>
                <c:pt idx="4">
                  <c:v>0.4648911916763522</c:v>
                </c:pt>
                <c:pt idx="5">
                  <c:v>0.016767310872177758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0.10976509875827702</c:v>
                </c:pt>
                <c:pt idx="2">
                  <c:v>0.20959695456476174</c:v>
                </c:pt>
                <c:pt idx="3">
                  <c:v>0.16789242813392036</c:v>
                </c:pt>
                <c:pt idx="4">
                  <c:v>0.332299698436339</c:v>
                </c:pt>
                <c:pt idx="5">
                  <c:v>0.17996067563843474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0.035549056946025795</c:v>
                </c:pt>
                <c:pt idx="2">
                  <c:v>0.0421703522495044</c:v>
                </c:pt>
                <c:pt idx="3">
                  <c:v>0.311601878238458</c:v>
                </c:pt>
                <c:pt idx="4">
                  <c:v>0.5525762098466088</c:v>
                </c:pt>
                <c:pt idx="5">
                  <c:v>0.05808488462802301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0.018781125735843562</c:v>
                </c:pt>
                <c:pt idx="4">
                  <c:v>0.06019637768951337</c:v>
                </c:pt>
                <c:pt idx="5">
                  <c:v>0.014280907872894471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0.0030188612710984894</c:v>
                </c:pt>
                <c:pt idx="1">
                  <c:v>0.009185168059964095</c:v>
                </c:pt>
                <c:pt idx="2">
                  <c:v>0.09605307737385477</c:v>
                </c:pt>
                <c:pt idx="3">
                  <c:v>0.127049310736117</c:v>
                </c:pt>
                <c:pt idx="4">
                  <c:v>0.3821431582164922</c:v>
                </c:pt>
                <c:pt idx="5">
                  <c:v>0.38255042434247344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0.010495589308745433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0.01681979272081365</c:v>
                </c:pt>
                <c:pt idx="1">
                  <c:v>0.06637081339891499</c:v>
                </c:pt>
                <c:pt idx="2">
                  <c:v>0.2125129507988319</c:v>
                </c:pt>
                <c:pt idx="3">
                  <c:v>0.48743383700972776</c:v>
                </c:pt>
                <c:pt idx="4">
                  <c:v>0.20735317089297553</c:v>
                </c:pt>
                <c:pt idx="5">
                  <c:v>0.009509435178736115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0.0020187568750277387</c:v>
                </c:pt>
                <c:pt idx="2">
                  <c:v>0.0717167328753057</c:v>
                </c:pt>
                <c:pt idx="3">
                  <c:v>0.18235048082072933</c:v>
                </c:pt>
                <c:pt idx="4">
                  <c:v>0.582867016737845</c:v>
                </c:pt>
                <c:pt idx="5">
                  <c:v>0.15702225463134503</c:v>
                </c:pt>
                <c:pt idx="6">
                  <c:v>0.0038519303772766122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0.007231895951980347</c:v>
                </c:pt>
                <c:pt idx="1">
                  <c:v>0.04329334864300062</c:v>
                </c:pt>
                <c:pt idx="2">
                  <c:v>0.11709217419730092</c:v>
                </c:pt>
                <c:pt idx="3">
                  <c:v>0.24465734611122858</c:v>
                </c:pt>
                <c:pt idx="4">
                  <c:v>0.3932089346459883</c:v>
                </c:pt>
                <c:pt idx="5">
                  <c:v>0.19339064677164633</c:v>
                </c:pt>
                <c:pt idx="6">
                  <c:v>0.0011256536788549366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0.0005385614196020754</c:v>
                </c:pt>
                <c:pt idx="1">
                  <c:v>0.001562031736386979</c:v>
                </c:pt>
                <c:pt idx="2">
                  <c:v>0.005554790142341344</c:v>
                </c:pt>
                <c:pt idx="3">
                  <c:v>0.03366878548745145</c:v>
                </c:pt>
                <c:pt idx="4">
                  <c:v>0.8884307694542035</c:v>
                </c:pt>
                <c:pt idx="5">
                  <c:v>0.0702450617600147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0.0014685993279684305</c:v>
                </c:pt>
                <c:pt idx="1">
                  <c:v>0.10379758187685387</c:v>
                </c:pt>
                <c:pt idx="2">
                  <c:v>0.013305784201201484</c:v>
                </c:pt>
                <c:pt idx="3">
                  <c:v>0.39967783872269125</c:v>
                </c:pt>
                <c:pt idx="4">
                  <c:v>0.46495170435034044</c:v>
                </c:pt>
                <c:pt idx="5">
                  <c:v>0.016798491520944522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0.1468357751020842</c:v>
                </c:pt>
                <c:pt idx="2">
                  <c:v>0.23538969436701587</c:v>
                </c:pt>
                <c:pt idx="3">
                  <c:v>0.11727718156320037</c:v>
                </c:pt>
                <c:pt idx="4">
                  <c:v>0.2692506097512817</c:v>
                </c:pt>
                <c:pt idx="5">
                  <c:v>0.23036885781261315</c:v>
                </c:pt>
                <c:pt idx="6">
                  <c:v>0.0008778814038047289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0.04720432630015336</c:v>
                </c:pt>
                <c:pt idx="2">
                  <c:v>0.04855904289934774</c:v>
                </c:pt>
                <c:pt idx="3">
                  <c:v>0.2461867430018222</c:v>
                </c:pt>
                <c:pt idx="4">
                  <c:v>0.6011542181379292</c:v>
                </c:pt>
                <c:pt idx="5">
                  <c:v>0.05689418618521502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0.007321710699480095</c:v>
                </c:pt>
                <c:pt idx="2">
                  <c:v>0.005167568932872345</c:v>
                </c:pt>
                <c:pt idx="3">
                  <c:v>0.0038081791029285724</c:v>
                </c:pt>
                <c:pt idx="4">
                  <c:v>0.005849584961559116</c:v>
                </c:pt>
                <c:pt idx="5">
                  <c:v>0.0011084332256749863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0.01852628303944447</c:v>
                </c:pt>
                <c:pt idx="4">
                  <c:v>0.06857874750025944</c:v>
                </c:pt>
                <c:pt idx="5">
                  <c:v>0.01525140965576692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0.0024975365598015995</c:v>
                </c:pt>
                <c:pt idx="1">
                  <c:v>0.002659804186462194</c:v>
                </c:pt>
                <c:pt idx="2">
                  <c:v>0.08651067053330841</c:v>
                </c:pt>
                <c:pt idx="3">
                  <c:v>0.12974197681813054</c:v>
                </c:pt>
                <c:pt idx="4">
                  <c:v>0.431716533043907</c:v>
                </c:pt>
                <c:pt idx="5">
                  <c:v>0.3468734788583902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0.016144620862610648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0.015130936481089647</c:v>
                </c:pt>
                <c:pt idx="1">
                  <c:v>0.04588534249801889</c:v>
                </c:pt>
                <c:pt idx="2">
                  <c:v>0.19124469261645943</c:v>
                </c:pt>
                <c:pt idx="3">
                  <c:v>0.5034371051504838</c:v>
                </c:pt>
                <c:pt idx="4">
                  <c:v>0.2325703370616464</c:v>
                </c:pt>
                <c:pt idx="5">
                  <c:v>0.011731586192301809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0.0021035385751206645</c:v>
                </c:pt>
                <c:pt idx="2">
                  <c:v>0.09217741038031818</c:v>
                </c:pt>
                <c:pt idx="3">
                  <c:v>0.14424491130230155</c:v>
                </c:pt>
                <c:pt idx="4">
                  <c:v>0.5668715104115499</c:v>
                </c:pt>
                <c:pt idx="5">
                  <c:v>0.1937222447665026</c:v>
                </c:pt>
                <c:pt idx="6">
                  <c:v>0.0007295793532500752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0.0012450492937243368</c:v>
                </c:pt>
                <c:pt idx="1">
                  <c:v>0.0022320532191512647</c:v>
                </c:pt>
                <c:pt idx="2">
                  <c:v>0.005522170881564549</c:v>
                </c:pt>
                <c:pt idx="3">
                  <c:v>0.03205456820303794</c:v>
                </c:pt>
                <c:pt idx="4">
                  <c:v>0.8468481130844219</c:v>
                </c:pt>
                <c:pt idx="5">
                  <c:v>0.11209804531810012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0.08551731978846905</c:v>
                </c:pt>
                <c:pt idx="2">
                  <c:v>0.17813299245834574</c:v>
                </c:pt>
                <c:pt idx="3">
                  <c:v>0.21442455324174367</c:v>
                </c:pt>
                <c:pt idx="4">
                  <c:v>0.3344574628371492</c:v>
                </c:pt>
                <c:pt idx="5">
                  <c:v>0.18703635419451384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0.02032938893503966</c:v>
                </c:pt>
                <c:pt idx="2">
                  <c:v>0.07261031208333393</c:v>
                </c:pt>
                <c:pt idx="3">
                  <c:v>0.29727869587744465</c:v>
                </c:pt>
                <c:pt idx="4">
                  <c:v>0.5592381183173375</c:v>
                </c:pt>
                <c:pt idx="5">
                  <c:v>0.050425583020155956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0.03408651215058535</c:v>
                </c:pt>
                <c:pt idx="4">
                  <c:v>0.07856944198383985</c:v>
                </c:pt>
                <c:pt idx="5">
                  <c:v>0.022142954376562933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0.0005158591712778639</c:v>
                </c:pt>
                <c:pt idx="2">
                  <c:v>0.08453793578882107</c:v>
                </c:pt>
                <c:pt idx="3">
                  <c:v>0.13253867325736088</c:v>
                </c:pt>
                <c:pt idx="4">
                  <c:v>0.37859105977403795</c:v>
                </c:pt>
                <c:pt idx="5">
                  <c:v>0.4033481057244097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0.013959256924153805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0.02954809500600187</c:v>
                </c:pt>
                <c:pt idx="1">
                  <c:v>0.06818923396219505</c:v>
                </c:pt>
                <c:pt idx="2">
                  <c:v>0.22875689942069607</c:v>
                </c:pt>
                <c:pt idx="3">
                  <c:v>0.468999383839411</c:v>
                </c:pt>
                <c:pt idx="4">
                  <c:v>0.19053599834963247</c:v>
                </c:pt>
                <c:pt idx="5">
                  <c:v>0.013970389422063575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0.003589646021875909</c:v>
                </c:pt>
                <c:pt idx="2">
                  <c:v>0.10153314288048981</c:v>
                </c:pt>
                <c:pt idx="3">
                  <c:v>0.20586609235711967</c:v>
                </c:pt>
                <c:pt idx="4">
                  <c:v>0.555186418708895</c:v>
                </c:pt>
                <c:pt idx="5">
                  <c:v>0.10484566547132006</c:v>
                </c:pt>
                <c:pt idx="6">
                  <c:v>0.02897903456029967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0.047239854391077266</c:v>
                </c:pt>
                <c:pt idx="4">
                  <c:v>0.8668385919505451</c:v>
                </c:pt>
                <c:pt idx="5">
                  <c:v>0.08535866903762185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0.0014685896170947494</c:v>
                </c:pt>
                <c:pt idx="1">
                  <c:v>0.10381350294445126</c:v>
                </c:pt>
                <c:pt idx="2">
                  <c:v>0.013298932772208446</c:v>
                </c:pt>
                <c:pt idx="3">
                  <c:v>0.3997604721177155</c:v>
                </c:pt>
                <c:pt idx="4">
                  <c:v>0.4648911916763522</c:v>
                </c:pt>
                <c:pt idx="5">
                  <c:v>0.016767310872177758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0.004081000088249014</c:v>
                </c:pt>
                <c:pt idx="1">
                  <c:v>0.03211926582893042</c:v>
                </c:pt>
                <c:pt idx="2">
                  <c:v>0.11348140494937228</c:v>
                </c:pt>
                <c:pt idx="3">
                  <c:v>0.2358959959748086</c:v>
                </c:pt>
                <c:pt idx="4">
                  <c:v>0.40814205728880376</c:v>
                </c:pt>
                <c:pt idx="5">
                  <c:v>0.20556364616861456</c:v>
                </c:pt>
                <c:pt idx="6">
                  <c:v>0.0007166297012213648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0.009611683486752821</c:v>
                </c:pt>
                <c:pt idx="2">
                  <c:v>0.008070268211894027</c:v>
                </c:pt>
                <c:pt idx="3">
                  <c:v>0.0008946847644719398</c:v>
                </c:pt>
                <c:pt idx="4">
                  <c:v>0.008742820588310812</c:v>
                </c:pt>
                <c:pt idx="5">
                  <c:v>0.0015639815268826257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0.016420847365305087</c:v>
                </c:pt>
                <c:pt idx="1">
                  <c:v>0.07212740666489881</c:v>
                </c:pt>
                <c:pt idx="2">
                  <c:v>0.1244892210123695</c:v>
                </c:pt>
                <c:pt idx="3">
                  <c:v>0.2247023112171972</c:v>
                </c:pt>
                <c:pt idx="4">
                  <c:v>0.38898127765908436</c:v>
                </c:pt>
                <c:pt idx="5">
                  <c:v>0.169391846515174</c:v>
                </c:pt>
                <c:pt idx="6">
                  <c:v>0.0038870895659711135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0.004600061494483101</c:v>
                </c:pt>
                <c:pt idx="2">
                  <c:v>0.004039697679737115</c:v>
                </c:pt>
                <c:pt idx="3">
                  <c:v>0.0015297670711260558</c:v>
                </c:pt>
                <c:pt idx="4">
                  <c:v>0.005097125324787418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0.007231895951980347</c:v>
                </c:pt>
                <c:pt idx="1">
                  <c:v>0.04329334864300062</c:v>
                </c:pt>
                <c:pt idx="2">
                  <c:v>0.11709217419730092</c:v>
                </c:pt>
                <c:pt idx="3">
                  <c:v>0.24465734611122858</c:v>
                </c:pt>
                <c:pt idx="4">
                  <c:v>0.3932089346459883</c:v>
                </c:pt>
                <c:pt idx="5">
                  <c:v>0.19339064677164633</c:v>
                </c:pt>
                <c:pt idx="6">
                  <c:v>0.0011256536788549366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0.0021340306491206915</c:v>
                </c:pt>
                <c:pt idx="4">
                  <c:v>0.0069850614376141835</c:v>
                </c:pt>
                <c:pt idx="5">
                  <c:v>0.007828485893552655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0.004081000088249014</c:v>
                </c:pt>
                <c:pt idx="1">
                  <c:v>0.03211926582893042</c:v>
                </c:pt>
                <c:pt idx="2">
                  <c:v>0.11348140494937228</c:v>
                </c:pt>
                <c:pt idx="3">
                  <c:v>0.2358959959748086</c:v>
                </c:pt>
                <c:pt idx="4">
                  <c:v>0.40814205728880376</c:v>
                </c:pt>
                <c:pt idx="5">
                  <c:v>0.20556364616861456</c:v>
                </c:pt>
                <c:pt idx="6">
                  <c:v>0.0007166297012213648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0.0023569573067529505</c:v>
                </c:pt>
                <c:pt idx="4">
                  <c:v>0.008897944805083643</c:v>
                </c:pt>
                <c:pt idx="5">
                  <c:v>0.01189177999327482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0.016420847365305087</c:v>
                </c:pt>
                <c:pt idx="1">
                  <c:v>0.07212740666489881</c:v>
                </c:pt>
                <c:pt idx="2">
                  <c:v>0.1244892210123695</c:v>
                </c:pt>
                <c:pt idx="3">
                  <c:v>0.2247023112171972</c:v>
                </c:pt>
                <c:pt idx="4">
                  <c:v>0.38898127765908436</c:v>
                </c:pt>
                <c:pt idx="5">
                  <c:v>0.169391846515174</c:v>
                </c:pt>
                <c:pt idx="6">
                  <c:v>0.0038870895659711135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0.00241640211301618</c:v>
                </c:pt>
                <c:pt idx="4">
                  <c:v>0.006047985966698131</c:v>
                </c:pt>
                <c:pt idx="5">
                  <c:v>0.006942149899591784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0.0049224311620665</c:v>
                </c:pt>
                <c:pt idx="1">
                  <c:v>0.035024228602596755</c:v>
                </c:pt>
                <c:pt idx="2">
                  <c:v>0.12071333981810425</c:v>
                </c:pt>
                <c:pt idx="3">
                  <c:v>0.24391384913602115</c:v>
                </c:pt>
                <c:pt idx="4">
                  <c:v>0.4069563476723372</c:v>
                </c:pt>
                <c:pt idx="5">
                  <c:v>0.18782239145357105</c:v>
                </c:pt>
                <c:pt idx="6">
                  <c:v>0.0006474121553031037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0.00538343293143894</c:v>
                </c:pt>
                <c:pt idx="3">
                  <c:v>0.0027907734094205897</c:v>
                </c:pt>
                <c:pt idx="4">
                  <c:v>0.009616844874752466</c:v>
                </c:pt>
                <c:pt idx="5">
                  <c:v>0.004749180867238293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0.48584762365277406</c:v>
                </c:pt>
                <c:pt idx="4">
                  <c:v>0.02239225026376474</c:v>
                </c:pt>
                <c:pt idx="5">
                  <c:v>0.48755572297648175</c:v>
                </c:pt>
                <c:pt idx="6">
                  <c:v>0.00399541337842875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0.001767417367305052</c:v>
                </c:pt>
                <c:pt idx="1">
                  <c:v>0.049921609106733524</c:v>
                </c:pt>
                <c:pt idx="2">
                  <c:v>0.00368559606057033</c:v>
                </c:pt>
                <c:pt idx="3">
                  <c:v>0.442287515213529</c:v>
                </c:pt>
                <c:pt idx="4">
                  <c:v>0.4869122431686509</c:v>
                </c:pt>
                <c:pt idx="5">
                  <c:v>0.015425619083211259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0.004287810242930142</c:v>
                </c:pt>
                <c:pt idx="1">
                  <c:v>0.033746952717115544</c:v>
                </c:pt>
                <c:pt idx="2">
                  <c:v>0.1192322273957106</c:v>
                </c:pt>
                <c:pt idx="3">
                  <c:v>0.22555260391768012</c:v>
                </c:pt>
                <c:pt idx="4">
                  <c:v>0.42483219111845827</c:v>
                </c:pt>
                <c:pt idx="5">
                  <c:v>0.19214413253029922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0.008534915836828727</c:v>
                </c:pt>
                <c:pt idx="3">
                  <c:v>0.0020579282678446667</c:v>
                </c:pt>
                <c:pt idx="4">
                  <c:v>0.009331018011554821</c:v>
                </c:pt>
                <c:pt idx="5">
                  <c:v>0.0063578705873019266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0.4801818768546174</c:v>
                </c:pt>
                <c:pt idx="4">
                  <c:v>0.016386580516175052</c:v>
                </c:pt>
                <c:pt idx="5">
                  <c:v>0.4916116822395893</c:v>
                </c:pt>
                <c:pt idx="6">
                  <c:v>0.011819860389618268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0.007212973106886513</c:v>
                </c:pt>
                <c:pt idx="1">
                  <c:v>0.029687248740982775</c:v>
                </c:pt>
                <c:pt idx="2">
                  <c:v>0.12761672668444915</c:v>
                </c:pt>
                <c:pt idx="3">
                  <c:v>0.2547365973255013</c:v>
                </c:pt>
                <c:pt idx="4">
                  <c:v>0.3968347783462146</c:v>
                </c:pt>
                <c:pt idx="5">
                  <c:v>0.1796172943407806</c:v>
                </c:pt>
                <c:pt idx="6">
                  <c:v>0.004294381455185055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0.004081000088249014</c:v>
                </c:pt>
                <c:pt idx="1">
                  <c:v>0.03211926582893042</c:v>
                </c:pt>
                <c:pt idx="2">
                  <c:v>0.11348140494937228</c:v>
                </c:pt>
                <c:pt idx="3">
                  <c:v>0.2358959959748086</c:v>
                </c:pt>
                <c:pt idx="4">
                  <c:v>0.40814205728880376</c:v>
                </c:pt>
                <c:pt idx="5">
                  <c:v>0.20556364616861456</c:v>
                </c:pt>
                <c:pt idx="6">
                  <c:v>0.0007166297012213648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0.006728419302958015</c:v>
                </c:pt>
                <c:pt idx="3">
                  <c:v>0.004598378559032363</c:v>
                </c:pt>
                <c:pt idx="4">
                  <c:v>0.010324609479951303</c:v>
                </c:pt>
                <c:pt idx="5">
                  <c:v>0.005908285486872187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0.4957642752446729</c:v>
                </c:pt>
                <c:pt idx="4">
                  <c:v>0.025567123997860344</c:v>
                </c:pt>
                <c:pt idx="5">
                  <c:v>0.47866860075746676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0.0017586891112466138</c:v>
                </c:pt>
                <c:pt idx="1">
                  <c:v>0.04993752436549746</c:v>
                </c:pt>
                <c:pt idx="2">
                  <c:v>0.0036831885564629794</c:v>
                </c:pt>
                <c:pt idx="3">
                  <c:v>0.44236697687901727</c:v>
                </c:pt>
                <c:pt idx="4">
                  <c:v>0.4868263877087936</c:v>
                </c:pt>
                <c:pt idx="5">
                  <c:v>0.015427233378982198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0.0049224311620665</c:v>
                </c:pt>
                <c:pt idx="1">
                  <c:v>0.035024228602596755</c:v>
                </c:pt>
                <c:pt idx="2">
                  <c:v>0.12071333981810425</c:v>
                </c:pt>
                <c:pt idx="3">
                  <c:v>0.24391384913602115</c:v>
                </c:pt>
                <c:pt idx="4">
                  <c:v>0.4069563476723372</c:v>
                </c:pt>
                <c:pt idx="5">
                  <c:v>0.18782239145357105</c:v>
                </c:pt>
                <c:pt idx="6">
                  <c:v>0.0006474121553031037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0.00866504780694911</c:v>
                </c:pt>
                <c:pt idx="2">
                  <c:v>0.006115678928999946</c:v>
                </c:pt>
                <c:pt idx="3">
                  <c:v>0.004506877605344856</c:v>
                </c:pt>
                <c:pt idx="4">
                  <c:v>0.0069227904018521035</c:v>
                </c:pt>
                <c:pt idx="5">
                  <c:v>0.0013118009281583032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0.48584762365277406</c:v>
                </c:pt>
                <c:pt idx="4">
                  <c:v>0.02239225026376474</c:v>
                </c:pt>
                <c:pt idx="5">
                  <c:v>0.48755572297648175</c:v>
                </c:pt>
                <c:pt idx="6">
                  <c:v>0.00399541337842875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73921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4453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70874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05796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9316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65016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57428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878621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411944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25152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73937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8508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94870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097579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841308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556779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56377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561921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64377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028522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586272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84100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11329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052921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734926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34929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106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781178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611200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2239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5236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6021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1973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4892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7543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683093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2025-09-08T14:45:09Z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