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83A12224-2883-4632-83B2-ED9069300773}">
          <p14:sldIdLst>
            <p14:sldId id="2147475173"/>
            <p14:sldId id="2147475174"/>
            <p14:sldId id="2147475175"/>
            <p14:sldId id="2147475176"/>
            <p14:sldId id="2147475177"/>
            <p14:sldId id="2147475178"/>
          </p14:sldIdLst>
        </p14:section>
        <p14:section name="Brackets By Retailer By Sector" id="{7C2EBFA9-6F2E-473E-9337-9F1C4316AA4B}">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A3425758-6BE9-4DFD-8A9B-548E4CE77E16}">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7.2318959519803473E-3</c:v>
                </c:pt>
                <c:pt idx="1">
                  <c:v>4.329334864300062E-2</c:v>
                </c:pt>
                <c:pt idx="2">
                  <c:v>0.11709217419730092</c:v>
                </c:pt>
                <c:pt idx="3">
                  <c:v>0.24465734611122858</c:v>
                </c:pt>
                <c:pt idx="4">
                  <c:v>0.39320893464598827</c:v>
                </c:pt>
                <c:pt idx="5">
                  <c:v>0.19339064677164633</c:v>
                </c:pt>
                <c:pt idx="6">
                  <c:v>1.1256536788549366E-3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9.6116834867528214E-3</c:v>
                </c:pt>
                <c:pt idx="2">
                  <c:v>8.0702682118940269E-3</c:v>
                </c:pt>
                <c:pt idx="3">
                  <c:v>8.9468476447193983E-4</c:v>
                </c:pt>
                <c:pt idx="4">
                  <c:v>8.7428205883108116E-3</c:v>
                </c:pt>
                <c:pt idx="5">
                  <c:v>1.5639815268826257E-3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3.5896460218759088E-3</c:v>
                </c:pt>
                <c:pt idx="2">
                  <c:v>0.10153314288048981</c:v>
                </c:pt>
                <c:pt idx="3">
                  <c:v>0.20586609235711967</c:v>
                </c:pt>
                <c:pt idx="4">
                  <c:v>0.55518641870889496</c:v>
                </c:pt>
                <c:pt idx="5">
                  <c:v>0.10484566547132006</c:v>
                </c:pt>
                <c:pt idx="6">
                  <c:v>2.8979034560299669E-2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5.3856141960207543E-4</c:v>
                </c:pt>
                <c:pt idx="1">
                  <c:v>1.5620317363869789E-3</c:v>
                </c:pt>
                <c:pt idx="2">
                  <c:v>5.554790142341344E-3</c:v>
                </c:pt>
                <c:pt idx="3">
                  <c:v>3.3668785487451447E-2</c:v>
                </c:pt>
                <c:pt idx="4">
                  <c:v>0.88843076945420352</c:v>
                </c:pt>
                <c:pt idx="5">
                  <c:v>7.0245061760014701E-2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1.2450492937243368E-3</c:v>
                </c:pt>
                <c:pt idx="1">
                  <c:v>2.2320532191512647E-3</c:v>
                </c:pt>
                <c:pt idx="2">
                  <c:v>5.5221708815645486E-3</c:v>
                </c:pt>
                <c:pt idx="3">
                  <c:v>3.2054568203037939E-2</c:v>
                </c:pt>
                <c:pt idx="4">
                  <c:v>0.84684811308442187</c:v>
                </c:pt>
                <c:pt idx="5">
                  <c:v>0.11209804531810012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4.7239854391077266E-2</c:v>
                </c:pt>
                <c:pt idx="4">
                  <c:v>0.86683859195054513</c:v>
                </c:pt>
                <c:pt idx="5">
                  <c:v>8.5358669037621848E-2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1.4685993279684305E-3</c:v>
                </c:pt>
                <c:pt idx="1">
                  <c:v>0.10379758187685387</c:v>
                </c:pt>
                <c:pt idx="2">
                  <c:v>1.3305784201201484E-2</c:v>
                </c:pt>
                <c:pt idx="3">
                  <c:v>0.39967783872269125</c:v>
                </c:pt>
                <c:pt idx="4">
                  <c:v>0.46495170435034044</c:v>
                </c:pt>
                <c:pt idx="5">
                  <c:v>1.6798491520944522E-2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1.6420847365305087E-2</c:v>
                </c:pt>
                <c:pt idx="1">
                  <c:v>7.2127406664898808E-2</c:v>
                </c:pt>
                <c:pt idx="2">
                  <c:v>0.12448922101236951</c:v>
                </c:pt>
                <c:pt idx="3">
                  <c:v>0.22470231121719719</c:v>
                </c:pt>
                <c:pt idx="4">
                  <c:v>0.38898127765908436</c:v>
                </c:pt>
                <c:pt idx="5">
                  <c:v>0.169391846515174</c:v>
                </c:pt>
                <c:pt idx="6">
                  <c:v>3.8870895659711135E-3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1.4685896170947494E-3</c:v>
                </c:pt>
                <c:pt idx="1">
                  <c:v>0.10381350294445126</c:v>
                </c:pt>
                <c:pt idx="2">
                  <c:v>1.3298932772208446E-2</c:v>
                </c:pt>
                <c:pt idx="3">
                  <c:v>0.39976047211771548</c:v>
                </c:pt>
                <c:pt idx="4">
                  <c:v>0.46489119167635218</c:v>
                </c:pt>
                <c:pt idx="5">
                  <c:v>1.6767310872177758E-2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0.10976509875827702</c:v>
                </c:pt>
                <c:pt idx="2">
                  <c:v>0.20959695456476174</c:v>
                </c:pt>
                <c:pt idx="3">
                  <c:v>0.16789242813392036</c:v>
                </c:pt>
                <c:pt idx="4">
                  <c:v>0.332299698436339</c:v>
                </c:pt>
                <c:pt idx="5">
                  <c:v>0.17996067563843474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8.2098172766123009E-2</c:v>
                </c:pt>
                <c:pt idx="2">
                  <c:v>5.7943830949497767E-2</c:v>
                </c:pt>
                <c:pt idx="3">
                  <c:v>4.2701024220851792E-2</c:v>
                </c:pt>
                <c:pt idx="4">
                  <c:v>6.5590918261191081E-2</c:v>
                </c:pt>
                <c:pt idx="5">
                  <c:v>1.2428836128097474E-2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0.1468357751020842</c:v>
                </c:pt>
                <c:pt idx="2">
                  <c:v>0.23538969436701587</c:v>
                </c:pt>
                <c:pt idx="3">
                  <c:v>0.11727718156320037</c:v>
                </c:pt>
                <c:pt idx="4">
                  <c:v>0.26925060975128168</c:v>
                </c:pt>
                <c:pt idx="5">
                  <c:v>0.23036885781261315</c:v>
                </c:pt>
                <c:pt idx="6">
                  <c:v>8.7788140380472886E-4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9.2660402847081449E-2</c:v>
                </c:pt>
                <c:pt idx="2">
                  <c:v>7.7800554359570215E-2</c:v>
                </c:pt>
                <c:pt idx="3">
                  <c:v>8.6251124281583498E-3</c:v>
                </c:pt>
                <c:pt idx="4">
                  <c:v>8.4284223346426851E-2</c:v>
                </c:pt>
                <c:pt idx="5">
                  <c:v>1.5077396017676884E-2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8.5517319788469048E-2</c:v>
                </c:pt>
                <c:pt idx="2">
                  <c:v>0.17813299245834574</c:v>
                </c:pt>
                <c:pt idx="3">
                  <c:v>0.21442455324174367</c:v>
                </c:pt>
                <c:pt idx="4">
                  <c:v>0.33445746283714922</c:v>
                </c:pt>
                <c:pt idx="5">
                  <c:v>0.18703635419451384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4.6000614944831011E-3</c:v>
                </c:pt>
                <c:pt idx="2">
                  <c:v>4.0396976797371148E-3</c:v>
                </c:pt>
                <c:pt idx="3">
                  <c:v>1.5297670711260558E-3</c:v>
                </c:pt>
                <c:pt idx="4">
                  <c:v>5.0971253247874184E-3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8.5517319788469048E-2</c:v>
                </c:pt>
                <c:pt idx="2">
                  <c:v>7.5099891325612428E-2</c:v>
                </c:pt>
                <c:pt idx="3">
                  <c:v>2.8439093690432658E-2</c:v>
                </c:pt>
                <c:pt idx="4">
                  <c:v>9.4755564569076856E-2</c:v>
                </c:pt>
                <c:pt idx="5">
                  <c:v>5.9829808329517949E-3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3.5549056946025795E-2</c:v>
                </c:pt>
                <c:pt idx="2">
                  <c:v>4.2170352249504398E-2</c:v>
                </c:pt>
                <c:pt idx="3">
                  <c:v>0.31160187823845797</c:v>
                </c:pt>
                <c:pt idx="4">
                  <c:v>0.55257620984660882</c:v>
                </c:pt>
                <c:pt idx="5">
                  <c:v>5.8084884628023012E-2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4.7204326300153358E-2</c:v>
                </c:pt>
                <c:pt idx="2">
                  <c:v>4.8559042899347739E-2</c:v>
                </c:pt>
                <c:pt idx="3">
                  <c:v>0.24618674300182219</c:v>
                </c:pt>
                <c:pt idx="4">
                  <c:v>0.60115421813792924</c:v>
                </c:pt>
                <c:pt idx="5">
                  <c:v>5.6894186185215023E-2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2.0329388935039661E-2</c:v>
                </c:pt>
                <c:pt idx="2">
                  <c:v>7.2610312083333933E-2</c:v>
                </c:pt>
                <c:pt idx="3">
                  <c:v>0.29727869587744465</c:v>
                </c:pt>
                <c:pt idx="4">
                  <c:v>0.5592381183173375</c:v>
                </c:pt>
                <c:pt idx="5">
                  <c:v>5.0425583020155956E-2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3.0188612710984894E-3</c:v>
                </c:pt>
                <c:pt idx="1">
                  <c:v>9.185168059964095E-3</c:v>
                </c:pt>
                <c:pt idx="2">
                  <c:v>9.6053077373854767E-2</c:v>
                </c:pt>
                <c:pt idx="3">
                  <c:v>0.127049310736117</c:v>
                </c:pt>
                <c:pt idx="4">
                  <c:v>0.3821431582164922</c:v>
                </c:pt>
                <c:pt idx="5">
                  <c:v>0.38255042434247344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2.4975365598015995E-3</c:v>
                </c:pt>
                <c:pt idx="1">
                  <c:v>2.6598041864621942E-3</c:v>
                </c:pt>
                <c:pt idx="2">
                  <c:v>8.6510670533308409E-2</c:v>
                </c:pt>
                <c:pt idx="3">
                  <c:v>0.12974197681813054</c:v>
                </c:pt>
                <c:pt idx="4">
                  <c:v>0.431716533043907</c:v>
                </c:pt>
                <c:pt idx="5">
                  <c:v>0.34687347885839021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7.2318959519803473E-3</c:v>
                </c:pt>
                <c:pt idx="1">
                  <c:v>4.329334864300062E-2</c:v>
                </c:pt>
                <c:pt idx="2">
                  <c:v>0.11709217419730092</c:v>
                </c:pt>
                <c:pt idx="3">
                  <c:v>0.24465734611122858</c:v>
                </c:pt>
                <c:pt idx="4">
                  <c:v>0.39320893464598827</c:v>
                </c:pt>
                <c:pt idx="5">
                  <c:v>0.19339064677164633</c:v>
                </c:pt>
                <c:pt idx="6">
                  <c:v>1.1256536788549366E-3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5.1585917127786388E-4</c:v>
                </c:pt>
                <c:pt idx="2">
                  <c:v>8.4537935788821073E-2</c:v>
                </c:pt>
                <c:pt idx="3">
                  <c:v>0.13253867325736088</c:v>
                </c:pt>
                <c:pt idx="4">
                  <c:v>0.37859105977403795</c:v>
                </c:pt>
                <c:pt idx="5">
                  <c:v>0.40334810572440971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1.6819792720813648E-2</c:v>
                </c:pt>
                <c:pt idx="1">
                  <c:v>6.6370813398914985E-2</c:v>
                </c:pt>
                <c:pt idx="2">
                  <c:v>0.2125129507988319</c:v>
                </c:pt>
                <c:pt idx="3">
                  <c:v>0.48743383700972776</c:v>
                </c:pt>
                <c:pt idx="4">
                  <c:v>0.20735317089297553</c:v>
                </c:pt>
                <c:pt idx="5">
                  <c:v>9.5094351787361146E-3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1.5130936481089647E-2</c:v>
                </c:pt>
                <c:pt idx="1">
                  <c:v>4.5885342498018893E-2</c:v>
                </c:pt>
                <c:pt idx="2">
                  <c:v>0.19124469261645943</c:v>
                </c:pt>
                <c:pt idx="3">
                  <c:v>0.50343710515048379</c:v>
                </c:pt>
                <c:pt idx="4">
                  <c:v>0.2325703370616464</c:v>
                </c:pt>
                <c:pt idx="5">
                  <c:v>1.1731586192301809E-2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2.9548095006001869E-2</c:v>
                </c:pt>
                <c:pt idx="1">
                  <c:v>6.8189233962195048E-2</c:v>
                </c:pt>
                <c:pt idx="2">
                  <c:v>0.22875689942069607</c:v>
                </c:pt>
                <c:pt idx="3">
                  <c:v>0.46899938383941098</c:v>
                </c:pt>
                <c:pt idx="4">
                  <c:v>0.19053599834963247</c:v>
                </c:pt>
                <c:pt idx="5">
                  <c:v>1.3970389422063575E-2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2.0187568750277387E-3</c:v>
                </c:pt>
                <c:pt idx="2">
                  <c:v>7.1716732875305694E-2</c:v>
                </c:pt>
                <c:pt idx="3">
                  <c:v>0.18235048082072933</c:v>
                </c:pt>
                <c:pt idx="4">
                  <c:v>0.58286701673784502</c:v>
                </c:pt>
                <c:pt idx="5">
                  <c:v>0.15702225463134503</c:v>
                </c:pt>
                <c:pt idx="6">
                  <c:v>3.8519303772766122E-3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2.1340306491206915E-3</c:v>
                </c:pt>
                <c:pt idx="4">
                  <c:v>6.9850614376141835E-3</c:v>
                </c:pt>
                <c:pt idx="5">
                  <c:v>7.8284858935526551E-3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2.1035385751206645E-3</c:v>
                </c:pt>
                <c:pt idx="2">
                  <c:v>9.2177410380318181E-2</c:v>
                </c:pt>
                <c:pt idx="3">
                  <c:v>0.14424491130230155</c:v>
                </c:pt>
                <c:pt idx="4">
                  <c:v>0.56687151041154993</c:v>
                </c:pt>
                <c:pt idx="5">
                  <c:v>0.1937222447665026</c:v>
                </c:pt>
                <c:pt idx="6">
                  <c:v>7.2957935325007519E-4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3.5896460218759088E-3</c:v>
                </c:pt>
                <c:pt idx="2">
                  <c:v>0.10153314288048981</c:v>
                </c:pt>
                <c:pt idx="3">
                  <c:v>0.20586609235711967</c:v>
                </c:pt>
                <c:pt idx="4">
                  <c:v>0.55518641870889496</c:v>
                </c:pt>
                <c:pt idx="5">
                  <c:v>0.10484566547132006</c:v>
                </c:pt>
                <c:pt idx="6">
                  <c:v>2.8979034560299669E-2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5.3856141960207543E-4</c:v>
                </c:pt>
                <c:pt idx="1">
                  <c:v>1.5620317363869789E-3</c:v>
                </c:pt>
                <c:pt idx="2">
                  <c:v>5.554790142341344E-3</c:v>
                </c:pt>
                <c:pt idx="3">
                  <c:v>3.3668785487451447E-2</c:v>
                </c:pt>
                <c:pt idx="4">
                  <c:v>0.88843076945420352</c:v>
                </c:pt>
                <c:pt idx="5">
                  <c:v>7.0245061760014701E-2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1.2450492937243368E-3</c:v>
                </c:pt>
                <c:pt idx="1">
                  <c:v>2.2320532191512647E-3</c:v>
                </c:pt>
                <c:pt idx="2">
                  <c:v>5.5221708815645486E-3</c:v>
                </c:pt>
                <c:pt idx="3">
                  <c:v>3.2054568203037939E-2</c:v>
                </c:pt>
                <c:pt idx="4">
                  <c:v>0.84684811308442187</c:v>
                </c:pt>
                <c:pt idx="5">
                  <c:v>0.11209804531810012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4.7239854391077266E-2</c:v>
                </c:pt>
                <c:pt idx="4">
                  <c:v>0.86683859195054513</c:v>
                </c:pt>
                <c:pt idx="5">
                  <c:v>8.5358669037621848E-2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4.0810000882490144E-3</c:v>
                </c:pt>
                <c:pt idx="1">
                  <c:v>3.2119265828930418E-2</c:v>
                </c:pt>
                <c:pt idx="2">
                  <c:v>0.11348140494937228</c:v>
                </c:pt>
                <c:pt idx="3">
                  <c:v>0.23589599597480859</c:v>
                </c:pt>
                <c:pt idx="4">
                  <c:v>0.40814205728880376</c:v>
                </c:pt>
                <c:pt idx="5">
                  <c:v>0.20556364616861456</c:v>
                </c:pt>
                <c:pt idx="6">
                  <c:v>7.1662970122136481E-4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1.4685993279684305E-3</c:v>
                </c:pt>
                <c:pt idx="1">
                  <c:v>0.10379758187685387</c:v>
                </c:pt>
                <c:pt idx="2">
                  <c:v>1.3305784201201484E-2</c:v>
                </c:pt>
                <c:pt idx="3">
                  <c:v>0.39967783872269125</c:v>
                </c:pt>
                <c:pt idx="4">
                  <c:v>0.46495170435034044</c:v>
                </c:pt>
                <c:pt idx="5">
                  <c:v>1.6798491520944522E-2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1.4685896170947494E-3</c:v>
                </c:pt>
                <c:pt idx="1">
                  <c:v>0.10381350294445126</c:v>
                </c:pt>
                <c:pt idx="2">
                  <c:v>1.3298932772208446E-2</c:v>
                </c:pt>
                <c:pt idx="3">
                  <c:v>0.39976047211771548</c:v>
                </c:pt>
                <c:pt idx="4">
                  <c:v>0.46489119167635218</c:v>
                </c:pt>
                <c:pt idx="5">
                  <c:v>1.6767310872177758E-2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0.10976509875827702</c:v>
                </c:pt>
                <c:pt idx="2">
                  <c:v>0.20959695456476174</c:v>
                </c:pt>
                <c:pt idx="3">
                  <c:v>0.16789242813392036</c:v>
                </c:pt>
                <c:pt idx="4">
                  <c:v>0.332299698436339</c:v>
                </c:pt>
                <c:pt idx="5">
                  <c:v>0.17996067563843474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0.1468357751020842</c:v>
                </c:pt>
                <c:pt idx="2">
                  <c:v>0.23538969436701587</c:v>
                </c:pt>
                <c:pt idx="3">
                  <c:v>0.11727718156320037</c:v>
                </c:pt>
                <c:pt idx="4">
                  <c:v>0.26925060975128168</c:v>
                </c:pt>
                <c:pt idx="5">
                  <c:v>0.23036885781261315</c:v>
                </c:pt>
                <c:pt idx="6">
                  <c:v>8.7788140380472886E-4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2.3569573067529505E-3</c:v>
                </c:pt>
                <c:pt idx="4">
                  <c:v>8.8979448050836435E-3</c:v>
                </c:pt>
                <c:pt idx="5">
                  <c:v>1.189177999327482E-2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8.5517319788469048E-2</c:v>
                </c:pt>
                <c:pt idx="2">
                  <c:v>0.17813299245834574</c:v>
                </c:pt>
                <c:pt idx="3">
                  <c:v>0.21442455324174367</c:v>
                </c:pt>
                <c:pt idx="4">
                  <c:v>0.33445746283714922</c:v>
                </c:pt>
                <c:pt idx="5">
                  <c:v>0.18703635419451384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3.5549056946025795E-2</c:v>
                </c:pt>
                <c:pt idx="2">
                  <c:v>4.2170352249504398E-2</c:v>
                </c:pt>
                <c:pt idx="3">
                  <c:v>0.31160187823845797</c:v>
                </c:pt>
                <c:pt idx="4">
                  <c:v>0.55257620984660882</c:v>
                </c:pt>
                <c:pt idx="5">
                  <c:v>5.8084884628023012E-2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1.8781125735843562E-2</c:v>
                </c:pt>
                <c:pt idx="4">
                  <c:v>6.0196377689513372E-2</c:v>
                </c:pt>
                <c:pt idx="5">
                  <c:v>1.4280907872894471E-2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4.7204326300153358E-2</c:v>
                </c:pt>
                <c:pt idx="2">
                  <c:v>4.8559042899347739E-2</c:v>
                </c:pt>
                <c:pt idx="3">
                  <c:v>0.24618674300182219</c:v>
                </c:pt>
                <c:pt idx="4">
                  <c:v>0.60115421813792924</c:v>
                </c:pt>
                <c:pt idx="5">
                  <c:v>5.6894186185215023E-2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1.852628303944447E-2</c:v>
                </c:pt>
                <c:pt idx="4">
                  <c:v>6.857874750025944E-2</c:v>
                </c:pt>
                <c:pt idx="5">
                  <c:v>1.525140965576692E-2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2.0329388935039661E-2</c:v>
                </c:pt>
                <c:pt idx="2">
                  <c:v>7.2610312083333933E-2</c:v>
                </c:pt>
                <c:pt idx="3">
                  <c:v>0.29727869587744465</c:v>
                </c:pt>
                <c:pt idx="4">
                  <c:v>0.5592381183173375</c:v>
                </c:pt>
                <c:pt idx="5">
                  <c:v>5.0425583020155956E-2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3.4086512150585349E-2</c:v>
                </c:pt>
                <c:pt idx="4">
                  <c:v>7.8569441983839847E-2</c:v>
                </c:pt>
                <c:pt idx="5">
                  <c:v>2.2142954376562933E-2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3.0188612710984894E-3</c:v>
                </c:pt>
                <c:pt idx="1">
                  <c:v>9.185168059964095E-3</c:v>
                </c:pt>
                <c:pt idx="2">
                  <c:v>9.6053077373854767E-2</c:v>
                </c:pt>
                <c:pt idx="3">
                  <c:v>0.127049310736117</c:v>
                </c:pt>
                <c:pt idx="4">
                  <c:v>0.3821431582164922</c:v>
                </c:pt>
                <c:pt idx="5">
                  <c:v>0.38255042434247344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1.6420847365305087E-2</c:v>
                </c:pt>
                <c:pt idx="1">
                  <c:v>7.2127406664898808E-2</c:v>
                </c:pt>
                <c:pt idx="2">
                  <c:v>0.12448922101236951</c:v>
                </c:pt>
                <c:pt idx="3">
                  <c:v>0.22470231121719719</c:v>
                </c:pt>
                <c:pt idx="4">
                  <c:v>0.38898127765908436</c:v>
                </c:pt>
                <c:pt idx="5">
                  <c:v>0.169391846515174</c:v>
                </c:pt>
                <c:pt idx="6">
                  <c:v>3.8870895659711135E-3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1.0495589308745433E-2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2.4975365598015995E-3</c:v>
                </c:pt>
                <c:pt idx="1">
                  <c:v>2.6598041864621942E-3</c:v>
                </c:pt>
                <c:pt idx="2">
                  <c:v>8.6510670533308409E-2</c:v>
                </c:pt>
                <c:pt idx="3">
                  <c:v>0.12974197681813054</c:v>
                </c:pt>
                <c:pt idx="4">
                  <c:v>0.431716533043907</c:v>
                </c:pt>
                <c:pt idx="5">
                  <c:v>0.34687347885839021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1.6144620862610648E-2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5.1585917127786388E-4</c:v>
                </c:pt>
                <c:pt idx="2">
                  <c:v>8.4537935788821073E-2</c:v>
                </c:pt>
                <c:pt idx="3">
                  <c:v>0.13253867325736088</c:v>
                </c:pt>
                <c:pt idx="4">
                  <c:v>0.37859105977403795</c:v>
                </c:pt>
                <c:pt idx="5">
                  <c:v>0.40334810572440971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1.3959256924153805E-2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1.6819792720813648E-2</c:v>
                </c:pt>
                <c:pt idx="1">
                  <c:v>6.6370813398914985E-2</c:v>
                </c:pt>
                <c:pt idx="2">
                  <c:v>0.2125129507988319</c:v>
                </c:pt>
                <c:pt idx="3">
                  <c:v>0.48743383700972776</c:v>
                </c:pt>
                <c:pt idx="4">
                  <c:v>0.20735317089297553</c:v>
                </c:pt>
                <c:pt idx="5">
                  <c:v>9.5094351787361146E-3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1.5130936481089647E-2</c:v>
                </c:pt>
                <c:pt idx="1">
                  <c:v>4.5885342498018893E-2</c:v>
                </c:pt>
                <c:pt idx="2">
                  <c:v>0.19124469261645943</c:v>
                </c:pt>
                <c:pt idx="3">
                  <c:v>0.50343710515048379</c:v>
                </c:pt>
                <c:pt idx="4">
                  <c:v>0.2325703370616464</c:v>
                </c:pt>
                <c:pt idx="5">
                  <c:v>1.1731586192301809E-2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2.9548095006001869E-2</c:v>
                </c:pt>
                <c:pt idx="1">
                  <c:v>6.8189233962195048E-2</c:v>
                </c:pt>
                <c:pt idx="2">
                  <c:v>0.22875689942069607</c:v>
                </c:pt>
                <c:pt idx="3">
                  <c:v>0.46899938383941098</c:v>
                </c:pt>
                <c:pt idx="4">
                  <c:v>0.19053599834963247</c:v>
                </c:pt>
                <c:pt idx="5">
                  <c:v>1.3970389422063575E-2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2.41640211301618E-3</c:v>
                </c:pt>
                <c:pt idx="4">
                  <c:v>6.0479859666981309E-3</c:v>
                </c:pt>
                <c:pt idx="5">
                  <c:v>6.9421498995917838E-3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2.0187568750277387E-3</c:v>
                </c:pt>
                <c:pt idx="2">
                  <c:v>7.1716732875305694E-2</c:v>
                </c:pt>
                <c:pt idx="3">
                  <c:v>0.18235048082072933</c:v>
                </c:pt>
                <c:pt idx="4">
                  <c:v>0.58286701673784502</c:v>
                </c:pt>
                <c:pt idx="5">
                  <c:v>0.15702225463134503</c:v>
                </c:pt>
                <c:pt idx="6">
                  <c:v>3.8519303772766122E-3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2.1035385751206645E-3</c:v>
                </c:pt>
                <c:pt idx="2">
                  <c:v>9.2177410380318181E-2</c:v>
                </c:pt>
                <c:pt idx="3">
                  <c:v>0.14424491130230155</c:v>
                </c:pt>
                <c:pt idx="4">
                  <c:v>0.56687151041154993</c:v>
                </c:pt>
                <c:pt idx="5">
                  <c:v>0.1937222447665026</c:v>
                </c:pt>
                <c:pt idx="6">
                  <c:v>7.2957935325007519E-4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3.5896460218759088E-3</c:v>
                </c:pt>
                <c:pt idx="2">
                  <c:v>0.10153314288048981</c:v>
                </c:pt>
                <c:pt idx="3">
                  <c:v>0.20586609235711967</c:v>
                </c:pt>
                <c:pt idx="4">
                  <c:v>0.55518641870889496</c:v>
                </c:pt>
                <c:pt idx="5">
                  <c:v>0.10484566547132006</c:v>
                </c:pt>
                <c:pt idx="6">
                  <c:v>2.8979034560299669E-2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5.3856141960207543E-4</c:v>
                </c:pt>
                <c:pt idx="1">
                  <c:v>1.5620317363869789E-3</c:v>
                </c:pt>
                <c:pt idx="2">
                  <c:v>5.554790142341344E-3</c:v>
                </c:pt>
                <c:pt idx="3">
                  <c:v>3.3668785487451447E-2</c:v>
                </c:pt>
                <c:pt idx="4">
                  <c:v>0.88843076945420352</c:v>
                </c:pt>
                <c:pt idx="5">
                  <c:v>7.0245061760014701E-2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1.2450492937243368E-3</c:v>
                </c:pt>
                <c:pt idx="1">
                  <c:v>2.2320532191512647E-3</c:v>
                </c:pt>
                <c:pt idx="2">
                  <c:v>5.5221708815645486E-3</c:v>
                </c:pt>
                <c:pt idx="3">
                  <c:v>3.2054568203037939E-2</c:v>
                </c:pt>
                <c:pt idx="4">
                  <c:v>0.84684811308442187</c:v>
                </c:pt>
                <c:pt idx="5">
                  <c:v>0.11209804531810012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4.9224311620664997E-3</c:v>
                </c:pt>
                <c:pt idx="1">
                  <c:v>3.5024228602596755E-2</c:v>
                </c:pt>
                <c:pt idx="2">
                  <c:v>0.12071333981810425</c:v>
                </c:pt>
                <c:pt idx="3">
                  <c:v>0.24391384913602115</c:v>
                </c:pt>
                <c:pt idx="4">
                  <c:v>0.40695634767233718</c:v>
                </c:pt>
                <c:pt idx="5">
                  <c:v>0.18782239145357105</c:v>
                </c:pt>
                <c:pt idx="6">
                  <c:v>6.474121553031037E-4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4.7239854391077266E-2</c:v>
                </c:pt>
                <c:pt idx="4">
                  <c:v>0.86683859195054513</c:v>
                </c:pt>
                <c:pt idx="5">
                  <c:v>8.5358669037621848E-2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1.4685993279684305E-3</c:v>
                </c:pt>
                <c:pt idx="1">
                  <c:v>0.10379758187685387</c:v>
                </c:pt>
                <c:pt idx="2">
                  <c:v>1.3305784201201484E-2</c:v>
                </c:pt>
                <c:pt idx="3">
                  <c:v>0.39967783872269125</c:v>
                </c:pt>
                <c:pt idx="4">
                  <c:v>0.46495170435034044</c:v>
                </c:pt>
                <c:pt idx="5">
                  <c:v>1.6798491520944522E-2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1.4685896170947494E-3</c:v>
                </c:pt>
                <c:pt idx="1">
                  <c:v>0.10381350294445126</c:v>
                </c:pt>
                <c:pt idx="2">
                  <c:v>1.3298932772208446E-2</c:v>
                </c:pt>
                <c:pt idx="3">
                  <c:v>0.39976047211771548</c:v>
                </c:pt>
                <c:pt idx="4">
                  <c:v>0.46489119167635218</c:v>
                </c:pt>
                <c:pt idx="5">
                  <c:v>1.6767310872177758E-2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4.5488425883166584E-3</c:v>
                </c:pt>
                <c:pt idx="3">
                  <c:v>2.3581214999405342E-3</c:v>
                </c:pt>
                <c:pt idx="4">
                  <c:v>8.1259512449830124E-3</c:v>
                </c:pt>
                <c:pt idx="5">
                  <c:v>4.0129182370509889E-3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5.3834329314389404E-3</c:v>
                </c:pt>
                <c:pt idx="3">
                  <c:v>2.7907734094205897E-3</c:v>
                </c:pt>
                <c:pt idx="4">
                  <c:v>9.616844874752466E-3</c:v>
                </c:pt>
                <c:pt idx="5">
                  <c:v>4.7491808672382929E-3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4.2878102429301417E-3</c:v>
                </c:pt>
                <c:pt idx="1">
                  <c:v>3.3746952717115544E-2</c:v>
                </c:pt>
                <c:pt idx="2">
                  <c:v>0.1192322273957106</c:v>
                </c:pt>
                <c:pt idx="3">
                  <c:v>0.22555260391768012</c:v>
                </c:pt>
                <c:pt idx="4">
                  <c:v>0.42483219111845827</c:v>
                </c:pt>
                <c:pt idx="5">
                  <c:v>0.19214413253029922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8.5349158368287267E-3</c:v>
                </c:pt>
                <c:pt idx="3">
                  <c:v>2.0579282678446667E-3</c:v>
                </c:pt>
                <c:pt idx="4">
                  <c:v>9.3310180115548213E-3</c:v>
                </c:pt>
                <c:pt idx="5">
                  <c:v>6.3578705873019266E-3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7.2129731068865128E-3</c:v>
                </c:pt>
                <c:pt idx="1">
                  <c:v>2.9687248740982775E-2</c:v>
                </c:pt>
                <c:pt idx="2">
                  <c:v>0.12761672668444915</c:v>
                </c:pt>
                <c:pt idx="3">
                  <c:v>0.2547365973255013</c:v>
                </c:pt>
                <c:pt idx="4">
                  <c:v>0.39683477834621461</c:v>
                </c:pt>
                <c:pt idx="5">
                  <c:v>0.17961729434078061</c:v>
                </c:pt>
                <c:pt idx="6">
                  <c:v>4.2943814551850553E-3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6.7284193029580148E-3</c:v>
                </c:pt>
                <c:pt idx="3">
                  <c:v>4.5983785590323631E-3</c:v>
                </c:pt>
                <c:pt idx="4">
                  <c:v>1.0324609479951303E-2</c:v>
                </c:pt>
                <c:pt idx="5">
                  <c:v>5.9082854868721868E-3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0.48584762365277406</c:v>
                </c:pt>
                <c:pt idx="4">
                  <c:v>2.2392250263764742E-2</c:v>
                </c:pt>
                <c:pt idx="5">
                  <c:v>0.48755572297648175</c:v>
                </c:pt>
                <c:pt idx="6">
                  <c:v>3.9954133784287499E-3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0.48018187685461738</c:v>
                </c:pt>
                <c:pt idx="4">
                  <c:v>1.6386580516175052E-2</c:v>
                </c:pt>
                <c:pt idx="5">
                  <c:v>0.49161168223958929</c:v>
                </c:pt>
                <c:pt idx="6">
                  <c:v>1.1819860389618268E-2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0.49576427524467293</c:v>
                </c:pt>
                <c:pt idx="4">
                  <c:v>2.5567123997860344E-2</c:v>
                </c:pt>
                <c:pt idx="5">
                  <c:v>0.47866860075746676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4.0810000882490144E-3</c:v>
                </c:pt>
                <c:pt idx="1">
                  <c:v>3.2119265828930418E-2</c:v>
                </c:pt>
                <c:pt idx="2">
                  <c:v>0.11348140494937228</c:v>
                </c:pt>
                <c:pt idx="3">
                  <c:v>0.23589599597480859</c:v>
                </c:pt>
                <c:pt idx="4">
                  <c:v>0.40814205728880376</c:v>
                </c:pt>
                <c:pt idx="5">
                  <c:v>0.20556364616861456</c:v>
                </c:pt>
                <c:pt idx="6">
                  <c:v>7.1662970122136481E-4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1.7674173673050519E-3</c:v>
                </c:pt>
                <c:pt idx="1">
                  <c:v>4.9921609106733524E-2</c:v>
                </c:pt>
                <c:pt idx="2">
                  <c:v>3.6855960605703302E-3</c:v>
                </c:pt>
                <c:pt idx="3">
                  <c:v>0.44228751521352899</c:v>
                </c:pt>
                <c:pt idx="4">
                  <c:v>0.48691224316865089</c:v>
                </c:pt>
                <c:pt idx="5">
                  <c:v>1.5425619083211259E-2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1.7586891112466138E-3</c:v>
                </c:pt>
                <c:pt idx="1">
                  <c:v>4.9937524365497463E-2</c:v>
                </c:pt>
                <c:pt idx="2">
                  <c:v>3.6831885564629794E-3</c:v>
                </c:pt>
                <c:pt idx="3">
                  <c:v>0.44236697687901727</c:v>
                </c:pt>
                <c:pt idx="4">
                  <c:v>0.48682638770879361</c:v>
                </c:pt>
                <c:pt idx="5">
                  <c:v>1.5427233378982198E-2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4.9224311620664997E-3</c:v>
                </c:pt>
                <c:pt idx="1">
                  <c:v>3.5024228602596755E-2</c:v>
                </c:pt>
                <c:pt idx="2">
                  <c:v>0.12071333981810425</c:v>
                </c:pt>
                <c:pt idx="3">
                  <c:v>0.24391384913602115</c:v>
                </c:pt>
                <c:pt idx="4">
                  <c:v>0.40695634767233718</c:v>
                </c:pt>
                <c:pt idx="5">
                  <c:v>0.18782239145357105</c:v>
                </c:pt>
                <c:pt idx="6">
                  <c:v>6.474121553031037E-4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8.6650478069491103E-3</c:v>
                </c:pt>
                <c:pt idx="2">
                  <c:v>6.1156789289999458E-3</c:v>
                </c:pt>
                <c:pt idx="3">
                  <c:v>4.5068776053448561E-3</c:v>
                </c:pt>
                <c:pt idx="4">
                  <c:v>6.9227904018521035E-3</c:v>
                </c:pt>
                <c:pt idx="5">
                  <c:v>1.3118009281583032E-3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4.2878102429301417E-3</c:v>
                </c:pt>
                <c:pt idx="1">
                  <c:v>3.3746952717115544E-2</c:v>
                </c:pt>
                <c:pt idx="2">
                  <c:v>0.1192322273957106</c:v>
                </c:pt>
                <c:pt idx="3">
                  <c:v>0.22555260391768012</c:v>
                </c:pt>
                <c:pt idx="4">
                  <c:v>0.42483219111845827</c:v>
                </c:pt>
                <c:pt idx="5">
                  <c:v>0.19214413253029922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8.123258798760101E-3</c:v>
                </c:pt>
                <c:pt idx="3">
                  <c:v>1.9586700359540744E-3</c:v>
                </c:pt>
                <c:pt idx="4">
                  <c:v>8.8809632822244248E-3</c:v>
                </c:pt>
                <c:pt idx="5">
                  <c:v>6.0512170450257767E-3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1.0098768442806877E-2</c:v>
                </c:pt>
                <c:pt idx="2">
                  <c:v>8.4792398808792319E-3</c:v>
                </c:pt>
                <c:pt idx="3">
                  <c:v>9.400241152511937E-4</c:v>
                </c:pt>
                <c:pt idx="4">
                  <c:v>9.1858747512901778E-3</c:v>
                </c:pt>
                <c:pt idx="5">
                  <c:v>1.6432383890484376E-3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7.2129731068865128E-3</c:v>
                </c:pt>
                <c:pt idx="1">
                  <c:v>2.9687248740982775E-2</c:v>
                </c:pt>
                <c:pt idx="2">
                  <c:v>0.12761672668444915</c:v>
                </c:pt>
                <c:pt idx="3">
                  <c:v>0.2547365973255013</c:v>
                </c:pt>
                <c:pt idx="4">
                  <c:v>0.39683477834621461</c:v>
                </c:pt>
                <c:pt idx="5">
                  <c:v>0.17961729434078061</c:v>
                </c:pt>
                <c:pt idx="6">
                  <c:v>4.2943814551850553E-3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9.6945014307579982E-3</c:v>
                </c:pt>
                <c:pt idx="2">
                  <c:v>8.5135503042751953E-3</c:v>
                </c:pt>
                <c:pt idx="3">
                  <c:v>3.2239414793789559E-3</c:v>
                </c:pt>
                <c:pt idx="4">
                  <c:v>1.0741776736682298E-2</c:v>
                </c:pt>
                <c:pt idx="5">
                  <c:v>6.7824876163939023E-4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0.48584762365277406</c:v>
                </c:pt>
                <c:pt idx="4">
                  <c:v>2.2392250263764742E-2</c:v>
                </c:pt>
                <c:pt idx="5">
                  <c:v>0.48755572297648175</c:v>
                </c:pt>
                <c:pt idx="6">
                  <c:v>3.9954133784287499E-3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0.48018187685461738</c:v>
                </c:pt>
                <c:pt idx="4">
                  <c:v>1.6386580516175052E-2</c:v>
                </c:pt>
                <c:pt idx="5">
                  <c:v>0.49161168223958929</c:v>
                </c:pt>
                <c:pt idx="6">
                  <c:v>1.1819860389618268E-2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0.49576427524467293</c:v>
                </c:pt>
                <c:pt idx="4">
                  <c:v>2.5567123997860344E-2</c:v>
                </c:pt>
                <c:pt idx="5">
                  <c:v>0.47866860075746676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1.7674173673050519E-3</c:v>
                </c:pt>
                <c:pt idx="1">
                  <c:v>4.9921609106733524E-2</c:v>
                </c:pt>
                <c:pt idx="2">
                  <c:v>3.6855960605703302E-3</c:v>
                </c:pt>
                <c:pt idx="3">
                  <c:v>0.44228751521352899</c:v>
                </c:pt>
                <c:pt idx="4">
                  <c:v>0.48691224316865089</c:v>
                </c:pt>
                <c:pt idx="5">
                  <c:v>1.5425619083211259E-2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1.6420847365305087E-2</c:v>
                </c:pt>
                <c:pt idx="1">
                  <c:v>7.2127406664898808E-2</c:v>
                </c:pt>
                <c:pt idx="2">
                  <c:v>0.12448922101236951</c:v>
                </c:pt>
                <c:pt idx="3">
                  <c:v>0.22470231121719719</c:v>
                </c:pt>
                <c:pt idx="4">
                  <c:v>0.38898127765908436</c:v>
                </c:pt>
                <c:pt idx="5">
                  <c:v>0.169391846515174</c:v>
                </c:pt>
                <c:pt idx="6">
                  <c:v>3.8870895659711135E-3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1.7586891112466138E-3</c:v>
                </c:pt>
                <c:pt idx="1">
                  <c:v>4.9937524365497463E-2</c:v>
                </c:pt>
                <c:pt idx="2">
                  <c:v>3.6831885564629794E-3</c:v>
                </c:pt>
                <c:pt idx="3">
                  <c:v>0.44236697687901727</c:v>
                </c:pt>
                <c:pt idx="4">
                  <c:v>0.48682638770879361</c:v>
                </c:pt>
                <c:pt idx="5">
                  <c:v>1.5427233378982198E-2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4.9224311620664997E-3</c:v>
                </c:pt>
                <c:pt idx="1">
                  <c:v>3.5024228602596755E-2</c:v>
                </c:pt>
                <c:pt idx="2">
                  <c:v>0.12071333981810425</c:v>
                </c:pt>
                <c:pt idx="3">
                  <c:v>0.24391384913602115</c:v>
                </c:pt>
                <c:pt idx="4">
                  <c:v>0.40695634767233718</c:v>
                </c:pt>
                <c:pt idx="5">
                  <c:v>0.18782239145357105</c:v>
                </c:pt>
                <c:pt idx="6">
                  <c:v>6.474121553031037E-4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2.5255679109854054E-3</c:v>
                </c:pt>
                <c:pt idx="4">
                  <c:v>8.094831054777785E-3</c:v>
                </c:pt>
                <c:pt idx="5">
                  <c:v>5.5508199336166929E-3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4.2878102429301417E-3</c:v>
                </c:pt>
                <c:pt idx="1">
                  <c:v>3.3746952717115544E-2</c:v>
                </c:pt>
                <c:pt idx="2">
                  <c:v>0.1192322273957106</c:v>
                </c:pt>
                <c:pt idx="3">
                  <c:v>0.22555260391768012</c:v>
                </c:pt>
                <c:pt idx="4">
                  <c:v>0.42483219111845827</c:v>
                </c:pt>
                <c:pt idx="5">
                  <c:v>0.19214413253029922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2.476399280447082E-3</c:v>
                </c:pt>
                <c:pt idx="4">
                  <c:v>9.1668879613909376E-3</c:v>
                </c:pt>
                <c:pt idx="5">
                  <c:v>7.8493363384589052E-3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7.2129731068865128E-3</c:v>
                </c:pt>
                <c:pt idx="1">
                  <c:v>2.9687248740982775E-2</c:v>
                </c:pt>
                <c:pt idx="2">
                  <c:v>0.12761672668444915</c:v>
                </c:pt>
                <c:pt idx="3">
                  <c:v>0.2547365973255013</c:v>
                </c:pt>
                <c:pt idx="4">
                  <c:v>0.39683477834621461</c:v>
                </c:pt>
                <c:pt idx="5">
                  <c:v>0.17961729434078061</c:v>
                </c:pt>
                <c:pt idx="6">
                  <c:v>4.2943814551850553E-3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3.1926492326954012E-3</c:v>
                </c:pt>
                <c:pt idx="3">
                  <c:v>2.1819403811060714E-3</c:v>
                </c:pt>
                <c:pt idx="4">
                  <c:v>4.8990491005152931E-3</c:v>
                </c:pt>
                <c:pt idx="5">
                  <c:v>2.8034939971584537E-3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5.0925001263606613E-3</c:v>
                </c:pt>
                <c:pt idx="4">
                  <c:v>1.1738217493863482E-2</c:v>
                </c:pt>
                <c:pt idx="5">
                  <c:v>7.7909171062332111E-3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0.48584762365277406</c:v>
                </c:pt>
                <c:pt idx="4">
                  <c:v>2.2392250263764742E-2</c:v>
                </c:pt>
                <c:pt idx="5">
                  <c:v>0.48755572297648175</c:v>
                </c:pt>
                <c:pt idx="6">
                  <c:v>3.9954133784287499E-3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8.8244070896863036E-2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0.48018187685461738</c:v>
                </c:pt>
                <c:pt idx="4">
                  <c:v>1.6386580516175052E-2</c:v>
                </c:pt>
                <c:pt idx="5">
                  <c:v>0.49161168223958929</c:v>
                </c:pt>
                <c:pt idx="6">
                  <c:v>1.1819860389618268E-2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0.10003110540656611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0.49576427524467293</c:v>
                </c:pt>
                <c:pt idx="4">
                  <c:v>2.5567123997860344E-2</c:v>
                </c:pt>
                <c:pt idx="5">
                  <c:v>0.47866860075746676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0.11763361387768397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1.7674173673050519E-3</c:v>
                </c:pt>
                <c:pt idx="1">
                  <c:v>4.9921609106733524E-2</c:v>
                </c:pt>
                <c:pt idx="2">
                  <c:v>3.6855960605703302E-3</c:v>
                </c:pt>
                <c:pt idx="3">
                  <c:v>0.44228751521352899</c:v>
                </c:pt>
                <c:pt idx="4">
                  <c:v>0.48691224316865089</c:v>
                </c:pt>
                <c:pt idx="5">
                  <c:v>1.5425619083211259E-2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2.1681402222724067E-2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7.2318959519803473E-3</c:v>
                </c:pt>
                <c:pt idx="1">
                  <c:v>4.329334864300062E-2</c:v>
                </c:pt>
                <c:pt idx="2">
                  <c:v>0.11709217419730092</c:v>
                </c:pt>
                <c:pt idx="3">
                  <c:v>0.24465734611122858</c:v>
                </c:pt>
                <c:pt idx="4">
                  <c:v>0.39320893464598827</c:v>
                </c:pt>
                <c:pt idx="5">
                  <c:v>0.19339064677164633</c:v>
                </c:pt>
                <c:pt idx="6">
                  <c:v>1.1256536788549366E-3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1.7586891112466138E-3</c:v>
                </c:pt>
                <c:pt idx="1">
                  <c:v>4.9937524365497463E-2</c:v>
                </c:pt>
                <c:pt idx="2">
                  <c:v>3.6831885564629794E-3</c:v>
                </c:pt>
                <c:pt idx="3">
                  <c:v>0.44236697687901727</c:v>
                </c:pt>
                <c:pt idx="4">
                  <c:v>0.48682638770879361</c:v>
                </c:pt>
                <c:pt idx="5">
                  <c:v>1.5427233378982198E-2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2.1688916322634172E-2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0.10976509875827702</c:v>
                </c:pt>
                <c:pt idx="2">
                  <c:v>0.20959695456476174</c:v>
                </c:pt>
                <c:pt idx="3">
                  <c:v>0.16789242813392036</c:v>
                </c:pt>
                <c:pt idx="4">
                  <c:v>0.332299698436339</c:v>
                </c:pt>
                <c:pt idx="5">
                  <c:v>0.17996067563843474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5.1006066755415164E-2</c:v>
                </c:pt>
                <c:pt idx="3">
                  <c:v>2.6441561849660927E-2</c:v>
                </c:pt>
                <c:pt idx="4">
                  <c:v>8.8039606848534527E-2</c:v>
                </c:pt>
                <c:pt idx="5">
                  <c:v>3.8898859553271804E-2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0.1468357751020842</c:v>
                </c:pt>
                <c:pt idx="2">
                  <c:v>0.23538969436701587</c:v>
                </c:pt>
                <c:pt idx="3">
                  <c:v>0.11727718156320037</c:v>
                </c:pt>
                <c:pt idx="4">
                  <c:v>0.26925060975128168</c:v>
                </c:pt>
                <c:pt idx="5">
                  <c:v>0.23036885781261315</c:v>
                </c:pt>
                <c:pt idx="6">
                  <c:v>8.7788140380472886E-4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7.8311404423753145E-2</c:v>
                </c:pt>
                <c:pt idx="3">
                  <c:v>1.8882348219866989E-2</c:v>
                </c:pt>
                <c:pt idx="4">
                  <c:v>7.9747482769148073E-2</c:v>
                </c:pt>
                <c:pt idx="5">
                  <c:v>5.1515387466375961E-2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8.5517319788469048E-2</c:v>
                </c:pt>
                <c:pt idx="2">
                  <c:v>0.17813299245834574</c:v>
                </c:pt>
                <c:pt idx="3">
                  <c:v>0.21442455324174367</c:v>
                </c:pt>
                <c:pt idx="4">
                  <c:v>0.33445746283714922</c:v>
                </c:pt>
                <c:pt idx="5">
                  <c:v>0.18703635419451384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5.9352859898126727E-2</c:v>
                </c:pt>
                <c:pt idx="3">
                  <c:v>4.056330411108755E-2</c:v>
                </c:pt>
                <c:pt idx="4">
                  <c:v>9.1037794309395265E-2</c:v>
                </c:pt>
                <c:pt idx="5">
                  <c:v>4.3239602954386461E-2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3.5549056946025795E-2</c:v>
                </c:pt>
                <c:pt idx="2">
                  <c:v>4.2170352249504398E-2</c:v>
                </c:pt>
                <c:pt idx="3">
                  <c:v>0.31160187823845797</c:v>
                </c:pt>
                <c:pt idx="4">
                  <c:v>0.55257620984660882</c:v>
                </c:pt>
                <c:pt idx="5">
                  <c:v>5.8084884628023012E-2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7.3217106994800949E-3</c:v>
                </c:pt>
                <c:pt idx="2">
                  <c:v>5.1675689328723453E-3</c:v>
                </c:pt>
                <c:pt idx="3">
                  <c:v>3.8081791029285724E-3</c:v>
                </c:pt>
                <c:pt idx="4">
                  <c:v>5.8495849615591159E-3</c:v>
                </c:pt>
                <c:pt idx="5">
                  <c:v>1.1084332256749863E-3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2.4146627060464827E-3</c:v>
                </c:pt>
                <c:pt idx="5">
                  <c:v>4.7860841270787038E-3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4.7204326300153358E-2</c:v>
                </c:pt>
                <c:pt idx="2">
                  <c:v>4.8559042899347739E-2</c:v>
                </c:pt>
                <c:pt idx="3">
                  <c:v>0.24618674300182219</c:v>
                </c:pt>
                <c:pt idx="4">
                  <c:v>0.60115421813792924</c:v>
                </c:pt>
                <c:pt idx="5">
                  <c:v>5.6894186185215023E-2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4.7848491834714662E-3</c:v>
                </c:pt>
                <c:pt idx="5">
                  <c:v>5.5612463325281879E-3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2.0329388935039661E-2</c:v>
                </c:pt>
                <c:pt idx="2">
                  <c:v>7.2610312083333933E-2</c:v>
                </c:pt>
                <c:pt idx="3">
                  <c:v>0.29727869587744465</c:v>
                </c:pt>
                <c:pt idx="4">
                  <c:v>0.5592381183173375</c:v>
                </c:pt>
                <c:pt idx="5">
                  <c:v>5.0425583020155956E-2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6.7370717157120268E-3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3.0188612710984894E-3</c:v>
                </c:pt>
                <c:pt idx="1">
                  <c:v>9.185168059964095E-3</c:v>
                </c:pt>
                <c:pt idx="2">
                  <c:v>9.6053077373854767E-2</c:v>
                </c:pt>
                <c:pt idx="3">
                  <c:v>0.127049310736117</c:v>
                </c:pt>
                <c:pt idx="4">
                  <c:v>0.3821431582164922</c:v>
                </c:pt>
                <c:pt idx="5">
                  <c:v>0.38255042434247344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2.4975365598015995E-3</c:v>
                </c:pt>
                <c:pt idx="1">
                  <c:v>2.6598041864621942E-3</c:v>
                </c:pt>
                <c:pt idx="2">
                  <c:v>8.6510670533308409E-2</c:v>
                </c:pt>
                <c:pt idx="3">
                  <c:v>0.12974197681813054</c:v>
                </c:pt>
                <c:pt idx="4">
                  <c:v>0.431716533043907</c:v>
                </c:pt>
                <c:pt idx="5">
                  <c:v>0.34687347885839021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5.1585917127786388E-4</c:v>
                </c:pt>
                <c:pt idx="2">
                  <c:v>8.4537935788821073E-2</c:v>
                </c:pt>
                <c:pt idx="3">
                  <c:v>0.13253867325736088</c:v>
                </c:pt>
                <c:pt idx="4">
                  <c:v>0.37859105977403795</c:v>
                </c:pt>
                <c:pt idx="5">
                  <c:v>0.40334810572440971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4.0810000882490144E-3</c:v>
                </c:pt>
                <c:pt idx="1">
                  <c:v>3.2119265828930418E-2</c:v>
                </c:pt>
                <c:pt idx="2">
                  <c:v>0.11348140494937228</c:v>
                </c:pt>
                <c:pt idx="3">
                  <c:v>0.23589599597480859</c:v>
                </c:pt>
                <c:pt idx="4">
                  <c:v>0.40814205728880376</c:v>
                </c:pt>
                <c:pt idx="5">
                  <c:v>0.20556364616861456</c:v>
                </c:pt>
                <c:pt idx="6">
                  <c:v>7.1662970122136481E-4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1.6819792720813648E-2</c:v>
                </c:pt>
                <c:pt idx="1">
                  <c:v>6.6370813398914985E-2</c:v>
                </c:pt>
                <c:pt idx="2">
                  <c:v>0.2125129507988319</c:v>
                </c:pt>
                <c:pt idx="3">
                  <c:v>0.48743383700972776</c:v>
                </c:pt>
                <c:pt idx="4">
                  <c:v>0.20735317089297553</c:v>
                </c:pt>
                <c:pt idx="5">
                  <c:v>9.5094351787361146E-3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1.5130936481089647E-2</c:v>
                </c:pt>
                <c:pt idx="1">
                  <c:v>4.5885342498018893E-2</c:v>
                </c:pt>
                <c:pt idx="2">
                  <c:v>0.19124469261645943</c:v>
                </c:pt>
                <c:pt idx="3">
                  <c:v>0.50343710515048379</c:v>
                </c:pt>
                <c:pt idx="4">
                  <c:v>0.2325703370616464</c:v>
                </c:pt>
                <c:pt idx="5">
                  <c:v>1.1731586192301809E-2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2.9548095006001869E-2</c:v>
                </c:pt>
                <c:pt idx="1">
                  <c:v>6.8189233962195048E-2</c:v>
                </c:pt>
                <c:pt idx="2">
                  <c:v>0.22875689942069607</c:v>
                </c:pt>
                <c:pt idx="3">
                  <c:v>0.46899938383941098</c:v>
                </c:pt>
                <c:pt idx="4">
                  <c:v>0.19053599834963247</c:v>
                </c:pt>
                <c:pt idx="5">
                  <c:v>1.3970389422063575E-2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2.0187568750277387E-3</c:v>
                </c:pt>
                <c:pt idx="2">
                  <c:v>7.1716732875305694E-2</c:v>
                </c:pt>
                <c:pt idx="3">
                  <c:v>0.18235048082072933</c:v>
                </c:pt>
                <c:pt idx="4">
                  <c:v>0.58286701673784502</c:v>
                </c:pt>
                <c:pt idx="5">
                  <c:v>0.15702225463134503</c:v>
                </c:pt>
                <c:pt idx="6">
                  <c:v>3.8519303772766122E-3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2.1035385751206645E-3</c:v>
                </c:pt>
                <c:pt idx="2">
                  <c:v>9.2177410380318181E-2</c:v>
                </c:pt>
                <c:pt idx="3">
                  <c:v>0.14424491130230155</c:v>
                </c:pt>
                <c:pt idx="4">
                  <c:v>0.56687151041154993</c:v>
                </c:pt>
                <c:pt idx="5">
                  <c:v>0.1937222447665026</c:v>
                </c:pt>
                <c:pt idx="6">
                  <c:v>7.2957935325007519E-4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72901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9280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46499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75978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8062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77981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87292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1218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7677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60795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3302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9908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2185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34862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14668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10199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84464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19241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96582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59053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74509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8927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23686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95005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35913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81396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3954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32573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422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04934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45568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12630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1405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56808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95427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79045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95446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10237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426969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394316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67953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35161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415992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1299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95987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80502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85847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52144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23041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63995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010395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204974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603634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462734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17328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481605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64594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815739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722701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005243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324131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254398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6302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6299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2506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105370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4741</Words>
  <Application>Microsoft Office PowerPoint</Application>
  <PresentationFormat>On-screen Show (16:9)</PresentationFormat>
  <Paragraphs>1379</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2025-09-08T14:51:13Z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