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2"/>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Sector" id="{D9F10145-829E-4661-A525-184CE8FBD36A}">
          <p14:sldIdLst>
            <p14:sldId id="2147475173"/>
            <p14:sldId id="2147475174"/>
            <p14:sldId id="2147475175"/>
            <p14:sldId id="2147475176"/>
            <p14:sldId id="2147475177"/>
            <p14:sldId id="2147475178"/>
            <p14:sldId id="2147475179"/>
            <p14:sldId id="2147475180"/>
            <p14:sldId id="2147475181"/>
          </p14:sldIdLst>
        </p14:section>
        <p14:section name="Brackets By Segment" id="{A5668D47-9E09-46DD-95D9-95D44E144FC2}">
          <p14:sldIdLst>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47" d="100"/>
          <a:sy n="47" d="100"/>
        </p:scale>
        <p:origin x="48" y="57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notesMaster" Target="notesMasters/notesMaster1.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37" Type="http://schemas.microsoft.com/office/2015/10/relationships/revisionInfo" Target="revisionInfo.xml"/><Relationship Id="rId38"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0.007231895951980347</c:v>
                </c:pt>
                <c:pt idx="1">
                  <c:v>0.04329334864300063</c:v>
                </c:pt>
                <c:pt idx="2">
                  <c:v>0.1170921741973009</c:v>
                </c:pt>
                <c:pt idx="3">
                  <c:v>0.2446573461112286</c:v>
                </c:pt>
                <c:pt idx="4">
                  <c:v>0.3932089346459882</c:v>
                </c:pt>
                <c:pt idx="5">
                  <c:v>0.19339064677164639</c:v>
                </c:pt>
                <c:pt idx="6">
                  <c:v>0.0011256536788549364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0.007231895951980347</c:v>
                </c:pt>
                <c:pt idx="1">
                  <c:v>0.04329334864300063</c:v>
                </c:pt>
                <c:pt idx="2">
                  <c:v>0.1170921741973009</c:v>
                </c:pt>
                <c:pt idx="3">
                  <c:v>0.2446573461112286</c:v>
                </c:pt>
                <c:pt idx="4">
                  <c:v>0.3932089346459882</c:v>
                </c:pt>
                <c:pt idx="5">
                  <c:v>0.19339064677164639</c:v>
                </c:pt>
                <c:pt idx="6">
                  <c:v>0.0011256536788549364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0.009789113093873775</c:v>
                </c:pt>
                <c:pt idx="2">
                  <c:v>0.01869235590890642</c:v>
                </c:pt>
                <c:pt idx="3">
                  <c:v>0.014973046853693918</c:v>
                </c:pt>
                <c:pt idx="4">
                  <c:v>0.0296352790263233</c:v>
                </c:pt>
                <c:pt idx="5">
                  <c:v>0.01604932192658126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0.004548842588316658</c:v>
                </c:pt>
                <c:pt idx="3">
                  <c:v>0.002358121499940534</c:v>
                </c:pt>
                <c:pt idx="4">
                  <c:v>0.007851581950273617</c:v>
                </c:pt>
                <c:pt idx="5">
                  <c:v>0.0034690929967479875</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0.004039309365006413</c:v>
                </c:pt>
                <c:pt idx="2">
                  <c:v>0.004791662941317081</c:v>
                </c:pt>
                <c:pt idx="3">
                  <c:v>0.0354061821339793</c:v>
                </c:pt>
                <c:pt idx="4">
                  <c:v>0.06278721437539245</c:v>
                </c:pt>
                <c:pt idx="5">
                  <c:v>0.006599973068189085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0.0005438252403030012</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0.0008823359443441819</c:v>
                </c:pt>
                <c:pt idx="1">
                  <c:v>0.0026845897198844925</c:v>
                </c:pt>
                <c:pt idx="2">
                  <c:v>0.028073858028257813</c:v>
                </c:pt>
                <c:pt idx="3">
                  <c:v>0.03713326433375281</c:v>
                </c:pt>
                <c:pt idx="4">
                  <c:v>0.1116906721112513</c:v>
                </c:pt>
                <c:pt idx="5">
                  <c:v>0.11180970558433842</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0.0032376604047324943</c:v>
                </c:pt>
                <c:pt idx="1">
                  <c:v>0.012775790887461126</c:v>
                </c:pt>
                <c:pt idx="2">
                  <c:v>0.04090685169043861</c:v>
                </c:pt>
                <c:pt idx="3">
                  <c:v>0.09382667552498151</c:v>
                </c:pt>
                <c:pt idx="4">
                  <c:v>0.03991363997994867</c:v>
                </c:pt>
                <c:pt idx="5">
                  <c:v>0.001830481639138465</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0.009387279546934154</c:v>
                </c:pt>
                <c:pt idx="3">
                  <c:v>0.023868557174213642</c:v>
                </c:pt>
                <c:pt idx="4">
                  <c:v>0.07629371006511257</c:v>
                </c:pt>
                <c:pt idx="5">
                  <c:v>0.02055324803874132</c:v>
                </c:pt>
                <c:pt idx="6">
                  <c:v>0.0005041940115941034</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0.007231895951980347</c:v>
                </c:pt>
                <c:pt idx="1">
                  <c:v>0.04329334864300063</c:v>
                </c:pt>
                <c:pt idx="2">
                  <c:v>0.1170921741973009</c:v>
                </c:pt>
                <c:pt idx="3">
                  <c:v>0.2446573461112286</c:v>
                </c:pt>
                <c:pt idx="4">
                  <c:v>0.3932089346459882</c:v>
                </c:pt>
                <c:pt idx="5">
                  <c:v>0.19339064677164639</c:v>
                </c:pt>
                <c:pt idx="6">
                  <c:v>0.0011256536788549364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0.0008923069807395498</c:v>
                </c:pt>
                <c:pt idx="4">
                  <c:v>0.023545636292204814</c:v>
                </c:pt>
                <c:pt idx="5">
                  <c:v>0.001861669735437983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0.0018797458148500864</c:v>
                </c:pt>
                <c:pt idx="3">
                  <c:v>0.007238056330817469</c:v>
                </c:pt>
                <c:pt idx="4">
                  <c:v>0.008420148182227173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0.2358959959748086</c:v>
                </c:pt>
                <c:pt idx="4">
                  <c:v>0.40814205728880376</c:v>
                </c:pt>
                <c:pt idx="5">
                  <c:v>0.20556364616861458</c:v>
                </c:pt>
                <c:pt idx="6">
                  <c:v>0.0007166297012213648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0.2358959959748086</c:v>
                </c:pt>
                <c:pt idx="4">
                  <c:v>0.40814205728880376</c:v>
                </c:pt>
                <c:pt idx="5">
                  <c:v>0.20556364616861458</c:v>
                </c:pt>
                <c:pt idx="6">
                  <c:v>0.0007166297012213648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0.015231306485278324</c:v>
                </c:pt>
                <c:pt idx="2">
                  <c:v>0.02441702354816065</c:v>
                </c:pt>
                <c:pt idx="3">
                  <c:v>0.01216518722958941</c:v>
                </c:pt>
                <c:pt idx="4">
                  <c:v>0.027929423572822677</c:v>
                </c:pt>
                <c:pt idx="5">
                  <c:v>0.023896211094115098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0.008123258798760101</c:v>
                </c:pt>
                <c:pt idx="3">
                  <c:v>0.0019586700359540744</c:v>
                </c:pt>
                <c:pt idx="4">
                  <c:v>0.008272223513935096</c:v>
                </c:pt>
                <c:pt idx="5">
                  <c:v>0.0053437022051521866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0.00600544542834714</c:v>
                </c:pt>
                <c:pt idx="2">
                  <c:v>0.0061777956607306376</c:v>
                </c:pt>
                <c:pt idx="3">
                  <c:v>0.03132045653779751</c:v>
                </c:pt>
                <c:pt idx="4">
                  <c:v>0.07648025369734593</c:v>
                </c:pt>
                <c:pt idx="5">
                  <c:v>0.007238212195910961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0.0006087397682893296</c:v>
                </c:pt>
                <c:pt idx="5">
                  <c:v>0.0007075148398735902</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0.0008555444775079665</c:v>
                </c:pt>
                <c:pt idx="1">
                  <c:v>0.0009111301190165836</c:v>
                </c:pt>
                <c:pt idx="2">
                  <c:v>0.029634691884615583</c:v>
                </c:pt>
                <c:pt idx="3">
                  <c:v>0.04444380657095802</c:v>
                </c:pt>
                <c:pt idx="4">
                  <c:v>0.14788680239537355</c:v>
                </c:pt>
                <c:pt idx="5">
                  <c:v>0.11882336139049221</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0.0031698957053115312</c:v>
                </c:pt>
                <c:pt idx="1">
                  <c:v>0.00961287163573792</c:v>
                </c:pt>
                <c:pt idx="2">
                  <c:v>0.04006531456570371</c:v>
                </c:pt>
                <c:pt idx="3">
                  <c:v>0.10546889278832428</c:v>
                </c:pt>
                <c:pt idx="4">
                  <c:v>0.048722940153501815</c:v>
                </c:pt>
                <c:pt idx="5">
                  <c:v>0.00245773979250698</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0.21467372489502318</c:v>
                </c:pt>
                <c:pt idx="4">
                  <c:v>0.40434163622424507</c:v>
                </c:pt>
                <c:pt idx="5">
                  <c:v>0.18287661472556851</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0.013035581424737843</c:v>
                </c:pt>
                <c:pt idx="3">
                  <c:v>0.020398883833112405</c:v>
                </c:pt>
                <c:pt idx="4">
                  <c:v>0.08016605913363453</c:v>
                </c:pt>
                <c:pt idx="5">
                  <c:v>0.027395888917008893</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0.2358959959748086</c:v>
                </c:pt>
                <c:pt idx="4">
                  <c:v>0.40814205728880376</c:v>
                </c:pt>
                <c:pt idx="5">
                  <c:v>0.20556364616861458</c:v>
                </c:pt>
                <c:pt idx="6">
                  <c:v>0.0007166297012213648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0.0008764979352415567</c:v>
                </c:pt>
                <c:pt idx="4">
                  <c:v>0.023156157271566582</c:v>
                </c:pt>
                <c:pt idx="5">
                  <c:v>0.003065201335534363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0.008123258798760101</c:v>
                </c:pt>
                <c:pt idx="3">
                  <c:v>0.0019586700359540744</c:v>
                </c:pt>
                <c:pt idx="4">
                  <c:v>0.008880963282224425</c:v>
                </c:pt>
                <c:pt idx="5">
                  <c:v>0.006051217045025777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0.01642084736530509</c:v>
                </c:pt>
                <c:pt idx="1">
                  <c:v>0.07212740666489884</c:v>
                </c:pt>
                <c:pt idx="2">
                  <c:v>0.1244892210123695</c:v>
                </c:pt>
                <c:pt idx="3">
                  <c:v>0.2247023112171972</c:v>
                </c:pt>
                <c:pt idx="4">
                  <c:v>0.38898127765908425</c:v>
                </c:pt>
                <c:pt idx="5">
                  <c:v>0.169391846515174</c:v>
                </c:pt>
                <c:pt idx="6">
                  <c:v>0.003887089565971114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0.004600061494483101</c:v>
                </c:pt>
                <c:pt idx="2">
                  <c:v>0.009581950434503375</c:v>
                </c:pt>
                <c:pt idx="3">
                  <c:v>0.011534109502951074</c:v>
                </c:pt>
                <c:pt idx="4">
                  <c:v>0.017990798824674276</c:v>
                </c:pt>
                <c:pt idx="5">
                  <c:v>0.01006087109753757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0.0031926492326954012</c:v>
                </c:pt>
                <c:pt idx="3">
                  <c:v>0.0021819403811060714</c:v>
                </c:pt>
                <c:pt idx="4">
                  <c:v>0.004897013297203325</c:v>
                </c:pt>
                <c:pt idx="5">
                  <c:v>0.0023259011517106827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0.0014411559082941848</c:v>
                </c:pt>
                <c:pt idx="2">
                  <c:v>0.00514736476321821</c:v>
                </c:pt>
                <c:pt idx="3">
                  <c:v>0.02107416756808355</c:v>
                </c:pt>
                <c:pt idx="4">
                  <c:v>0.03964454224038292</c:v>
                </c:pt>
                <c:pt idx="5">
                  <c:v>0.0035746832888528673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0.01288173967045865</c:v>
                </c:pt>
                <c:pt idx="3">
                  <c:v>0.020196006316433767</c:v>
                </c:pt>
                <c:pt idx="4">
                  <c:v>0.05768902952344277</c:v>
                </c:pt>
                <c:pt idx="5">
                  <c:v>0.06146146396919183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0.021222133820696893</c:v>
                </c:pt>
                <c:pt idx="4">
                  <c:v>0.0007242218445557465</c:v>
                </c:pt>
                <c:pt idx="5">
                  <c:v>0.021727285870610336</c:v>
                </c:pt>
                <c:pt idx="6">
                  <c:v>0.0005223909335636586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0.003342844134416363</c:v>
                </c:pt>
                <c:pt idx="1">
                  <c:v>0.007714405302086917</c:v>
                </c:pt>
                <c:pt idx="2">
                  <c:v>0.02587979561052652</c:v>
                </c:pt>
                <c:pt idx="3">
                  <c:v>0.05305898194093427</c:v>
                </c:pt>
                <c:pt idx="4">
                  <c:v>0.021555776923989845</c:v>
                </c:pt>
                <c:pt idx="5">
                  <c:v>0.0015805023750455538</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0.0070581273277837185</c:v>
                </c:pt>
                <c:pt idx="3">
                  <c:v>0.014310884614693053</c:v>
                </c:pt>
                <c:pt idx="4">
                  <c:v>0.03859406222179105</c:v>
                </c:pt>
                <c:pt idx="5">
                  <c:v>0.0072883989963142565</c:v>
                </c:pt>
                <c:pt idx="6">
                  <c:v>0.0020144921151863905</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0.01642084736530509</c:v>
                </c:pt>
                <c:pt idx="1">
                  <c:v>0.07212740666489884</c:v>
                </c:pt>
                <c:pt idx="2">
                  <c:v>0.1244892210123695</c:v>
                </c:pt>
                <c:pt idx="3">
                  <c:v>0.2247023112171972</c:v>
                </c:pt>
                <c:pt idx="4">
                  <c:v>0.38898127765908425</c:v>
                </c:pt>
                <c:pt idx="5">
                  <c:v>0.169391846515174</c:v>
                </c:pt>
                <c:pt idx="6">
                  <c:v>0.003887089565971114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0.000698905877482343</c:v>
                </c:pt>
                <c:pt idx="4">
                  <c:v>0.012824734422915283</c:v>
                </c:pt>
                <c:pt idx="5">
                  <c:v>0.0012628674718297233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0.007963701676534166</c:v>
                </c:pt>
                <c:pt idx="2">
                  <c:v>0.0010201826372318965</c:v>
                </c:pt>
                <c:pt idx="3">
                  <c:v>0.03066627222587233</c:v>
                </c:pt>
                <c:pt idx="4">
                  <c:v>0.035662555039106446</c:v>
                </c:pt>
                <c:pt idx="5">
                  <c:v>0.0012862475296222399</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0.007231895951980347</c:v>
                </c:pt>
                <c:pt idx="1">
                  <c:v>0.04329334864300063</c:v>
                </c:pt>
                <c:pt idx="2">
                  <c:v>0.1170921741973009</c:v>
                </c:pt>
                <c:pt idx="3">
                  <c:v>0.2446573461112286</c:v>
                </c:pt>
                <c:pt idx="4">
                  <c:v>0.3932089346459882</c:v>
                </c:pt>
                <c:pt idx="5">
                  <c:v>0.19339064677164639</c:v>
                </c:pt>
                <c:pt idx="6">
                  <c:v>0.0011256536788549364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0.009789113093873775</c:v>
                </c:pt>
                <c:pt idx="2">
                  <c:v>0.01869235590890642</c:v>
                </c:pt>
                <c:pt idx="3">
                  <c:v>0.014973046853693918</c:v>
                </c:pt>
                <c:pt idx="4">
                  <c:v>0.0296352790263233</c:v>
                </c:pt>
                <c:pt idx="5">
                  <c:v>0.01604932192658126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0.007321710699480095</c:v>
                </c:pt>
                <c:pt idx="2">
                  <c:v>0.005167568932872345</c:v>
                </c:pt>
                <c:pt idx="3">
                  <c:v>0.0038081791029285724</c:v>
                </c:pt>
                <c:pt idx="4">
                  <c:v>0.005849554403479396</c:v>
                </c:pt>
                <c:pt idx="5">
                  <c:v>0.0011084332256749863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0.004039309365006413</c:v>
                </c:pt>
                <c:pt idx="2">
                  <c:v>0.004791662941317081</c:v>
                </c:pt>
                <c:pt idx="3">
                  <c:v>0.0354061821339793</c:v>
                </c:pt>
                <c:pt idx="4">
                  <c:v>0.06278721437539245</c:v>
                </c:pt>
                <c:pt idx="5">
                  <c:v>0.006599973068189085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0.0008823359443441819</c:v>
                </c:pt>
                <c:pt idx="1">
                  <c:v>0.0026845897198844925</c:v>
                </c:pt>
                <c:pt idx="2">
                  <c:v>0.028073858028257813</c:v>
                </c:pt>
                <c:pt idx="3">
                  <c:v>0.03713326433375281</c:v>
                </c:pt>
                <c:pt idx="4">
                  <c:v>0.1116906721112513</c:v>
                </c:pt>
                <c:pt idx="5">
                  <c:v>0.11180970558433842</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0.0032376604047324943</c:v>
                </c:pt>
                <c:pt idx="1">
                  <c:v>0.012775790887461126</c:v>
                </c:pt>
                <c:pt idx="2">
                  <c:v>0.04090685169043861</c:v>
                </c:pt>
                <c:pt idx="3">
                  <c:v>0.09382667552498151</c:v>
                </c:pt>
                <c:pt idx="4">
                  <c:v>0.03991363997994867</c:v>
                </c:pt>
                <c:pt idx="5">
                  <c:v>0.001830481639138465</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0.009387279546934154</c:v>
                </c:pt>
                <c:pt idx="3">
                  <c:v>0.023868557174213642</c:v>
                </c:pt>
                <c:pt idx="4">
                  <c:v>0.07629371006511257</c:v>
                </c:pt>
                <c:pt idx="5">
                  <c:v>0.02055324803874132</c:v>
                </c:pt>
                <c:pt idx="6">
                  <c:v>0.0005041940115941034</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0.007231895951980347</c:v>
                </c:pt>
                <c:pt idx="1">
                  <c:v>0.04329334864300063</c:v>
                </c:pt>
                <c:pt idx="2">
                  <c:v>0.1170921741973009</c:v>
                </c:pt>
                <c:pt idx="3">
                  <c:v>0.2446573461112286</c:v>
                </c:pt>
                <c:pt idx="4">
                  <c:v>0.3932089346459882</c:v>
                </c:pt>
                <c:pt idx="5">
                  <c:v>0.19339064677164639</c:v>
                </c:pt>
                <c:pt idx="6">
                  <c:v>0.0011256536788549364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0.0008923069807395498</c:v>
                </c:pt>
                <c:pt idx="4">
                  <c:v>0.023545636292204814</c:v>
                </c:pt>
                <c:pt idx="5">
                  <c:v>0.001861669735437983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0.0018797458148500864</c:v>
                </c:pt>
                <c:pt idx="3">
                  <c:v>0.007238056330817469</c:v>
                </c:pt>
                <c:pt idx="4">
                  <c:v>0.008420148182227173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0.2358959959748086</c:v>
                </c:pt>
                <c:pt idx="4">
                  <c:v>0.40814205728880376</c:v>
                </c:pt>
                <c:pt idx="5">
                  <c:v>0.20556364616861458</c:v>
                </c:pt>
                <c:pt idx="6">
                  <c:v>0.0007166297012213648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0.015231306485278324</c:v>
                </c:pt>
                <c:pt idx="2">
                  <c:v>0.02441702354816065</c:v>
                </c:pt>
                <c:pt idx="3">
                  <c:v>0.01216518722958941</c:v>
                </c:pt>
                <c:pt idx="4">
                  <c:v>0.027929423572822677</c:v>
                </c:pt>
                <c:pt idx="5">
                  <c:v>0.023896211094115098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0.009611683486752821</c:v>
                </c:pt>
                <c:pt idx="2">
                  <c:v>0.008070268211894027</c:v>
                </c:pt>
                <c:pt idx="3">
                  <c:v>0.0008946847644719398</c:v>
                </c:pt>
                <c:pt idx="4">
                  <c:v>0.008742820588310812</c:v>
                </c:pt>
                <c:pt idx="5">
                  <c:v>0.0015639815268826257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0.00600544542834714</c:v>
                </c:pt>
                <c:pt idx="2">
                  <c:v>0.0061777956607306376</c:v>
                </c:pt>
                <c:pt idx="3">
                  <c:v>0.03132045653779751</c:v>
                </c:pt>
                <c:pt idx="4">
                  <c:v>0.07648025369734593</c:v>
                </c:pt>
                <c:pt idx="5">
                  <c:v>0.007238212195910961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0.0008555444775079665</c:v>
                </c:pt>
                <c:pt idx="1">
                  <c:v>0.0009111301190165836</c:v>
                </c:pt>
                <c:pt idx="2">
                  <c:v>0.029634691884615583</c:v>
                </c:pt>
                <c:pt idx="3">
                  <c:v>0.04444380657095802</c:v>
                </c:pt>
                <c:pt idx="4">
                  <c:v>0.14788680239537355</c:v>
                </c:pt>
                <c:pt idx="5">
                  <c:v>0.11882336139049221</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0.0031698957053115312</c:v>
                </c:pt>
                <c:pt idx="1">
                  <c:v>0.00961287163573792</c:v>
                </c:pt>
                <c:pt idx="2">
                  <c:v>0.04006531456570371</c:v>
                </c:pt>
                <c:pt idx="3">
                  <c:v>0.10546889278832428</c:v>
                </c:pt>
                <c:pt idx="4">
                  <c:v>0.048722940153501815</c:v>
                </c:pt>
                <c:pt idx="5">
                  <c:v>0.00245773979250698</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0.013035581424737843</c:v>
                </c:pt>
                <c:pt idx="3">
                  <c:v>0.020398883833112405</c:v>
                </c:pt>
                <c:pt idx="4">
                  <c:v>0.08016605913363453</c:v>
                </c:pt>
                <c:pt idx="5">
                  <c:v>0.027395888917008893</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0.2358959959748086</c:v>
                </c:pt>
                <c:pt idx="4">
                  <c:v>0.40814205728880376</c:v>
                </c:pt>
                <c:pt idx="5">
                  <c:v>0.20556364616861458</c:v>
                </c:pt>
                <c:pt idx="6">
                  <c:v>0.0007166297012213648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0.004159309643722107</c:v>
                </c:pt>
                <c:pt idx="1">
                  <c:v>0.029594443679239066</c:v>
                </c:pt>
                <c:pt idx="2">
                  <c:v>0.10199922394050571</c:v>
                </c:pt>
                <c:pt idx="3">
                  <c:v>0.20610003300136073</c:v>
                </c:pt>
                <c:pt idx="4">
                  <c:v>0.3438661518502331</c:v>
                </c:pt>
                <c:pt idx="5">
                  <c:v>0.15870439999242653</c:v>
                </c:pt>
                <c:pt idx="6">
                  <c:v>0.0005470442414241192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0.0008764979352415567</c:v>
                </c:pt>
                <c:pt idx="4">
                  <c:v>0.023156157271566582</c:v>
                </c:pt>
                <c:pt idx="5">
                  <c:v>0.003065201335534363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0.01642084736530509</c:v>
                </c:pt>
                <c:pt idx="1">
                  <c:v>0.07212740666489884</c:v>
                </c:pt>
                <c:pt idx="2">
                  <c:v>0.1244892210123695</c:v>
                </c:pt>
                <c:pt idx="3">
                  <c:v>0.2247023112171972</c:v>
                </c:pt>
                <c:pt idx="4">
                  <c:v>0.38898127765908425</c:v>
                </c:pt>
                <c:pt idx="5">
                  <c:v>0.169391846515174</c:v>
                </c:pt>
                <c:pt idx="6">
                  <c:v>0.003887089565971114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0.004600061494483101</c:v>
                </c:pt>
                <c:pt idx="2">
                  <c:v>0.009581950434503375</c:v>
                </c:pt>
                <c:pt idx="3">
                  <c:v>0.011534109502951074</c:v>
                </c:pt>
                <c:pt idx="4">
                  <c:v>0.017990798824674276</c:v>
                </c:pt>
                <c:pt idx="5">
                  <c:v>0.01006087109753757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0.004600061494483101</c:v>
                </c:pt>
                <c:pt idx="2">
                  <c:v>0.004039697679737115</c:v>
                </c:pt>
                <c:pt idx="3">
                  <c:v>0.0015297670711260558</c:v>
                </c:pt>
                <c:pt idx="4">
                  <c:v>0.005096995848798701</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0.0014411559082941848</c:v>
                </c:pt>
                <c:pt idx="2">
                  <c:v>0.00514736476321821</c:v>
                </c:pt>
                <c:pt idx="3">
                  <c:v>0.02107416756808355</c:v>
                </c:pt>
                <c:pt idx="4">
                  <c:v>0.03964454224038292</c:v>
                </c:pt>
                <c:pt idx="5">
                  <c:v>0.0035746832888528673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0.01288173967045865</c:v>
                </c:pt>
                <c:pt idx="3">
                  <c:v>0.020196006316433767</c:v>
                </c:pt>
                <c:pt idx="4">
                  <c:v>0.05768902952344277</c:v>
                </c:pt>
                <c:pt idx="5">
                  <c:v>0.06146146396919183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0.003342844134416363</c:v>
                </c:pt>
                <c:pt idx="1">
                  <c:v>0.007714405302086917</c:v>
                </c:pt>
                <c:pt idx="2">
                  <c:v>0.02587979561052652</c:v>
                </c:pt>
                <c:pt idx="3">
                  <c:v>0.05305898194093427</c:v>
                </c:pt>
                <c:pt idx="4">
                  <c:v>0.021555776923989845</c:v>
                </c:pt>
                <c:pt idx="5">
                  <c:v>0.0015805023750455538</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0.0070581273277837185</c:v>
                </c:pt>
                <c:pt idx="3">
                  <c:v>0.014310884614693053</c:v>
                </c:pt>
                <c:pt idx="4">
                  <c:v>0.03859406222179105</c:v>
                </c:pt>
                <c:pt idx="5">
                  <c:v>0.0072883989963142565</c:v>
                </c:pt>
                <c:pt idx="6">
                  <c:v>0.0020144921151863905</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0.01642084736530509</c:v>
                </c:pt>
                <c:pt idx="1">
                  <c:v>0.07212740666489884</c:v>
                </c:pt>
                <c:pt idx="2">
                  <c:v>0.1244892210123695</c:v>
                </c:pt>
                <c:pt idx="3">
                  <c:v>0.2247023112171972</c:v>
                </c:pt>
                <c:pt idx="4">
                  <c:v>0.38898127765908425</c:v>
                </c:pt>
                <c:pt idx="5">
                  <c:v>0.169391846515174</c:v>
                </c:pt>
                <c:pt idx="6">
                  <c:v>0.003887089565971114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0.000698905877482343</c:v>
                </c:pt>
                <c:pt idx="4">
                  <c:v>0.012824734422915283</c:v>
                </c:pt>
                <c:pt idx="5">
                  <c:v>0.0012628674718297233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0.007963701676534166</c:v>
                </c:pt>
                <c:pt idx="2">
                  <c:v>0.0010201826372318965</c:v>
                </c:pt>
                <c:pt idx="3">
                  <c:v>0.03066627222587233</c:v>
                </c:pt>
                <c:pt idx="4">
                  <c:v>0.035662555039106446</c:v>
                </c:pt>
                <c:pt idx="5">
                  <c:v>0.0012862475296222399</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0.01642084736530509</c:v>
                </c:pt>
                <c:pt idx="1">
                  <c:v>0.07212740666489884</c:v>
                </c:pt>
                <c:pt idx="2">
                  <c:v>0.1244892210123695</c:v>
                </c:pt>
                <c:pt idx="3">
                  <c:v>0.2247023112171972</c:v>
                </c:pt>
                <c:pt idx="4">
                  <c:v>0.38898127765908425</c:v>
                </c:pt>
                <c:pt idx="5">
                  <c:v>0.169391846515174</c:v>
                </c:pt>
                <c:pt idx="6">
                  <c:v>0.003887089565971114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0.007231895951980347</c:v>
                </c:pt>
                <c:pt idx="1">
                  <c:v>0.04329334864300063</c:v>
                </c:pt>
                <c:pt idx="2">
                  <c:v>0.1170921741973009</c:v>
                </c:pt>
                <c:pt idx="3">
                  <c:v>0.2446573461112286</c:v>
                </c:pt>
                <c:pt idx="4">
                  <c:v>0.3932089346459882</c:v>
                </c:pt>
                <c:pt idx="5">
                  <c:v>0.19339064677164639</c:v>
                </c:pt>
                <c:pt idx="6">
                  <c:v>0.0011256536788549364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0.009789113093873775</c:v>
                </c:pt>
                <c:pt idx="2">
                  <c:v>0.01869235590890642</c:v>
                </c:pt>
                <c:pt idx="3">
                  <c:v>0.014973046853693918</c:v>
                </c:pt>
                <c:pt idx="4">
                  <c:v>0.0296352790263233</c:v>
                </c:pt>
                <c:pt idx="5">
                  <c:v>0.01604932192658126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0.004039309365006413</c:v>
                </c:pt>
                <c:pt idx="2">
                  <c:v>0.004791662941317081</c:v>
                </c:pt>
                <c:pt idx="3">
                  <c:v>0.0354061821339793</c:v>
                </c:pt>
                <c:pt idx="4">
                  <c:v>0.06278721437539245</c:v>
                </c:pt>
                <c:pt idx="5">
                  <c:v>0.006599973068189085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0.0021340306491206915</c:v>
                </c:pt>
                <c:pt idx="4">
                  <c:v>0.006839894304647583</c:v>
                </c:pt>
                <c:pt idx="5">
                  <c:v>0.0016226873472159813</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0.0008823359443441819</c:v>
                </c:pt>
                <c:pt idx="1">
                  <c:v>0.0026845897198844925</c:v>
                </c:pt>
                <c:pt idx="2">
                  <c:v>0.028073858028257813</c:v>
                </c:pt>
                <c:pt idx="3">
                  <c:v>0.03713326433375281</c:v>
                </c:pt>
                <c:pt idx="4">
                  <c:v>0.1116906721112513</c:v>
                </c:pt>
                <c:pt idx="5">
                  <c:v>0.11180970558433842</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0.00306759233782574</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0.0032376604047324943</c:v>
                </c:pt>
                <c:pt idx="1">
                  <c:v>0.012775790887461126</c:v>
                </c:pt>
                <c:pt idx="2">
                  <c:v>0.04090685169043861</c:v>
                </c:pt>
                <c:pt idx="3">
                  <c:v>0.09382667552498151</c:v>
                </c:pt>
                <c:pt idx="4">
                  <c:v>0.03991363997994867</c:v>
                </c:pt>
                <c:pt idx="5">
                  <c:v>0.001830481639138465</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0.003422571040575574</c:v>
                </c:pt>
                <c:pt idx="1">
                  <c:v>0.014086662505124735</c:v>
                </c:pt>
                <c:pt idx="2">
                  <c:v>0.06055440753359181</c:v>
                </c:pt>
                <c:pt idx="3">
                  <c:v>0.12087305582057806</c:v>
                </c:pt>
                <c:pt idx="4">
                  <c:v>0.18829894415719614</c:v>
                </c:pt>
                <c:pt idx="5">
                  <c:v>0.0852287871987718</c:v>
                </c:pt>
                <c:pt idx="6">
                  <c:v>0.0020376931104413186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0.009387279546934154</c:v>
                </c:pt>
                <c:pt idx="3">
                  <c:v>0.023868557174213642</c:v>
                </c:pt>
                <c:pt idx="4">
                  <c:v>0.07629371006511257</c:v>
                </c:pt>
                <c:pt idx="5">
                  <c:v>0.02055324803874132</c:v>
                </c:pt>
                <c:pt idx="6">
                  <c:v>0.0005041940115941034</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0.007231895951980347</c:v>
                </c:pt>
                <c:pt idx="1">
                  <c:v>0.04329334864300063</c:v>
                </c:pt>
                <c:pt idx="2">
                  <c:v>0.1170921741973009</c:v>
                </c:pt>
                <c:pt idx="3">
                  <c:v>0.2446573461112286</c:v>
                </c:pt>
                <c:pt idx="4">
                  <c:v>0.3932089346459882</c:v>
                </c:pt>
                <c:pt idx="5">
                  <c:v>0.19339064677164639</c:v>
                </c:pt>
                <c:pt idx="6">
                  <c:v>0.0011256536788549364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0.0008923069807395498</c:v>
                </c:pt>
                <c:pt idx="4">
                  <c:v>0.023545636292204814</c:v>
                </c:pt>
                <c:pt idx="5">
                  <c:v>0.001861669735437983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0.0018797458148500864</c:v>
                </c:pt>
                <c:pt idx="3">
                  <c:v>0.007238056330817469</c:v>
                </c:pt>
                <c:pt idx="4">
                  <c:v>0.008420148182227173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0.0031926492326954012</c:v>
                </c:pt>
                <c:pt idx="3">
                  <c:v>0.0021819403811060714</c:v>
                </c:pt>
                <c:pt idx="4">
                  <c:v>0.004899049100515293</c:v>
                </c:pt>
                <c:pt idx="5">
                  <c:v>0.0028034939971584537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0.2358959959748086</c:v>
                </c:pt>
                <c:pt idx="4">
                  <c:v>0.40814205728880376</c:v>
                </c:pt>
                <c:pt idx="5">
                  <c:v>0.20556364616861458</c:v>
                </c:pt>
                <c:pt idx="6">
                  <c:v>0.0007166297012213648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0.015231306485278324</c:v>
                </c:pt>
                <c:pt idx="2">
                  <c:v>0.02441702354816065</c:v>
                </c:pt>
                <c:pt idx="3">
                  <c:v>0.01216518722958941</c:v>
                </c:pt>
                <c:pt idx="4">
                  <c:v>0.027929423572822677</c:v>
                </c:pt>
                <c:pt idx="5">
                  <c:v>0.023896211094115098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0.00600544542834714</c:v>
                </c:pt>
                <c:pt idx="2">
                  <c:v>0.0061777956607306376</c:v>
                </c:pt>
                <c:pt idx="3">
                  <c:v>0.03132045653779751</c:v>
                </c:pt>
                <c:pt idx="4">
                  <c:v>0.07648025369734593</c:v>
                </c:pt>
                <c:pt idx="5">
                  <c:v>0.007238212195910961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0.0023569573067529505</c:v>
                </c:pt>
                <c:pt idx="4">
                  <c:v>0.008724749571436376</c:v>
                </c:pt>
                <c:pt idx="5">
                  <c:v>0.0019403202115560606</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0.0008555444775079665</c:v>
                </c:pt>
                <c:pt idx="1">
                  <c:v>0.0009111301190165836</c:v>
                </c:pt>
                <c:pt idx="2">
                  <c:v>0.029634691884615583</c:v>
                </c:pt>
                <c:pt idx="3">
                  <c:v>0.04444380657095802</c:v>
                </c:pt>
                <c:pt idx="4">
                  <c:v>0.14788680239537355</c:v>
                </c:pt>
                <c:pt idx="5">
                  <c:v>0.11882336139049221</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0.01367742747210344</c:v>
                </c:pt>
                <c:pt idx="4">
                  <c:v>0.0007053603932603407</c:v>
                </c:pt>
                <c:pt idx="5">
                  <c:v>0.013205782257711879</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0.005530426037712809</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0.0031698957053115312</c:v>
                </c:pt>
                <c:pt idx="1">
                  <c:v>0.00961287163573792</c:v>
                </c:pt>
                <c:pt idx="2">
                  <c:v>0.04006531456570371</c:v>
                </c:pt>
                <c:pt idx="3">
                  <c:v>0.10546889278832428</c:v>
                </c:pt>
                <c:pt idx="4">
                  <c:v>0.048722940153501815</c:v>
                </c:pt>
                <c:pt idx="5">
                  <c:v>0.00245773979250698</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0.013035581424737843</c:v>
                </c:pt>
                <c:pt idx="3">
                  <c:v>0.020398883833112405</c:v>
                </c:pt>
                <c:pt idx="4">
                  <c:v>0.08016605913363453</c:v>
                </c:pt>
                <c:pt idx="5">
                  <c:v>0.027395888917008893</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0.2358959959748086</c:v>
                </c:pt>
                <c:pt idx="4">
                  <c:v>0.40814205728880376</c:v>
                </c:pt>
                <c:pt idx="5">
                  <c:v>0.20556364616861458</c:v>
                </c:pt>
                <c:pt idx="6">
                  <c:v>0.0007166297012213648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0.0008764979352415567</c:v>
                </c:pt>
                <c:pt idx="4">
                  <c:v>0.023156157271566582</c:v>
                </c:pt>
                <c:pt idx="5">
                  <c:v>0.003065201335534363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0.01642084736530509</c:v>
                </c:pt>
                <c:pt idx="1">
                  <c:v>0.07212740666489884</c:v>
                </c:pt>
                <c:pt idx="2">
                  <c:v>0.1244892210123695</c:v>
                </c:pt>
                <c:pt idx="3">
                  <c:v>0.2247023112171972</c:v>
                </c:pt>
                <c:pt idx="4">
                  <c:v>0.38898127765908425</c:v>
                </c:pt>
                <c:pt idx="5">
                  <c:v>0.169391846515174</c:v>
                </c:pt>
                <c:pt idx="6">
                  <c:v>0.003887089565971114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0.004600061494483101</c:v>
                </c:pt>
                <c:pt idx="2">
                  <c:v>0.009581950434503375</c:v>
                </c:pt>
                <c:pt idx="3">
                  <c:v>0.011534109502951074</c:v>
                </c:pt>
                <c:pt idx="4">
                  <c:v>0.017990798824674276</c:v>
                </c:pt>
                <c:pt idx="5">
                  <c:v>0.01006087109753757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0.0014411559082941848</c:v>
                </c:pt>
                <c:pt idx="2">
                  <c:v>0.00514736476321821</c:v>
                </c:pt>
                <c:pt idx="3">
                  <c:v>0.02107416756808355</c:v>
                </c:pt>
                <c:pt idx="4">
                  <c:v>0.03964454224038292</c:v>
                </c:pt>
                <c:pt idx="5">
                  <c:v>0.0035746832888528673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0.001100975654191827</c:v>
                </c:pt>
                <c:pt idx="3">
                  <c:v>0.009752891797310165</c:v>
                </c:pt>
                <c:pt idx="4">
                  <c:v>0.010733091147302686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0.00241640211301618</c:v>
                </c:pt>
                <c:pt idx="4">
                  <c:v>0.0055698091018969945</c:v>
                </c:pt>
                <c:pt idx="5">
                  <c:v>0.0015697200554744557</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0.01288173967045865</c:v>
                </c:pt>
                <c:pt idx="3">
                  <c:v>0.020196006316433767</c:v>
                </c:pt>
                <c:pt idx="4">
                  <c:v>0.05768902952344277</c:v>
                </c:pt>
                <c:pt idx="5">
                  <c:v>0.06146146396919183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0.002127086638822038</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0.003342844134416363</c:v>
                </c:pt>
                <c:pt idx="1">
                  <c:v>0.007714405302086917</c:v>
                </c:pt>
                <c:pt idx="2">
                  <c:v>0.02587979561052652</c:v>
                </c:pt>
                <c:pt idx="3">
                  <c:v>0.05305898194093427</c:v>
                </c:pt>
                <c:pt idx="4">
                  <c:v>0.021555776923989845</c:v>
                </c:pt>
                <c:pt idx="5">
                  <c:v>0.0015805023750455538</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0.0070581273277837185</c:v>
                </c:pt>
                <c:pt idx="3">
                  <c:v>0.014310884614693053</c:v>
                </c:pt>
                <c:pt idx="4">
                  <c:v>0.03859406222179105</c:v>
                </c:pt>
                <c:pt idx="5">
                  <c:v>0.0072883989963142565</c:v>
                </c:pt>
                <c:pt idx="6">
                  <c:v>0.0020144921151863905</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0.01642084736530509</c:v>
                </c:pt>
                <c:pt idx="1">
                  <c:v>0.07212740666489884</c:v>
                </c:pt>
                <c:pt idx="2">
                  <c:v>0.1244892210123695</c:v>
                </c:pt>
                <c:pt idx="3">
                  <c:v>0.2247023112171972</c:v>
                </c:pt>
                <c:pt idx="4">
                  <c:v>0.38898127765908425</c:v>
                </c:pt>
                <c:pt idx="5">
                  <c:v>0.169391846515174</c:v>
                </c:pt>
                <c:pt idx="6">
                  <c:v>0.003887089565971114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0.000698905877482343</c:v>
                </c:pt>
                <c:pt idx="4">
                  <c:v>0.012824734422915283</c:v>
                </c:pt>
                <c:pt idx="5">
                  <c:v>0.0012628674718297233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0.007963701676534166</c:v>
                </c:pt>
                <c:pt idx="2">
                  <c:v>0.0010201826372318965</c:v>
                </c:pt>
                <c:pt idx="3">
                  <c:v>0.03066627222587233</c:v>
                </c:pt>
                <c:pt idx="4">
                  <c:v>0.035662555039106446</c:v>
                </c:pt>
                <c:pt idx="5">
                  <c:v>0.0012862475296222399</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0.004548842588316658</c:v>
                </c:pt>
                <c:pt idx="3">
                  <c:v>0.002358121499940534</c:v>
                </c:pt>
                <c:pt idx="4">
                  <c:v>0.008125951244983012</c:v>
                </c:pt>
                <c:pt idx="5">
                  <c:v>0.004012918237050989</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0.007231895951980347</c:v>
                </c:pt>
                <c:pt idx="1">
                  <c:v>0.04329334864300063</c:v>
                </c:pt>
                <c:pt idx="2">
                  <c:v>0.1170921741973009</c:v>
                </c:pt>
                <c:pt idx="3">
                  <c:v>0.2446573461112286</c:v>
                </c:pt>
                <c:pt idx="4">
                  <c:v>0.3932089346459882</c:v>
                </c:pt>
                <c:pt idx="5">
                  <c:v>0.19339064677164639</c:v>
                </c:pt>
                <c:pt idx="6">
                  <c:v>0.0011256536788549364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0.004159309643722107</c:v>
                </c:pt>
                <c:pt idx="1">
                  <c:v>0.029594443679239066</c:v>
                </c:pt>
                <c:pt idx="2">
                  <c:v>0.10199922394050571</c:v>
                </c:pt>
                <c:pt idx="3">
                  <c:v>0.20610003300136073</c:v>
                </c:pt>
                <c:pt idx="4">
                  <c:v>0.3438661518502331</c:v>
                </c:pt>
                <c:pt idx="5">
                  <c:v>0.15870439999242653</c:v>
                </c:pt>
                <c:pt idx="6">
                  <c:v>0.0005470442414241192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0.007321710699480095</c:v>
                </c:pt>
                <c:pt idx="2">
                  <c:v>0.005167568932872345</c:v>
                </c:pt>
                <c:pt idx="3">
                  <c:v>0.0038081791029285724</c:v>
                </c:pt>
                <c:pt idx="4">
                  <c:v>0.005849554403479396</c:v>
                </c:pt>
                <c:pt idx="5">
                  <c:v>0.0011084332256749863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0.017277765183550575</c:v>
                </c:pt>
                <c:pt idx="4">
                  <c:v>0.0007963156001049562</c:v>
                </c:pt>
                <c:pt idx="5">
                  <c:v>0.017338508794486285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0.002302237924024085</c:v>
                </c:pt>
                <c:pt idx="4">
                  <c:v>0.0025345228914121867</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0.017277765183550575</c:v>
                </c:pt>
                <c:pt idx="4">
                  <c:v>0.0007963156001049562</c:v>
                </c:pt>
                <c:pt idx="5">
                  <c:v>0.017338508794486285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0.2358959959748086</c:v>
                </c:pt>
                <c:pt idx="4">
                  <c:v>0.40814205728880376</c:v>
                </c:pt>
                <c:pt idx="5">
                  <c:v>0.20556364616861458</c:v>
                </c:pt>
                <c:pt idx="6">
                  <c:v>0.0007166297012213648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0.21467372489502318</c:v>
                </c:pt>
                <c:pt idx="4">
                  <c:v>0.40434163622424507</c:v>
                </c:pt>
                <c:pt idx="5">
                  <c:v>0.18287661472556851</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0.009611683486752821</c:v>
                </c:pt>
                <c:pt idx="2">
                  <c:v>0.008070268211894027</c:v>
                </c:pt>
                <c:pt idx="3">
                  <c:v>0.0008946847644719398</c:v>
                </c:pt>
                <c:pt idx="4">
                  <c:v>0.008742820588310812</c:v>
                </c:pt>
                <c:pt idx="5">
                  <c:v>0.0015639815268826257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0.021222133820696893</c:v>
                </c:pt>
                <c:pt idx="4">
                  <c:v>0.0007242218445557465</c:v>
                </c:pt>
                <c:pt idx="5">
                  <c:v>0.021727285870610336</c:v>
                </c:pt>
                <c:pt idx="6">
                  <c:v>0.0005223909335636586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0.01642084736530509</c:v>
                </c:pt>
                <c:pt idx="1">
                  <c:v>0.07212740666489884</c:v>
                </c:pt>
                <c:pt idx="2">
                  <c:v>0.1244892210123695</c:v>
                </c:pt>
                <c:pt idx="3">
                  <c:v>0.2247023112171972</c:v>
                </c:pt>
                <c:pt idx="4">
                  <c:v>0.38898127765908425</c:v>
                </c:pt>
                <c:pt idx="5">
                  <c:v>0.169391846515174</c:v>
                </c:pt>
                <c:pt idx="6">
                  <c:v>0.003887089565971114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0.003422571040575574</c:v>
                </c:pt>
                <c:pt idx="1">
                  <c:v>0.014086662505124735</c:v>
                </c:pt>
                <c:pt idx="2">
                  <c:v>0.06055440753359181</c:v>
                </c:pt>
                <c:pt idx="3">
                  <c:v>0.12087305582057806</c:v>
                </c:pt>
                <c:pt idx="4">
                  <c:v>0.18829894415719614</c:v>
                </c:pt>
                <c:pt idx="5">
                  <c:v>0.0852287871987718</c:v>
                </c:pt>
                <c:pt idx="6">
                  <c:v>0.0020376931104413186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0.004600061494483101</c:v>
                </c:pt>
                <c:pt idx="2">
                  <c:v>0.004039697679737115</c:v>
                </c:pt>
                <c:pt idx="3">
                  <c:v>0.0015297670711260558</c:v>
                </c:pt>
                <c:pt idx="4">
                  <c:v>0.005096995848798701</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0.01367742747210344</c:v>
                </c:pt>
                <c:pt idx="4">
                  <c:v>0.0007053603932603407</c:v>
                </c:pt>
                <c:pt idx="5">
                  <c:v>0.013205782257711879</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0.002302237924024085</c:v>
                </c:pt>
                <c:pt idx="4">
                  <c:v>0.0025345228914121867</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0.001100975654191827</c:v>
                </c:pt>
                <c:pt idx="3">
                  <c:v>0.009752891797310165</c:v>
                </c:pt>
                <c:pt idx="4">
                  <c:v>0.010733091147302686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0.007231895951980347</c:v>
                </c:pt>
                <c:pt idx="1">
                  <c:v>0.04329334864300063</c:v>
                </c:pt>
                <c:pt idx="2">
                  <c:v>0.1170921741973009</c:v>
                </c:pt>
                <c:pt idx="3">
                  <c:v>0.2446573461112286</c:v>
                </c:pt>
                <c:pt idx="4">
                  <c:v>0.3932089346459882</c:v>
                </c:pt>
                <c:pt idx="5">
                  <c:v>0.19339064677164639</c:v>
                </c:pt>
                <c:pt idx="6">
                  <c:v>0.0011256536788549364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0.004159309643722107</c:v>
                </c:pt>
                <c:pt idx="1">
                  <c:v>0.029594443679239066</c:v>
                </c:pt>
                <c:pt idx="2">
                  <c:v>0.10199922394050571</c:v>
                </c:pt>
                <c:pt idx="3">
                  <c:v>0.20610003300136073</c:v>
                </c:pt>
                <c:pt idx="4">
                  <c:v>0.3438661518502331</c:v>
                </c:pt>
                <c:pt idx="5">
                  <c:v>0.15870439999242653</c:v>
                </c:pt>
                <c:pt idx="6">
                  <c:v>0.0005470442414241192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0.0021340306491206915</c:v>
                </c:pt>
                <c:pt idx="4">
                  <c:v>0.006839894304647583</c:v>
                </c:pt>
                <c:pt idx="5">
                  <c:v>0.004690279685041722</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0.017277765183550575</c:v>
                </c:pt>
                <c:pt idx="4">
                  <c:v>0.0007963156001049562</c:v>
                </c:pt>
                <c:pt idx="5">
                  <c:v>0.017338508794486285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0.003138145092351494</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0.002302237924024085</c:v>
                </c:pt>
                <c:pt idx="4">
                  <c:v>0.0025345228914121867</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0.2358959959748086</c:v>
                </c:pt>
                <c:pt idx="4">
                  <c:v>0.40814205728880376</c:v>
                </c:pt>
                <c:pt idx="5">
                  <c:v>0.20556364616861458</c:v>
                </c:pt>
                <c:pt idx="6">
                  <c:v>0.0007166297012213648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0.21467372489502318</c:v>
                </c:pt>
                <c:pt idx="4">
                  <c:v>0.40434163622424507</c:v>
                </c:pt>
                <c:pt idx="5">
                  <c:v>0.18287661472556851</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0.0023569573067529505</c:v>
                </c:pt>
                <c:pt idx="4">
                  <c:v>0.008724749571436376</c:v>
                </c:pt>
                <c:pt idx="5">
                  <c:v>0.00747074624926887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0.021222133820696893</c:v>
                </c:pt>
                <c:pt idx="4">
                  <c:v>0.0007242218445557465</c:v>
                </c:pt>
                <c:pt idx="5">
                  <c:v>0.021727285870610336</c:v>
                </c:pt>
                <c:pt idx="6">
                  <c:v>0.0005223909335636586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0.0044209779825012336</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0.01642084736530509</c:v>
                </c:pt>
                <c:pt idx="1">
                  <c:v>0.07212740666489884</c:v>
                </c:pt>
                <c:pt idx="2">
                  <c:v>0.1244892210123695</c:v>
                </c:pt>
                <c:pt idx="3">
                  <c:v>0.2247023112171972</c:v>
                </c:pt>
                <c:pt idx="4">
                  <c:v>0.38898127765908425</c:v>
                </c:pt>
                <c:pt idx="5">
                  <c:v>0.169391846515174</c:v>
                </c:pt>
                <c:pt idx="6">
                  <c:v>0.003887089565971114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0.003422571040575574</c:v>
                </c:pt>
                <c:pt idx="1">
                  <c:v>0.014086662505124735</c:v>
                </c:pt>
                <c:pt idx="2">
                  <c:v>0.06055440753359181</c:v>
                </c:pt>
                <c:pt idx="3">
                  <c:v>0.12087305582057806</c:v>
                </c:pt>
                <c:pt idx="4">
                  <c:v>0.18829894415719614</c:v>
                </c:pt>
                <c:pt idx="5">
                  <c:v>0.0852287871987718</c:v>
                </c:pt>
                <c:pt idx="6">
                  <c:v>0.0020376931104413186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0.00241640211301618</c:v>
                </c:pt>
                <c:pt idx="4">
                  <c:v>0.0055698091018969945</c:v>
                </c:pt>
                <c:pt idx="5">
                  <c:v>0.0036968066942964935</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0.01367742747210344</c:v>
                </c:pt>
                <c:pt idx="4">
                  <c:v>0.0007053603932603407</c:v>
                </c:pt>
                <c:pt idx="5">
                  <c:v>0.013205782257711879</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0.0032453432052952902</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0.001100975654191827</c:v>
                </c:pt>
                <c:pt idx="3">
                  <c:v>0.009752891797310165</c:v>
                </c:pt>
                <c:pt idx="4">
                  <c:v>0.010733091147302686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0.xml"/><Relationship Id="rId7" Type="http://schemas.openxmlformats.org/officeDocument/2006/relationships/chart" Target="../charts/chart101.xml"/><Relationship Id="rId8" Type="http://schemas.openxmlformats.org/officeDocument/2006/relationships/chart" Target="../charts/chart102.xml"/><Relationship Id="rId9" Type="http://schemas.openxmlformats.org/officeDocument/2006/relationships/chart" Target="../charts/chart103.xml"/><Relationship Id="rId10" Type="http://schemas.openxmlformats.org/officeDocument/2006/relationships/chart" Target="../charts/chart104.xml"/><Relationship Id="rId11" Type="http://schemas.openxmlformats.org/officeDocument/2006/relationships/chart" Target="../charts/chart105.xml"/><Relationship Id="rId12" Type="http://schemas.openxmlformats.org/officeDocument/2006/relationships/chart" Target="../charts/chart106.xml"/><Relationship Id="rId13" Type="http://schemas.openxmlformats.org/officeDocument/2006/relationships/chart" Target="../charts/chart107.xml"/><Relationship Id="rId14" Type="http://schemas.openxmlformats.org/officeDocument/2006/relationships/chart" Target="../charts/chart108.xml"/><Relationship Id="rId15" Type="http://schemas.openxmlformats.org/officeDocument/2006/relationships/chart" Target="../charts/chart109.xml"/><Relationship Id="rId16" Type="http://schemas.openxmlformats.org/officeDocument/2006/relationships/chart" Target="../charts/chart1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1.xml"/><Relationship Id="rId7" Type="http://schemas.openxmlformats.org/officeDocument/2006/relationships/chart" Target="../charts/chart112.xml"/><Relationship Id="rId8" Type="http://schemas.openxmlformats.org/officeDocument/2006/relationships/chart" Target="../charts/chart113.xml"/><Relationship Id="rId9" Type="http://schemas.openxmlformats.org/officeDocument/2006/relationships/chart" Target="../charts/chart114.xml"/><Relationship Id="rId10" Type="http://schemas.openxmlformats.org/officeDocument/2006/relationships/chart" Target="../charts/chart115.xml"/><Relationship Id="rId11" Type="http://schemas.openxmlformats.org/officeDocument/2006/relationships/chart" Target="../charts/chart116.xml"/><Relationship Id="rId12" Type="http://schemas.openxmlformats.org/officeDocument/2006/relationships/chart" Target="../charts/chart117.xml"/><Relationship Id="rId13" Type="http://schemas.openxmlformats.org/officeDocument/2006/relationships/chart" Target="../charts/chart118.xml"/><Relationship Id="rId14" Type="http://schemas.openxmlformats.org/officeDocument/2006/relationships/chart" Target="../charts/chart119.xml"/><Relationship Id="rId15" Type="http://schemas.openxmlformats.org/officeDocument/2006/relationships/chart" Target="../charts/chart120.xml"/><Relationship Id="rId16" Type="http://schemas.openxmlformats.org/officeDocument/2006/relationships/chart" Target="../charts/chart12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2.xml"/><Relationship Id="rId7" Type="http://schemas.openxmlformats.org/officeDocument/2006/relationships/chart" Target="../charts/chart123.xml"/><Relationship Id="rId8" Type="http://schemas.openxmlformats.org/officeDocument/2006/relationships/chart" Target="../charts/chart124.xml"/><Relationship Id="rId9" Type="http://schemas.openxmlformats.org/officeDocument/2006/relationships/chart" Target="../charts/chart125.xml"/><Relationship Id="rId10" Type="http://schemas.openxmlformats.org/officeDocument/2006/relationships/chart" Target="../charts/chart126.xml"/><Relationship Id="rId11" Type="http://schemas.openxmlformats.org/officeDocument/2006/relationships/chart" Target="../charts/chart127.xml"/><Relationship Id="rId12" Type="http://schemas.openxmlformats.org/officeDocument/2006/relationships/chart" Target="../charts/chart128.xml"/><Relationship Id="rId13" Type="http://schemas.openxmlformats.org/officeDocument/2006/relationships/chart" Target="../charts/chart129.xml"/><Relationship Id="rId14" Type="http://schemas.openxmlformats.org/officeDocument/2006/relationships/chart" Target="../charts/chart130.xml"/><Relationship Id="rId15" Type="http://schemas.openxmlformats.org/officeDocument/2006/relationships/chart" Target="../charts/chart131.xml"/><Relationship Id="rId16" Type="http://schemas.openxmlformats.org/officeDocument/2006/relationships/chart" Target="../charts/chart13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4.xml"/><Relationship Id="rId7" Type="http://schemas.openxmlformats.org/officeDocument/2006/relationships/chart" Target="../charts/chart145.xml"/><Relationship Id="rId8" Type="http://schemas.openxmlformats.org/officeDocument/2006/relationships/chart" Target="../charts/chart146.xml"/><Relationship Id="rId9" Type="http://schemas.openxmlformats.org/officeDocument/2006/relationships/chart" Target="../charts/chart147.xml"/><Relationship Id="rId10" Type="http://schemas.openxmlformats.org/officeDocument/2006/relationships/chart" Target="../charts/chart148.xml"/><Relationship Id="rId11" Type="http://schemas.openxmlformats.org/officeDocument/2006/relationships/chart" Target="../charts/chart149.xml"/><Relationship Id="rId12" Type="http://schemas.openxmlformats.org/officeDocument/2006/relationships/chart" Target="../charts/chart150.xml"/><Relationship Id="rId13" Type="http://schemas.openxmlformats.org/officeDocument/2006/relationships/chart" Target="../charts/chart151.xml"/><Relationship Id="rId14" Type="http://schemas.openxmlformats.org/officeDocument/2006/relationships/chart" Target="../charts/chart152.xml"/><Relationship Id="rId15" Type="http://schemas.openxmlformats.org/officeDocument/2006/relationships/chart" Target="../charts/chart153.xml"/><Relationship Id="rId16" Type="http://schemas.openxmlformats.org/officeDocument/2006/relationships/chart" Target="../charts/chart15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5.xml"/><Relationship Id="rId7" Type="http://schemas.openxmlformats.org/officeDocument/2006/relationships/chart" Target="../charts/chart156.xml"/><Relationship Id="rId8" Type="http://schemas.openxmlformats.org/officeDocument/2006/relationships/chart" Target="../charts/chart157.xml"/><Relationship Id="rId9" Type="http://schemas.openxmlformats.org/officeDocument/2006/relationships/chart" Target="../charts/chart158.xml"/><Relationship Id="rId10" Type="http://schemas.openxmlformats.org/officeDocument/2006/relationships/chart" Target="../charts/chart159.xml"/><Relationship Id="rId11" Type="http://schemas.openxmlformats.org/officeDocument/2006/relationships/chart" Target="../charts/chart160.xml"/><Relationship Id="rId12" Type="http://schemas.openxmlformats.org/officeDocument/2006/relationships/chart" Target="../charts/chart161.xml"/><Relationship Id="rId13" Type="http://schemas.openxmlformats.org/officeDocument/2006/relationships/chart" Target="../charts/chart162.xml"/><Relationship Id="rId14" Type="http://schemas.openxmlformats.org/officeDocument/2006/relationships/chart" Target="../charts/chart163.xml"/><Relationship Id="rId15" Type="http://schemas.openxmlformats.org/officeDocument/2006/relationships/chart" Target="../charts/chart164.xml"/><Relationship Id="rId16" Type="http://schemas.openxmlformats.org/officeDocument/2006/relationships/chart" Target="../charts/chart16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6.xml"/><Relationship Id="rId7" Type="http://schemas.openxmlformats.org/officeDocument/2006/relationships/chart" Target="../charts/chart167.xml"/><Relationship Id="rId8" Type="http://schemas.openxmlformats.org/officeDocument/2006/relationships/chart" Target="../charts/chart168.xml"/><Relationship Id="rId9" Type="http://schemas.openxmlformats.org/officeDocument/2006/relationships/chart" Target="../charts/chart169.xml"/><Relationship Id="rId10" Type="http://schemas.openxmlformats.org/officeDocument/2006/relationships/chart" Target="../charts/chart170.xml"/><Relationship Id="rId11" Type="http://schemas.openxmlformats.org/officeDocument/2006/relationships/chart" Target="../charts/chart171.xml"/><Relationship Id="rId12" Type="http://schemas.openxmlformats.org/officeDocument/2006/relationships/chart" Target="../charts/chart172.xml"/><Relationship Id="rId13" Type="http://schemas.openxmlformats.org/officeDocument/2006/relationships/chart" Target="../charts/chart173.xml"/><Relationship Id="rId14" Type="http://schemas.openxmlformats.org/officeDocument/2006/relationships/chart" Target="../charts/chart174.xml"/><Relationship Id="rId15" Type="http://schemas.openxmlformats.org/officeDocument/2006/relationships/chart" Target="../charts/chart175.xml"/><Relationship Id="rId16" Type="http://schemas.openxmlformats.org/officeDocument/2006/relationships/chart" Target="../charts/chart17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 Id="rId14" Type="http://schemas.openxmlformats.org/officeDocument/2006/relationships/chart" Target="../charts/chart185.xml"/><Relationship Id="rId15" Type="http://schemas.openxmlformats.org/officeDocument/2006/relationships/chart" Target="../charts/chart186.xml"/><Relationship Id="rId16" Type="http://schemas.openxmlformats.org/officeDocument/2006/relationships/chart" Target="../charts/chart18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8.xml"/><Relationship Id="rId7" Type="http://schemas.openxmlformats.org/officeDocument/2006/relationships/chart" Target="../charts/chart189.xml"/><Relationship Id="rId8" Type="http://schemas.openxmlformats.org/officeDocument/2006/relationships/chart" Target="../charts/chart190.xml"/><Relationship Id="rId9" Type="http://schemas.openxmlformats.org/officeDocument/2006/relationships/chart" Target="../charts/chart191.xml"/><Relationship Id="rId10" Type="http://schemas.openxmlformats.org/officeDocument/2006/relationships/chart" Target="../charts/chart192.xml"/><Relationship Id="rId11" Type="http://schemas.openxmlformats.org/officeDocument/2006/relationships/chart" Target="../charts/chart193.xml"/><Relationship Id="rId12" Type="http://schemas.openxmlformats.org/officeDocument/2006/relationships/chart" Target="../charts/chart194.xml"/><Relationship Id="rId13" Type="http://schemas.openxmlformats.org/officeDocument/2006/relationships/chart" Target="../charts/chart195.xml"/><Relationship Id="rId14" Type="http://schemas.openxmlformats.org/officeDocument/2006/relationships/chart" Target="../charts/chart196.xml"/><Relationship Id="rId15" Type="http://schemas.openxmlformats.org/officeDocument/2006/relationships/chart" Target="../charts/chart197.xml"/><Relationship Id="rId16" Type="http://schemas.openxmlformats.org/officeDocument/2006/relationships/chart" Target="../charts/chart19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9.xml"/><Relationship Id="rId7" Type="http://schemas.openxmlformats.org/officeDocument/2006/relationships/chart" Target="../charts/chart200.xml"/><Relationship Id="rId8" Type="http://schemas.openxmlformats.org/officeDocument/2006/relationships/chart" Target="../charts/chart201.xml"/><Relationship Id="rId9" Type="http://schemas.openxmlformats.org/officeDocument/2006/relationships/chart" Target="../charts/chart202.xml"/><Relationship Id="rId10" Type="http://schemas.openxmlformats.org/officeDocument/2006/relationships/chart" Target="../charts/chart203.xml"/><Relationship Id="rId11" Type="http://schemas.openxmlformats.org/officeDocument/2006/relationships/chart" Target="../charts/chart204.xml"/><Relationship Id="rId12" Type="http://schemas.openxmlformats.org/officeDocument/2006/relationships/chart" Target="../charts/chart205.xml"/><Relationship Id="rId13" Type="http://schemas.openxmlformats.org/officeDocument/2006/relationships/chart" Target="../charts/chart206.xml"/><Relationship Id="rId14" Type="http://schemas.openxmlformats.org/officeDocument/2006/relationships/chart" Target="../charts/chart207.xml"/><Relationship Id="rId15" Type="http://schemas.openxmlformats.org/officeDocument/2006/relationships/chart" Target="../charts/chart208.xml"/><Relationship Id="rId16" Type="http://schemas.openxmlformats.org/officeDocument/2006/relationships/chart" Target="../charts/chart20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 Id="rId7" Type="http://schemas.openxmlformats.org/officeDocument/2006/relationships/chart" Target="../charts/chart13.xml"/><Relationship Id="rId8" Type="http://schemas.openxmlformats.org/officeDocument/2006/relationships/chart" Target="../charts/chart14.xml"/><Relationship Id="rId9" Type="http://schemas.openxmlformats.org/officeDocument/2006/relationships/chart" Target="../charts/chart15.xml"/><Relationship Id="rId10" Type="http://schemas.openxmlformats.org/officeDocument/2006/relationships/chart" Target="../charts/chart16.xml"/><Relationship Id="rId11" Type="http://schemas.openxmlformats.org/officeDocument/2006/relationships/chart" Target="../charts/chart17.xml"/><Relationship Id="rId12" Type="http://schemas.openxmlformats.org/officeDocument/2006/relationships/chart" Target="../charts/chart18.xml"/><Relationship Id="rId13" Type="http://schemas.openxmlformats.org/officeDocument/2006/relationships/chart" Target="../charts/chart19.xml"/><Relationship Id="rId14" Type="http://schemas.openxmlformats.org/officeDocument/2006/relationships/chart" Target="../charts/chart20.xml"/><Relationship Id="rId15" Type="http://schemas.openxmlformats.org/officeDocument/2006/relationships/chart" Target="../charts/chart21.xml"/><Relationship Id="rId16" Type="http://schemas.openxmlformats.org/officeDocument/2006/relationships/chart" Target="../charts/chart2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0.xml"/><Relationship Id="rId7" Type="http://schemas.openxmlformats.org/officeDocument/2006/relationships/chart" Target="../charts/chart211.xml"/><Relationship Id="rId8" Type="http://schemas.openxmlformats.org/officeDocument/2006/relationships/chart" Target="../charts/chart212.xml"/><Relationship Id="rId9" Type="http://schemas.openxmlformats.org/officeDocument/2006/relationships/chart" Target="../charts/chart213.xml"/><Relationship Id="rId10" Type="http://schemas.openxmlformats.org/officeDocument/2006/relationships/chart" Target="../charts/chart214.xml"/><Relationship Id="rId11" Type="http://schemas.openxmlformats.org/officeDocument/2006/relationships/chart" Target="../charts/chart215.xml"/><Relationship Id="rId12" Type="http://schemas.openxmlformats.org/officeDocument/2006/relationships/chart" Target="../charts/chart216.xml"/><Relationship Id="rId13" Type="http://schemas.openxmlformats.org/officeDocument/2006/relationships/chart" Target="../charts/chart217.xml"/><Relationship Id="rId14" Type="http://schemas.openxmlformats.org/officeDocument/2006/relationships/chart" Target="../charts/chart218.xml"/><Relationship Id="rId15" Type="http://schemas.openxmlformats.org/officeDocument/2006/relationships/chart" Target="../charts/chart219.xml"/><Relationship Id="rId16" Type="http://schemas.openxmlformats.org/officeDocument/2006/relationships/chart" Target="../charts/chart2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1.xml"/><Relationship Id="rId7" Type="http://schemas.openxmlformats.org/officeDocument/2006/relationships/chart" Target="../charts/chart222.xml"/><Relationship Id="rId8" Type="http://schemas.openxmlformats.org/officeDocument/2006/relationships/chart" Target="../charts/chart223.xml"/><Relationship Id="rId9" Type="http://schemas.openxmlformats.org/officeDocument/2006/relationships/chart" Target="../charts/chart224.xml"/><Relationship Id="rId10" Type="http://schemas.openxmlformats.org/officeDocument/2006/relationships/chart" Target="../charts/chart225.xml"/><Relationship Id="rId11" Type="http://schemas.openxmlformats.org/officeDocument/2006/relationships/chart" Target="../charts/chart226.xml"/><Relationship Id="rId12" Type="http://schemas.openxmlformats.org/officeDocument/2006/relationships/chart" Target="../charts/chart227.xml"/><Relationship Id="rId13" Type="http://schemas.openxmlformats.org/officeDocument/2006/relationships/chart" Target="../charts/chart228.xml"/><Relationship Id="rId14" Type="http://schemas.openxmlformats.org/officeDocument/2006/relationships/chart" Target="../charts/chart229.xml"/><Relationship Id="rId15" Type="http://schemas.openxmlformats.org/officeDocument/2006/relationships/chart" Target="../charts/chart230.xml"/><Relationship Id="rId16" Type="http://schemas.openxmlformats.org/officeDocument/2006/relationships/chart" Target="../charts/chart23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2.xml"/><Relationship Id="rId7" Type="http://schemas.openxmlformats.org/officeDocument/2006/relationships/chart" Target="../charts/chart233.xml"/><Relationship Id="rId8" Type="http://schemas.openxmlformats.org/officeDocument/2006/relationships/chart" Target="../charts/chart234.xml"/><Relationship Id="rId9" Type="http://schemas.openxmlformats.org/officeDocument/2006/relationships/chart" Target="../charts/chart235.xml"/><Relationship Id="rId10" Type="http://schemas.openxmlformats.org/officeDocument/2006/relationships/chart" Target="../charts/chart236.xml"/><Relationship Id="rId11" Type="http://schemas.openxmlformats.org/officeDocument/2006/relationships/chart" Target="../charts/chart237.xml"/><Relationship Id="rId12" Type="http://schemas.openxmlformats.org/officeDocument/2006/relationships/chart" Target="../charts/chart238.xml"/><Relationship Id="rId13" Type="http://schemas.openxmlformats.org/officeDocument/2006/relationships/chart" Target="../charts/chart239.xml"/><Relationship Id="rId14" Type="http://schemas.openxmlformats.org/officeDocument/2006/relationships/chart" Target="../charts/chart240.xml"/><Relationship Id="rId15" Type="http://schemas.openxmlformats.org/officeDocument/2006/relationships/chart" Target="../charts/chart241.xml"/><Relationship Id="rId16" Type="http://schemas.openxmlformats.org/officeDocument/2006/relationships/chart" Target="../charts/chart24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3.xml"/><Relationship Id="rId7" Type="http://schemas.openxmlformats.org/officeDocument/2006/relationships/chart" Target="../charts/chart244.xml"/><Relationship Id="rId8" Type="http://schemas.openxmlformats.org/officeDocument/2006/relationships/chart" Target="../charts/chart245.xml"/><Relationship Id="rId9" Type="http://schemas.openxmlformats.org/officeDocument/2006/relationships/chart" Target="../charts/chart246.xml"/><Relationship Id="rId10" Type="http://schemas.openxmlformats.org/officeDocument/2006/relationships/chart" Target="../charts/chart247.xml"/><Relationship Id="rId11" Type="http://schemas.openxmlformats.org/officeDocument/2006/relationships/chart" Target="../charts/chart248.xml"/><Relationship Id="rId12" Type="http://schemas.openxmlformats.org/officeDocument/2006/relationships/chart" Target="../charts/chart249.xml"/><Relationship Id="rId13" Type="http://schemas.openxmlformats.org/officeDocument/2006/relationships/chart" Target="../charts/chart250.xml"/><Relationship Id="rId14" Type="http://schemas.openxmlformats.org/officeDocument/2006/relationships/chart" Target="../charts/chart251.xml"/><Relationship Id="rId15" Type="http://schemas.openxmlformats.org/officeDocument/2006/relationships/chart" Target="../charts/chart252.xml"/><Relationship Id="rId16" Type="http://schemas.openxmlformats.org/officeDocument/2006/relationships/chart" Target="../charts/chart25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4.xml"/><Relationship Id="rId7" Type="http://schemas.openxmlformats.org/officeDocument/2006/relationships/chart" Target="../charts/chart255.xml"/><Relationship Id="rId8" Type="http://schemas.openxmlformats.org/officeDocument/2006/relationships/chart" Target="../charts/chart256.xml"/><Relationship Id="rId9" Type="http://schemas.openxmlformats.org/officeDocument/2006/relationships/chart" Target="../charts/chart257.xml"/><Relationship Id="rId10" Type="http://schemas.openxmlformats.org/officeDocument/2006/relationships/chart" Target="../charts/chart258.xml"/><Relationship Id="rId11" Type="http://schemas.openxmlformats.org/officeDocument/2006/relationships/chart" Target="../charts/chart259.xml"/><Relationship Id="rId12" Type="http://schemas.openxmlformats.org/officeDocument/2006/relationships/chart" Target="../charts/chart260.xml"/><Relationship Id="rId13" Type="http://schemas.openxmlformats.org/officeDocument/2006/relationships/chart" Target="../charts/chart261.xml"/><Relationship Id="rId14" Type="http://schemas.openxmlformats.org/officeDocument/2006/relationships/chart" Target="../charts/chart262.xml"/><Relationship Id="rId15" Type="http://schemas.openxmlformats.org/officeDocument/2006/relationships/chart" Target="../charts/chart263.xml"/><Relationship Id="rId16" Type="http://schemas.openxmlformats.org/officeDocument/2006/relationships/chart" Target="../charts/chart26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6.xml"/><Relationship Id="rId7" Type="http://schemas.openxmlformats.org/officeDocument/2006/relationships/chart" Target="../charts/chart277.xml"/><Relationship Id="rId8" Type="http://schemas.openxmlformats.org/officeDocument/2006/relationships/chart" Target="../charts/chart278.xml"/><Relationship Id="rId9" Type="http://schemas.openxmlformats.org/officeDocument/2006/relationships/chart" Target="../charts/chart279.xml"/><Relationship Id="rId10" Type="http://schemas.openxmlformats.org/officeDocument/2006/relationships/chart" Target="../charts/chart280.xml"/><Relationship Id="rId11" Type="http://schemas.openxmlformats.org/officeDocument/2006/relationships/chart" Target="../charts/chart281.xml"/><Relationship Id="rId12" Type="http://schemas.openxmlformats.org/officeDocument/2006/relationships/chart" Target="../charts/chart282.xml"/><Relationship Id="rId13" Type="http://schemas.openxmlformats.org/officeDocument/2006/relationships/chart" Target="../charts/chart283.xml"/><Relationship Id="rId14" Type="http://schemas.openxmlformats.org/officeDocument/2006/relationships/chart" Target="../charts/chart284.xml"/><Relationship Id="rId15" Type="http://schemas.openxmlformats.org/officeDocument/2006/relationships/chart" Target="../charts/chart285.xml"/><Relationship Id="rId16" Type="http://schemas.openxmlformats.org/officeDocument/2006/relationships/chart" Target="../charts/chart28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7.xml"/><Relationship Id="rId7" Type="http://schemas.openxmlformats.org/officeDocument/2006/relationships/chart" Target="../charts/chart288.xml"/><Relationship Id="rId8" Type="http://schemas.openxmlformats.org/officeDocument/2006/relationships/chart" Target="../charts/chart289.xml"/><Relationship Id="rId9" Type="http://schemas.openxmlformats.org/officeDocument/2006/relationships/chart" Target="../charts/chart290.xml"/><Relationship Id="rId10" Type="http://schemas.openxmlformats.org/officeDocument/2006/relationships/chart" Target="../charts/chart291.xml"/><Relationship Id="rId11" Type="http://schemas.openxmlformats.org/officeDocument/2006/relationships/chart" Target="../charts/chart292.xml"/><Relationship Id="rId12" Type="http://schemas.openxmlformats.org/officeDocument/2006/relationships/chart" Target="../charts/chart293.xml"/><Relationship Id="rId13" Type="http://schemas.openxmlformats.org/officeDocument/2006/relationships/chart" Target="../charts/chart294.xml"/><Relationship Id="rId14" Type="http://schemas.openxmlformats.org/officeDocument/2006/relationships/chart" Target="../charts/chart295.xml"/><Relationship Id="rId15" Type="http://schemas.openxmlformats.org/officeDocument/2006/relationships/chart" Target="../charts/chart296.xml"/><Relationship Id="rId16" Type="http://schemas.openxmlformats.org/officeDocument/2006/relationships/chart" Target="../charts/chart297.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 Id="rId7" Type="http://schemas.openxmlformats.org/officeDocument/2006/relationships/chart" Target="../charts/chart24.xml"/><Relationship Id="rId8" Type="http://schemas.openxmlformats.org/officeDocument/2006/relationships/chart" Target="../charts/chart25.xml"/><Relationship Id="rId9" Type="http://schemas.openxmlformats.org/officeDocument/2006/relationships/chart" Target="../charts/chart26.xml"/><Relationship Id="rId10" Type="http://schemas.openxmlformats.org/officeDocument/2006/relationships/chart" Target="../charts/chart27.xml"/><Relationship Id="rId11" Type="http://schemas.openxmlformats.org/officeDocument/2006/relationships/chart" Target="../charts/chart28.xml"/><Relationship Id="rId12" Type="http://schemas.openxmlformats.org/officeDocument/2006/relationships/chart" Target="../charts/chart29.xml"/><Relationship Id="rId13" Type="http://schemas.openxmlformats.org/officeDocument/2006/relationships/chart" Target="../charts/chart30.xml"/><Relationship Id="rId14" Type="http://schemas.openxmlformats.org/officeDocument/2006/relationships/chart" Target="../charts/chart31.xml"/><Relationship Id="rId15" Type="http://schemas.openxmlformats.org/officeDocument/2006/relationships/chart" Target="../charts/chart32.xml"/><Relationship Id="rId16" Type="http://schemas.openxmlformats.org/officeDocument/2006/relationships/chart" Target="../charts/chart33.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 Id="rId7" Type="http://schemas.openxmlformats.org/officeDocument/2006/relationships/chart" Target="../charts/chart35.xml"/><Relationship Id="rId8" Type="http://schemas.openxmlformats.org/officeDocument/2006/relationships/chart" Target="../charts/chart36.xml"/><Relationship Id="rId9" Type="http://schemas.openxmlformats.org/officeDocument/2006/relationships/chart" Target="../charts/chart37.xml"/><Relationship Id="rId10" Type="http://schemas.openxmlformats.org/officeDocument/2006/relationships/chart" Target="../charts/chart38.xml"/><Relationship Id="rId11" Type="http://schemas.openxmlformats.org/officeDocument/2006/relationships/chart" Target="../charts/chart39.xml"/><Relationship Id="rId12" Type="http://schemas.openxmlformats.org/officeDocument/2006/relationships/chart" Target="../charts/chart40.xml"/><Relationship Id="rId13" Type="http://schemas.openxmlformats.org/officeDocument/2006/relationships/chart" Target="../charts/chart41.xml"/><Relationship Id="rId14" Type="http://schemas.openxmlformats.org/officeDocument/2006/relationships/chart" Target="../charts/chart42.xml"/><Relationship Id="rId15" Type="http://schemas.openxmlformats.org/officeDocument/2006/relationships/chart" Target="../charts/chart43.xml"/><Relationship Id="rId16" Type="http://schemas.openxmlformats.org/officeDocument/2006/relationships/chart" Target="../charts/chart44.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 Id="rId7" Type="http://schemas.openxmlformats.org/officeDocument/2006/relationships/chart" Target="../charts/chart46.xml"/><Relationship Id="rId8" Type="http://schemas.openxmlformats.org/officeDocument/2006/relationships/chart" Target="../charts/chart47.xml"/><Relationship Id="rId9" Type="http://schemas.openxmlformats.org/officeDocument/2006/relationships/chart" Target="../charts/chart48.xml"/><Relationship Id="rId10" Type="http://schemas.openxmlformats.org/officeDocument/2006/relationships/chart" Target="../charts/chart49.xml"/><Relationship Id="rId11" Type="http://schemas.openxmlformats.org/officeDocument/2006/relationships/chart" Target="../charts/chart50.xml"/><Relationship Id="rId12" Type="http://schemas.openxmlformats.org/officeDocument/2006/relationships/chart" Target="../charts/chart51.xml"/><Relationship Id="rId13" Type="http://schemas.openxmlformats.org/officeDocument/2006/relationships/chart" Target="../charts/chart52.xml"/><Relationship Id="rId14" Type="http://schemas.openxmlformats.org/officeDocument/2006/relationships/chart" Target="../charts/chart53.xml"/><Relationship Id="rId15" Type="http://schemas.openxmlformats.org/officeDocument/2006/relationships/chart" Target="../charts/chart54.xml"/><Relationship Id="rId16" Type="http://schemas.openxmlformats.org/officeDocument/2006/relationships/chart" Target="../charts/chart5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6.xml"/><Relationship Id="rId7" Type="http://schemas.openxmlformats.org/officeDocument/2006/relationships/chart" Target="../charts/chart57.xml"/><Relationship Id="rId8" Type="http://schemas.openxmlformats.org/officeDocument/2006/relationships/chart" Target="../charts/chart58.xml"/><Relationship Id="rId9" Type="http://schemas.openxmlformats.org/officeDocument/2006/relationships/chart" Target="../charts/chart59.xml"/><Relationship Id="rId10" Type="http://schemas.openxmlformats.org/officeDocument/2006/relationships/chart" Target="../charts/chart60.xml"/><Relationship Id="rId11" Type="http://schemas.openxmlformats.org/officeDocument/2006/relationships/chart" Target="../charts/chart61.xml"/><Relationship Id="rId12" Type="http://schemas.openxmlformats.org/officeDocument/2006/relationships/chart" Target="../charts/chart62.xml"/><Relationship Id="rId13" Type="http://schemas.openxmlformats.org/officeDocument/2006/relationships/chart" Target="../charts/chart63.xml"/><Relationship Id="rId14" Type="http://schemas.openxmlformats.org/officeDocument/2006/relationships/chart" Target="../charts/chart64.xml"/><Relationship Id="rId15" Type="http://schemas.openxmlformats.org/officeDocument/2006/relationships/chart" Target="../charts/chart65.xml"/><Relationship Id="rId16" Type="http://schemas.openxmlformats.org/officeDocument/2006/relationships/chart" Target="../charts/chart6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7.xml"/><Relationship Id="rId7" Type="http://schemas.openxmlformats.org/officeDocument/2006/relationships/chart" Target="../charts/chart68.xml"/><Relationship Id="rId8" Type="http://schemas.openxmlformats.org/officeDocument/2006/relationships/chart" Target="../charts/chart69.xml"/><Relationship Id="rId9" Type="http://schemas.openxmlformats.org/officeDocument/2006/relationships/chart" Target="../charts/chart70.xml"/><Relationship Id="rId10" Type="http://schemas.openxmlformats.org/officeDocument/2006/relationships/chart" Target="../charts/chart71.xml"/><Relationship Id="rId11" Type="http://schemas.openxmlformats.org/officeDocument/2006/relationships/chart" Target="../charts/chart72.xml"/><Relationship Id="rId12" Type="http://schemas.openxmlformats.org/officeDocument/2006/relationships/chart" Target="../charts/chart73.xml"/><Relationship Id="rId13" Type="http://schemas.openxmlformats.org/officeDocument/2006/relationships/chart" Target="../charts/chart74.xml"/><Relationship Id="rId14" Type="http://schemas.openxmlformats.org/officeDocument/2006/relationships/chart" Target="../charts/chart75.xml"/><Relationship Id="rId15" Type="http://schemas.openxmlformats.org/officeDocument/2006/relationships/chart" Target="../charts/chart76.xml"/><Relationship Id="rId16" Type="http://schemas.openxmlformats.org/officeDocument/2006/relationships/chart" Target="../charts/chart7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8.xml"/><Relationship Id="rId7" Type="http://schemas.openxmlformats.org/officeDocument/2006/relationships/chart" Target="../charts/chart79.xml"/><Relationship Id="rId8" Type="http://schemas.openxmlformats.org/officeDocument/2006/relationships/chart" Target="../charts/chart80.xml"/><Relationship Id="rId9" Type="http://schemas.openxmlformats.org/officeDocument/2006/relationships/chart" Target="../charts/chart81.xml"/><Relationship Id="rId10" Type="http://schemas.openxmlformats.org/officeDocument/2006/relationships/chart" Target="../charts/chart82.xml"/><Relationship Id="rId11" Type="http://schemas.openxmlformats.org/officeDocument/2006/relationships/chart" Target="../charts/chart83.xml"/><Relationship Id="rId12" Type="http://schemas.openxmlformats.org/officeDocument/2006/relationships/chart" Target="../charts/chart84.xml"/><Relationship Id="rId13" Type="http://schemas.openxmlformats.org/officeDocument/2006/relationships/chart" Target="../charts/chart85.xml"/><Relationship Id="rId14" Type="http://schemas.openxmlformats.org/officeDocument/2006/relationships/chart" Target="../charts/chart86.xml"/><Relationship Id="rId15" Type="http://schemas.openxmlformats.org/officeDocument/2006/relationships/chart" Target="../charts/chart87.xml"/><Relationship Id="rId16" Type="http://schemas.openxmlformats.org/officeDocument/2006/relationships/chart" Target="../charts/chart8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 Id="rId14" Type="http://schemas.openxmlformats.org/officeDocument/2006/relationships/chart" Target="../charts/chart97.xml"/><Relationship Id="rId15" Type="http://schemas.openxmlformats.org/officeDocument/2006/relationships/chart" Target="../charts/chart98.xml"/><Relationship Id="rId16" Type="http://schemas.openxmlformats.org/officeDocument/2006/relationships/chart" Target="../charts/chart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4170943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495206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418434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61837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4229914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0146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027575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821974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34334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009194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470690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149333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963838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707817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586919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704674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754678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283924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825888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137169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814526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4232909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115463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4229797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186857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4154924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5592448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3591</Words>
  <Application>Microsoft Office PowerPoint</Application>
  <PresentationFormat>On-screen Show (16:9)</PresentationFormat>
  <Paragraphs>1053</Paragraphs>
  <Slides>27</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2025-09-08T14:46:29Z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