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A811F1EB-43F2-4DBB-8473-FD14FAA6C468}">
          <p14:sldIdLst>
            <p14:sldId id="2147477365"/>
            <p14:sldId id="2147477366"/>
            <p14:sldId id="2147477367"/>
            <p14:sldId id="2147477368"/>
            <p14:sldId id="2147477369"/>
            <p14:sldId id="2147477370"/>
          </p14:sldIdLst>
        </p14:section>
        <p14:section name="Segments Price Correlation Analysis P3Y" id="{B9AB6784-D2F7-42DA-B6DD-765681335A0F}">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1.1734737662964718</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1.1734737662964718</c:v>
                </c:pt>
                <c:pt idx="1">
                  <c:v>1.1734737662964718</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1.1734737662964718</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1.1734737662964718</c:v>
                </c:pt>
                <c:pt idx="1">
                  <c:v>1.1734737662964718</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1.3474382727756522</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1.3474382727756522</c:v>
                </c:pt>
                <c:pt idx="1">
                  <c:v>1.3474382727756522</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1.1734737662964718</c:v>
                </c:pt>
                <c:pt idx="53">
                  <c:v>1.1734737662964718</c:v>
                </c:pt>
                <c:pt idx="54">
                  <c:v>1.3474382727756522</c:v>
                </c:pt>
              </c:numCache>
            </c:numRef>
          </c:xVal>
          <c:yVal>
            <c:numRef>
              <c:f>Sheet1!$B$186:$B$240</c:f>
              <c:numCache>
                <c:formatCode>General</c:formatCode>
                <c:ptCount val="55"/>
                <c:pt idx="0">
                  <c:v>0.017335297408709205</c:v>
                </c:pt>
                <c:pt idx="1">
                  <c:v>0.017883243595053902</c:v>
                </c:pt>
                <c:pt idx="2">
                  <c:v>0.015187281916760956</c:v>
                </c:pt>
                <c:pt idx="3">
                  <c:v>0.020250497884768355</c:v>
                </c:pt>
                <c:pt idx="4">
                  <c:v>0.022379228957163905</c:v>
                </c:pt>
                <c:pt idx="5">
                  <c:v>0.018131874360175937</c:v>
                </c:pt>
                <c:pt idx="6">
                  <c:v>0.019593766358407386</c:v>
                </c:pt>
                <c:pt idx="7">
                  <c:v>0.019236180109438672</c:v>
                </c:pt>
                <c:pt idx="8">
                  <c:v>0.023729694502314796</c:v>
                </c:pt>
                <c:pt idx="9">
                  <c:v>0.0200565262909852</c:v>
                </c:pt>
                <c:pt idx="10">
                  <c:v>0.020673562577036224</c:v>
                </c:pt>
                <c:pt idx="11">
                  <c:v>0.028684274083398777</c:v>
                </c:pt>
                <c:pt idx="12">
                  <c:v>0.02860914368359998</c:v>
                </c:pt>
                <c:pt idx="13">
                  <c:v>0.020511054431957734</c:v>
                </c:pt>
                <c:pt idx="14">
                  <c:v>0.025071183307482245</c:v>
                </c:pt>
                <c:pt idx="15">
                  <c:v>0.029033760462577128</c:v>
                </c:pt>
                <c:pt idx="16">
                  <c:v>0.01965317921496173</c:v>
                </c:pt>
                <c:pt idx="17">
                  <c:v>0.02223414833185515</c:v>
                </c:pt>
                <c:pt idx="18">
                  <c:v>0.021643127821093427</c:v>
                </c:pt>
                <c:pt idx="19">
                  <c:v>0.02893149006746249</c:v>
                </c:pt>
                <c:pt idx="20">
                  <c:v>0.029183031021255516</c:v>
                </c:pt>
                <c:pt idx="21">
                  <c:v>0.018502315230555996</c:v>
                </c:pt>
                <c:pt idx="22">
                  <c:v>0.020704905561561196</c:v>
                </c:pt>
                <c:pt idx="23">
                  <c:v>0.021897961257275375</c:v>
                </c:pt>
                <c:pt idx="24">
                  <c:v>0.021497178459237452</c:v>
                </c:pt>
                <c:pt idx="25">
                  <c:v>0.021804924237682245</c:v>
                </c:pt>
                <c:pt idx="26">
                  <c:v>0.022858066428018235</c:v>
                </c:pt>
                <c:pt idx="27">
                  <c:v>0.02643306122228918</c:v>
                </c:pt>
                <c:pt idx="28">
                  <c:v>0.02683336568263056</c:v>
                </c:pt>
                <c:pt idx="29">
                  <c:v>0.020820770044471262</c:v>
                </c:pt>
                <c:pt idx="30">
                  <c:v>0.022805987774359833</c:v>
                </c:pt>
                <c:pt idx="31">
                  <c:v>0.024599368875963763</c:v>
                </c:pt>
                <c:pt idx="32">
                  <c:v>0.02442811744638597</c:v>
                </c:pt>
                <c:pt idx="33">
                  <c:v>0.022687812477205846</c:v>
                </c:pt>
                <c:pt idx="34">
                  <c:v>0.02432694242153296</c:v>
                </c:pt>
                <c:pt idx="35">
                  <c:v>0.01730867298708956</c:v>
                </c:pt>
                <c:pt idx="36">
                  <c:v>0.02756605571675423</c:v>
                </c:pt>
                <c:pt idx="37">
                  <c:v>0.024818186280181877</c:v>
                </c:pt>
                <c:pt idx="38">
                  <c:v>0.016543863640849005</c:v>
                </c:pt>
                <c:pt idx="39">
                  <c:v>0.018047975357122395</c:v>
                </c:pt>
                <c:pt idx="40">
                  <c:v>0.013403362175723368</c:v>
                </c:pt>
                <c:pt idx="41">
                  <c:v>0.018355067943784734</c:v>
                </c:pt>
                <c:pt idx="42">
                  <c:v>0.017803204814231033</c:v>
                </c:pt>
                <c:pt idx="43">
                  <c:v>0.018901399238115138</c:v>
                </c:pt>
                <c:pt idx="44">
                  <c:v>0.018652680012649622</c:v>
                </c:pt>
                <c:pt idx="45">
                  <c:v>0.021627103261486806</c:v>
                </c:pt>
                <c:pt idx="46">
                  <c:v>0.023333421885058422</c:v>
                </c:pt>
                <c:pt idx="47">
                  <c:v>0.013850732229505933</c:v>
                </c:pt>
                <c:pt idx="48">
                  <c:v>0.01301293741883161</c:v>
                </c:pt>
                <c:pt idx="49">
                  <c:v>0.016790916030149428</c:v>
                </c:pt>
                <c:pt idx="50">
                  <c:v>0.01551708757938225</c:v>
                </c:pt>
                <c:pt idx="51">
                  <c:v>0.017263931821603976</c:v>
                </c:pt>
                <c:pt idx="52">
                  <c:v>0.02549639529601873</c:v>
                </c:pt>
                <c:pt idx="53">
                  <c:v>0.02549639529601873</c:v>
                </c:pt>
                <c:pt idx="54">
                  <c:v>0.01715177036207391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0.5445696684346638</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0.5445696684346638</c:v>
                </c:pt>
                <c:pt idx="1">
                  <c:v>0.5445696684346638</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0.5445696684346638</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0.5445696684346638</c:v>
                </c:pt>
                <c:pt idx="1">
                  <c:v>0.5445696684346638</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1.1827075146103807</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1.1827075146103807</c:v>
                </c:pt>
                <c:pt idx="1">
                  <c:v>1.1827075146103807</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0.5445696684346638</c:v>
                </c:pt>
                <c:pt idx="5">
                  <c:v>0.5445696684346638</c:v>
                </c:pt>
                <c:pt idx="6">
                  <c:v>1.1827075146103807</c:v>
                </c:pt>
              </c:numCache>
            </c:numRef>
          </c:xVal>
          <c:yVal>
            <c:numRef>
              <c:f>Sheet1!$B$34:$B$40</c:f>
              <c:numCache>
                <c:formatCode>General</c:formatCode>
                <c:ptCount val="7"/>
                <c:pt idx="0">
                  <c:v>1.298670542282832e-06</c:v>
                </c:pt>
                <c:pt idx="1">
                  <c:v>5.484866207184439e-07</c:v>
                </c:pt>
                <c:pt idx="2">
                  <c:v>5.24162501853103e-07</c:v>
                </c:pt>
                <c:pt idx="3">
                  <c:v>5.295453064567422e-07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0.8586699765846387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0.8586699765846387</c:v>
                </c:pt>
                <c:pt idx="1">
                  <c:v>0.8586699765846387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0.8586699765846387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0.8586699765846387</c:v>
                </c:pt>
                <c:pt idx="1">
                  <c:v>0.8586699765846387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1.9349315218118615</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1.9349315218118615</c:v>
                </c:pt>
                <c:pt idx="1">
                  <c:v>1.9349315218118615</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0.8586699765846387</c:v>
                </c:pt>
                <c:pt idx="5">
                  <c:v>0.8586699765846387</c:v>
                </c:pt>
                <c:pt idx="6">
                  <c:v>1.9349315218118615</c:v>
                </c:pt>
              </c:numCache>
            </c:numRef>
          </c:xVal>
          <c:yVal>
            <c:numRef>
              <c:f>Sheet1!$B$34:$B$40</c:f>
              <c:numCache>
                <c:formatCode>General</c:formatCode>
                <c:ptCount val="7"/>
                <c:pt idx="0">
                  <c:v>1.259026041233977e-06</c:v>
                </c:pt>
                <c:pt idx="1">
                  <c:v>5.234405281461716e-07</c:v>
                </c:pt>
                <c:pt idx="2">
                  <c:v>6.12003064559877e-07</c:v>
                </c:pt>
                <c:pt idx="3">
                  <c:v>5.063953373710971e-07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0.5228028845176764</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0.5228028845176764</c:v>
                </c:pt>
                <c:pt idx="1">
                  <c:v>0.5228028845176764</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0.5228028845176764</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0.5228028845176764</c:v>
                </c:pt>
                <c:pt idx="1">
                  <c:v>0.5228028845176764</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1.1958915071489473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1.1958915071489473</c:v>
                </c:pt>
                <c:pt idx="1">
                  <c:v>1.1958915071489473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0.5228028845176764</c:v>
                </c:pt>
                <c:pt idx="5">
                  <c:v>0.5228028845176764</c:v>
                </c:pt>
                <c:pt idx="6">
                  <c:v>1.1958915071489473</c:v>
                </c:pt>
              </c:numCache>
            </c:numRef>
          </c:xVal>
          <c:yVal>
            <c:numRef>
              <c:f>Sheet1!$B$34:$B$40</c:f>
              <c:numCache>
                <c:formatCode>General</c:formatCode>
                <c:ptCount val="7"/>
                <c:pt idx="0">
                  <c:v>1.2484223863903728e-06</c:v>
                </c:pt>
                <c:pt idx="1">
                  <c:v>5.282621771024258e-07</c:v>
                </c:pt>
                <c:pt idx="2">
                  <c:v>6.496713589647616e-07</c:v>
                </c:pt>
                <c:pt idx="3">
                  <c:v>4.7450904885356174e-07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9.846866456304776e-07</c:v>
                </c:pt>
                <c:pt idx="2">
                  <c:v>3.407304784435159e-07</c:v>
                </c:pt>
                <c:pt idx="3">
                  <c:v>2.888034094975312e-07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c:v>
                </c:pt>
                <c:pt idx="1">
                  <c:v>6.833300000000015</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c:v>
                </c:pt>
                <c:pt idx="1">
                  <c:v>6.833300000000015</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14.839591358996193</c:v>
                </c:pt>
              </c:numCache>
            </c:numRef>
          </c:xVal>
          <c:yVal>
            <c:numRef>
              <c:f>Sheet1!$B$26:$B$27</c:f>
              <c:numCache>
                <c:formatCode>General</c:formatCode>
                <c:ptCount val="2"/>
                <c:pt idx="0">
                  <c:v>3.1476694397052356e-07</c:v>
                </c:pt>
                <c:pt idx="1">
                  <c:v>3.1476694397052356e-07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14.839591358996193</c:v>
                </c:pt>
                <c:pt idx="1">
                  <c:v>14.839591358996193</c:v>
                </c:pt>
              </c:numCache>
            </c:numRef>
          </c:xVal>
          <c:yVal>
            <c:numRef>
              <c:f>Sheet1!$B$30:$B$31</c:f>
              <c:numCache>
                <c:formatCode>General</c:formatCode>
                <c:ptCount val="2"/>
                <c:pt idx="0">
                  <c:v>3.1476694397052356e-07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c:v>
                </c:pt>
                <c:pt idx="5">
                  <c:v>6.833300000000015</c:v>
                </c:pt>
                <c:pt idx="6">
                  <c:v>14.839591358996193</c:v>
                </c:pt>
              </c:numCache>
            </c:numRef>
          </c:xVal>
          <c:yVal>
            <c:numRef>
              <c:f>Sheet1!$B$34:$B$40</c:f>
              <c:numCache>
                <c:formatCode>General</c:formatCode>
                <c:ptCount val="7"/>
                <c:pt idx="0">
                  <c:v>1.286644437739599e-06</c:v>
                </c:pt>
                <c:pt idx="1">
                  <c:v>5.380735111905084e-07</c:v>
                </c:pt>
                <c:pt idx="2">
                  <c:v>5.380735111905084e-07</c:v>
                </c:pt>
                <c:pt idx="3">
                  <c:v>5.380735111905084e-07</c:v>
                </c:pt>
                <c:pt idx="4">
                  <c:v>1.2866444377395972e-06</c:v>
                </c:pt>
                <c:pt idx="5">
                  <c:v>1.2866444377395972e-06</c:v>
                </c:pt>
                <c:pt idx="6">
                  <c:v>3.1476694397052356e-07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272759802496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1.368646480782679</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1.368646480782679</c:v>
                </c:pt>
                <c:pt idx="1">
                  <c:v>1.368646480782679</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1.368646480782679</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1.368646480782679</c:v>
                </c:pt>
                <c:pt idx="1">
                  <c:v>1.368646480782679</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1.4866594698681952</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1.4866594698681952</c:v>
                </c:pt>
                <c:pt idx="1">
                  <c:v>1.4866594698681952</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1.368646480782679</c:v>
                </c:pt>
                <c:pt idx="53">
                  <c:v>1.368646480782679</c:v>
                </c:pt>
                <c:pt idx="54">
                  <c:v>1.4866594698681952</c:v>
                </c:pt>
              </c:numCache>
            </c:numRef>
          </c:xVal>
          <c:yVal>
            <c:numRef>
              <c:f>Sheet1!$B$147:$B$201</c:f>
              <c:numCache>
                <c:formatCode>General</c:formatCode>
                <c:ptCount val="55"/>
                <c:pt idx="0">
                  <c:v>0.010225071667029677</c:v>
                </c:pt>
                <c:pt idx="1">
                  <c:v>0.008012799921964513</c:v>
                </c:pt>
                <c:pt idx="2">
                  <c:v>0.008869052906191985</c:v>
                </c:pt>
                <c:pt idx="3">
                  <c:v>0.008442460568788113</c:v>
                </c:pt>
                <c:pt idx="4">
                  <c:v>0.01007059247173648</c:v>
                </c:pt>
                <c:pt idx="5">
                  <c:v>0.008480841310705506</c:v>
                </c:pt>
                <c:pt idx="6">
                  <c:v>0.007516652685392956</c:v>
                </c:pt>
                <c:pt idx="7">
                  <c:v>0.0007238929680222356</c:v>
                </c:pt>
                <c:pt idx="8">
                  <c:v>0.002582399145268359</c:v>
                </c:pt>
                <c:pt idx="9">
                  <c:v>0.010806600377083676</c:v>
                </c:pt>
                <c:pt idx="10">
                  <c:v>0.008362285611231118</c:v>
                </c:pt>
                <c:pt idx="11">
                  <c:v>0.007083122058018969</c:v>
                </c:pt>
                <c:pt idx="12">
                  <c:v>0.02290063605544255</c:v>
                </c:pt>
                <c:pt idx="13">
                  <c:v>0.020352111622895838</c:v>
                </c:pt>
                <c:pt idx="14">
                  <c:v>0.0006643306875681529</c:v>
                </c:pt>
                <c:pt idx="15">
                  <c:v>0.0031742103875785424</c:v>
                </c:pt>
                <c:pt idx="16">
                  <c:v>0.009534587289805364</c:v>
                </c:pt>
                <c:pt idx="17">
                  <c:v>0.005957759538122685</c:v>
                </c:pt>
                <c:pt idx="18">
                  <c:v>-0.00018355533722148182</c:v>
                </c:pt>
                <c:pt idx="19">
                  <c:v>0.0016145913765024389</c:v>
                </c:pt>
                <c:pt idx="20">
                  <c:v>0.008099912820970001</c:v>
                </c:pt>
                <c:pt idx="21">
                  <c:v>0.007622483278139497</c:v>
                </c:pt>
                <c:pt idx="22">
                  <c:v>0.008477749219099502</c:v>
                </c:pt>
                <c:pt idx="23">
                  <c:v>0.009129031049156126</c:v>
                </c:pt>
                <c:pt idx="24">
                  <c:v>0.007522228357935472</c:v>
                </c:pt>
                <c:pt idx="25">
                  <c:v>0.0075036865299362085</c:v>
                </c:pt>
                <c:pt idx="26">
                  <c:v>0.004225229705426596</c:v>
                </c:pt>
                <c:pt idx="27">
                  <c:v>0.004283492531055796</c:v>
                </c:pt>
                <c:pt idx="28">
                  <c:v>0.005715064669122354</c:v>
                </c:pt>
                <c:pt idx="29">
                  <c:v>0.005159944142628312</c:v>
                </c:pt>
                <c:pt idx="30">
                  <c:v>0.005623454318725997</c:v>
                </c:pt>
                <c:pt idx="31">
                  <c:v>0.00414181546833399</c:v>
                </c:pt>
                <c:pt idx="32">
                  <c:v>0.006632771692810131</c:v>
                </c:pt>
                <c:pt idx="33">
                  <c:v>0.005698198835861749</c:v>
                </c:pt>
                <c:pt idx="34">
                  <c:v>0.004549827064304013</c:v>
                </c:pt>
                <c:pt idx="35">
                  <c:v>0.004582082381583898</c:v>
                </c:pt>
                <c:pt idx="36">
                  <c:v>0.0049752985930661825</c:v>
                </c:pt>
                <c:pt idx="37">
                  <c:v>0.005072372385951651</c:v>
                </c:pt>
                <c:pt idx="38">
                  <c:v>0.004453090282260777</c:v>
                </c:pt>
                <c:pt idx="39">
                  <c:v>0.007291577195583071</c:v>
                </c:pt>
                <c:pt idx="40">
                  <c:v>0.003906830002234581</c:v>
                </c:pt>
                <c:pt idx="41">
                  <c:v>0.0037343966171318257</c:v>
                </c:pt>
                <c:pt idx="42">
                  <c:v>0.0026404603797985857</c:v>
                </c:pt>
                <c:pt idx="43">
                  <c:v>0.0018407024845028055</c:v>
                </c:pt>
                <c:pt idx="44">
                  <c:v>0.002331521826180752</c:v>
                </c:pt>
                <c:pt idx="45">
                  <c:v>0.0032538020022955735</c:v>
                </c:pt>
                <c:pt idx="46">
                  <c:v>0.002440508043841376</c:v>
                </c:pt>
                <c:pt idx="47">
                  <c:v>0.0026933252476777775</c:v>
                </c:pt>
                <c:pt idx="48">
                  <c:v>0.00399106425154637</c:v>
                </c:pt>
                <c:pt idx="49">
                  <c:v>0.004198500973742615</c:v>
                </c:pt>
                <c:pt idx="50">
                  <c:v>0.003428218809525402</c:v>
                </c:pt>
                <c:pt idx="51">
                  <c:v>0.004765711863395854</c:v>
                </c:pt>
                <c:pt idx="52">
                  <c:v>0.008841652172278745</c:v>
                </c:pt>
                <c:pt idx="53">
                  <c:v>0.008841652172278745</c:v>
                </c:pt>
                <c:pt idx="54">
                  <c:v>0.004960462704971143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2.2109378398444055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2.2109378398444055</c:v>
                </c:pt>
                <c:pt idx="1">
                  <c:v>2.2109378398444055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2.2109378398444055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2.2109378398444055</c:v>
                </c:pt>
                <c:pt idx="1">
                  <c:v>2.2109378398444055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2.363997849810843</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2.363997849810843</c:v>
                </c:pt>
                <c:pt idx="1">
                  <c:v>2.363997849810843</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2.2109378398444055</c:v>
                </c:pt>
                <c:pt idx="53">
                  <c:v>2.2109378398444055</c:v>
                </c:pt>
                <c:pt idx="54">
                  <c:v>2.363997849810843</c:v>
                </c:pt>
              </c:numCache>
            </c:numRef>
          </c:xVal>
          <c:yVal>
            <c:numRef>
              <c:f>Sheet1!$B$147:$B$201</c:f>
              <c:numCache>
                <c:formatCode>General</c:formatCode>
                <c:ptCount val="55"/>
                <c:pt idx="0">
                  <c:v>0.012138081048212526</c:v>
                </c:pt>
                <c:pt idx="1">
                  <c:v>0.00453200966563011</c:v>
                </c:pt>
                <c:pt idx="2">
                  <c:v>0.012182537372904194</c:v>
                </c:pt>
                <c:pt idx="3">
                  <c:v>0.009541261165838665</c:v>
                </c:pt>
                <c:pt idx="4">
                  <c:v>0.005273601805434652</c:v>
                </c:pt>
                <c:pt idx="5">
                  <c:v>0.007751775603738464</c:v>
                </c:pt>
                <c:pt idx="6">
                  <c:v>0.004712757522945053</c:v>
                </c:pt>
                <c:pt idx="7">
                  <c:v>0.004881336645192524</c:v>
                </c:pt>
                <c:pt idx="8">
                  <c:v>0.0074043512863391295</c:v>
                </c:pt>
                <c:pt idx="9">
                  <c:v>0.009123233545310187</c:v>
                </c:pt>
                <c:pt idx="10">
                  <c:v>0.0074995720945955635</c:v>
                </c:pt>
                <c:pt idx="11">
                  <c:v>0.004396491164231325</c:v>
                </c:pt>
                <c:pt idx="12">
                  <c:v>0.02475503322845196</c:v>
                </c:pt>
                <c:pt idx="13">
                  <c:v>0.023163702733470078</c:v>
                </c:pt>
                <c:pt idx="14">
                  <c:v>0.007793119949775051</c:v>
                </c:pt>
                <c:pt idx="15">
                  <c:v>0.0090875425032187</c:v>
                </c:pt>
                <c:pt idx="16">
                  <c:v>0.0060123393889279855</c:v>
                </c:pt>
                <c:pt idx="17">
                  <c:v>0.006635636878069728</c:v>
                </c:pt>
                <c:pt idx="18">
                  <c:v>0.004223426542692213</c:v>
                </c:pt>
                <c:pt idx="19">
                  <c:v>0.0037077168545978367</c:v>
                </c:pt>
                <c:pt idx="20">
                  <c:v>0.003936144578290786</c:v>
                </c:pt>
                <c:pt idx="21">
                  <c:v>0.00602590080072711</c:v>
                </c:pt>
                <c:pt idx="22">
                  <c:v>0.007616699649188874</c:v>
                </c:pt>
                <c:pt idx="23">
                  <c:v>0.005841236824852734</c:v>
                </c:pt>
                <c:pt idx="24">
                  <c:v>0.008613094437623287</c:v>
                </c:pt>
                <c:pt idx="25">
                  <c:v>0.0024905082677864065</c:v>
                </c:pt>
                <c:pt idx="26">
                  <c:v>0.004344498595677759</c:v>
                </c:pt>
                <c:pt idx="27">
                  <c:v>0.0005656310953442434</c:v>
                </c:pt>
                <c:pt idx="28">
                  <c:v>0.003115214757391356</c:v>
                </c:pt>
                <c:pt idx="29">
                  <c:v>-9.863144934436907e-05</c:v>
                </c:pt>
                <c:pt idx="30">
                  <c:v>0.0019263330811968432</c:v>
                </c:pt>
                <c:pt idx="31">
                  <c:v>0.003993599019787582</c:v>
                </c:pt>
                <c:pt idx="32">
                  <c:v>0.006597870328088104</c:v>
                </c:pt>
                <c:pt idx="33">
                  <c:v>0.009616602019388104</c:v>
                </c:pt>
                <c:pt idx="34">
                  <c:v>0.00817919780623056</c:v>
                </c:pt>
                <c:pt idx="35">
                  <c:v>0.00440942716198358</c:v>
                </c:pt>
                <c:pt idx="36">
                  <c:v>0.0038909480102729266</c:v>
                </c:pt>
                <c:pt idx="37">
                  <c:v>0.005322189160150564</c:v>
                </c:pt>
                <c:pt idx="38">
                  <c:v>0.004306395769438746</c:v>
                </c:pt>
                <c:pt idx="39">
                  <c:v>0.005612145548422182</c:v>
                </c:pt>
                <c:pt idx="40">
                  <c:v>0.004306692548510169</c:v>
                </c:pt>
                <c:pt idx="41">
                  <c:v>0.004744053796052451</c:v>
                </c:pt>
                <c:pt idx="42">
                  <c:v>0.004980653335267142</c:v>
                </c:pt>
                <c:pt idx="43">
                  <c:v>0.005657439450862459</c:v>
                </c:pt>
                <c:pt idx="44">
                  <c:v>0.004388029957915943</c:v>
                </c:pt>
                <c:pt idx="45">
                  <c:v>0.0040035940791900565</c:v>
                </c:pt>
                <c:pt idx="46">
                  <c:v>0.002168428650501167</c:v>
                </c:pt>
                <c:pt idx="47">
                  <c:v>0.0006378954326740488</c:v>
                </c:pt>
                <c:pt idx="48">
                  <c:v>0.002826379852164017</c:v>
                </c:pt>
                <c:pt idx="49">
                  <c:v>0.002693197568246819</c:v>
                </c:pt>
                <c:pt idx="50">
                  <c:v>0.0029430004196910192</c:v>
                </c:pt>
                <c:pt idx="51">
                  <c:v>0.004704898782803682</c:v>
                </c:pt>
                <c:pt idx="52">
                  <c:v>0.008841652172278745</c:v>
                </c:pt>
                <c:pt idx="53">
                  <c:v>0.008841652172278745</c:v>
                </c:pt>
                <c:pt idx="54">
                  <c:v>0.004960462704971143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1.3795053980605265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1.3795053980605265</c:v>
                </c:pt>
                <c:pt idx="1">
                  <c:v>1.3795053980605265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1.3795053980605265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1.3795053980605265</c:v>
                </c:pt>
                <c:pt idx="1">
                  <c:v>1.3795053980605265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1.4687173738349135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1.4687173738349135</c:v>
                </c:pt>
                <c:pt idx="1">
                  <c:v>1.4687173738349135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1.3795053980605265</c:v>
                </c:pt>
                <c:pt idx="53">
                  <c:v>1.3795053980605265</c:v>
                </c:pt>
                <c:pt idx="54">
                  <c:v>1.4687173738349135</c:v>
                </c:pt>
              </c:numCache>
            </c:numRef>
          </c:xVal>
          <c:yVal>
            <c:numRef>
              <c:f>Sheet1!$B$147:$B$201</c:f>
              <c:numCache>
                <c:formatCode>General</c:formatCode>
                <c:ptCount val="55"/>
                <c:pt idx="0">
                  <c:v>0.007032008344369685</c:v>
                </c:pt>
                <c:pt idx="1">
                  <c:v>0.010050832199531484</c:v>
                </c:pt>
                <c:pt idx="2">
                  <c:v>0.005469509081427015</c:v>
                </c:pt>
                <c:pt idx="3">
                  <c:v>0.007789074869596034</c:v>
                </c:pt>
                <c:pt idx="4">
                  <c:v>0.004784822544530304</c:v>
                </c:pt>
                <c:pt idx="5">
                  <c:v>0.0050158092947350935</c:v>
                </c:pt>
                <c:pt idx="6">
                  <c:v>0.005325161945377507</c:v>
                </c:pt>
                <c:pt idx="7">
                  <c:v>0.006219465382095751</c:v>
                </c:pt>
                <c:pt idx="8">
                  <c:v>0.006468456263320196</c:v>
                </c:pt>
                <c:pt idx="9">
                  <c:v>0.005961725604048715</c:v>
                </c:pt>
                <c:pt idx="10">
                  <c:v>0.00548397533184157</c:v>
                </c:pt>
                <c:pt idx="11">
                  <c:v>0.007366304992806064</c:v>
                </c:pt>
                <c:pt idx="12">
                  <c:v>0.026633693408903793</c:v>
                </c:pt>
                <c:pt idx="13">
                  <c:v>0.023281469265724906</c:v>
                </c:pt>
                <c:pt idx="14">
                  <c:v>0.005325202731612244</c:v>
                </c:pt>
                <c:pt idx="15">
                  <c:v>0.0027216003133204297</c:v>
                </c:pt>
                <c:pt idx="16">
                  <c:v>0.008371185911960531</c:v>
                </c:pt>
                <c:pt idx="17">
                  <c:v>0.004758794678792727</c:v>
                </c:pt>
                <c:pt idx="18">
                  <c:v>0.007315840866632908</c:v>
                </c:pt>
                <c:pt idx="19">
                  <c:v>0.005004597377137834</c:v>
                </c:pt>
                <c:pt idx="20">
                  <c:v>0.0079261960917184</c:v>
                </c:pt>
                <c:pt idx="21">
                  <c:v>0.004860495959448652</c:v>
                </c:pt>
                <c:pt idx="22">
                  <c:v>0.0052601149538467895</c:v>
                </c:pt>
                <c:pt idx="23">
                  <c:v>0.007498045052606053</c:v>
                </c:pt>
                <c:pt idx="24">
                  <c:v>0.011245044783605551</c:v>
                </c:pt>
                <c:pt idx="25">
                  <c:v>0.005916182717753335</c:v>
                </c:pt>
                <c:pt idx="26">
                  <c:v>0.010101789323128246</c:v>
                </c:pt>
                <c:pt idx="27">
                  <c:v>0.00806066976774511</c:v>
                </c:pt>
                <c:pt idx="28">
                  <c:v>0.004161976953552984</c:v>
                </c:pt>
                <c:pt idx="29">
                  <c:v>0.007280909317674604</c:v>
                </c:pt>
                <c:pt idx="30">
                  <c:v>0.004069926168254828</c:v>
                </c:pt>
                <c:pt idx="31">
                  <c:v>0.008370547910824463</c:v>
                </c:pt>
                <c:pt idx="32">
                  <c:v>0.0036408352086556572</c:v>
                </c:pt>
                <c:pt idx="33">
                  <c:v>0.007978739217620337</c:v>
                </c:pt>
                <c:pt idx="34">
                  <c:v>0.0016822153193117306</c:v>
                </c:pt>
                <c:pt idx="35">
                  <c:v>0.005895618430262942</c:v>
                </c:pt>
                <c:pt idx="36">
                  <c:v>0.0040782194391179305</c:v>
                </c:pt>
                <c:pt idx="37">
                  <c:v>0.003571906672666547</c:v>
                </c:pt>
                <c:pt idx="38">
                  <c:v>0.002222445253406244</c:v>
                </c:pt>
                <c:pt idx="39">
                  <c:v>0.001897901688815734</c:v>
                </c:pt>
                <c:pt idx="40">
                  <c:v>0.001787148650116352</c:v>
                </c:pt>
                <c:pt idx="41">
                  <c:v>0.007427397525729837</c:v>
                </c:pt>
                <c:pt idx="42">
                  <c:v>0.001537896550446366</c:v>
                </c:pt>
                <c:pt idx="43">
                  <c:v>0.005820770086287813</c:v>
                </c:pt>
                <c:pt idx="44">
                  <c:v>0.002184723284420542</c:v>
                </c:pt>
                <c:pt idx="45">
                  <c:v>0.002621031477210642</c:v>
                </c:pt>
                <c:pt idx="46">
                  <c:v>0.004838494817335226</c:v>
                </c:pt>
                <c:pt idx="47">
                  <c:v>0.006297760533617802</c:v>
                </c:pt>
                <c:pt idx="48">
                  <c:v>0.0018745083125723538</c:v>
                </c:pt>
                <c:pt idx="49">
                  <c:v>0.0018057594337084898</c:v>
                </c:pt>
                <c:pt idx="50">
                  <c:v>0.0019436484319808323</c:v>
                </c:pt>
                <c:pt idx="51">
                  <c:v>0.0009363465947452437</c:v>
                </c:pt>
                <c:pt idx="52">
                  <c:v>0.008841652172278745</c:v>
                </c:pt>
                <c:pt idx="53">
                  <c:v>0.008841652172278745</c:v>
                </c:pt>
                <c:pt idx="54">
                  <c:v>0.00496046270497115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0.007587284382575096</c:v>
                </c:pt>
                <c:pt idx="32">
                  <c:v>0.0035865722235046836</c:v>
                </c:pt>
                <c:pt idx="33">
                  <c:v>0.007907230470923104</c:v>
                </c:pt>
                <c:pt idx="34">
                  <c:v>0.004923689474495593</c:v>
                </c:pt>
                <c:pt idx="35">
                  <c:v>0.002920501239515061</c:v>
                </c:pt>
                <c:pt idx="36">
                  <c:v>0.004273436571745416</c:v>
                </c:pt>
                <c:pt idx="37">
                  <c:v>0.0033227603697064834</c:v>
                </c:pt>
                <c:pt idx="38">
                  <c:v>0.003580646004864046</c:v>
                </c:pt>
                <c:pt idx="39">
                  <c:v>0.003490125786660139</c:v>
                </c:pt>
                <c:pt idx="40">
                  <c:v>0.003162182111260288</c:v>
                </c:pt>
                <c:pt idx="41">
                  <c:v>0.004085039792745643</c:v>
                </c:pt>
                <c:pt idx="42">
                  <c:v>0.004494600141038136</c:v>
                </c:pt>
                <c:pt idx="43">
                  <c:v>0.0022390247175615116</c:v>
                </c:pt>
                <c:pt idx="44">
                  <c:v>0.01114102514669092</c:v>
                </c:pt>
                <c:pt idx="45">
                  <c:v>0.006755475532667119</c:v>
                </c:pt>
                <c:pt idx="46">
                  <c:v>0.004248628676229996</c:v>
                </c:pt>
                <c:pt idx="47">
                  <c:v>0.004721105773943731</c:v>
                </c:pt>
                <c:pt idx="48">
                  <c:v>0.004485742457806607</c:v>
                </c:pt>
                <c:pt idx="49">
                  <c:v>0.003976093648030358</c:v>
                </c:pt>
                <c:pt idx="50">
                  <c:v>0.004257288727347911</c:v>
                </c:pt>
                <c:pt idx="51">
                  <c:v>0.007429682652642513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17.79023103505495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17.79023103505495</c:v>
                </c:pt>
                <c:pt idx="1">
                  <c:v>17.79023103505495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17.79023103505495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17.79023103505495</c:v>
                </c:pt>
                <c:pt idx="1">
                  <c:v>17.79023103505495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18.74000211781145</c:v>
                </c:pt>
              </c:numCache>
            </c:numRef>
          </c:xVal>
          <c:yVal>
            <c:numRef>
              <c:f>Sheet1!$B$139:$B$140</c:f>
              <c:numCache>
                <c:formatCode>General</c:formatCode>
                <c:ptCount val="2"/>
                <c:pt idx="0">
                  <c:v>0.0049604627049711445</c:v>
                </c:pt>
                <c:pt idx="1">
                  <c:v>0.0049604627049711445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18.74000211781145</c:v>
                </c:pt>
                <c:pt idx="1">
                  <c:v>18.74000211781145</c:v>
                </c:pt>
              </c:numCache>
            </c:numRef>
          </c:xVal>
          <c:yVal>
            <c:numRef>
              <c:f>Sheet1!$B$143:$B$144</c:f>
              <c:numCache>
                <c:formatCode>General</c:formatCode>
                <c:ptCount val="2"/>
                <c:pt idx="0">
                  <c:v>0.0049604627049711445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17.79023103505495</c:v>
                </c:pt>
                <c:pt idx="53">
                  <c:v>17.79023103505495</c:v>
                </c:pt>
                <c:pt idx="54">
                  <c:v>18.74000211781145</c:v>
                </c:pt>
              </c:numCache>
            </c:numRef>
          </c:xVal>
          <c:yVal>
            <c:numRef>
              <c:f>Sheet1!$B$147:$B$201</c:f>
              <c:numCache>
                <c:formatCode>General</c:formatCode>
                <c:ptCount val="55"/>
                <c:pt idx="0">
                  <c:v>0.01069661742035316</c:v>
                </c:pt>
                <c:pt idx="1">
                  <c:v>0.007923962934047485</c:v>
                </c:pt>
                <c:pt idx="2">
                  <c:v>0.00960757921755219</c:v>
                </c:pt>
                <c:pt idx="3">
                  <c:v>0.008576159921541052</c:v>
                </c:pt>
                <c:pt idx="4">
                  <c:v>0.007839373475143255</c:v>
                </c:pt>
                <c:pt idx="5">
                  <c:v>0.007031074201169385</c:v>
                </c:pt>
                <c:pt idx="6">
                  <c:v>0.005361351838450892</c:v>
                </c:pt>
                <c:pt idx="7">
                  <c:v>0.0056482204382131</c:v>
                </c:pt>
                <c:pt idx="8">
                  <c:v>0.007649353676155463</c:v>
                </c:pt>
                <c:pt idx="9">
                  <c:v>0.006046649048993949</c:v>
                </c:pt>
                <c:pt idx="10">
                  <c:v>0.0074756796663279085</c:v>
                </c:pt>
                <c:pt idx="11">
                  <c:v>0.005535434493007446</c:v>
                </c:pt>
                <c:pt idx="12">
                  <c:v>0.031226928605614365</c:v>
                </c:pt>
                <c:pt idx="13">
                  <c:v>0.026647655772373186</c:v>
                </c:pt>
                <c:pt idx="14">
                  <c:v>0.006220731703550503</c:v>
                </c:pt>
                <c:pt idx="15">
                  <c:v>0.005856220605277143</c:v>
                </c:pt>
                <c:pt idx="16">
                  <c:v>0.007580292716953443</c:v>
                </c:pt>
                <c:pt idx="17">
                  <c:v>0.00445947292153466</c:v>
                </c:pt>
                <c:pt idx="18">
                  <c:v>0.00467360275953381</c:v>
                </c:pt>
                <c:pt idx="19">
                  <c:v>0.005448393165729176</c:v>
                </c:pt>
                <c:pt idx="20">
                  <c:v>0.005902397459654832</c:v>
                </c:pt>
                <c:pt idx="21">
                  <c:v>0.0057593718045027414</c:v>
                </c:pt>
                <c:pt idx="22">
                  <c:v>0.006897447374784441</c:v>
                </c:pt>
                <c:pt idx="23">
                  <c:v>0.0068590347702578575</c:v>
                </c:pt>
                <c:pt idx="24">
                  <c:v>0.006616299801228298</c:v>
                </c:pt>
                <c:pt idx="25">
                  <c:v>0.005078569685978751</c:v>
                </c:pt>
                <c:pt idx="26">
                  <c:v>0.006402169963229162</c:v>
                </c:pt>
                <c:pt idx="27">
                  <c:v>0.005014003818795798</c:v>
                </c:pt>
                <c:pt idx="28">
                  <c:v>0.00487996834768184</c:v>
                </c:pt>
                <c:pt idx="29">
                  <c:v>0.004734082179426682</c:v>
                </c:pt>
                <c:pt idx="30">
                  <c:v>0.005422648547801792</c:v>
                </c:pt>
                <c:pt idx="31">
                  <c:v>0.005315992273531231</c:v>
                </c:pt>
                <c:pt idx="32">
                  <c:v>0.004808864164834781</c:v>
                </c:pt>
                <c:pt idx="33">
                  <c:v>0.005459835218141348</c:v>
                </c:pt>
                <c:pt idx="34">
                  <c:v>0.003760690434934405</c:v>
                </c:pt>
                <c:pt idx="35">
                  <c:v>0.005152943026657822</c:v>
                </c:pt>
                <c:pt idx="36">
                  <c:v>0.0030459708039029254</c:v>
                </c:pt>
                <c:pt idx="37">
                  <c:v>0.0032376251818067303</c:v>
                </c:pt>
                <c:pt idx="38">
                  <c:v>0.0027112907708470024</c:v>
                </c:pt>
                <c:pt idx="39">
                  <c:v>0.0031399590915743014</c:v>
                </c:pt>
                <c:pt idx="40">
                  <c:v>0.002954843029334589</c:v>
                </c:pt>
                <c:pt idx="41">
                  <c:v>0.002278127358100665</c:v>
                </c:pt>
                <c:pt idx="42">
                  <c:v>0.002585019549584164</c:v>
                </c:pt>
                <c:pt idx="43">
                  <c:v>0.0025314870900843833</c:v>
                </c:pt>
                <c:pt idx="44">
                  <c:v>0.0032290436424976116</c:v>
                </c:pt>
                <c:pt idx="45">
                  <c:v>0.003172242025165764</c:v>
                </c:pt>
                <c:pt idx="46">
                  <c:v>0.0027296797836522807</c:v>
                </c:pt>
                <c:pt idx="47">
                  <c:v>0.0026557150877022095</c:v>
                </c:pt>
                <c:pt idx="48">
                  <c:v>0.0028829215570295302</c:v>
                </c:pt>
                <c:pt idx="49">
                  <c:v>0.0025968702467253357</c:v>
                </c:pt>
                <c:pt idx="50">
                  <c:v>0.002828980452800736</c:v>
                </c:pt>
                <c:pt idx="51">
                  <c:v>0.0030259472121816344</c:v>
                </c:pt>
                <c:pt idx="52">
                  <c:v>0.008841652172278752</c:v>
                </c:pt>
                <c:pt idx="53">
                  <c:v>0.008841652172278752</c:v>
                </c:pt>
                <c:pt idx="54">
                  <c:v>0.00496046270497115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1.5530660516225288</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1.5530660516225288</c:v>
                </c:pt>
                <c:pt idx="1">
                  <c:v>1.5530660516225288</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1.5530660516225288</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1.5530660516225288</c:v>
                </c:pt>
                <c:pt idx="1">
                  <c:v>1.5530660516225288</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1.7526863371128398</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1.7526863371128398</c:v>
                </c:pt>
                <c:pt idx="1">
                  <c:v>1.7526863371128398</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1.5530660516225288</c:v>
                </c:pt>
                <c:pt idx="53">
                  <c:v>1.5530660516225288</c:v>
                </c:pt>
                <c:pt idx="54">
                  <c:v>1.7526863371128398</c:v>
                </c:pt>
              </c:numCache>
            </c:numRef>
          </c:xVal>
          <c:yVal>
            <c:numRef>
              <c:f>Sheet1!$B$186:$B$240</c:f>
              <c:numCache>
                <c:formatCode>General</c:formatCode>
                <c:ptCount val="55"/>
                <c:pt idx="0">
                  <c:v>0.015283480114229767</c:v>
                </c:pt>
                <c:pt idx="1">
                  <c:v>0.01955555665901694</c:v>
                </c:pt>
                <c:pt idx="2">
                  <c:v>0.018795704619852707</c:v>
                </c:pt>
                <c:pt idx="3">
                  <c:v>0.02440817528889025</c:v>
                </c:pt>
                <c:pt idx="4">
                  <c:v>0.019699380008587022</c:v>
                </c:pt>
                <c:pt idx="5">
                  <c:v>0.017920891258200566</c:v>
                </c:pt>
                <c:pt idx="6">
                  <c:v>0.01657036053013533</c:v>
                </c:pt>
                <c:pt idx="7">
                  <c:v>0.02092273685711027</c:v>
                </c:pt>
                <c:pt idx="8">
                  <c:v>0.018596797403772763</c:v>
                </c:pt>
                <c:pt idx="9">
                  <c:v>0.016126329928625435</c:v>
                </c:pt>
                <c:pt idx="10">
                  <c:v>0.020658002314543567</c:v>
                </c:pt>
                <c:pt idx="11">
                  <c:v>0.032046736576919185</c:v>
                </c:pt>
                <c:pt idx="12">
                  <c:v>0.02623661713703021</c:v>
                </c:pt>
                <c:pt idx="13">
                  <c:v>0.018766134681247118</c:v>
                </c:pt>
                <c:pt idx="14">
                  <c:v>0.026647180406230694</c:v>
                </c:pt>
                <c:pt idx="15">
                  <c:v>0.027296517834135947</c:v>
                </c:pt>
                <c:pt idx="16">
                  <c:v>0.019880020677730384</c:v>
                </c:pt>
                <c:pt idx="17">
                  <c:v>0.01986001139284531</c:v>
                </c:pt>
                <c:pt idx="18">
                  <c:v>0.019138315799317615</c:v>
                </c:pt>
                <c:pt idx="19">
                  <c:v>0.028258174366233478</c:v>
                </c:pt>
                <c:pt idx="20">
                  <c:v>0.029320544952569146</c:v>
                </c:pt>
                <c:pt idx="21">
                  <c:v>0.02168857980178232</c:v>
                </c:pt>
                <c:pt idx="22">
                  <c:v>0.020364355047037472</c:v>
                </c:pt>
                <c:pt idx="23">
                  <c:v>0.018933459071792558</c:v>
                </c:pt>
                <c:pt idx="24">
                  <c:v>0.01758131677413262</c:v>
                </c:pt>
                <c:pt idx="25">
                  <c:v>0.016103362983182906</c:v>
                </c:pt>
                <c:pt idx="26">
                  <c:v>0.01966862665709658</c:v>
                </c:pt>
                <c:pt idx="27">
                  <c:v>0.024235513766444894</c:v>
                </c:pt>
                <c:pt idx="28">
                  <c:v>0.027261611025497026</c:v>
                </c:pt>
                <c:pt idx="29">
                  <c:v>0.018871644862029177</c:v>
                </c:pt>
                <c:pt idx="30">
                  <c:v>0.018543368929120632</c:v>
                </c:pt>
                <c:pt idx="31">
                  <c:v>0.022931995789050252</c:v>
                </c:pt>
                <c:pt idx="32">
                  <c:v>0.02263879003484237</c:v>
                </c:pt>
                <c:pt idx="33">
                  <c:v>0.02312707032901315</c:v>
                </c:pt>
                <c:pt idx="34">
                  <c:v>0.022519661599838925</c:v>
                </c:pt>
                <c:pt idx="35">
                  <c:v>0.016106345464281607</c:v>
                </c:pt>
                <c:pt idx="36">
                  <c:v>0.02276232857863915</c:v>
                </c:pt>
                <c:pt idx="37">
                  <c:v>0.021697642064539363</c:v>
                </c:pt>
                <c:pt idx="38">
                  <c:v>0.01667654500128747</c:v>
                </c:pt>
                <c:pt idx="39">
                  <c:v>0.017329936612853175</c:v>
                </c:pt>
                <c:pt idx="40">
                  <c:v>0.013280632525804248</c:v>
                </c:pt>
                <c:pt idx="41">
                  <c:v>0.021342378550591887</c:v>
                </c:pt>
                <c:pt idx="42">
                  <c:v>0.021589447266156844</c:v>
                </c:pt>
                <c:pt idx="43">
                  <c:v>0.02383446292153986</c:v>
                </c:pt>
                <c:pt idx="44">
                  <c:v>0.024681950895305227</c:v>
                </c:pt>
                <c:pt idx="45">
                  <c:v>0.02758418630474109</c:v>
                </c:pt>
                <c:pt idx="46">
                  <c:v>0.020177537332829468</c:v>
                </c:pt>
                <c:pt idx="47">
                  <c:v>0.02039238257924486</c:v>
                </c:pt>
                <c:pt idx="48">
                  <c:v>0.017858617481778957</c:v>
                </c:pt>
                <c:pt idx="49">
                  <c:v>0.023562475833844673</c:v>
                </c:pt>
                <c:pt idx="50">
                  <c:v>0.019912771412633368</c:v>
                </c:pt>
                <c:pt idx="51">
                  <c:v>0.02176225559398806</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14.711803383109539</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14.711803383109539</c:v>
                </c:pt>
                <c:pt idx="1">
                  <c:v>14.711803383109539</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14.711803383109539</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14.711803383109539</c:v>
                </c:pt>
                <c:pt idx="1">
                  <c:v>14.711803383109539</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16.323590045087776</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16.323590045087776</c:v>
                </c:pt>
                <c:pt idx="1">
                  <c:v>16.323590045087776</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14.711803383109539</c:v>
                </c:pt>
                <c:pt idx="53">
                  <c:v>14.711803383109539</c:v>
                </c:pt>
                <c:pt idx="54">
                  <c:v>16.323590045087776</c:v>
                </c:pt>
              </c:numCache>
            </c:numRef>
          </c:xVal>
          <c:yVal>
            <c:numRef>
              <c:f>Sheet1!$B$186:$B$240</c:f>
              <c:numCache>
                <c:formatCode>General</c:formatCode>
                <c:ptCount val="55"/>
                <c:pt idx="0">
                  <c:v>0.01458794387387953</c:v>
                </c:pt>
                <c:pt idx="1">
                  <c:v>0.0166883548125991</c:v>
                </c:pt>
                <c:pt idx="2">
                  <c:v>0.01486440910465997</c:v>
                </c:pt>
                <c:pt idx="3">
                  <c:v>0.020791326636447435</c:v>
                </c:pt>
                <c:pt idx="4">
                  <c:v>0.020384394667545894</c:v>
                </c:pt>
                <c:pt idx="5">
                  <c:v>0.018532491801437942</c:v>
                </c:pt>
                <c:pt idx="6">
                  <c:v>0.019749663632083678</c:v>
                </c:pt>
                <c:pt idx="7">
                  <c:v>0.01955344579975074</c:v>
                </c:pt>
                <c:pt idx="8">
                  <c:v>0.02073075279374835</c:v>
                </c:pt>
                <c:pt idx="9">
                  <c:v>0.017991986743507632</c:v>
                </c:pt>
                <c:pt idx="10">
                  <c:v>0.02118376230111331</c:v>
                </c:pt>
                <c:pt idx="11">
                  <c:v>0.03357706697231601</c:v>
                </c:pt>
                <c:pt idx="12">
                  <c:v>0.026509083207120115</c:v>
                </c:pt>
                <c:pt idx="13">
                  <c:v>0.0214975037427855</c:v>
                </c:pt>
                <c:pt idx="14">
                  <c:v>0.02752848402997908</c:v>
                </c:pt>
                <c:pt idx="15">
                  <c:v>0.02761649730569571</c:v>
                </c:pt>
                <c:pt idx="16">
                  <c:v>0.02071780966496649</c:v>
                </c:pt>
                <c:pt idx="17">
                  <c:v>0.020777865782514296</c:v>
                </c:pt>
                <c:pt idx="18">
                  <c:v>0.019812826100539124</c:v>
                </c:pt>
                <c:pt idx="19">
                  <c:v>0.032649303501232574</c:v>
                </c:pt>
                <c:pt idx="20">
                  <c:v>0.03237594462135977</c:v>
                </c:pt>
                <c:pt idx="21">
                  <c:v>0.020675356202562</c:v>
                </c:pt>
                <c:pt idx="22">
                  <c:v>0.021507858245810973</c:v>
                </c:pt>
                <c:pt idx="23">
                  <c:v>0.01893217561822165</c:v>
                </c:pt>
                <c:pt idx="24">
                  <c:v>0.019795741170547068</c:v>
                </c:pt>
                <c:pt idx="25">
                  <c:v>0.02105588418874857</c:v>
                </c:pt>
                <c:pt idx="26">
                  <c:v>0.023719062366903257</c:v>
                </c:pt>
                <c:pt idx="27">
                  <c:v>0.027110162107749497</c:v>
                </c:pt>
                <c:pt idx="28">
                  <c:v>0.02935035883731313</c:v>
                </c:pt>
                <c:pt idx="29">
                  <c:v>0.02332662670223737</c:v>
                </c:pt>
                <c:pt idx="30">
                  <c:v>0.02313455067111464</c:v>
                </c:pt>
                <c:pt idx="31">
                  <c:v>0.022695519742834083</c:v>
                </c:pt>
                <c:pt idx="32">
                  <c:v>0.02324896792954624</c:v>
                </c:pt>
                <c:pt idx="33">
                  <c:v>0.025943209616777374</c:v>
                </c:pt>
                <c:pt idx="34">
                  <c:v>0.025778573018672174</c:v>
                </c:pt>
                <c:pt idx="35">
                  <c:v>0.01764459316700262</c:v>
                </c:pt>
                <c:pt idx="36">
                  <c:v>0.02644695618896721</c:v>
                </c:pt>
                <c:pt idx="37">
                  <c:v>0.025640340403281947</c:v>
                </c:pt>
                <c:pt idx="38">
                  <c:v>0.01635856389123741</c:v>
                </c:pt>
                <c:pt idx="39">
                  <c:v>0.017074577775449684</c:v>
                </c:pt>
                <c:pt idx="40">
                  <c:v>0.014370499310344342</c:v>
                </c:pt>
                <c:pt idx="41">
                  <c:v>0.018305728185179823</c:v>
                </c:pt>
                <c:pt idx="42">
                  <c:v>0.01690579937613429</c:v>
                </c:pt>
                <c:pt idx="43">
                  <c:v>0.019947434639870434</c:v>
                </c:pt>
                <c:pt idx="44">
                  <c:v>0.01645434304422315</c:v>
                </c:pt>
                <c:pt idx="45">
                  <c:v>0.02388939394167247</c:v>
                </c:pt>
                <c:pt idx="46">
                  <c:v>0.01932978853440026</c:v>
                </c:pt>
                <c:pt idx="47">
                  <c:v>0.011952205128742385</c:v>
                </c:pt>
                <c:pt idx="48">
                  <c:v>0.012795061675016844</c:v>
                </c:pt>
                <c:pt idx="49">
                  <c:v>0.019440581716772945</c:v>
                </c:pt>
                <c:pt idx="50">
                  <c:v>0.012494781087277793</c:v>
                </c:pt>
                <c:pt idx="51">
                  <c:v>0.017563310318252562</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0.027497192433205465</c:v>
                </c:pt>
                <c:pt idx="23">
                  <c:v>0.01395509930316805</c:v>
                </c:pt>
                <c:pt idx="24">
                  <c:v>0.01629327622844334</c:v>
                </c:pt>
                <c:pt idx="25">
                  <c:v>0.02317827231221101</c:v>
                </c:pt>
                <c:pt idx="26">
                  <c:v>0.017270888033946604</c:v>
                </c:pt>
                <c:pt idx="27">
                  <c:v>0.022128299578112853</c:v>
                </c:pt>
                <c:pt idx="28">
                  <c:v>0.02709615182543111</c:v>
                </c:pt>
                <c:pt idx="29">
                  <c:v>0.02129635717060634</c:v>
                </c:pt>
                <c:pt idx="30">
                  <c:v>0.01801409901374564</c:v>
                </c:pt>
                <c:pt idx="31">
                  <c:v>0.018305256068577785</c:v>
                </c:pt>
                <c:pt idx="32">
                  <c:v>0.02745890969765482</c:v>
                </c:pt>
                <c:pt idx="33">
                  <c:v>0.032603324106546296</c:v>
                </c:pt>
                <c:pt idx="34">
                  <c:v>0.026605929378922834</c:v>
                </c:pt>
                <c:pt idx="35">
                  <c:v>0.015725598346168594</c:v>
                </c:pt>
                <c:pt idx="36">
                  <c:v>0.02529866786428847</c:v>
                </c:pt>
                <c:pt idx="37">
                  <c:v>0.02456048192465197</c:v>
                </c:pt>
                <c:pt idx="38">
                  <c:v>0.015025468203252988</c:v>
                </c:pt>
                <c:pt idx="39">
                  <c:v>0.016748129061961183</c:v>
                </c:pt>
                <c:pt idx="40">
                  <c:v>0.02531100531646196</c:v>
                </c:pt>
                <c:pt idx="41">
                  <c:v>0.029334729872635346</c:v>
                </c:pt>
                <c:pt idx="42">
                  <c:v>0.015495406916481389</c:v>
                </c:pt>
                <c:pt idx="43">
                  <c:v>0.01827637088351682</c:v>
                </c:pt>
                <c:pt idx="44">
                  <c:v>0.015253108816355141</c:v>
                </c:pt>
                <c:pt idx="45">
                  <c:v>0.02144626684768486</c:v>
                </c:pt>
                <c:pt idx="46">
                  <c:v>0.01700360620080989</c:v>
                </c:pt>
                <c:pt idx="47">
                  <c:v>0.011145935087826974</c:v>
                </c:pt>
                <c:pt idx="48">
                  <c:v>0.012050730928824045</c:v>
                </c:pt>
                <c:pt idx="49">
                  <c:v>0.015109593680547128</c:v>
                </c:pt>
                <c:pt idx="50">
                  <c:v>0.012783263584994166</c:v>
                </c:pt>
                <c:pt idx="51">
                  <c:v>0.013014867508862049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1.512202020722272</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1.512202020722272</c:v>
                </c:pt>
                <c:pt idx="1">
                  <c:v>1.512202020722272</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1.512202020722272</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1.512202020722272</c:v>
                </c:pt>
                <c:pt idx="1">
                  <c:v>1.512202020722272</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1.7292117746647364</c:v>
                </c:pt>
              </c:numCache>
            </c:numRef>
          </c:xVal>
          <c:yVal>
            <c:numRef>
              <c:f>Sheet1!$B$178:$B$179</c:f>
              <c:numCache>
                <c:formatCode>General</c:formatCode>
                <c:ptCount val="2"/>
                <c:pt idx="0">
                  <c:v>0.017151770362073916</c:v>
                </c:pt>
                <c:pt idx="1">
                  <c:v>0.017151770362073916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1.7292117746647364</c:v>
                </c:pt>
                <c:pt idx="1">
                  <c:v>1.7292117746647364</c:v>
                </c:pt>
              </c:numCache>
            </c:numRef>
          </c:xVal>
          <c:yVal>
            <c:numRef>
              <c:f>Sheet1!$B$182:$B$183</c:f>
              <c:numCache>
                <c:formatCode>General</c:formatCode>
                <c:ptCount val="2"/>
                <c:pt idx="0">
                  <c:v>0.017151770362073916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1.512202020722272</c:v>
                </c:pt>
                <c:pt idx="53">
                  <c:v>1.512202020722272</c:v>
                </c:pt>
                <c:pt idx="54">
                  <c:v>1.7292117746647364</c:v>
                </c:pt>
              </c:numCache>
            </c:numRef>
          </c:xVal>
          <c:yVal>
            <c:numRef>
              <c:f>Sheet1!$B$186:$B$240</c:f>
              <c:numCache>
                <c:formatCode>General</c:formatCode>
                <c:ptCount val="55"/>
                <c:pt idx="0">
                  <c:v>0.018721854819828507</c:v>
                </c:pt>
                <c:pt idx="1">
                  <c:v>0.023356923810931005</c:v>
                </c:pt>
                <c:pt idx="2">
                  <c:v>0.01904795211979829</c:v>
                </c:pt>
                <c:pt idx="3">
                  <c:v>0.021966960936629747</c:v>
                </c:pt>
                <c:pt idx="4">
                  <c:v>0.018973773082365544</c:v>
                </c:pt>
                <c:pt idx="5">
                  <c:v>0.019210760955911746</c:v>
                </c:pt>
                <c:pt idx="6">
                  <c:v>0.016731866745196944</c:v>
                </c:pt>
                <c:pt idx="7">
                  <c:v>0.01932550316350816</c:v>
                </c:pt>
                <c:pt idx="8">
                  <c:v>0.024130560543645686</c:v>
                </c:pt>
                <c:pt idx="9">
                  <c:v>0.018021382862052363</c:v>
                </c:pt>
                <c:pt idx="10">
                  <c:v>0.018290767684930417</c:v>
                </c:pt>
                <c:pt idx="11">
                  <c:v>0.03085242847925515</c:v>
                </c:pt>
                <c:pt idx="12">
                  <c:v>0.0270729711771655</c:v>
                </c:pt>
                <c:pt idx="13">
                  <c:v>0.022131602582323946</c:v>
                </c:pt>
                <c:pt idx="14">
                  <c:v>0.02712138227882427</c:v>
                </c:pt>
                <c:pt idx="15">
                  <c:v>0.02175936588216118</c:v>
                </c:pt>
                <c:pt idx="16">
                  <c:v>0.01984123893603415</c:v>
                </c:pt>
                <c:pt idx="17">
                  <c:v>0.02056869272346251</c:v>
                </c:pt>
                <c:pt idx="18">
                  <c:v>0.025496463214799987</c:v>
                </c:pt>
                <c:pt idx="19">
                  <c:v>0.024091230527078143</c:v>
                </c:pt>
                <c:pt idx="20">
                  <c:v>0.02544636438114091</c:v>
                </c:pt>
                <c:pt idx="21">
                  <c:v>0.021681910368922537</c:v>
                </c:pt>
                <c:pt idx="22">
                  <c:v>0.0261945484888152</c:v>
                </c:pt>
                <c:pt idx="23">
                  <c:v>0.020506917033482813</c:v>
                </c:pt>
                <c:pt idx="24">
                  <c:v>0.022525619210482642</c:v>
                </c:pt>
                <c:pt idx="25">
                  <c:v>0.024789204176197704</c:v>
                </c:pt>
                <c:pt idx="26">
                  <c:v>0.02118275358652901</c:v>
                </c:pt>
                <c:pt idx="27">
                  <c:v>0.026109035443619755</c:v>
                </c:pt>
                <c:pt idx="28">
                  <c:v>0.027863973578049192</c:v>
                </c:pt>
                <c:pt idx="29">
                  <c:v>0.01941856683499686</c:v>
                </c:pt>
                <c:pt idx="30">
                  <c:v>0.02283172990528972</c:v>
                </c:pt>
                <c:pt idx="31">
                  <c:v>0.017794055102432163</c:v>
                </c:pt>
                <c:pt idx="32">
                  <c:v>0.024110900487749054</c:v>
                </c:pt>
                <c:pt idx="33">
                  <c:v>0.02130785870004287</c:v>
                </c:pt>
                <c:pt idx="34">
                  <c:v>0.027970944374991667</c:v>
                </c:pt>
                <c:pt idx="35">
                  <c:v>0.02118021926991548</c:v>
                </c:pt>
                <c:pt idx="36">
                  <c:v>0.02358201399727306</c:v>
                </c:pt>
                <c:pt idx="37">
                  <c:v>0.026835874242670213</c:v>
                </c:pt>
                <c:pt idx="38">
                  <c:v>0.017522313701259118</c:v>
                </c:pt>
                <c:pt idx="39">
                  <c:v>0.02020523415983523</c:v>
                </c:pt>
                <c:pt idx="40">
                  <c:v>0.018393349926535546</c:v>
                </c:pt>
                <c:pt idx="41">
                  <c:v>0.017982472015253298</c:v>
                </c:pt>
                <c:pt idx="42">
                  <c:v>0.019264087646166925</c:v>
                </c:pt>
                <c:pt idx="43">
                  <c:v>0.020065961411115302</c:v>
                </c:pt>
                <c:pt idx="44">
                  <c:v>0.020711713721950478</c:v>
                </c:pt>
                <c:pt idx="45">
                  <c:v>0.022461300822471345</c:v>
                </c:pt>
                <c:pt idx="46">
                  <c:v>0.012992364766982567</c:v>
                </c:pt>
                <c:pt idx="47">
                  <c:v>0.011742289818934049</c:v>
                </c:pt>
                <c:pt idx="48">
                  <c:v>0.009786882359019894</c:v>
                </c:pt>
                <c:pt idx="49">
                  <c:v>0.015452638254025472</c:v>
                </c:pt>
                <c:pt idx="50">
                  <c:v>0.015133689246167356</c:v>
                </c:pt>
                <c:pt idx="51">
                  <c:v>0.021248452339924923</c:v>
                </c:pt>
                <c:pt idx="52">
                  <c:v>0.02549639529601873</c:v>
                </c:pt>
                <c:pt idx="53">
                  <c:v>0.02549639529601873</c:v>
                </c:pt>
                <c:pt idx="54">
                  <c:v>0.017151770362073923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4512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2154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373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3658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913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7546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6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8656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308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365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969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5971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6081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7199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9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050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073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9/9/2025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97121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On-screen Show (16:9)</PresentationFormat>
  <Paragraphs>234</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2025-09-09T09:34:22Z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