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45.xml" ContentType="application/vnd.ms-office.chartcolorstyle+xml"/>
  <Override PartName="/ppt/charts/colors46.xml" ContentType="application/vnd.ms-office.chartcolorstyle+xml"/>
  <Override PartName="/ppt/charts/colors47.xml" ContentType="application/vnd.ms-office.chartcolorstyle+xml"/>
  <Override PartName="/ppt/charts/colors48.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45.xml" ContentType="application/vnd.ms-office.chartstyle+xml"/>
  <Override PartName="/ppt/charts/style46.xml" ContentType="application/vnd.ms-office.chartstyle+xml"/>
  <Override PartName="/ppt/charts/style47.xml" ContentType="application/vnd.ms-office.chartstyle+xml"/>
  <Override PartName="/ppt/charts/style48.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5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F00FD060-BE2B-4E9B-991E-8FAD4E4595C0}">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Lst>
        </p14:section>
        <p14:section name="Sector Shelf Price/Vol Comparison" id="{BD45E944-8FAB-49A9-9653-48540DDE520D}">
          <p14:sldIdLst>
            <p14:sldId id="2147477377"/>
            <p14:sldId id="2147477378"/>
            <p14:sldId id="2147477379"/>
            <p14:sldId id="2147477380"/>
            <p14:sldId id="2147477381"/>
            <p14:sldId id="2147477382"/>
            <p14:sldId id="2147477383"/>
            <p14:sldId id="2147477384"/>
            <p14:sldId id="2147477385"/>
            <p14:sldId id="2147477386"/>
            <p14:sldId id="2147477387"/>
            <p14:sldId id="2147477388"/>
          </p14:sldIdLst>
        </p14:section>
        <p14:section name="Segment Avg Price/Vol Comparison" id="{953CF93E-21CE-4126-B9A7-B996987C3DA3}">
          <p14:sldIdLst>
            <p14:sldId id="2147477389"/>
            <p14:sldId id="2147477390"/>
            <p14:sldId id="2147477391"/>
            <p14:sldId id="2147477392"/>
            <p14:sldId id="2147477393"/>
            <p14:sldId id="2147477394"/>
            <p14:sldId id="2147477395"/>
            <p14:sldId id="2147477396"/>
            <p14:sldId id="2147477397"/>
            <p14:sldId id="2147477398"/>
            <p14:sldId id="2147477399"/>
            <p14:sldId id="2147477400"/>
          </p14:sldIdLst>
        </p14:section>
        <p14:section name="Segment Shelf Price/Vol Comparison" id="{1A8D1CED-64C2-4076-A334-FB3C8D02BFC8}">
          <p14:sldIdLst>
            <p14:sldId id="2147477401"/>
            <p14:sldId id="2147477402"/>
            <p14:sldId id="2147477403"/>
            <p14:sldId id="2147477404"/>
            <p14:sldId id="2147477405"/>
            <p14:sldId id="2147477406"/>
            <p14:sldId id="2147477407"/>
            <p14:sldId id="2147477408"/>
            <p14:sldId id="2147477409"/>
            <p14:sldId id="2147477410"/>
            <p14:sldId id="2147477411"/>
            <p14:sldId id="214747741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27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58"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microsoft.com/office/2011/relationships/chartStyle" Target="style45.xml"/><Relationship Id="rId2" Type="http://schemas.microsoft.com/office/2011/relationships/chartColorStyle" Target="colors45.xml"/><Relationship Id="rId3"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microsoft.com/office/2011/relationships/chartStyle" Target="style46.xml"/><Relationship Id="rId2" Type="http://schemas.microsoft.com/office/2011/relationships/chartColorStyle" Target="colors46.xml"/><Relationship Id="rId3"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microsoft.com/office/2011/relationships/chartStyle" Target="style47.xml"/><Relationship Id="rId2" Type="http://schemas.microsoft.com/office/2011/relationships/chartColorStyle" Target="colors47.xml"/><Relationship Id="rId3"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microsoft.com/office/2011/relationships/chartStyle" Target="style48.xml"/><Relationship Id="rId2" Type="http://schemas.microsoft.com/office/2011/relationships/chartColorStyle" Target="colors48.xml"/><Relationship Id="rId3" Type="http://schemas.openxmlformats.org/officeDocument/2006/relationships/package" Target="../embeddings/Microsoft_Excel_Worksheet47.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IX 100</c:v>
                </c:pt>
                <c:pt idx="2">
                  <c:v>IX 174</c:v>
                </c:pt>
              </c:strCache>
            </c:strRef>
          </c:cat>
          <c:val>
            <c:numRef>
              <c:f>Sheet1!$B$2:$B$4</c:f>
              <c:numCache>
                <c:formatCode>General</c:formatCode>
                <c:ptCount val="3"/>
                <c:pt idx="0">
                  <c:v>11.56</c:v>
                </c:pt>
                <c:pt idx="1">
                  <c:v>19.86</c:v>
                </c:pt>
                <c:pt idx="2">
                  <c:v>7.75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136</a:t>
                    </a:r>
                  </a:p>
                  <a:p>
                    <a:r>
                      <a:t>13.5</a:t>
                    </a:r>
                  </a:p>
                </c:rich>
              </c:tx>
              <c:dLblPos val="l"/>
              <c:showLegendKey val="0"/>
              <c:showVal val="1"/>
              <c:showCatName val="0"/>
              <c:showSerName val="0"/>
              <c:showPercent val="0"/>
              <c:showBubbleSize val="0"/>
            </c:dLbl>
            <c:dLbl>
              <c:idx val="1"/>
              <c:tx>
                <c:rich>
                  <a:bodyPr/>
                  <a:lstStyle/>
                  <a:p>
                    <a:r>
                      <a:t>IX 100</a:t>
                    </a:r>
                  </a:p>
                  <a:p>
                    <a:r>
                      <a:t>18.55</a:t>
                    </a:r>
                  </a:p>
                </c:rich>
              </c:tx>
              <c:dLblPos val="l"/>
              <c:showLegendKey val="0"/>
              <c:showVal val="1"/>
              <c:showCatName val="0"/>
              <c:showSerName val="0"/>
              <c:showPercent val="0"/>
              <c:showBubbleSize val="0"/>
            </c:dLbl>
            <c:dLbl>
              <c:idx val="2"/>
              <c:tx>
                <c:rich>
                  <a:bodyPr/>
                  <a:lstStyle/>
                  <a:p>
                    <a:r>
                      <a:t>IX 174</a:t>
                    </a:r>
                  </a:p>
                  <a:p>
                    <a:r>
                      <a:t>11.29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IX 100</c:v>
                </c:pt>
                <c:pt idx="2">
                  <c:v>IX 174</c:v>
                </c:pt>
              </c:strCache>
            </c:strRef>
          </c:cat>
          <c:val>
            <c:numRef>
              <c:f>Sheet1!$C$2:$C$4</c:f>
              <c:numCache>
                <c:formatCode>General</c:formatCode>
                <c:ptCount val="3"/>
                <c:pt idx="0">
                  <c:v>13.5</c:v>
                </c:pt>
                <c:pt idx="1">
                  <c:v>18.55</c:v>
                </c:pt>
                <c:pt idx="2">
                  <c:v>11.29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IX 100</c:v>
                </c:pt>
                <c:pt idx="2">
                  <c:v>IX 174</c:v>
                </c:pt>
              </c:strCache>
            </c:strRef>
          </c:cat>
          <c:val>
            <c:numRef>
              <c:f>Sheet1!$D$2:$D$4</c:f>
              <c:numCache>
                <c:formatCode>General</c:formatCode>
                <c:ptCount val="3"/>
                <c:pt idx="0">
                  <c:v>9.9</c:v>
                </c:pt>
                <c:pt idx="1">
                  <c:v>25.94</c:v>
                </c:pt>
                <c:pt idx="2">
                  <c:v>6.5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IX 100</c:v>
                </c:pt>
                <c:pt idx="2">
                  <c:v>IX 174</c:v>
                </c:pt>
              </c:strCache>
            </c:strRef>
          </c:cat>
          <c:val>
            <c:numRef>
              <c:f>Sheet1!$E$2:$E$4</c:f>
              <c:numCache>
                <c:formatCode>General</c:formatCode>
                <c:ptCount val="3"/>
                <c:pt idx="0">
                  <c:v>11.99</c:v>
                </c:pt>
                <c:pt idx="1">
                  <c:v>33.65</c:v>
                </c:pt>
                <c:pt idx="2">
                  <c:v>9.01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Les Mousquetaires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IX 100</c:v>
                </c:pt>
                <c:pt idx="2">
                  <c:v>IX 174</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4.1547"/>
          <c:min val="5.997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Sheet1!$B$2:$B$4</c:f>
              <c:numCache>
                <c:formatCode>General</c:formatCode>
                <c:ptCount val="3"/>
                <c:pt idx="0">
                  <c:v>11.57</c:v>
                </c:pt>
                <c:pt idx="1">
                  <c:v>20.26</c:v>
                </c:pt>
                <c:pt idx="2">
                  <c:v>7.76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136</a:t>
                    </a:r>
                  </a:p>
                  <a:p>
                    <a:r>
                      <a:t>13.31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Sheet1!$C$2:$C$4</c:f>
              <c:numCache>
                <c:formatCode>General</c:formatCode>
                <c:ptCount val="3"/>
                <c:pt idx="0">
                  <c:v>13.31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Sheet1!$D$2:$D$4</c:f>
              <c:numCache>
                <c:formatCode>General</c:formatCode>
                <c:ptCount val="3"/>
                <c:pt idx="0">
                  <c:v>9.8</c:v>
                </c:pt>
                <c:pt idx="1">
                  <c:v>19.78</c:v>
                </c:pt>
                <c:pt idx="2">
                  <c:v>6.5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Paturages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Top Budget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576"/>
          <c:min val="5.99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103</c:v>
                </c:pt>
              </c:strCache>
            </c:strRef>
          </c:cat>
          <c:val>
            <c:numRef>
              <c:f>Sheet1!$B$2:$B$4</c:f>
              <c:numCache>
                <c:formatCode>General</c:formatCode>
                <c:ptCount val="3"/>
                <c:pt idx="0">
                  <c:v>11.57</c:v>
                </c:pt>
                <c:pt idx="1">
                  <c:v>20.26</c:v>
                </c:pt>
                <c:pt idx="2">
                  <c:v>7.76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115</a:t>
                    </a:r>
                  </a:p>
                  <a:p>
                    <a:r>
                      <a:t>11.27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103</a:t>
                    </a:r>
                  </a:p>
                  <a:p>
                    <a:r>
                      <a:t>6.71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103</c:v>
                </c:pt>
              </c:strCache>
            </c:strRef>
          </c:cat>
          <c:val>
            <c:numRef>
              <c:f>Sheet1!$C$2:$C$4</c:f>
              <c:numCache>
                <c:formatCode>General</c:formatCode>
                <c:ptCount val="3"/>
                <c:pt idx="0">
                  <c:v>11.27</c:v>
                </c:pt>
                <c:pt idx="2">
                  <c:v>6.71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103</c:v>
                </c:pt>
              </c:strCache>
            </c:strRef>
          </c:cat>
          <c:val>
            <c:numRef>
              <c:f>Sheet1!$D$2:$D$4</c:f>
              <c:numCache>
                <c:formatCode>General</c:formatCode>
                <c:ptCount val="3"/>
                <c:pt idx="0">
                  <c:v>9.8</c:v>
                </c:pt>
                <c:pt idx="1">
                  <c:v>19.78</c:v>
                </c:pt>
                <c:pt idx="2">
                  <c:v>6.5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Top Budget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103</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Paturages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103</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576"/>
          <c:min val="5.99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100</c:v>
                </c:pt>
                <c:pt idx="2">
                  <c:v>IX 174</c:v>
                </c:pt>
              </c:strCache>
            </c:strRef>
          </c:cat>
          <c:val>
            <c:numRef>
              <c:f>Sheet1!$B$2:$B$4</c:f>
              <c:numCache>
                <c:formatCode>General</c:formatCode>
                <c:ptCount val="3"/>
                <c:pt idx="0">
                  <c:v>11.57</c:v>
                </c:pt>
                <c:pt idx="1">
                  <c:v>20.26</c:v>
                </c:pt>
                <c:pt idx="2">
                  <c:v>7.76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165</a:t>
                    </a:r>
                  </a:p>
                  <a:p>
                    <a:r>
                      <a:t>16.21</a:t>
                    </a:r>
                  </a:p>
                </c:rich>
              </c:tx>
              <c:dLblPos val="l"/>
              <c:showLegendKey val="0"/>
              <c:showVal val="1"/>
              <c:showCatName val="0"/>
              <c:showSerName val="0"/>
              <c:showPercent val="0"/>
              <c:showBubbleSize val="0"/>
            </c:dLbl>
            <c:dLbl>
              <c:idx val="1"/>
              <c:tx>
                <c:rich>
                  <a:bodyPr/>
                  <a:lstStyle/>
                  <a:p>
                    <a:r>
                      <a:t>IX 100</a:t>
                    </a:r>
                  </a:p>
                  <a:p>
                    <a:r>
                      <a:t>35.67</a:t>
                    </a:r>
                  </a:p>
                </c:rich>
              </c:tx>
              <c:dLblPos val="l"/>
              <c:showLegendKey val="0"/>
              <c:showVal val="1"/>
              <c:showCatName val="0"/>
              <c:showSerName val="0"/>
              <c:showPercent val="0"/>
              <c:showBubbleSize val="0"/>
            </c:dLbl>
            <c:dLbl>
              <c:idx val="2"/>
              <c:tx>
                <c:rich>
                  <a:bodyPr/>
                  <a:lstStyle/>
                  <a:p>
                    <a:r>
                      <a:t>IX 174</a:t>
                    </a:r>
                  </a:p>
                  <a:p>
                    <a:r>
                      <a:t>11.3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100</c:v>
                </c:pt>
                <c:pt idx="2">
                  <c:v>IX 174</c:v>
                </c:pt>
              </c:strCache>
            </c:strRef>
          </c:cat>
          <c:val>
            <c:numRef>
              <c:f>Sheet1!$C$2:$C$4</c:f>
              <c:numCache>
                <c:formatCode>General</c:formatCode>
                <c:ptCount val="3"/>
                <c:pt idx="0">
                  <c:v>16.21</c:v>
                </c:pt>
                <c:pt idx="1">
                  <c:v>35.67</c:v>
                </c:pt>
                <c:pt idx="2">
                  <c:v>11.3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100</c:v>
                </c:pt>
                <c:pt idx="2">
                  <c:v>IX 174</c:v>
                </c:pt>
              </c:strCache>
            </c:strRef>
          </c:cat>
          <c:val>
            <c:numRef>
              <c:f>Sheet1!$D$2:$D$4</c:f>
              <c:numCache>
                <c:formatCode>General</c:formatCode>
                <c:ptCount val="3"/>
                <c:pt idx="0">
                  <c:v>9.8</c:v>
                </c:pt>
                <c:pt idx="1">
                  <c:v>19.78</c:v>
                </c:pt>
                <c:pt idx="2">
                  <c:v>6.5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Top Budget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100</c:v>
                </c:pt>
                <c:pt idx="2">
                  <c:v>IX 174</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Paturages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100</c:v>
                </c:pt>
                <c:pt idx="2">
                  <c:v>IX 174</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6.1698"/>
          <c:min val="5.99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IX 100</c:v>
                </c:pt>
                <c:pt idx="2">
                  <c:v>IX 160</c:v>
                </c:pt>
              </c:strCache>
            </c:strRef>
          </c:cat>
          <c:val>
            <c:numRef>
              <c:f>Sheet1!$B$2:$B$4</c:f>
              <c:numCache>
                <c:formatCode>General</c:formatCode>
                <c:ptCount val="3"/>
                <c:pt idx="0">
                  <c:v>11.97</c:v>
                </c:pt>
                <c:pt idx="1">
                  <c:v>21.08</c:v>
                </c:pt>
                <c:pt idx="2">
                  <c:v>7.97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138</a:t>
                    </a:r>
                  </a:p>
                  <a:p>
                    <a:r>
                      <a:t>14.02</a:t>
                    </a:r>
                  </a:p>
                </c:rich>
              </c:tx>
              <c:dLblPos val="l"/>
              <c:showLegendKey val="0"/>
              <c:showVal val="1"/>
              <c:showCatName val="0"/>
              <c:showSerName val="0"/>
              <c:showPercent val="0"/>
              <c:showBubbleSize val="0"/>
            </c:dLbl>
            <c:dLbl>
              <c:idx val="1"/>
              <c:tx>
                <c:rich>
                  <a:bodyPr/>
                  <a:lstStyle/>
                  <a:p>
                    <a:r>
                      <a:t>IX 100</a:t>
                    </a:r>
                  </a:p>
                  <a:p>
                    <a:r>
                      <a:t>19.55</a:t>
                    </a:r>
                  </a:p>
                </c:rich>
              </c:tx>
              <c:dLblPos val="l"/>
              <c:showLegendKey val="0"/>
              <c:showVal val="1"/>
              <c:showCatName val="0"/>
              <c:showSerName val="0"/>
              <c:showPercent val="0"/>
              <c:showBubbleSize val="0"/>
            </c:dLbl>
            <c:dLbl>
              <c:idx val="2"/>
              <c:tx>
                <c:rich>
                  <a:bodyPr/>
                  <a:lstStyle/>
                  <a:p>
                    <a:r>
                      <a:t>IX 160</a:t>
                    </a:r>
                  </a:p>
                  <a:p>
                    <a:r>
                      <a:t>10.64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IX 100</c:v>
                </c:pt>
                <c:pt idx="2">
                  <c:v>IX 160</c:v>
                </c:pt>
              </c:strCache>
            </c:strRef>
          </c:cat>
          <c:val>
            <c:numRef>
              <c:f>Sheet1!$C$2:$C$4</c:f>
              <c:numCache>
                <c:formatCode>General</c:formatCode>
                <c:ptCount val="3"/>
                <c:pt idx="0">
                  <c:v>14.02</c:v>
                </c:pt>
                <c:pt idx="1">
                  <c:v>19.55</c:v>
                </c:pt>
                <c:pt idx="2">
                  <c:v>10.64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IX 100</c:v>
                </c:pt>
                <c:pt idx="2">
                  <c:v>IX 160</c:v>
                </c:pt>
              </c:strCache>
            </c:strRef>
          </c:cat>
          <c:val>
            <c:numRef>
              <c:f>Sheet1!$D$2:$D$4</c:f>
              <c:numCache>
                <c:formatCode>General</c:formatCode>
                <c:ptCount val="3"/>
                <c:pt idx="0">
                  <c:v>10.18</c:v>
                </c:pt>
                <c:pt idx="1">
                  <c:v>27.48</c:v>
                </c:pt>
                <c:pt idx="2">
                  <c:v>6.66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IX 100</c:v>
                </c:pt>
                <c:pt idx="2">
                  <c:v>IX 160</c:v>
                </c:pt>
              </c:strCache>
            </c:strRef>
          </c:cat>
          <c:val>
            <c:numRef>
              <c:f>Sheet1!$E$2:$E$4</c:f>
              <c:numCache>
                <c:formatCode>General</c:formatCode>
                <c:ptCount val="3"/>
                <c:pt idx="0">
                  <c:v>12.36</c:v>
                </c:pt>
                <c:pt idx="1">
                  <c:v>34.05</c:v>
                </c:pt>
                <c:pt idx="2">
                  <c:v>9.24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Les Mousquetaires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IX 100</c:v>
                </c:pt>
                <c:pt idx="2">
                  <c:v>IX 160</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4.5541"/>
          <c:min val="6.156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Sheet1!$B$2:$B$3</c:f>
              <c:numCache>
                <c:formatCode>General</c:formatCode>
                <c:ptCount val="2"/>
                <c:pt idx="0">
                  <c:v>13.03</c:v>
                </c:pt>
                <c:pt idx="1">
                  <c:v>21.78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127</a:t>
                    </a:r>
                  </a:p>
                  <a:p>
                    <a:r>
                      <a:t>14.32</a:t>
                    </a:r>
                  </a:p>
                </c:rich>
              </c:tx>
              <c:dLblPos val="l"/>
              <c:showLegendKey val="0"/>
              <c:showVal val="1"/>
              <c:showCatName val="0"/>
              <c:showSerName val="0"/>
              <c:showPercent val="0"/>
              <c:showBubbleSize val="0"/>
            </c:dLbl>
            <c:dLbl>
              <c:idx val="1"/>
              <c:tx>
                <c:rich>
                  <a:bodyPr/>
                  <a:lstStyle/>
                  <a:p>
                    <a:r>
                      <a:t>IX 100</a:t>
                    </a:r>
                  </a:p>
                  <a:p>
                    <a:r>
                      <a:t>20.11</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Sheet1!$C$2:$C$3</c:f>
              <c:numCache>
                <c:formatCode>General</c:formatCode>
                <c:ptCount val="2"/>
                <c:pt idx="0">
                  <c:v>14.32</c:v>
                </c:pt>
                <c:pt idx="1">
                  <c:v>20.11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Sheet1!$D$2:$D$3</c:f>
              <c:numCache>
                <c:formatCode>General</c:formatCode>
                <c:ptCount val="2"/>
                <c:pt idx="0">
                  <c:v>11.3</c:v>
                </c:pt>
                <c:pt idx="1">
                  <c:v>31.41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Sheet1!$E$2:$E$3</c:f>
              <c:numCache>
                <c:formatCode>General</c:formatCode>
                <c:ptCount val="2"/>
                <c:pt idx="0">
                  <c:v>13.12</c:v>
                </c:pt>
                <c:pt idx="1">
                  <c:v>23.36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Upfield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9087"/>
          <c:min val="10.8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148</c:v>
                </c:pt>
                <c:pt idx="1">
                  <c:v>IX 100</c:v>
                </c:pt>
                <c:pt idx="2">
                  <c:v>IX 170</c:v>
                </c:pt>
              </c:strCache>
            </c:strRef>
          </c:cat>
          <c:val>
            <c:numRef>
              <c:f>Sheet1!$B$2:$B$4</c:f>
              <c:numCache>
                <c:formatCode>General</c:formatCode>
                <c:ptCount val="3"/>
                <c:pt idx="0">
                  <c:v>11.61</c:v>
                </c:pt>
                <c:pt idx="1">
                  <c:v>20.67</c:v>
                </c:pt>
                <c:pt idx="2">
                  <c:v>7.94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148</a:t>
                    </a:r>
                  </a:p>
                  <a:p>
                    <a:r>
                      <a:t>14.4</a:t>
                    </a:r>
                  </a:p>
                </c:rich>
              </c:tx>
              <c:dLblPos val="l"/>
              <c:showLegendKey val="0"/>
              <c:showVal val="1"/>
              <c:showCatName val="0"/>
              <c:showSerName val="0"/>
              <c:showPercent val="0"/>
              <c:showBubbleSize val="0"/>
            </c:dLbl>
            <c:dLbl>
              <c:idx val="1"/>
              <c:tx>
                <c:rich>
                  <a:bodyPr/>
                  <a:lstStyle/>
                  <a:p>
                    <a:r>
                      <a:t>IX 100</a:t>
                    </a:r>
                  </a:p>
                  <a:p>
                    <a:r>
                      <a:t>19.96</a:t>
                    </a:r>
                  </a:p>
                </c:rich>
              </c:tx>
              <c:dLblPos val="l"/>
              <c:showLegendKey val="0"/>
              <c:showVal val="1"/>
              <c:showCatName val="0"/>
              <c:showSerName val="0"/>
              <c:showPercent val="0"/>
              <c:showBubbleSize val="0"/>
            </c:dLbl>
            <c:dLbl>
              <c:idx val="2"/>
              <c:tx>
                <c:rich>
                  <a:bodyPr/>
                  <a:lstStyle/>
                  <a:p>
                    <a:r>
                      <a:t>IX 170</a:t>
                    </a:r>
                  </a:p>
                  <a:p>
                    <a:r>
                      <a:t>11.31</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148</c:v>
                </c:pt>
                <c:pt idx="1">
                  <c:v>IX 100</c:v>
                </c:pt>
                <c:pt idx="2">
                  <c:v>IX 170</c:v>
                </c:pt>
              </c:strCache>
            </c:strRef>
          </c:cat>
          <c:val>
            <c:numRef>
              <c:f>Sheet1!$C$2:$C$4</c:f>
              <c:numCache>
                <c:formatCode>General</c:formatCode>
                <c:ptCount val="3"/>
                <c:pt idx="0">
                  <c:v>14.4</c:v>
                </c:pt>
                <c:pt idx="1">
                  <c:v>19.96</c:v>
                </c:pt>
                <c:pt idx="2">
                  <c:v>11.31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148</c:v>
                </c:pt>
                <c:pt idx="1">
                  <c:v>IX 100</c:v>
                </c:pt>
                <c:pt idx="2">
                  <c:v>IX 170</c:v>
                </c:pt>
              </c:strCache>
            </c:strRef>
          </c:cat>
          <c:val>
            <c:numRef>
              <c:f>Sheet1!$D$2:$D$4</c:f>
              <c:numCache>
                <c:formatCode>General</c:formatCode>
                <c:ptCount val="3"/>
                <c:pt idx="0">
                  <c:v>9.76</c:v>
                </c:pt>
                <c:pt idx="1">
                  <c:v>20.72</c:v>
                </c:pt>
                <c:pt idx="2">
                  <c:v>6.65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148</c:v>
                </c:pt>
                <c:pt idx="1">
                  <c:v>IX 100</c:v>
                </c:pt>
                <c:pt idx="2">
                  <c:v>IX 170</c:v>
                </c:pt>
              </c:strCache>
            </c:strRef>
          </c:cat>
          <c:val>
            <c:numRef>
              <c:f>Sheet1!$E$2:$E$4</c:f>
              <c:numCache>
                <c:formatCode>General</c:formatCode>
                <c:ptCount val="3"/>
                <c:pt idx="0">
                  <c:v>12.26</c:v>
                </c:pt>
                <c:pt idx="1">
                  <c:v>8.08</c:v>
                </c:pt>
                <c:pt idx="2">
                  <c:v>9.19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Les Mousquetaires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148</c:v>
                </c:pt>
                <c:pt idx="1">
                  <c:v>IX 100</c:v>
                </c:pt>
                <c:pt idx="2">
                  <c:v>IX 170</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1.2173"/>
          <c:min val="6.147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Sheet1!$B$2:$B$4</c:f>
              <c:numCache>
                <c:formatCode>General</c:formatCode>
                <c:ptCount val="3"/>
                <c:pt idx="0">
                  <c:v>11.97</c:v>
                </c:pt>
                <c:pt idx="1">
                  <c:v>21.08</c:v>
                </c:pt>
                <c:pt idx="2">
                  <c:v>7.97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132</a:t>
                    </a:r>
                  </a:p>
                  <a:p>
                    <a:r>
                      <a:t>13.47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Sheet1!$C$2:$C$4</c:f>
              <c:numCache>
                <c:formatCode>General</c:formatCode>
                <c:ptCount val="3"/>
                <c:pt idx="0">
                  <c:v>13.47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Sheet1!$D$2:$D$4</c:f>
              <c:numCache>
                <c:formatCode>General</c:formatCode>
                <c:ptCount val="3"/>
                <c:pt idx="0">
                  <c:v>10.18</c:v>
                </c:pt>
                <c:pt idx="1">
                  <c:v>27.48</c:v>
                </c:pt>
                <c:pt idx="2">
                  <c:v>6.66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Top Budget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Paturages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9811"/>
          <c:min val="6.156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143</c:v>
                </c:pt>
              </c:strCache>
            </c:strRef>
          </c:cat>
          <c:val>
            <c:numRef>
              <c:f>Sheet1!$B$2:$B$4</c:f>
              <c:numCache>
                <c:formatCode>General</c:formatCode>
                <c:ptCount val="3"/>
                <c:pt idx="0">
                  <c:v>11.97</c:v>
                </c:pt>
                <c:pt idx="1">
                  <c:v>21.08</c:v>
                </c:pt>
                <c:pt idx="2">
                  <c:v>7.97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108</a:t>
                    </a:r>
                  </a:p>
                  <a:p>
                    <a:r>
                      <a:t>10.98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143</a:t>
                    </a:r>
                  </a:p>
                  <a:p>
                    <a:r>
                      <a:t>9.51</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143</c:v>
                </c:pt>
              </c:strCache>
            </c:strRef>
          </c:cat>
          <c:val>
            <c:numRef>
              <c:f>Sheet1!$C$2:$C$4</c:f>
              <c:numCache>
                <c:formatCode>General</c:formatCode>
                <c:ptCount val="3"/>
                <c:pt idx="0">
                  <c:v>10.98</c:v>
                </c:pt>
                <c:pt idx="2">
                  <c:v>9.51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143</c:v>
                </c:pt>
              </c:strCache>
            </c:strRef>
          </c:cat>
          <c:val>
            <c:numRef>
              <c:f>Sheet1!$D$2:$D$4</c:f>
              <c:numCache>
                <c:formatCode>General</c:formatCode>
                <c:ptCount val="3"/>
                <c:pt idx="0">
                  <c:v>10.18</c:v>
                </c:pt>
                <c:pt idx="1">
                  <c:v>27.48</c:v>
                </c:pt>
                <c:pt idx="2">
                  <c:v>6.66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Top Budget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143</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Paturages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143</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9811"/>
          <c:min val="6.156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161</c:v>
                </c:pt>
                <c:pt idx="1">
                  <c:v>IX 100</c:v>
                </c:pt>
                <c:pt idx="2">
                  <c:v>IX 170</c:v>
                </c:pt>
              </c:strCache>
            </c:strRef>
          </c:cat>
          <c:val>
            <c:numRef>
              <c:f>Sheet1!$B$2:$B$4</c:f>
              <c:numCache>
                <c:formatCode>General</c:formatCode>
                <c:ptCount val="3"/>
                <c:pt idx="0">
                  <c:v>11.97</c:v>
                </c:pt>
                <c:pt idx="1">
                  <c:v>21.08</c:v>
                </c:pt>
                <c:pt idx="2">
                  <c:v>7.97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161</a:t>
                    </a:r>
                  </a:p>
                  <a:p>
                    <a:r>
                      <a:t>16.42</a:t>
                    </a:r>
                  </a:p>
                </c:rich>
              </c:tx>
              <c:dLblPos val="l"/>
              <c:showLegendKey val="0"/>
              <c:showVal val="1"/>
              <c:showCatName val="0"/>
              <c:showSerName val="0"/>
              <c:showPercent val="0"/>
              <c:showBubbleSize val="0"/>
            </c:dLbl>
            <c:dLbl>
              <c:idx val="1"/>
              <c:tx>
                <c:rich>
                  <a:bodyPr/>
                  <a:lstStyle/>
                  <a:p>
                    <a:r>
                      <a:t>IX 100</a:t>
                    </a:r>
                  </a:p>
                  <a:p>
                    <a:r>
                      <a:t>36.18</a:t>
                    </a:r>
                  </a:p>
                </c:rich>
              </c:tx>
              <c:dLblPos val="l"/>
              <c:showLegendKey val="0"/>
              <c:showVal val="1"/>
              <c:showCatName val="0"/>
              <c:showSerName val="0"/>
              <c:showPercent val="0"/>
              <c:showBubbleSize val="0"/>
            </c:dLbl>
            <c:dLbl>
              <c:idx val="2"/>
              <c:tx>
                <c:rich>
                  <a:bodyPr/>
                  <a:lstStyle/>
                  <a:p>
                    <a:r>
                      <a:t>IX 170</a:t>
                    </a:r>
                  </a:p>
                  <a:p>
                    <a:r>
                      <a:t>11.3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161</c:v>
                </c:pt>
                <c:pt idx="1">
                  <c:v>IX 100</c:v>
                </c:pt>
                <c:pt idx="2">
                  <c:v>IX 170</c:v>
                </c:pt>
              </c:strCache>
            </c:strRef>
          </c:cat>
          <c:val>
            <c:numRef>
              <c:f>Sheet1!$C$2:$C$4</c:f>
              <c:numCache>
                <c:formatCode>General</c:formatCode>
                <c:ptCount val="3"/>
                <c:pt idx="0">
                  <c:v>16.42</c:v>
                </c:pt>
                <c:pt idx="1">
                  <c:v>36.18</c:v>
                </c:pt>
                <c:pt idx="2">
                  <c:v>11.3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161</c:v>
                </c:pt>
                <c:pt idx="1">
                  <c:v>IX 100</c:v>
                </c:pt>
                <c:pt idx="2">
                  <c:v>IX 170</c:v>
                </c:pt>
              </c:strCache>
            </c:strRef>
          </c:cat>
          <c:val>
            <c:numRef>
              <c:f>Sheet1!$D$2:$D$4</c:f>
              <c:numCache>
                <c:formatCode>General</c:formatCode>
                <c:ptCount val="3"/>
                <c:pt idx="0">
                  <c:v>10.18</c:v>
                </c:pt>
                <c:pt idx="1">
                  <c:v>27.48</c:v>
                </c:pt>
                <c:pt idx="2">
                  <c:v>6.66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Top Budget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161</c:v>
                </c:pt>
                <c:pt idx="1">
                  <c:v>IX 100</c:v>
                </c:pt>
                <c:pt idx="2">
                  <c:v>IX 170</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Paturages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161</c:v>
                </c:pt>
                <c:pt idx="1">
                  <c:v>IX 100</c:v>
                </c:pt>
                <c:pt idx="2">
                  <c:v>IX 170</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6.6758"/>
          <c:min val="6.156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122</c:v>
                </c:pt>
                <c:pt idx="1">
                  <c:v/>
                </c:pt>
              </c:strCache>
            </c:strRef>
          </c:cat>
          <c:val>
            <c:numRef>
              <c:f>Sheet1!$B$2:$B$3</c:f>
              <c:numCache>
                <c:formatCode>General</c:formatCode>
                <c:ptCount val="2"/>
                <c:pt idx="0">
                  <c:v>13.03</c:v>
                </c:pt>
                <c:pt idx="1">
                  <c:v>21.78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122</a:t>
                    </a:r>
                  </a:p>
                  <a:p>
                    <a:r>
                      <a:t>13.79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122</c:v>
                </c:pt>
                <c:pt idx="1">
                  <c:v/>
                </c:pt>
              </c:strCache>
            </c:strRef>
          </c:cat>
          <c:val>
            <c:numRef>
              <c:f>Sheet1!$C$2:$C$3</c:f>
              <c:numCache>
                <c:formatCode>General</c:formatCode>
                <c:ptCount val="2"/>
                <c:pt idx="0">
                  <c:v>13.79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122</c:v>
                </c:pt>
                <c:pt idx="1">
                  <c:v/>
                </c:pt>
              </c:strCache>
            </c:strRef>
          </c:cat>
          <c:val>
            <c:numRef>
              <c:f>Sheet1!$D$2:$D$3</c:f>
              <c:numCache>
                <c:formatCode>General</c:formatCode>
                <c:ptCount val="2"/>
                <c:pt idx="0">
                  <c:v>11.3</c:v>
                </c:pt>
                <c:pt idx="1">
                  <c:v>31.41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122</c:v>
                </c:pt>
                <c:pt idx="1">
                  <c:v/>
                </c:pt>
              </c:strCache>
            </c:strRef>
          </c:cat>
          <c:val>
            <c:numRef>
              <c:f>Sheet1!$E$2:$E$3</c:f>
              <c:numCache>
                <c:formatCode>General</c:formatCode>
                <c:ptCount val="2"/>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122</c:v>
                </c:pt>
                <c:pt idx="1">
                  <c:v/>
                </c:pt>
              </c:strCache>
            </c:strRef>
          </c:cat>
          <c:val>
            <c:numRef>
              <c:f>Sheet1!$F$2:$F$3</c:f>
              <c:numCache>
                <c:formatCode>General</c:formatCode>
                <c:ptCount val="2"/>
                <c:pt idx="1">
                  <c:v>18.61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9087"/>
          <c:min val="10.8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IX 100</c:v>
                </c:pt>
              </c:strCache>
            </c:strRef>
          </c:cat>
          <c:val>
            <c:numRef>
              <c:f>Sheet1!$B$2:$B$3</c:f>
              <c:numCache>
                <c:formatCode>General</c:formatCode>
                <c:ptCount val="2"/>
                <c:pt idx="0">
                  <c:v>12.45</c:v>
                </c:pt>
                <c:pt idx="1">
                  <c:v>20.99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120</a:t>
                    </a:r>
                  </a:p>
                  <a:p>
                    <a:r>
                      <a:t>13.18</a:t>
                    </a:r>
                  </a:p>
                </c:rich>
              </c:tx>
              <c:dLblPos val="l"/>
              <c:showLegendKey val="0"/>
              <c:showVal val="1"/>
              <c:showCatName val="0"/>
              <c:showSerName val="0"/>
              <c:showPercent val="0"/>
              <c:showBubbleSize val="0"/>
            </c:dLbl>
            <c:dLbl>
              <c:idx val="1"/>
              <c:tx>
                <c:rich>
                  <a:bodyPr/>
                  <a:lstStyle/>
                  <a:p>
                    <a:r>
                      <a:t>IX 100</a:t>
                    </a:r>
                  </a:p>
                  <a:p>
                    <a:r>
                      <a:t>19.61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IX 100</c:v>
                </c:pt>
              </c:strCache>
            </c:strRef>
          </c:cat>
          <c:val>
            <c:numRef>
              <c:f>Sheet1!$C$2:$C$3</c:f>
              <c:numCache>
                <c:formatCode>General</c:formatCode>
                <c:ptCount val="2"/>
                <c:pt idx="0">
                  <c:v>13.18</c:v>
                </c:pt>
                <c:pt idx="1">
                  <c:v>19.61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IX 100</c:v>
                </c:pt>
              </c:strCache>
            </c:strRef>
          </c:cat>
          <c:val>
            <c:numRef>
              <c:f>Sheet1!$D$2:$D$3</c:f>
              <c:numCache>
                <c:formatCode>General</c:formatCode>
                <c:ptCount val="2"/>
                <c:pt idx="0">
                  <c:v>10.99</c:v>
                </c:pt>
                <c:pt idx="1">
                  <c:v>31.32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IX 100</c:v>
                </c:pt>
              </c:strCache>
            </c:strRef>
          </c:cat>
          <c:val>
            <c:numRef>
              <c:f>Sheet1!$E$2:$E$3</c:f>
              <c:numCache>
                <c:formatCode>General</c:formatCode>
                <c:ptCount val="2"/>
                <c:pt idx="0">
                  <c:v>12.28</c:v>
                </c:pt>
                <c:pt idx="1">
                  <c:v>21.99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Upfield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IX 100</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8218"/>
          <c:min val="10.49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Sheet1!$B$2:$B$3</c:f>
              <c:numCache>
                <c:formatCode>General</c:formatCode>
                <c:ptCount val="2"/>
                <c:pt idx="0">
                  <c:v>13.03</c:v>
                </c:pt>
                <c:pt idx="1">
                  <c:v>21.78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100</a:t>
                    </a:r>
                  </a:p>
                  <a:p>
                    <a:r>
                      <a:t>11.3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Sheet1!$C$2:$C$3</c:f>
              <c:numCache>
                <c:formatCode>General</c:formatCode>
                <c:ptCount val="2"/>
                <c:pt idx="0">
                  <c:v>11.3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Sheet1!$D$2:$D$3</c:f>
              <c:numCache>
                <c:formatCode>General</c:formatCode>
                <c:ptCount val="2"/>
                <c:pt idx="0">
                  <c:v>11.3</c:v>
                </c:pt>
                <c:pt idx="1">
                  <c:v>31.41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Sheet1!$E$2:$E$3</c:f>
              <c:numCache>
                <c:formatCode>General</c:formatCode>
                <c:ptCount val="2"/>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Sheet1!$F$2:$F$3</c:f>
              <c:numCache>
                <c:formatCode>General</c:formatCode>
                <c:ptCount val="2"/>
                <c:pt idx="1">
                  <c:v>18.61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9087"/>
          <c:min val="10.8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195</c:v>
                </c:pt>
              </c:strCache>
            </c:strRef>
          </c:cat>
          <c:val>
            <c:numRef>
              <c:f>Sheet1!$B$2:$B$3</c:f>
              <c:numCache>
                <c:formatCode>General</c:formatCode>
                <c:ptCount val="2"/>
                <c:pt idx="0">
                  <c:v>13.03</c:v>
                </c:pt>
                <c:pt idx="1">
                  <c:v>21.78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150</a:t>
                    </a:r>
                  </a:p>
                  <a:p>
                    <a:r>
                      <a:t>16.98</a:t>
                    </a:r>
                  </a:p>
                </c:rich>
              </c:tx>
              <c:dLblPos val="l"/>
              <c:showLegendKey val="0"/>
              <c:showVal val="1"/>
              <c:showCatName val="0"/>
              <c:showSerName val="0"/>
              <c:showPercent val="0"/>
              <c:showBubbleSize val="0"/>
            </c:dLbl>
            <c:dLbl>
              <c:idx val="1"/>
              <c:tx>
                <c:rich>
                  <a:bodyPr/>
                  <a:lstStyle/>
                  <a:p>
                    <a:r>
                      <a:t>IX 195</a:t>
                    </a:r>
                  </a:p>
                  <a:p>
                    <a:r>
                      <a:t>36.38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195</c:v>
                </c:pt>
              </c:strCache>
            </c:strRef>
          </c:cat>
          <c:val>
            <c:numRef>
              <c:f>Sheet1!$C$2:$C$3</c:f>
              <c:numCache>
                <c:formatCode>General</c:formatCode>
                <c:ptCount val="2"/>
                <c:pt idx="0">
                  <c:v>16.98</c:v>
                </c:pt>
                <c:pt idx="1">
                  <c:v>36.38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195</c:v>
                </c:pt>
              </c:strCache>
            </c:strRef>
          </c:cat>
          <c:val>
            <c:numRef>
              <c:f>Sheet1!$D$2:$D$3</c:f>
              <c:numCache>
                <c:formatCode>General</c:formatCode>
                <c:ptCount val="2"/>
                <c:pt idx="0">
                  <c:v>11.3</c:v>
                </c:pt>
                <c:pt idx="1">
                  <c:v>31.41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195</c:v>
                </c:pt>
              </c:strCache>
            </c:strRef>
          </c:cat>
          <c:val>
            <c:numRef>
              <c:f>Sheet1!$E$2:$E$3</c:f>
              <c:numCache>
                <c:formatCode>General</c:formatCode>
                <c:ptCount val="2"/>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195</c:v>
                </c:pt>
              </c:strCache>
            </c:strRef>
          </c:cat>
          <c:val>
            <c:numRef>
              <c:f>Sheet1!$F$2:$F$3</c:f>
              <c:numCache>
                <c:formatCode>General</c:formatCode>
                <c:ptCount val="2"/>
                <c:pt idx="1">
                  <c:v>18.61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6.8837"/>
          <c:min val="10.8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141</c:v>
                </c:pt>
                <c:pt idx="1">
                  <c:v/>
                </c:pt>
                <c:pt idx="2">
                  <c:v/>
                </c:pt>
              </c:strCache>
            </c:strRef>
          </c:cat>
          <c:val>
            <c:numRef>
              <c:f>Sheet1!$B$2:$B$4</c:f>
              <c:numCache>
                <c:formatCode>General</c:formatCode>
                <c:ptCount val="3"/>
                <c:pt idx="0">
                  <c:v>11.61</c:v>
                </c:pt>
                <c:pt idx="1">
                  <c:v>20.67</c:v>
                </c:pt>
                <c:pt idx="2">
                  <c:v>7.94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141</a:t>
                    </a:r>
                  </a:p>
                  <a:p>
                    <a:r>
                      <a:t>13.72</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141</c:v>
                </c:pt>
                <c:pt idx="1">
                  <c:v/>
                </c:pt>
                <c:pt idx="2">
                  <c:v/>
                </c:pt>
              </c:strCache>
            </c:strRef>
          </c:cat>
          <c:val>
            <c:numRef>
              <c:f>Sheet1!$C$2:$C$4</c:f>
              <c:numCache>
                <c:formatCode>General</c:formatCode>
                <c:ptCount val="3"/>
                <c:pt idx="0">
                  <c:v>13.72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141</c:v>
                </c:pt>
                <c:pt idx="1">
                  <c:v/>
                </c:pt>
                <c:pt idx="2">
                  <c:v/>
                </c:pt>
              </c:strCache>
            </c:strRef>
          </c:cat>
          <c:val>
            <c:numRef>
              <c:f>Sheet1!$D$2:$D$4</c:f>
              <c:numCache>
                <c:formatCode>General</c:formatCode>
                <c:ptCount val="3"/>
                <c:pt idx="0">
                  <c:v>9.76</c:v>
                </c:pt>
                <c:pt idx="1">
                  <c:v>20.72</c:v>
                </c:pt>
                <c:pt idx="2">
                  <c:v>6.65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Paturages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141</c:v>
                </c:pt>
                <c:pt idx="1">
                  <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Top Budget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141</c:v>
                </c:pt>
                <c:pt idx="1">
                  <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1.2173"/>
          <c:min val="6.147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119</c:v>
                </c:pt>
                <c:pt idx="1">
                  <c:v/>
                </c:pt>
                <c:pt idx="2">
                  <c:v>IX 88</c:v>
                </c:pt>
              </c:strCache>
            </c:strRef>
          </c:cat>
          <c:val>
            <c:numRef>
              <c:f>Sheet1!$B$2:$B$4</c:f>
              <c:numCache>
                <c:formatCode>General</c:formatCode>
                <c:ptCount val="3"/>
                <c:pt idx="0">
                  <c:v>11.61</c:v>
                </c:pt>
                <c:pt idx="1">
                  <c:v>20.67</c:v>
                </c:pt>
                <c:pt idx="2">
                  <c:v>7.94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119</a:t>
                    </a:r>
                  </a:p>
                  <a:p>
                    <a:r>
                      <a:t>11.58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88</a:t>
                    </a:r>
                  </a:p>
                  <a:p>
                    <a:r>
                      <a:t>5.88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119</c:v>
                </c:pt>
                <c:pt idx="1">
                  <c:v/>
                </c:pt>
                <c:pt idx="2">
                  <c:v>IX 88</c:v>
                </c:pt>
              </c:strCache>
            </c:strRef>
          </c:cat>
          <c:val>
            <c:numRef>
              <c:f>Sheet1!$C$2:$C$4</c:f>
              <c:numCache>
                <c:formatCode>General</c:formatCode>
                <c:ptCount val="3"/>
                <c:pt idx="0">
                  <c:v>11.58</c:v>
                </c:pt>
                <c:pt idx="2">
                  <c:v>5.88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119</c:v>
                </c:pt>
                <c:pt idx="1">
                  <c:v/>
                </c:pt>
                <c:pt idx="2">
                  <c:v>IX 88</c:v>
                </c:pt>
              </c:strCache>
            </c:strRef>
          </c:cat>
          <c:val>
            <c:numRef>
              <c:f>Sheet1!$D$2:$D$4</c:f>
              <c:numCache>
                <c:formatCode>General</c:formatCode>
                <c:ptCount val="3"/>
                <c:pt idx="0">
                  <c:v>9.76</c:v>
                </c:pt>
                <c:pt idx="1">
                  <c:v>20.72</c:v>
                </c:pt>
                <c:pt idx="2">
                  <c:v>6.65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Top Budget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119</c:v>
                </c:pt>
                <c:pt idx="1">
                  <c:v/>
                </c:pt>
                <c:pt idx="2">
                  <c:v>IX 88</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Paturages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119</c:v>
                </c:pt>
                <c:pt idx="1">
                  <c:v/>
                </c:pt>
                <c:pt idx="2">
                  <c:v>IX 88</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1.2173"/>
          <c:min val="5.37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100</c:v>
                </c:pt>
                <c:pt idx="2">
                  <c:v>IX 170</c:v>
                </c:pt>
              </c:strCache>
            </c:strRef>
          </c:cat>
          <c:val>
            <c:numRef>
              <c:f>Sheet1!$B$2:$B$4</c:f>
              <c:numCache>
                <c:formatCode>General</c:formatCode>
                <c:ptCount val="3"/>
                <c:pt idx="0">
                  <c:v>11.61</c:v>
                </c:pt>
                <c:pt idx="1">
                  <c:v>20.67</c:v>
                </c:pt>
                <c:pt idx="2">
                  <c:v>7.94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169</a:t>
                    </a:r>
                  </a:p>
                  <a:p>
                    <a:r>
                      <a:t>16.49</a:t>
                    </a:r>
                  </a:p>
                </c:rich>
              </c:tx>
              <c:dLblPos val="l"/>
              <c:showLegendKey val="0"/>
              <c:showVal val="1"/>
              <c:showCatName val="0"/>
              <c:showSerName val="0"/>
              <c:showPercent val="0"/>
              <c:showBubbleSize val="0"/>
            </c:dLbl>
            <c:dLbl>
              <c:idx val="1"/>
              <c:tx>
                <c:rich>
                  <a:bodyPr/>
                  <a:lstStyle/>
                  <a:p>
                    <a:r>
                      <a:t>IX 100</a:t>
                    </a:r>
                  </a:p>
                  <a:p>
                    <a:r>
                      <a:t>36.81</a:t>
                    </a:r>
                  </a:p>
                </c:rich>
              </c:tx>
              <c:dLblPos val="l"/>
              <c:showLegendKey val="0"/>
              <c:showVal val="1"/>
              <c:showCatName val="0"/>
              <c:showSerName val="0"/>
              <c:showPercent val="0"/>
              <c:showBubbleSize val="0"/>
            </c:dLbl>
            <c:dLbl>
              <c:idx val="2"/>
              <c:tx>
                <c:rich>
                  <a:bodyPr/>
                  <a:lstStyle/>
                  <a:p>
                    <a:r>
                      <a:t>IX 170</a:t>
                    </a:r>
                  </a:p>
                  <a:p>
                    <a:r>
                      <a:t>11.32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100</c:v>
                </c:pt>
                <c:pt idx="2">
                  <c:v>IX 170</c:v>
                </c:pt>
              </c:strCache>
            </c:strRef>
          </c:cat>
          <c:val>
            <c:numRef>
              <c:f>Sheet1!$C$2:$C$4</c:f>
              <c:numCache>
                <c:formatCode>General</c:formatCode>
                <c:ptCount val="3"/>
                <c:pt idx="0">
                  <c:v>16.49</c:v>
                </c:pt>
                <c:pt idx="1">
                  <c:v>36.81</c:v>
                </c:pt>
                <c:pt idx="2">
                  <c:v>11.32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100</c:v>
                </c:pt>
                <c:pt idx="2">
                  <c:v>IX 170</c:v>
                </c:pt>
              </c:strCache>
            </c:strRef>
          </c:cat>
          <c:val>
            <c:numRef>
              <c:f>Sheet1!$D$2:$D$4</c:f>
              <c:numCache>
                <c:formatCode>General</c:formatCode>
                <c:ptCount val="3"/>
                <c:pt idx="0">
                  <c:v>9.76</c:v>
                </c:pt>
                <c:pt idx="1">
                  <c:v>20.72</c:v>
                </c:pt>
                <c:pt idx="2">
                  <c:v>6.65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Top Budget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100</c:v>
                </c:pt>
                <c:pt idx="2">
                  <c:v>IX 170</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Paturages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100</c:v>
                </c:pt>
                <c:pt idx="2">
                  <c:v>IX 170</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7.3109"/>
          <c:min val="6.147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122</c:v>
                </c:pt>
                <c:pt idx="2">
                  <c:v>IX 100</c:v>
                </c:pt>
              </c:strCache>
            </c:strRef>
          </c:cat>
          <c:val>
            <c:numRef>
              <c:f>Sheet1!$B$2:$B$4</c:f>
              <c:numCache>
                <c:formatCode>General</c:formatCode>
                <c:ptCount val="3"/>
                <c:pt idx="0">
                  <c:v>12.74</c:v>
                </c:pt>
                <c:pt idx="1">
                  <c:v>11.11</c:v>
                </c:pt>
                <c:pt idx="2">
                  <c:v>12.12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165</a:t>
                    </a:r>
                  </a:p>
                  <a:p>
                    <a:r>
                      <a:t>18.77</a:t>
                    </a:r>
                  </a:p>
                </c:rich>
              </c:tx>
              <c:dLblPos val="l"/>
              <c:showLegendKey val="0"/>
              <c:showVal val="1"/>
              <c:showCatName val="0"/>
              <c:showSerName val="0"/>
              <c:showPercent val="0"/>
              <c:showBubbleSize val="0"/>
            </c:dLbl>
            <c:dLbl>
              <c:idx val="1"/>
              <c:tx>
                <c:rich>
                  <a:bodyPr/>
                  <a:lstStyle/>
                  <a:p>
                    <a:r>
                      <a:t>IX 122</a:t>
                    </a:r>
                  </a:p>
                  <a:p>
                    <a:r>
                      <a:t>15.26</a:t>
                    </a:r>
                  </a:p>
                </c:rich>
              </c:tx>
              <c:dLblPos val="l"/>
              <c:showLegendKey val="0"/>
              <c:showVal val="1"/>
              <c:showCatName val="0"/>
              <c:showSerName val="0"/>
              <c:showPercent val="0"/>
              <c:showBubbleSize val="0"/>
            </c:dLbl>
            <c:dLbl>
              <c:idx val="2"/>
              <c:tx>
                <c:rich>
                  <a:bodyPr/>
                  <a:lstStyle/>
                  <a:p>
                    <a:r>
                      <a:t>IX 100</a:t>
                    </a:r>
                  </a:p>
                  <a:p>
                    <a:r>
                      <a:t>13.07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122</c:v>
                </c:pt>
                <c:pt idx="2">
                  <c:v>IX 100</c:v>
                </c:pt>
              </c:strCache>
            </c:strRef>
          </c:cat>
          <c:val>
            <c:numRef>
              <c:f>Sheet1!$C$2:$C$4</c:f>
              <c:numCache>
                <c:formatCode>General</c:formatCode>
                <c:ptCount val="3"/>
                <c:pt idx="0">
                  <c:v>18.77</c:v>
                </c:pt>
                <c:pt idx="1">
                  <c:v>15.26</c:v>
                </c:pt>
                <c:pt idx="2">
                  <c:v>13.07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122</c:v>
                </c:pt>
                <c:pt idx="2">
                  <c:v>IX 100</c:v>
                </c:pt>
              </c:strCache>
            </c:strRef>
          </c:cat>
          <c:val>
            <c:numRef>
              <c:f>Sheet1!$D$2:$D$4</c:f>
              <c:numCache>
                <c:formatCode>General</c:formatCode>
                <c:ptCount val="3"/>
                <c:pt idx="0">
                  <c:v>11.4</c:v>
                </c:pt>
                <c:pt idx="1">
                  <c:v>7.57</c:v>
                </c:pt>
                <c:pt idx="2">
                  <c:v>7.56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122</c:v>
                </c:pt>
                <c:pt idx="2">
                  <c:v>IX 100</c:v>
                </c:pt>
              </c:strCache>
            </c:strRef>
          </c:cat>
          <c:val>
            <c:numRef>
              <c:f>Sheet1!$E$2:$E$4</c:f>
              <c:numCache>
                <c:formatCode>General</c:formatCode>
                <c:ptCount val="3"/>
                <c:pt idx="0">
                  <c:v>13.24</c:v>
                </c:pt>
                <c:pt idx="1">
                  <c:v>12.84</c:v>
                </c:pt>
                <c:pt idx="2">
                  <c:v>9.31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122</c:v>
                </c:pt>
                <c:pt idx="2">
                  <c:v>IX 100</c:v>
                </c:pt>
              </c:strCache>
            </c:strRef>
          </c:cat>
          <c:val>
            <c:numRef>
              <c:f>Sheet1!$F$2:$F$4</c:f>
              <c:numCache>
                <c:formatCode>General</c:formatCode>
                <c:ptCount val="3"/>
                <c:pt idx="0">
                  <c:v>18.2</c:v>
                </c:pt>
                <c:pt idx="1">
                  <c:v>12.56</c:v>
                </c:pt>
                <c:pt idx="2">
                  <c:v>17.28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2723"/>
          <c:min val="7.05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120</c:v>
                </c:pt>
                <c:pt idx="2">
                  <c:v>IX 100</c:v>
                </c:pt>
              </c:strCache>
            </c:strRef>
          </c:cat>
          <c:val>
            <c:numRef>
              <c:f>Sheet1!$B$2:$B$4</c:f>
              <c:numCache>
                <c:formatCode>General</c:formatCode>
                <c:ptCount val="3"/>
                <c:pt idx="0">
                  <c:v>13.83</c:v>
                </c:pt>
                <c:pt idx="1">
                  <c:v>12.02</c:v>
                </c:pt>
                <c:pt idx="2">
                  <c:v>12.57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145</a:t>
                    </a:r>
                  </a:p>
                  <a:p>
                    <a:r>
                      <a:t>18.04</a:t>
                    </a:r>
                  </a:p>
                </c:rich>
              </c:tx>
              <c:dLblPos val="l"/>
              <c:showLegendKey val="0"/>
              <c:showVal val="1"/>
              <c:showCatName val="0"/>
              <c:showSerName val="0"/>
              <c:showPercent val="0"/>
              <c:showBubbleSize val="0"/>
            </c:dLbl>
            <c:dLbl>
              <c:idx val="1"/>
              <c:tx>
                <c:rich>
                  <a:bodyPr/>
                  <a:lstStyle/>
                  <a:p>
                    <a:r>
                      <a:t>IX 120</a:t>
                    </a:r>
                  </a:p>
                  <a:p>
                    <a:r>
                      <a:t>15.77</a:t>
                    </a:r>
                  </a:p>
                </c:rich>
              </c:tx>
              <c:dLblPos val="l"/>
              <c:showLegendKey val="0"/>
              <c:showVal val="1"/>
              <c:showCatName val="0"/>
              <c:showSerName val="0"/>
              <c:showPercent val="0"/>
              <c:showBubbleSize val="0"/>
            </c:dLbl>
            <c:dLbl>
              <c:idx val="2"/>
              <c:tx>
                <c:rich>
                  <a:bodyPr/>
                  <a:lstStyle/>
                  <a:p>
                    <a:r>
                      <a:t>IX 100</a:t>
                    </a:r>
                  </a:p>
                  <a:p>
                    <a:r>
                      <a:t>12.58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120</c:v>
                </c:pt>
                <c:pt idx="2">
                  <c:v>IX 100</c:v>
                </c:pt>
              </c:strCache>
            </c:strRef>
          </c:cat>
          <c:val>
            <c:numRef>
              <c:f>Sheet1!$C$2:$C$4</c:f>
              <c:numCache>
                <c:formatCode>General</c:formatCode>
                <c:ptCount val="3"/>
                <c:pt idx="0">
                  <c:v>18.04</c:v>
                </c:pt>
                <c:pt idx="1">
                  <c:v>15.77</c:v>
                </c:pt>
                <c:pt idx="2">
                  <c:v>12.58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120</c:v>
                </c:pt>
                <c:pt idx="2">
                  <c:v>IX 100</c:v>
                </c:pt>
              </c:strCache>
            </c:strRef>
          </c:cat>
          <c:val>
            <c:numRef>
              <c:f>Sheet1!$D$2:$D$4</c:f>
              <c:numCache>
                <c:formatCode>General</c:formatCode>
                <c:ptCount val="3"/>
                <c:pt idx="0">
                  <c:v>12.42</c:v>
                </c:pt>
                <c:pt idx="1">
                  <c:v>8.33</c:v>
                </c:pt>
                <c:pt idx="2">
                  <c:v>8.42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120</c:v>
                </c:pt>
                <c:pt idx="2">
                  <c:v>IX 100</c:v>
                </c:pt>
              </c:strCache>
            </c:strRef>
          </c:cat>
          <c:val>
            <c:numRef>
              <c:f>Sheet1!$E$2:$E$4</c:f>
              <c:numCache>
                <c:formatCode>General</c:formatCode>
                <c:ptCount val="3"/>
                <c:pt idx="0">
                  <c:v>13.46</c:v>
                </c:pt>
                <c:pt idx="1">
                  <c:v>13.28</c:v>
                </c:pt>
                <c:pt idx="2">
                  <c:v>8.78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120</c:v>
                </c:pt>
                <c:pt idx="2">
                  <c:v>IX 100</c:v>
                </c:pt>
              </c:strCache>
            </c:strRef>
          </c:cat>
          <c:val>
            <c:numRef>
              <c:f>Sheet1!$F$2:$F$4</c:f>
              <c:numCache>
                <c:formatCode>General</c:formatCode>
                <c:ptCount val="3"/>
                <c:pt idx="0">
                  <c:v>17.83</c:v>
                </c:pt>
                <c:pt idx="1">
                  <c:v>13.15</c:v>
                </c:pt>
                <c:pt idx="2">
                  <c:v>19.11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6108"/>
          <c:min val="7.834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IX 100</c:v>
                </c:pt>
              </c:strCache>
            </c:strRef>
          </c:cat>
          <c:val>
            <c:numRef>
              <c:f>Sheet1!$B$2:$B$4</c:f>
              <c:numCache>
                <c:formatCode>General</c:formatCode>
                <c:ptCount val="3"/>
                <c:pt idx="0">
                  <c:v>12.42</c:v>
                </c:pt>
                <c:pt idx="1">
                  <c:v>11.77</c:v>
                </c:pt>
                <c:pt idx="2">
                  <c:v>12.81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186</a:t>
                    </a:r>
                  </a:p>
                  <a:p>
                    <a:r>
                      <a:t>20.2</a:t>
                    </a:r>
                  </a:p>
                </c:rich>
              </c:tx>
              <c:dLblPos val="l"/>
              <c:showLegendKey val="0"/>
              <c:showVal val="1"/>
              <c:showCatName val="0"/>
              <c:showSerName val="0"/>
              <c:showPercent val="0"/>
              <c:showBubbleSize val="0"/>
            </c:dLbl>
            <c:dLbl>
              <c:idx val="1"/>
              <c:tx>
                <c:rich>
                  <a:bodyPr/>
                  <a:lstStyle/>
                  <a:p>
                    <a:r>
                      <a:t>IX 123</a:t>
                    </a:r>
                  </a:p>
                  <a:p>
                    <a:r>
                      <a:t>15.67</a:t>
                    </a:r>
                  </a:p>
                </c:rich>
              </c:tx>
              <c:dLblPos val="l"/>
              <c:showLegendKey val="0"/>
              <c:showVal val="1"/>
              <c:showCatName val="0"/>
              <c:showSerName val="0"/>
              <c:showPercent val="0"/>
              <c:showBubbleSize val="0"/>
            </c:dLbl>
            <c:dLbl>
              <c:idx val="2"/>
              <c:tx>
                <c:rich>
                  <a:bodyPr/>
                  <a:lstStyle/>
                  <a:p>
                    <a:r>
                      <a:t>IX 100</a:t>
                    </a:r>
                  </a:p>
                  <a:p>
                    <a:r>
                      <a:t>13.36</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IX 100</c:v>
                </c:pt>
              </c:strCache>
            </c:strRef>
          </c:cat>
          <c:val>
            <c:numRef>
              <c:f>Sheet1!$C$2:$C$4</c:f>
              <c:numCache>
                <c:formatCode>General</c:formatCode>
                <c:ptCount val="3"/>
                <c:pt idx="0">
                  <c:v>20.2</c:v>
                </c:pt>
                <c:pt idx="1">
                  <c:v>15.67</c:v>
                </c:pt>
                <c:pt idx="2">
                  <c:v>13.36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IX 100</c:v>
                </c:pt>
              </c:strCache>
            </c:strRef>
          </c:cat>
          <c:val>
            <c:numRef>
              <c:f>Sheet1!$D$2:$D$4</c:f>
              <c:numCache>
                <c:formatCode>General</c:formatCode>
                <c:ptCount val="3"/>
                <c:pt idx="0">
                  <c:v>10.86</c:v>
                </c:pt>
                <c:pt idx="1">
                  <c:v>7.96</c:v>
                </c:pt>
                <c:pt idx="2">
                  <c:v>8.05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IX 100</c:v>
                </c:pt>
              </c:strCache>
            </c:strRef>
          </c:cat>
          <c:val>
            <c:numRef>
              <c:f>Sheet1!$E$2:$E$4</c:f>
              <c:numCache>
                <c:formatCode>General</c:formatCode>
                <c:ptCount val="3"/>
                <c:pt idx="0">
                  <c:v>13.43</c:v>
                </c:pt>
                <c:pt idx="1">
                  <c:v>17.17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IX 100</c:v>
                </c:pt>
              </c:strCache>
            </c:strRef>
          </c:cat>
          <c:val>
            <c:numRef>
              <c:f>Sheet1!$F$2:$F$4</c:f>
              <c:numCache>
                <c:formatCode>General</c:formatCode>
                <c:ptCount val="3"/>
                <c:pt idx="0">
                  <c:v>19.43</c:v>
                </c:pt>
                <c:pt idx="1">
                  <c:v>12.7</c:v>
                </c:pt>
                <c:pt idx="2">
                  <c:v>16.22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014"/>
          <c:min val="7.45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133</c:v>
                </c:pt>
                <c:pt idx="2">
                  <c:v>IX 75</c:v>
                </c:pt>
              </c:strCache>
            </c:strRef>
          </c:cat>
          <c:val>
            <c:numRef>
              <c:f>Sheet1!$B$2:$B$4</c:f>
              <c:numCache>
                <c:formatCode>General</c:formatCode>
                <c:ptCount val="3"/>
                <c:pt idx="0">
                  <c:v>12.74</c:v>
                </c:pt>
                <c:pt idx="1">
                  <c:v>11.11</c:v>
                </c:pt>
                <c:pt idx="2">
                  <c:v>12.12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133</a:t>
                    </a:r>
                  </a:p>
                  <a:p>
                    <a:r>
                      <a:t>16.77</a:t>
                    </a:r>
                  </a:p>
                </c:rich>
              </c:tx>
              <c:dLblPos val="l"/>
              <c:showLegendKey val="0"/>
              <c:showVal val="1"/>
              <c:showCatName val="0"/>
              <c:showSerName val="0"/>
              <c:showPercent val="0"/>
              <c:showBubbleSize val="0"/>
            </c:dLbl>
            <c:dLbl>
              <c:idx val="2"/>
              <c:tx>
                <c:rich>
                  <a:bodyPr/>
                  <a:lstStyle/>
                  <a:p>
                    <a:r>
                      <a:t>IX 75</a:t>
                    </a:r>
                  </a:p>
                  <a:p>
                    <a:r>
                      <a:t>12.93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133</c:v>
                </c:pt>
                <c:pt idx="2">
                  <c:v>IX 75</c:v>
                </c:pt>
              </c:strCache>
            </c:strRef>
          </c:cat>
          <c:val>
            <c:numRef>
              <c:f>Sheet1!$C$2:$C$4</c:f>
              <c:numCache>
                <c:formatCode>General</c:formatCode>
                <c:ptCount val="3"/>
                <c:pt idx="1">
                  <c:v>16.77</c:v>
                </c:pt>
                <c:pt idx="2">
                  <c:v>12.93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133</c:v>
                </c:pt>
                <c:pt idx="2">
                  <c:v>IX 75</c:v>
                </c:pt>
              </c:strCache>
            </c:strRef>
          </c:cat>
          <c:val>
            <c:numRef>
              <c:f>Sheet1!$D$2:$D$4</c:f>
              <c:numCache>
                <c:formatCode>General</c:formatCode>
                <c:ptCount val="3"/>
                <c:pt idx="0">
                  <c:v>11.4</c:v>
                </c:pt>
                <c:pt idx="1">
                  <c:v>7.57</c:v>
                </c:pt>
                <c:pt idx="2">
                  <c:v>7.56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133</c:v>
                </c:pt>
                <c:pt idx="2">
                  <c:v>IX 75</c:v>
                </c:pt>
              </c:strCache>
            </c:strRef>
          </c:cat>
          <c:val>
            <c:numRef>
              <c:f>Sheet1!$E$2:$E$4</c:f>
              <c:numCache>
                <c:formatCode>General</c:formatCode>
                <c:ptCount val="3"/>
                <c:pt idx="1">
                  <c:v>12.64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Mini Babybel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133</c:v>
                </c:pt>
                <c:pt idx="2">
                  <c:v>IX 75</c:v>
                </c:pt>
              </c:strCache>
            </c:strRef>
          </c:cat>
          <c:val>
            <c:numRef>
              <c:f>Sheet1!$F$2:$F$4</c:f>
              <c:numCache>
                <c:formatCode>General</c:formatCode>
                <c:ptCount val="3"/>
                <c:pt idx="2">
                  <c:v>17.2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7013"/>
          <c:min val="7.05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103</c:v>
                </c:pt>
                <c:pt idx="2">
                  <c:v>IX 62</c:v>
                </c:pt>
              </c:strCache>
            </c:strRef>
          </c:cat>
          <c:val>
            <c:numRef>
              <c:f>Sheet1!$B$2:$B$4</c:f>
              <c:numCache>
                <c:formatCode>General</c:formatCode>
                <c:ptCount val="3"/>
                <c:pt idx="0">
                  <c:v>12.74</c:v>
                </c:pt>
                <c:pt idx="1">
                  <c:v>11.11</c:v>
                </c:pt>
                <c:pt idx="2">
                  <c:v>12.12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103</a:t>
                    </a:r>
                  </a:p>
                  <a:p>
                    <a:r>
                      <a:t>13.0</a:t>
                    </a:r>
                  </a:p>
                </c:rich>
              </c:tx>
              <c:dLblPos val="l"/>
              <c:showLegendKey val="0"/>
              <c:showVal val="1"/>
              <c:showCatName val="0"/>
              <c:showSerName val="0"/>
              <c:showPercent val="0"/>
              <c:showBubbleSize val="0"/>
            </c:dLbl>
            <c:dLbl>
              <c:idx val="2"/>
              <c:tx>
                <c:rich>
                  <a:bodyPr/>
                  <a:lstStyle/>
                  <a:p>
                    <a:r>
                      <a:t>IX 62</a:t>
                    </a:r>
                  </a:p>
                  <a:p>
                    <a:r>
                      <a:t>10.58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103</c:v>
                </c:pt>
                <c:pt idx="2">
                  <c:v>IX 62</c:v>
                </c:pt>
              </c:strCache>
            </c:strRef>
          </c:cat>
          <c:val>
            <c:numRef>
              <c:f>Sheet1!$C$2:$C$4</c:f>
              <c:numCache>
                <c:formatCode>General</c:formatCode>
                <c:ptCount val="3"/>
                <c:pt idx="1">
                  <c:v>13.0</c:v>
                </c:pt>
                <c:pt idx="2">
                  <c:v>10.58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103</c:v>
                </c:pt>
                <c:pt idx="2">
                  <c:v>IX 62</c:v>
                </c:pt>
              </c:strCache>
            </c:strRef>
          </c:cat>
          <c:val>
            <c:numRef>
              <c:f>Sheet1!$D$2:$D$4</c:f>
              <c:numCache>
                <c:formatCode>General</c:formatCode>
                <c:ptCount val="3"/>
                <c:pt idx="0">
                  <c:v>11.4</c:v>
                </c:pt>
                <c:pt idx="1">
                  <c:v>7.57</c:v>
                </c:pt>
                <c:pt idx="2">
                  <c:v>7.56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103</c:v>
                </c:pt>
                <c:pt idx="2">
                  <c:v>IX 62</c:v>
                </c:pt>
              </c:strCache>
            </c:strRef>
          </c:cat>
          <c:val>
            <c:numRef>
              <c:f>Sheet1!$E$2:$E$4</c:f>
              <c:numCache>
                <c:formatCode>General</c:formatCode>
                <c:ptCount val="3"/>
                <c:pt idx="2">
                  <c:v>17.2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103</c:v>
                </c:pt>
                <c:pt idx="2">
                  <c:v>IX 62</c:v>
                </c:pt>
              </c:strCache>
            </c:strRef>
          </c:cat>
          <c:val>
            <c:numRef>
              <c:f>Sheet1!$F$2:$F$4</c:f>
              <c:numCache>
                <c:formatCode>General</c:formatCode>
                <c:ptCount val="3"/>
                <c:pt idx="1">
                  <c:v>12.64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7013"/>
          <c:min val="7.05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142</c:v>
                </c:pt>
                <c:pt idx="1">
                  <c:v>IX 100</c:v>
                </c:pt>
                <c:pt idx="2">
                  <c:v>IX 174</c:v>
                </c:pt>
              </c:strCache>
            </c:strRef>
          </c:cat>
          <c:val>
            <c:numRef>
              <c:f>Sheet1!$B$2:$B$4</c:f>
              <c:numCache>
                <c:formatCode>General</c:formatCode>
                <c:ptCount val="3"/>
                <c:pt idx="0">
                  <c:v>11.57</c:v>
                </c:pt>
                <c:pt idx="1">
                  <c:v>20.26</c:v>
                </c:pt>
                <c:pt idx="2">
                  <c:v>7.76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142</a:t>
                    </a:r>
                  </a:p>
                  <a:p>
                    <a:r>
                      <a:t>13.93</a:t>
                    </a:r>
                  </a:p>
                </c:rich>
              </c:tx>
              <c:dLblPos val="l"/>
              <c:showLegendKey val="0"/>
              <c:showVal val="1"/>
              <c:showCatName val="0"/>
              <c:showSerName val="0"/>
              <c:showPercent val="0"/>
              <c:showBubbleSize val="0"/>
            </c:dLbl>
            <c:dLbl>
              <c:idx val="1"/>
              <c:tx>
                <c:rich>
                  <a:bodyPr/>
                  <a:lstStyle/>
                  <a:p>
                    <a:r>
                      <a:t>IX 100</a:t>
                    </a:r>
                  </a:p>
                  <a:p>
                    <a:r>
                      <a:t>19.48</a:t>
                    </a:r>
                  </a:p>
                </c:rich>
              </c:tx>
              <c:dLblPos val="l"/>
              <c:showLegendKey val="0"/>
              <c:showVal val="1"/>
              <c:showCatName val="0"/>
              <c:showSerName val="0"/>
              <c:showPercent val="0"/>
              <c:showBubbleSize val="0"/>
            </c:dLbl>
            <c:dLbl>
              <c:idx val="2"/>
              <c:tx>
                <c:rich>
                  <a:bodyPr/>
                  <a:lstStyle/>
                  <a:p>
                    <a:r>
                      <a:t>IX 174</a:t>
                    </a:r>
                  </a:p>
                  <a:p>
                    <a:r>
                      <a:t>11.3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142</c:v>
                </c:pt>
                <c:pt idx="1">
                  <c:v>IX 100</c:v>
                </c:pt>
                <c:pt idx="2">
                  <c:v>IX 174</c:v>
                </c:pt>
              </c:strCache>
            </c:strRef>
          </c:cat>
          <c:val>
            <c:numRef>
              <c:f>Sheet1!$C$2:$C$4</c:f>
              <c:numCache>
                <c:formatCode>General</c:formatCode>
                <c:ptCount val="3"/>
                <c:pt idx="0">
                  <c:v>13.93</c:v>
                </c:pt>
                <c:pt idx="1">
                  <c:v>19.48</c:v>
                </c:pt>
                <c:pt idx="2">
                  <c:v>11.3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142</c:v>
                </c:pt>
                <c:pt idx="1">
                  <c:v>IX 100</c:v>
                </c:pt>
                <c:pt idx="2">
                  <c:v>IX 174</c:v>
                </c:pt>
              </c:strCache>
            </c:strRef>
          </c:cat>
          <c:val>
            <c:numRef>
              <c:f>Sheet1!$D$2:$D$4</c:f>
              <c:numCache>
                <c:formatCode>General</c:formatCode>
                <c:ptCount val="3"/>
                <c:pt idx="0">
                  <c:v>9.8</c:v>
                </c:pt>
                <c:pt idx="1">
                  <c:v>19.78</c:v>
                </c:pt>
                <c:pt idx="2">
                  <c:v>6.5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142</c:v>
                </c:pt>
                <c:pt idx="1">
                  <c:v>IX 100</c:v>
                </c:pt>
                <c:pt idx="2">
                  <c:v>IX 174</c:v>
                </c:pt>
              </c:strCache>
            </c:strRef>
          </c:cat>
          <c:val>
            <c:numRef>
              <c:f>Sheet1!$E$2:$E$4</c:f>
              <c:numCache>
                <c:formatCode>General</c:formatCode>
                <c:ptCount val="3"/>
                <c:pt idx="0">
                  <c:v>12.11</c:v>
                </c:pt>
                <c:pt idx="1">
                  <c:v>46.33</c:v>
                </c:pt>
                <c:pt idx="2">
                  <c:v>9.02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Les Mousquetaires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142</c:v>
                </c:pt>
                <c:pt idx="1">
                  <c:v>IX 100</c:v>
                </c:pt>
                <c:pt idx="2">
                  <c:v>IX 174</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8333"/>
          <c:min val="5.99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120</c:v>
                </c:pt>
                <c:pt idx="2">
                  <c:v/>
                </c:pt>
              </c:strCache>
            </c:strRef>
          </c:cat>
          <c:val>
            <c:numRef>
              <c:f>Sheet1!$B$2:$B$4</c:f>
              <c:numCache>
                <c:formatCode>General</c:formatCode>
                <c:ptCount val="3"/>
                <c:pt idx="0">
                  <c:v>12.74</c:v>
                </c:pt>
                <c:pt idx="1">
                  <c:v>11.11</c:v>
                </c:pt>
                <c:pt idx="2">
                  <c:v>12.12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165</a:t>
                    </a:r>
                  </a:p>
                  <a:p>
                    <a:r>
                      <a:t>18.77</a:t>
                    </a:r>
                  </a:p>
                </c:rich>
              </c:tx>
              <c:dLblPos val="l"/>
              <c:showLegendKey val="0"/>
              <c:showVal val="1"/>
              <c:showCatName val="0"/>
              <c:showSerName val="0"/>
              <c:showPercent val="0"/>
              <c:showBubbleSize val="0"/>
            </c:dLbl>
            <c:dLbl>
              <c:idx val="1"/>
              <c:tx>
                <c:rich>
                  <a:bodyPr/>
                  <a:lstStyle/>
                  <a:p>
                    <a:r>
                      <a:t>IX 120</a:t>
                    </a:r>
                  </a:p>
                  <a:p>
                    <a:r>
                      <a:t>15.16</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120</c:v>
                </c:pt>
                <c:pt idx="2">
                  <c:v/>
                </c:pt>
              </c:strCache>
            </c:strRef>
          </c:cat>
          <c:val>
            <c:numRef>
              <c:f>Sheet1!$C$2:$C$4</c:f>
              <c:numCache>
                <c:formatCode>General</c:formatCode>
                <c:ptCount val="3"/>
                <c:pt idx="0">
                  <c:v>18.77</c:v>
                </c:pt>
                <c:pt idx="1">
                  <c:v>15.16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120</c:v>
                </c:pt>
                <c:pt idx="2">
                  <c:v/>
                </c:pt>
              </c:strCache>
            </c:strRef>
          </c:cat>
          <c:val>
            <c:numRef>
              <c:f>Sheet1!$D$2:$D$4</c:f>
              <c:numCache>
                <c:formatCode>General</c:formatCode>
                <c:ptCount val="3"/>
                <c:pt idx="0">
                  <c:v>11.4</c:v>
                </c:pt>
                <c:pt idx="1">
                  <c:v>7.57</c:v>
                </c:pt>
                <c:pt idx="2">
                  <c:v>7.56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120</c:v>
                </c:pt>
                <c:pt idx="2">
                  <c:v/>
                </c:pt>
              </c:strCache>
            </c:strRef>
          </c:cat>
          <c:val>
            <c:numRef>
              <c:f>Sheet1!$E$2:$E$4</c:f>
              <c:numCache>
                <c:formatCode>General</c:formatCode>
                <c:ptCount val="3"/>
                <c:pt idx="2">
                  <c:v>17.2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120</c:v>
                </c:pt>
                <c:pt idx="2">
                  <c:v/>
                </c:pt>
              </c:strCache>
            </c:strRef>
          </c:cat>
          <c:val>
            <c:numRef>
              <c:f>Sheet1!$F$2:$F$4</c:f>
              <c:numCache>
                <c:formatCode>General</c:formatCode>
                <c:ptCount val="3"/>
                <c:pt idx="1">
                  <c:v>12.64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2723"/>
          <c:min val="7.05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126</c:v>
                </c:pt>
                <c:pt idx="2">
                  <c:v>IX 73</c:v>
                </c:pt>
              </c:strCache>
            </c:strRef>
          </c:cat>
          <c:val>
            <c:numRef>
              <c:f>Sheet1!$B$2:$B$4</c:f>
              <c:numCache>
                <c:formatCode>General</c:formatCode>
                <c:ptCount val="3"/>
                <c:pt idx="0">
                  <c:v>13.83</c:v>
                </c:pt>
                <c:pt idx="1">
                  <c:v>12.02</c:v>
                </c:pt>
                <c:pt idx="2">
                  <c:v>12.57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126</a:t>
                    </a:r>
                  </a:p>
                  <a:p>
                    <a:r>
                      <a:t>16.92</a:t>
                    </a:r>
                  </a:p>
                </c:rich>
              </c:tx>
              <c:dLblPos val="l"/>
              <c:showLegendKey val="0"/>
              <c:showVal val="1"/>
              <c:showCatName val="0"/>
              <c:showSerName val="0"/>
              <c:showPercent val="0"/>
              <c:showBubbleSize val="0"/>
            </c:dLbl>
            <c:dLbl>
              <c:idx val="2"/>
              <c:tx>
                <c:rich>
                  <a:bodyPr/>
                  <a:lstStyle/>
                  <a:p>
                    <a:r>
                      <a:t>IX 73</a:t>
                    </a:r>
                  </a:p>
                  <a:p>
                    <a:r>
                      <a:t>12.31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126</c:v>
                </c:pt>
                <c:pt idx="2">
                  <c:v>IX 73</c:v>
                </c:pt>
              </c:strCache>
            </c:strRef>
          </c:cat>
          <c:val>
            <c:numRef>
              <c:f>Sheet1!$C$2:$C$4</c:f>
              <c:numCache>
                <c:formatCode>General</c:formatCode>
                <c:ptCount val="3"/>
                <c:pt idx="1">
                  <c:v>16.92</c:v>
                </c:pt>
                <c:pt idx="2">
                  <c:v>12.31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126</c:v>
                </c:pt>
                <c:pt idx="2">
                  <c:v>IX 73</c:v>
                </c:pt>
              </c:strCache>
            </c:strRef>
          </c:cat>
          <c:val>
            <c:numRef>
              <c:f>Sheet1!$D$2:$D$4</c:f>
              <c:numCache>
                <c:formatCode>General</c:formatCode>
                <c:ptCount val="3"/>
                <c:pt idx="0">
                  <c:v>12.42</c:v>
                </c:pt>
                <c:pt idx="1">
                  <c:v>8.33</c:v>
                </c:pt>
                <c:pt idx="2">
                  <c:v>8.42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126</c:v>
                </c:pt>
                <c:pt idx="2">
                  <c:v>IX 73</c:v>
                </c:pt>
              </c:strCache>
            </c:strRef>
          </c:cat>
          <c:val>
            <c:numRef>
              <c:f>Sheet1!$E$2:$E$4</c:f>
              <c:numCache>
                <c:formatCode>General</c:formatCode>
                <c:ptCount val="3"/>
                <c:pt idx="1">
                  <c:v>13.44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Mini Babybel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126</c:v>
                </c:pt>
                <c:pt idx="2">
                  <c:v>IX 73</c:v>
                </c:pt>
              </c:strCache>
            </c:strRef>
          </c:cat>
          <c:val>
            <c:numRef>
              <c:f>Sheet1!$F$2:$F$4</c:f>
              <c:numCache>
                <c:formatCode>General</c:formatCode>
                <c:ptCount val="3"/>
                <c:pt idx="2">
                  <c:v>16.83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4212"/>
          <c:min val="7.834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97</c:v>
                </c:pt>
                <c:pt idx="2">
                  <c:v>IX 100</c:v>
                </c:pt>
              </c:strCache>
            </c:strRef>
          </c:cat>
          <c:val>
            <c:numRef>
              <c:f>Sheet1!$B$2:$B$4</c:f>
              <c:numCache>
                <c:formatCode>General</c:formatCode>
                <c:ptCount val="3"/>
                <c:pt idx="0">
                  <c:v>13.83</c:v>
                </c:pt>
                <c:pt idx="1">
                  <c:v>12.02</c:v>
                </c:pt>
                <c:pt idx="2">
                  <c:v>12.57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97</a:t>
                    </a:r>
                  </a:p>
                  <a:p>
                    <a:r>
                      <a:t>13.0</a:t>
                    </a:r>
                  </a:p>
                </c:rich>
              </c:tx>
              <c:dLblPos val="l"/>
              <c:showLegendKey val="0"/>
              <c:showVal val="1"/>
              <c:showCatName val="0"/>
              <c:showSerName val="0"/>
              <c:showPercent val="0"/>
              <c:showBubbleSize val="0"/>
            </c:dLbl>
            <c:dLbl>
              <c:idx val="2"/>
              <c:tx>
                <c:rich>
                  <a:bodyPr/>
                  <a:lstStyle/>
                  <a:p>
                    <a:r>
                      <a:t>IX 100</a:t>
                    </a:r>
                  </a:p>
                  <a:p>
                    <a:r>
                      <a:t>10.22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97</c:v>
                </c:pt>
                <c:pt idx="2">
                  <c:v>IX 100</c:v>
                </c:pt>
              </c:strCache>
            </c:strRef>
          </c:cat>
          <c:val>
            <c:numRef>
              <c:f>Sheet1!$C$2:$C$4</c:f>
              <c:numCache>
                <c:formatCode>General</c:formatCode>
                <c:ptCount val="3"/>
                <c:pt idx="1">
                  <c:v>13.0</c:v>
                </c:pt>
                <c:pt idx="2">
                  <c:v>10.22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97</c:v>
                </c:pt>
                <c:pt idx="2">
                  <c:v>IX 100</c:v>
                </c:pt>
              </c:strCache>
            </c:strRef>
          </c:cat>
          <c:val>
            <c:numRef>
              <c:f>Sheet1!$D$2:$D$4</c:f>
              <c:numCache>
                <c:formatCode>General</c:formatCode>
                <c:ptCount val="3"/>
                <c:pt idx="0">
                  <c:v>12.42</c:v>
                </c:pt>
                <c:pt idx="1">
                  <c:v>8.33</c:v>
                </c:pt>
                <c:pt idx="2">
                  <c:v>8.42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97</c:v>
                </c:pt>
                <c:pt idx="2">
                  <c:v>IX 100</c:v>
                </c:pt>
              </c:strCache>
            </c:strRef>
          </c:cat>
          <c:val>
            <c:numRef>
              <c:f>Sheet1!$E$2:$E$4</c:f>
              <c:numCache>
                <c:formatCode>General</c:formatCode>
                <c:ptCount val="3"/>
                <c:pt idx="2">
                  <c:v>16.83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97</c:v>
                </c:pt>
                <c:pt idx="2">
                  <c:v>IX 100</c:v>
                </c:pt>
              </c:strCache>
            </c:strRef>
          </c:cat>
          <c:val>
            <c:numRef>
              <c:f>Sheet1!$F$2:$F$4</c:f>
              <c:numCache>
                <c:formatCode>General</c:formatCode>
                <c:ptCount val="3"/>
                <c:pt idx="1">
                  <c:v>13.44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303"/>
          <c:min val="7.834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117</c:v>
                </c:pt>
                <c:pt idx="2">
                  <c:v/>
                </c:pt>
              </c:strCache>
            </c:strRef>
          </c:cat>
          <c:val>
            <c:numRef>
              <c:f>Sheet1!$B$2:$B$4</c:f>
              <c:numCache>
                <c:formatCode>General</c:formatCode>
                <c:ptCount val="3"/>
                <c:pt idx="0">
                  <c:v>13.83</c:v>
                </c:pt>
                <c:pt idx="1">
                  <c:v>12.02</c:v>
                </c:pt>
                <c:pt idx="2">
                  <c:v>12.57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145</a:t>
                    </a:r>
                  </a:p>
                  <a:p>
                    <a:r>
                      <a:t>18.04</a:t>
                    </a:r>
                  </a:p>
                </c:rich>
              </c:tx>
              <c:dLblPos val="l"/>
              <c:showLegendKey val="0"/>
              <c:showVal val="1"/>
              <c:showCatName val="0"/>
              <c:showSerName val="0"/>
              <c:showPercent val="0"/>
              <c:showBubbleSize val="0"/>
            </c:dLbl>
            <c:dLbl>
              <c:idx val="1"/>
              <c:tx>
                <c:rich>
                  <a:bodyPr/>
                  <a:lstStyle/>
                  <a:p>
                    <a:r>
                      <a:t>IX 117</a:t>
                    </a:r>
                  </a:p>
                  <a:p>
                    <a:r>
                      <a:t>15.66</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117</c:v>
                </c:pt>
                <c:pt idx="2">
                  <c:v/>
                </c:pt>
              </c:strCache>
            </c:strRef>
          </c:cat>
          <c:val>
            <c:numRef>
              <c:f>Sheet1!$C$2:$C$4</c:f>
              <c:numCache>
                <c:formatCode>General</c:formatCode>
                <c:ptCount val="3"/>
                <c:pt idx="0">
                  <c:v>18.04</c:v>
                </c:pt>
                <c:pt idx="1">
                  <c:v>15.66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117</c:v>
                </c:pt>
                <c:pt idx="2">
                  <c:v/>
                </c:pt>
              </c:strCache>
            </c:strRef>
          </c:cat>
          <c:val>
            <c:numRef>
              <c:f>Sheet1!$D$2:$D$4</c:f>
              <c:numCache>
                <c:formatCode>General</c:formatCode>
                <c:ptCount val="3"/>
                <c:pt idx="0">
                  <c:v>12.42</c:v>
                </c:pt>
                <c:pt idx="1">
                  <c:v>8.33</c:v>
                </c:pt>
                <c:pt idx="2">
                  <c:v>8.42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117</c:v>
                </c:pt>
                <c:pt idx="2">
                  <c:v/>
                </c:pt>
              </c:strCache>
            </c:strRef>
          </c:cat>
          <c:val>
            <c:numRef>
              <c:f>Sheet1!$E$2:$E$4</c:f>
              <c:numCache>
                <c:formatCode>General</c:formatCode>
                <c:ptCount val="3"/>
                <c:pt idx="2">
                  <c:v>16.83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117</c:v>
                </c:pt>
                <c:pt idx="2">
                  <c:v/>
                </c:pt>
              </c:strCache>
            </c:strRef>
          </c:cat>
          <c:val>
            <c:numRef>
              <c:f>Sheet1!$F$2:$F$4</c:f>
              <c:numCache>
                <c:formatCode>General</c:formatCode>
                <c:ptCount val="3"/>
                <c:pt idx="1">
                  <c:v>13.44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5355"/>
          <c:min val="7.834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100</c:v>
                </c:pt>
              </c:strCache>
            </c:strRef>
          </c:cat>
          <c:val>
            <c:numRef>
              <c:f>Sheet1!$B$2:$B$4</c:f>
              <c:numCache>
                <c:formatCode>General</c:formatCode>
                <c:ptCount val="3"/>
                <c:pt idx="0">
                  <c:v>12.42</c:v>
                </c:pt>
                <c:pt idx="1">
                  <c:v>11.77</c:v>
                </c:pt>
                <c:pt idx="2">
                  <c:v>12.81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152</a:t>
                    </a:r>
                  </a:p>
                  <a:p>
                    <a:r>
                      <a:t>19.27</a:t>
                    </a:r>
                  </a:p>
                </c:rich>
              </c:tx>
              <c:dLblPos val="l"/>
              <c:showLegendKey val="0"/>
              <c:showVal val="1"/>
              <c:showCatName val="0"/>
              <c:showSerName val="0"/>
              <c:showPercent val="0"/>
              <c:showBubbleSize val="0"/>
            </c:dLbl>
            <c:dLbl>
              <c:idx val="2"/>
              <c:tx>
                <c:rich>
                  <a:bodyPr/>
                  <a:lstStyle/>
                  <a:p>
                    <a:r>
                      <a:t>IX 100</a:t>
                    </a:r>
                  </a:p>
                  <a:p>
                    <a:r>
                      <a:t>13.16</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100</c:v>
                </c:pt>
              </c:strCache>
            </c:strRef>
          </c:cat>
          <c:val>
            <c:numRef>
              <c:f>Sheet1!$C$2:$C$4</c:f>
              <c:numCache>
                <c:formatCode>General</c:formatCode>
                <c:ptCount val="3"/>
                <c:pt idx="1">
                  <c:v>19.27</c:v>
                </c:pt>
                <c:pt idx="2">
                  <c:v>13.16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100</c:v>
                </c:pt>
              </c:strCache>
            </c:strRef>
          </c:cat>
          <c:val>
            <c:numRef>
              <c:f>Sheet1!$D$2:$D$4</c:f>
              <c:numCache>
                <c:formatCode>General</c:formatCode>
                <c:ptCount val="3"/>
                <c:pt idx="0">
                  <c:v>10.86</c:v>
                </c:pt>
                <c:pt idx="1">
                  <c:v>7.96</c:v>
                </c:pt>
                <c:pt idx="2">
                  <c:v>8.05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100</c:v>
                </c:pt>
              </c:strCache>
            </c:strRef>
          </c:cat>
          <c:val>
            <c:numRef>
              <c:f>Sheet1!$F$2:$F$4</c:f>
              <c:numCache>
                <c:formatCode>General</c:formatCode>
                <c:ptCount val="3"/>
                <c:pt idx="1">
                  <c:v>12.66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7723"/>
          <c:min val="7.45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Sheet1!$B$2:$B$4</c:f>
              <c:numCache>
                <c:formatCode>General</c:formatCode>
                <c:ptCount val="3"/>
                <c:pt idx="0">
                  <c:v>12.42</c:v>
                </c:pt>
                <c:pt idx="1">
                  <c:v>11.77</c:v>
                </c:pt>
                <c:pt idx="2">
                  <c:v>12.81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11.27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Sheet1!$C$2:$C$4</c:f>
              <c:numCache>
                <c:formatCode>General</c:formatCode>
                <c:ptCount val="3"/>
                <c:pt idx="2">
                  <c:v>11.27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Sheet1!$D$2:$D$4</c:f>
              <c:numCache>
                <c:formatCode>General</c:formatCode>
                <c:ptCount val="3"/>
                <c:pt idx="0">
                  <c:v>10.86</c:v>
                </c:pt>
                <c:pt idx="1">
                  <c:v>7.96</c:v>
                </c:pt>
                <c:pt idx="2">
                  <c:v>8.05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Sheet1!$F$2:$F$4</c:f>
              <c:numCache>
                <c:formatCode>General</c:formatCode>
                <c:ptCount val="3"/>
                <c:pt idx="1">
                  <c:v>12.66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3.3139"/>
          <c:min val="7.45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
                </c:pt>
              </c:strCache>
            </c:strRef>
          </c:cat>
          <c:val>
            <c:numRef>
              <c:f>Sheet1!$B$2:$B$4</c:f>
              <c:numCache>
                <c:formatCode>General</c:formatCode>
                <c:ptCount val="3"/>
                <c:pt idx="0">
                  <c:v>12.42</c:v>
                </c:pt>
                <c:pt idx="1">
                  <c:v>11.77</c:v>
                </c:pt>
                <c:pt idx="2">
                  <c:v>12.81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186</a:t>
                    </a:r>
                  </a:p>
                  <a:p>
                    <a:r>
                      <a:t>20.2</a:t>
                    </a:r>
                  </a:p>
                </c:rich>
              </c:tx>
              <c:dLblPos val="l"/>
              <c:showLegendKey val="0"/>
              <c:showVal val="1"/>
              <c:showCatName val="0"/>
              <c:showSerName val="0"/>
              <c:showPercent val="0"/>
              <c:showBubbleSize val="0"/>
            </c:dLbl>
            <c:dLbl>
              <c:idx val="1"/>
              <c:tx>
                <c:rich>
                  <a:bodyPr/>
                  <a:lstStyle/>
                  <a:p>
                    <a:r>
                      <a:t>IX 123</a:t>
                    </a:r>
                  </a:p>
                  <a:p>
                    <a:r>
                      <a:t>15.52</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
                </c:pt>
              </c:strCache>
            </c:strRef>
          </c:cat>
          <c:val>
            <c:numRef>
              <c:f>Sheet1!$C$2:$C$4</c:f>
              <c:numCache>
                <c:formatCode>General</c:formatCode>
                <c:ptCount val="3"/>
                <c:pt idx="0">
                  <c:v>20.2</c:v>
                </c:pt>
                <c:pt idx="1">
                  <c:v>15.52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
                </c:pt>
              </c:strCache>
            </c:strRef>
          </c:cat>
          <c:val>
            <c:numRef>
              <c:f>Sheet1!$D$2:$D$4</c:f>
              <c:numCache>
                <c:formatCode>General</c:formatCode>
                <c:ptCount val="3"/>
                <c:pt idx="0">
                  <c:v>10.86</c:v>
                </c:pt>
                <c:pt idx="1">
                  <c:v>7.96</c:v>
                </c:pt>
                <c:pt idx="2">
                  <c:v>8.05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
                </c:pt>
              </c:strCache>
            </c:strRef>
          </c:cat>
          <c:val>
            <c:numRef>
              <c:f>Sheet1!$F$2:$F$4</c:f>
              <c:numCache>
                <c:formatCode>General</c:formatCode>
                <c:ptCount val="3"/>
                <c:pt idx="1">
                  <c:v>12.66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014"/>
          <c:min val="7.45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122</c:v>
                </c:pt>
                <c:pt idx="2">
                  <c:v>IX 100</c:v>
                </c:pt>
              </c:strCache>
            </c:strRef>
          </c:cat>
          <c:val>
            <c:numRef>
              <c:f>Sheet1!$B$2:$B$4</c:f>
              <c:numCache>
                <c:formatCode>General</c:formatCode>
                <c:ptCount val="3"/>
                <c:pt idx="0">
                  <c:v>13.25</c:v>
                </c:pt>
                <c:pt idx="1">
                  <c:v>11.61</c:v>
                </c:pt>
                <c:pt idx="2">
                  <c:v>12.55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169</a:t>
                    </a:r>
                  </a:p>
                  <a:p>
                    <a:r>
                      <a:t>19.95</a:t>
                    </a:r>
                  </a:p>
                </c:rich>
              </c:tx>
              <c:dLblPos val="l"/>
              <c:showLegendKey val="0"/>
              <c:showVal val="1"/>
              <c:showCatName val="0"/>
              <c:showSerName val="0"/>
              <c:showPercent val="0"/>
              <c:showBubbleSize val="0"/>
            </c:dLbl>
            <c:dLbl>
              <c:idx val="1"/>
              <c:tx>
                <c:rich>
                  <a:bodyPr/>
                  <a:lstStyle/>
                  <a:p>
                    <a:r>
                      <a:t>IX 122</a:t>
                    </a:r>
                  </a:p>
                  <a:p>
                    <a:r>
                      <a:t>15.83</a:t>
                    </a:r>
                  </a:p>
                </c:rich>
              </c:tx>
              <c:dLblPos val="l"/>
              <c:showLegendKey val="0"/>
              <c:showVal val="1"/>
              <c:showCatName val="0"/>
              <c:showSerName val="0"/>
              <c:showPercent val="0"/>
              <c:showBubbleSize val="0"/>
            </c:dLbl>
            <c:dLbl>
              <c:idx val="2"/>
              <c:tx>
                <c:rich>
                  <a:bodyPr/>
                  <a:lstStyle/>
                  <a:p>
                    <a:r>
                      <a:t>IX 100</a:t>
                    </a:r>
                  </a:p>
                  <a:p>
                    <a:r>
                      <a:t>13.55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122</c:v>
                </c:pt>
                <c:pt idx="2">
                  <c:v>IX 100</c:v>
                </c:pt>
              </c:strCache>
            </c:strRef>
          </c:cat>
          <c:val>
            <c:numRef>
              <c:f>Sheet1!$C$2:$C$4</c:f>
              <c:numCache>
                <c:formatCode>General</c:formatCode>
                <c:ptCount val="3"/>
                <c:pt idx="0">
                  <c:v>19.95</c:v>
                </c:pt>
                <c:pt idx="1">
                  <c:v>15.83</c:v>
                </c:pt>
                <c:pt idx="2">
                  <c:v>13.55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122</c:v>
                </c:pt>
                <c:pt idx="2">
                  <c:v>IX 100</c:v>
                </c:pt>
              </c:strCache>
            </c:strRef>
          </c:cat>
          <c:val>
            <c:numRef>
              <c:f>Sheet1!$D$2:$D$4</c:f>
              <c:numCache>
                <c:formatCode>General</c:formatCode>
                <c:ptCount val="3"/>
                <c:pt idx="0">
                  <c:v>11.84</c:v>
                </c:pt>
                <c:pt idx="1">
                  <c:v>7.88</c:v>
                </c:pt>
                <c:pt idx="2">
                  <c:v>7.48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122</c:v>
                </c:pt>
                <c:pt idx="2">
                  <c:v>IX 100</c:v>
                </c:pt>
              </c:strCache>
            </c:strRef>
          </c:cat>
          <c:val>
            <c:numRef>
              <c:f>Sheet1!$E$2:$E$4</c:f>
              <c:numCache>
                <c:formatCode>General</c:formatCode>
                <c:ptCount val="3"/>
                <c:pt idx="0">
                  <c:v>13.74</c:v>
                </c:pt>
                <c:pt idx="1">
                  <c:v>14.17</c:v>
                </c:pt>
                <c:pt idx="2">
                  <c:v>9.43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122</c:v>
                </c:pt>
                <c:pt idx="2">
                  <c:v>IX 100</c:v>
                </c:pt>
              </c:strCache>
            </c:strRef>
          </c:cat>
          <c:val>
            <c:numRef>
              <c:f>Sheet1!$F$2:$F$4</c:f>
              <c:numCache>
                <c:formatCode>General</c:formatCode>
                <c:ptCount val="3"/>
                <c:pt idx="0">
                  <c:v>19.41</c:v>
                </c:pt>
                <c:pt idx="1">
                  <c:v>12.96</c:v>
                </c:pt>
                <c:pt idx="2">
                  <c:v>17.31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4484"/>
          <c:min val="6.977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116</c:v>
                </c:pt>
                <c:pt idx="2">
                  <c:v>IX 100</c:v>
                </c:pt>
              </c:strCache>
            </c:strRef>
          </c:cat>
          <c:val>
            <c:numRef>
              <c:f>Sheet1!$B$2:$B$4</c:f>
              <c:numCache>
                <c:formatCode>General</c:formatCode>
                <c:ptCount val="3"/>
                <c:pt idx="0">
                  <c:v>14.5</c:v>
                </c:pt>
                <c:pt idx="1">
                  <c:v>12.51</c:v>
                </c:pt>
                <c:pt idx="2">
                  <c:v>13.59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157</a:t>
                    </a:r>
                  </a:p>
                  <a:p>
                    <a:r>
                      <a:t>20.48</a:t>
                    </a:r>
                  </a:p>
                </c:rich>
              </c:tx>
              <c:dLblPos val="l"/>
              <c:showLegendKey val="0"/>
              <c:showVal val="1"/>
              <c:showCatName val="0"/>
              <c:showSerName val="0"/>
              <c:showPercent val="0"/>
              <c:showBubbleSize val="0"/>
            </c:dLbl>
            <c:dLbl>
              <c:idx val="1"/>
              <c:tx>
                <c:rich>
                  <a:bodyPr/>
                  <a:lstStyle/>
                  <a:p>
                    <a:r>
                      <a:t>IX 116</a:t>
                    </a:r>
                  </a:p>
                  <a:p>
                    <a:r>
                      <a:t>16.13</a:t>
                    </a:r>
                  </a:p>
                </c:rich>
              </c:tx>
              <c:dLblPos val="l"/>
              <c:showLegendKey val="0"/>
              <c:showVal val="1"/>
              <c:showCatName val="0"/>
              <c:showSerName val="0"/>
              <c:showPercent val="0"/>
              <c:showBubbleSize val="0"/>
            </c:dLbl>
            <c:dLbl>
              <c:idx val="2"/>
              <c:tx>
                <c:rich>
                  <a:bodyPr/>
                  <a:lstStyle/>
                  <a:p>
                    <a:r>
                      <a:t>IX 100</a:t>
                    </a:r>
                  </a:p>
                  <a:p>
                    <a:r>
                      <a:t>13.77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116</c:v>
                </c:pt>
                <c:pt idx="2">
                  <c:v>IX 100</c:v>
                </c:pt>
              </c:strCache>
            </c:strRef>
          </c:cat>
          <c:val>
            <c:numRef>
              <c:f>Sheet1!$C$2:$C$4</c:f>
              <c:numCache>
                <c:formatCode>General</c:formatCode>
                <c:ptCount val="3"/>
                <c:pt idx="0">
                  <c:v>20.48</c:v>
                </c:pt>
                <c:pt idx="1">
                  <c:v>16.13</c:v>
                </c:pt>
                <c:pt idx="2">
                  <c:v>13.77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116</c:v>
                </c:pt>
                <c:pt idx="2">
                  <c:v>IX 100</c:v>
                </c:pt>
              </c:strCache>
            </c:strRef>
          </c:cat>
          <c:val>
            <c:numRef>
              <c:f>Sheet1!$D$2:$D$4</c:f>
              <c:numCache>
                <c:formatCode>General</c:formatCode>
                <c:ptCount val="3"/>
                <c:pt idx="0">
                  <c:v>13.01</c:v>
                </c:pt>
                <c:pt idx="1">
                  <c:v>8.45</c:v>
                </c:pt>
                <c:pt idx="2">
                  <c:v>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116</c:v>
                </c:pt>
                <c:pt idx="2">
                  <c:v>IX 100</c:v>
                </c:pt>
              </c:strCache>
            </c:strRef>
          </c:cat>
          <c:val>
            <c:numRef>
              <c:f>Sheet1!$E$2:$E$4</c:f>
              <c:numCache>
                <c:formatCode>General</c:formatCode>
                <c:ptCount val="3"/>
                <c:pt idx="0">
                  <c:v>14.13</c:v>
                </c:pt>
                <c:pt idx="1">
                  <c:v>14.26</c:v>
                </c:pt>
                <c:pt idx="2">
                  <c:v>8.86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116</c:v>
                </c:pt>
                <c:pt idx="2">
                  <c:v>IX 100</c:v>
                </c:pt>
              </c:strCache>
            </c:strRef>
          </c:cat>
          <c:val>
            <c:numRef>
              <c:f>Sheet1!$F$2:$F$4</c:f>
              <c:numCache>
                <c:formatCode>General</c:formatCode>
                <c:ptCount val="3"/>
                <c:pt idx="0">
                  <c:v>18.72</c:v>
                </c:pt>
                <c:pt idx="1">
                  <c:v>13.89</c:v>
                </c:pt>
                <c:pt idx="2">
                  <c:v>19.32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9796"/>
          <c:min val="7.946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124</c:v>
                </c:pt>
                <c:pt idx="2">
                  <c:v>IX 100</c:v>
                </c:pt>
              </c:strCache>
            </c:strRef>
          </c:cat>
          <c:val>
            <c:numRef>
              <c:f>Sheet1!$B$2:$B$4</c:f>
              <c:numCache>
                <c:formatCode>General</c:formatCode>
                <c:ptCount val="3"/>
                <c:pt idx="0">
                  <c:v>12.43</c:v>
                </c:pt>
                <c:pt idx="1">
                  <c:v>11.91</c:v>
                </c:pt>
                <c:pt idx="2">
                  <c:v>13.13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184</a:t>
                    </a:r>
                  </a:p>
                  <a:p>
                    <a:r>
                      <a:t>20.33</a:t>
                    </a:r>
                  </a:p>
                </c:rich>
              </c:tx>
              <c:dLblPos val="l"/>
              <c:showLegendKey val="0"/>
              <c:showVal val="1"/>
              <c:showCatName val="0"/>
              <c:showSerName val="0"/>
              <c:showPercent val="0"/>
              <c:showBubbleSize val="0"/>
            </c:dLbl>
            <c:dLbl>
              <c:idx val="1"/>
              <c:tx>
                <c:rich>
                  <a:bodyPr/>
                  <a:lstStyle/>
                  <a:p>
                    <a:r>
                      <a:t>IX 124</a:t>
                    </a:r>
                  </a:p>
                  <a:p>
                    <a:r>
                      <a:t>16.07</a:t>
                    </a:r>
                  </a:p>
                </c:rich>
              </c:tx>
              <c:dLblPos val="l"/>
              <c:showLegendKey val="0"/>
              <c:showVal val="1"/>
              <c:showCatName val="0"/>
              <c:showSerName val="0"/>
              <c:showPercent val="0"/>
              <c:showBubbleSize val="0"/>
            </c:dLbl>
            <c:dLbl>
              <c:idx val="2"/>
              <c:tx>
                <c:rich>
                  <a:bodyPr/>
                  <a:lstStyle/>
                  <a:p>
                    <a:r>
                      <a:t>IX 100</a:t>
                    </a:r>
                  </a:p>
                  <a:p>
                    <a:r>
                      <a:t>13.91</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124</c:v>
                </c:pt>
                <c:pt idx="2">
                  <c:v>IX 100</c:v>
                </c:pt>
              </c:strCache>
            </c:strRef>
          </c:cat>
          <c:val>
            <c:numRef>
              <c:f>Sheet1!$C$2:$C$4</c:f>
              <c:numCache>
                <c:formatCode>General</c:formatCode>
                <c:ptCount val="3"/>
                <c:pt idx="0">
                  <c:v>20.33</c:v>
                </c:pt>
                <c:pt idx="1">
                  <c:v>16.07</c:v>
                </c:pt>
                <c:pt idx="2">
                  <c:v>13.91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124</c:v>
                </c:pt>
                <c:pt idx="2">
                  <c:v>IX 100</c:v>
                </c:pt>
              </c:strCache>
            </c:strRef>
          </c:cat>
          <c:val>
            <c:numRef>
              <c:f>Sheet1!$D$2:$D$4</c:f>
              <c:numCache>
                <c:formatCode>General</c:formatCode>
                <c:ptCount val="3"/>
                <c:pt idx="0">
                  <c:v>11.03</c:v>
                </c:pt>
                <c:pt idx="1">
                  <c:v>8.11</c:v>
                </c:pt>
                <c:pt idx="2">
                  <c:v>8.08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124</c:v>
                </c:pt>
                <c:pt idx="2">
                  <c:v>IX 100</c:v>
                </c:pt>
              </c:strCache>
            </c:strRef>
          </c:cat>
          <c:val>
            <c:numRef>
              <c:f>Sheet1!$E$2:$E$4</c:f>
              <c:numCache>
                <c:formatCode>General</c:formatCode>
                <c:ptCount val="3"/>
                <c:pt idx="0">
                  <c:v>13.82</c:v>
                </c:pt>
                <c:pt idx="1">
                  <c:v>16.78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124</c:v>
                </c:pt>
                <c:pt idx="2">
                  <c:v>IX 100</c:v>
                </c:pt>
              </c:strCache>
            </c:strRef>
          </c:cat>
          <c:val>
            <c:numRef>
              <c:f>Sheet1!$F$2:$F$4</c:f>
              <c:numCache>
                <c:formatCode>General</c:formatCode>
                <c:ptCount val="3"/>
                <c:pt idx="0">
                  <c:v>19.55</c:v>
                </c:pt>
                <c:pt idx="1">
                  <c:v>12.98</c:v>
                </c:pt>
                <c:pt idx="2">
                  <c:v>16.31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8291"/>
          <c:min val="7.5765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Sheet1!$B$2:$B$4</c:f>
              <c:numCache>
                <c:formatCode>General</c:formatCode>
                <c:ptCount val="3"/>
                <c:pt idx="0">
                  <c:v>11.56</c:v>
                </c:pt>
                <c:pt idx="1">
                  <c:v>19.86</c:v>
                </c:pt>
                <c:pt idx="2">
                  <c:v>7.75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132</a:t>
                    </a:r>
                  </a:p>
                  <a:p>
                    <a:r>
                      <a:t>13.06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Sheet1!$C$2:$C$4</c:f>
              <c:numCache>
                <c:formatCode>General</c:formatCode>
                <c:ptCount val="3"/>
                <c:pt idx="0">
                  <c:v>13.06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Sheet1!$D$2:$D$4</c:f>
              <c:numCache>
                <c:formatCode>General</c:formatCode>
                <c:ptCount val="3"/>
                <c:pt idx="0">
                  <c:v>9.9</c:v>
                </c:pt>
                <c:pt idx="1">
                  <c:v>25.94</c:v>
                </c:pt>
                <c:pt idx="2">
                  <c:v>6.5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Top Budget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Paturages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4407"/>
          <c:min val="5.997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137</c:v>
                </c:pt>
                <c:pt idx="2">
                  <c:v>IX 74</c:v>
                </c:pt>
              </c:strCache>
            </c:strRef>
          </c:cat>
          <c:val>
            <c:numRef>
              <c:f>Sheet1!$B$2:$B$4</c:f>
              <c:numCache>
                <c:formatCode>General</c:formatCode>
                <c:ptCount val="3"/>
                <c:pt idx="0">
                  <c:v>13.25</c:v>
                </c:pt>
                <c:pt idx="1">
                  <c:v>11.61</c:v>
                </c:pt>
                <c:pt idx="2">
                  <c:v>12.55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137</a:t>
                    </a:r>
                  </a:p>
                  <a:p>
                    <a:r>
                      <a:t>17.72</a:t>
                    </a:r>
                  </a:p>
                </c:rich>
              </c:tx>
              <c:dLblPos val="l"/>
              <c:showLegendKey val="0"/>
              <c:showVal val="1"/>
              <c:showCatName val="0"/>
              <c:showSerName val="0"/>
              <c:showPercent val="0"/>
              <c:showBubbleSize val="0"/>
            </c:dLbl>
            <c:dLbl>
              <c:idx val="2"/>
              <c:tx>
                <c:rich>
                  <a:bodyPr/>
                  <a:lstStyle/>
                  <a:p>
                    <a:r>
                      <a:t>IX 74</a:t>
                    </a:r>
                  </a:p>
                  <a:p>
                    <a:r>
                      <a:t>13.34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137</c:v>
                </c:pt>
                <c:pt idx="2">
                  <c:v>IX 74</c:v>
                </c:pt>
              </c:strCache>
            </c:strRef>
          </c:cat>
          <c:val>
            <c:numRef>
              <c:f>Sheet1!$C$2:$C$4</c:f>
              <c:numCache>
                <c:formatCode>General</c:formatCode>
                <c:ptCount val="3"/>
                <c:pt idx="1">
                  <c:v>17.72</c:v>
                </c:pt>
                <c:pt idx="2">
                  <c:v>13.34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137</c:v>
                </c:pt>
                <c:pt idx="2">
                  <c:v>IX 74</c:v>
                </c:pt>
              </c:strCache>
            </c:strRef>
          </c:cat>
          <c:val>
            <c:numRef>
              <c:f>Sheet1!$D$2:$D$4</c:f>
              <c:numCache>
                <c:formatCode>General</c:formatCode>
                <c:ptCount val="3"/>
                <c:pt idx="0">
                  <c:v>11.84</c:v>
                </c:pt>
                <c:pt idx="1">
                  <c:v>7.88</c:v>
                </c:pt>
                <c:pt idx="2">
                  <c:v>7.48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137</c:v>
                </c:pt>
                <c:pt idx="2">
                  <c:v>IX 74</c:v>
                </c:pt>
              </c:strCache>
            </c:strRef>
          </c:cat>
          <c:val>
            <c:numRef>
              <c:f>Sheet1!$E$2:$E$4</c:f>
              <c:numCache>
                <c:formatCode>General</c:formatCode>
                <c:ptCount val="3"/>
                <c:pt idx="1">
                  <c:v>12.95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Mini Babybel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137</c:v>
                </c:pt>
                <c:pt idx="2">
                  <c:v>IX 74</c:v>
                </c:pt>
              </c:strCache>
            </c:strRef>
          </c:cat>
          <c:val>
            <c:numRef>
              <c:f>Sheet1!$F$2:$F$4</c:f>
              <c:numCache>
                <c:formatCode>General</c:formatCode>
                <c:ptCount val="3"/>
                <c:pt idx="2">
                  <c:v>17.93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4333"/>
          <c:min val="6.977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IX 61</c:v>
                </c:pt>
              </c:strCache>
            </c:strRef>
          </c:cat>
          <c:val>
            <c:numRef>
              <c:f>Sheet1!$B$2:$B$4</c:f>
              <c:numCache>
                <c:formatCode>General</c:formatCode>
                <c:ptCount val="3"/>
                <c:pt idx="0">
                  <c:v>13.25</c:v>
                </c:pt>
                <c:pt idx="1">
                  <c:v>11.61</c:v>
                </c:pt>
                <c:pt idx="2">
                  <c:v>12.55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100</a:t>
                    </a:r>
                  </a:p>
                  <a:p>
                    <a:r>
                      <a:t>13.0</a:t>
                    </a:r>
                  </a:p>
                </c:rich>
              </c:tx>
              <c:dLblPos val="l"/>
              <c:showLegendKey val="0"/>
              <c:showVal val="1"/>
              <c:showCatName val="0"/>
              <c:showSerName val="0"/>
              <c:showPercent val="0"/>
              <c:showBubbleSize val="0"/>
            </c:dLbl>
            <c:dLbl>
              <c:idx val="2"/>
              <c:tx>
                <c:rich>
                  <a:bodyPr/>
                  <a:lstStyle/>
                  <a:p>
                    <a:r>
                      <a:t>IX 61</a:t>
                    </a:r>
                  </a:p>
                  <a:p>
                    <a:r>
                      <a:t>10.98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IX 61</c:v>
                </c:pt>
              </c:strCache>
            </c:strRef>
          </c:cat>
          <c:val>
            <c:numRef>
              <c:f>Sheet1!$C$2:$C$4</c:f>
              <c:numCache>
                <c:formatCode>General</c:formatCode>
                <c:ptCount val="3"/>
                <c:pt idx="1">
                  <c:v>13.0</c:v>
                </c:pt>
                <c:pt idx="2">
                  <c:v>10.98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IX 61</c:v>
                </c:pt>
              </c:strCache>
            </c:strRef>
          </c:cat>
          <c:val>
            <c:numRef>
              <c:f>Sheet1!$D$2:$D$4</c:f>
              <c:numCache>
                <c:formatCode>General</c:formatCode>
                <c:ptCount val="3"/>
                <c:pt idx="0">
                  <c:v>11.84</c:v>
                </c:pt>
                <c:pt idx="1">
                  <c:v>7.88</c:v>
                </c:pt>
                <c:pt idx="2">
                  <c:v>7.48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IX 61</c:v>
                </c:pt>
              </c:strCache>
            </c:strRef>
          </c:cat>
          <c:val>
            <c:numRef>
              <c:f>Sheet1!$E$2:$E$4</c:f>
              <c:numCache>
                <c:formatCode>General</c:formatCode>
                <c:ptCount val="3"/>
                <c:pt idx="2">
                  <c:v>17.93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IX 61</c:v>
                </c:pt>
              </c:strCache>
            </c:strRef>
          </c:cat>
          <c:val>
            <c:numRef>
              <c:f>Sheet1!$F$2:$F$4</c:f>
              <c:numCache>
                <c:formatCode>General</c:formatCode>
                <c:ptCount val="3"/>
                <c:pt idx="1">
                  <c:v>12.95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4333"/>
          <c:min val="6.977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121</c:v>
                </c:pt>
                <c:pt idx="2">
                  <c:v/>
                </c:pt>
              </c:strCache>
            </c:strRef>
          </c:cat>
          <c:val>
            <c:numRef>
              <c:f>Sheet1!$B$2:$B$4</c:f>
              <c:numCache>
                <c:formatCode>General</c:formatCode>
                <c:ptCount val="3"/>
                <c:pt idx="0">
                  <c:v>13.25</c:v>
                </c:pt>
                <c:pt idx="1">
                  <c:v>11.61</c:v>
                </c:pt>
                <c:pt idx="2">
                  <c:v>12.55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169</a:t>
                    </a:r>
                  </a:p>
                  <a:p>
                    <a:r>
                      <a:t>19.95</a:t>
                    </a:r>
                  </a:p>
                </c:rich>
              </c:tx>
              <c:dLblPos val="l"/>
              <c:showLegendKey val="0"/>
              <c:showVal val="1"/>
              <c:showCatName val="0"/>
              <c:showSerName val="0"/>
              <c:showPercent val="0"/>
              <c:showBubbleSize val="0"/>
            </c:dLbl>
            <c:dLbl>
              <c:idx val="1"/>
              <c:tx>
                <c:rich>
                  <a:bodyPr/>
                  <a:lstStyle/>
                  <a:p>
                    <a:r>
                      <a:t>IX 121</a:t>
                    </a:r>
                  </a:p>
                  <a:p>
                    <a:r>
                      <a:t>15.71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121</c:v>
                </c:pt>
                <c:pt idx="2">
                  <c:v/>
                </c:pt>
              </c:strCache>
            </c:strRef>
          </c:cat>
          <c:val>
            <c:numRef>
              <c:f>Sheet1!$C$2:$C$4</c:f>
              <c:numCache>
                <c:formatCode>General</c:formatCode>
                <c:ptCount val="3"/>
                <c:pt idx="0">
                  <c:v>19.95</c:v>
                </c:pt>
                <c:pt idx="1">
                  <c:v>15.71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121</c:v>
                </c:pt>
                <c:pt idx="2">
                  <c:v/>
                </c:pt>
              </c:strCache>
            </c:strRef>
          </c:cat>
          <c:val>
            <c:numRef>
              <c:f>Sheet1!$D$2:$D$4</c:f>
              <c:numCache>
                <c:formatCode>General</c:formatCode>
                <c:ptCount val="3"/>
                <c:pt idx="0">
                  <c:v>11.84</c:v>
                </c:pt>
                <c:pt idx="1">
                  <c:v>7.88</c:v>
                </c:pt>
                <c:pt idx="2">
                  <c:v>7.48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121</c:v>
                </c:pt>
                <c:pt idx="2">
                  <c:v/>
                </c:pt>
              </c:strCache>
            </c:strRef>
          </c:cat>
          <c:val>
            <c:numRef>
              <c:f>Sheet1!$E$2:$E$4</c:f>
              <c:numCache>
                <c:formatCode>General</c:formatCode>
                <c:ptCount val="3"/>
                <c:pt idx="2">
                  <c:v>17.93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121</c:v>
                </c:pt>
                <c:pt idx="2">
                  <c:v/>
                </c:pt>
              </c:strCache>
            </c:strRef>
          </c:cat>
          <c:val>
            <c:numRef>
              <c:f>Sheet1!$F$2:$F$4</c:f>
              <c:numCache>
                <c:formatCode>General</c:formatCode>
                <c:ptCount val="3"/>
                <c:pt idx="1">
                  <c:v>12.95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4484"/>
          <c:min val="6.977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123</c:v>
                </c:pt>
                <c:pt idx="2">
                  <c:v>IX 76</c:v>
                </c:pt>
              </c:strCache>
            </c:strRef>
          </c:cat>
          <c:val>
            <c:numRef>
              <c:f>Sheet1!$B$2:$B$4</c:f>
              <c:numCache>
                <c:formatCode>General</c:formatCode>
                <c:ptCount val="3"/>
                <c:pt idx="0">
                  <c:v>14.5</c:v>
                </c:pt>
                <c:pt idx="1">
                  <c:v>12.51</c:v>
                </c:pt>
                <c:pt idx="2">
                  <c:v>13.59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123</a:t>
                    </a:r>
                  </a:p>
                  <a:p>
                    <a:r>
                      <a:t>17.46</a:t>
                    </a:r>
                  </a:p>
                </c:rich>
              </c:tx>
              <c:dLblPos val="l"/>
              <c:showLegendKey val="0"/>
              <c:showVal val="1"/>
              <c:showCatName val="0"/>
              <c:showSerName val="0"/>
              <c:showPercent val="0"/>
              <c:showBubbleSize val="0"/>
            </c:dLbl>
            <c:dLbl>
              <c:idx val="2"/>
              <c:tx>
                <c:rich>
                  <a:bodyPr/>
                  <a:lstStyle/>
                  <a:p>
                    <a:r>
                      <a:t>IX 76</a:t>
                    </a:r>
                  </a:p>
                  <a:p>
                    <a:r>
                      <a:t>13.6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123</c:v>
                </c:pt>
                <c:pt idx="2">
                  <c:v>IX 76</c:v>
                </c:pt>
              </c:strCache>
            </c:strRef>
          </c:cat>
          <c:val>
            <c:numRef>
              <c:f>Sheet1!$C$2:$C$4</c:f>
              <c:numCache>
                <c:formatCode>General</c:formatCode>
                <c:ptCount val="3"/>
                <c:pt idx="1">
                  <c:v>17.46</c:v>
                </c:pt>
                <c:pt idx="2">
                  <c:v>13.6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123</c:v>
                </c:pt>
                <c:pt idx="2">
                  <c:v>IX 76</c:v>
                </c:pt>
              </c:strCache>
            </c:strRef>
          </c:cat>
          <c:val>
            <c:numRef>
              <c:f>Sheet1!$D$2:$D$4</c:f>
              <c:numCache>
                <c:formatCode>General</c:formatCode>
                <c:ptCount val="3"/>
                <c:pt idx="0">
                  <c:v>13.01</c:v>
                </c:pt>
                <c:pt idx="1">
                  <c:v>8.45</c:v>
                </c:pt>
                <c:pt idx="2">
                  <c:v>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123</c:v>
                </c:pt>
                <c:pt idx="2">
                  <c:v>IX 76</c:v>
                </c:pt>
              </c:strCache>
            </c:strRef>
          </c:cat>
          <c:val>
            <c:numRef>
              <c:f>Sheet1!$E$2:$E$4</c:f>
              <c:numCache>
                <c:formatCode>General</c:formatCode>
                <c:ptCount val="3"/>
                <c:pt idx="1">
                  <c:v>14.21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Mini Babybel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123</c:v>
                </c:pt>
                <c:pt idx="2">
                  <c:v>IX 76</c:v>
                </c:pt>
              </c:strCache>
            </c:strRef>
          </c:cat>
          <c:val>
            <c:numRef>
              <c:f>Sheet1!$F$2:$F$4</c:f>
              <c:numCache>
                <c:formatCode>General</c:formatCode>
                <c:ptCount val="3"/>
                <c:pt idx="2">
                  <c:v>17.89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3866"/>
          <c:min val="7.946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99</c:v>
                </c:pt>
                <c:pt idx="2">
                  <c:v>IX 100</c:v>
                </c:pt>
              </c:strCache>
            </c:strRef>
          </c:cat>
          <c:val>
            <c:numRef>
              <c:f>Sheet1!$B$2:$B$4</c:f>
              <c:numCache>
                <c:formatCode>General</c:formatCode>
                <c:ptCount val="3"/>
                <c:pt idx="0">
                  <c:v>14.5</c:v>
                </c:pt>
                <c:pt idx="1">
                  <c:v>12.51</c:v>
                </c:pt>
                <c:pt idx="2">
                  <c:v>13.59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99</a:t>
                    </a:r>
                  </a:p>
                  <a:p>
                    <a:r>
                      <a:t>14.0</a:t>
                    </a:r>
                  </a:p>
                </c:rich>
              </c:tx>
              <c:dLblPos val="l"/>
              <c:showLegendKey val="0"/>
              <c:showVal val="1"/>
              <c:showCatName val="0"/>
              <c:showSerName val="0"/>
              <c:showPercent val="0"/>
              <c:showBubbleSize val="0"/>
            </c:dLbl>
            <c:dLbl>
              <c:idx val="2"/>
              <c:tx>
                <c:rich>
                  <a:bodyPr/>
                  <a:lstStyle/>
                  <a:p>
                    <a:r>
                      <a:t>IX 100</a:t>
                    </a:r>
                  </a:p>
                  <a:p>
                    <a:r>
                      <a:t>11.3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99</c:v>
                </c:pt>
                <c:pt idx="2">
                  <c:v>IX 100</c:v>
                </c:pt>
              </c:strCache>
            </c:strRef>
          </c:cat>
          <c:val>
            <c:numRef>
              <c:f>Sheet1!$C$2:$C$4</c:f>
              <c:numCache>
                <c:formatCode>General</c:formatCode>
                <c:ptCount val="3"/>
                <c:pt idx="1">
                  <c:v>14.0</c:v>
                </c:pt>
                <c:pt idx="2">
                  <c:v>11.3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99</c:v>
                </c:pt>
                <c:pt idx="2">
                  <c:v>IX 100</c:v>
                </c:pt>
              </c:strCache>
            </c:strRef>
          </c:cat>
          <c:val>
            <c:numRef>
              <c:f>Sheet1!$D$2:$D$4</c:f>
              <c:numCache>
                <c:formatCode>General</c:formatCode>
                <c:ptCount val="3"/>
                <c:pt idx="0">
                  <c:v>13.01</c:v>
                </c:pt>
                <c:pt idx="1">
                  <c:v>8.45</c:v>
                </c:pt>
                <c:pt idx="2">
                  <c:v>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99</c:v>
                </c:pt>
                <c:pt idx="2">
                  <c:v>IX 100</c:v>
                </c:pt>
              </c:strCache>
            </c:strRef>
          </c:cat>
          <c:val>
            <c:numRef>
              <c:f>Sheet1!$E$2:$E$4</c:f>
              <c:numCache>
                <c:formatCode>General</c:formatCode>
                <c:ptCount val="3"/>
                <c:pt idx="2">
                  <c:v>17.89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99</c:v>
                </c:pt>
                <c:pt idx="2">
                  <c:v>IX 100</c:v>
                </c:pt>
              </c:strCache>
            </c:strRef>
          </c:cat>
          <c:val>
            <c:numRef>
              <c:f>Sheet1!$F$2:$F$4</c:f>
              <c:numCache>
                <c:formatCode>General</c:formatCode>
                <c:ptCount val="3"/>
                <c:pt idx="1">
                  <c:v>14.21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3866"/>
          <c:min val="7.946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113</c:v>
                </c:pt>
                <c:pt idx="2">
                  <c:v/>
                </c:pt>
              </c:strCache>
            </c:strRef>
          </c:cat>
          <c:val>
            <c:numRef>
              <c:f>Sheet1!$B$2:$B$4</c:f>
              <c:numCache>
                <c:formatCode>General</c:formatCode>
                <c:ptCount val="3"/>
                <c:pt idx="0">
                  <c:v>14.5</c:v>
                </c:pt>
                <c:pt idx="1">
                  <c:v>12.51</c:v>
                </c:pt>
                <c:pt idx="2">
                  <c:v>13.59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157</a:t>
                    </a:r>
                  </a:p>
                  <a:p>
                    <a:r>
                      <a:t>20.48</a:t>
                    </a:r>
                  </a:p>
                </c:rich>
              </c:tx>
              <c:dLblPos val="l"/>
              <c:showLegendKey val="0"/>
              <c:showVal val="1"/>
              <c:showCatName val="0"/>
              <c:showSerName val="0"/>
              <c:showPercent val="0"/>
              <c:showBubbleSize val="0"/>
            </c:dLbl>
            <c:dLbl>
              <c:idx val="1"/>
              <c:tx>
                <c:rich>
                  <a:bodyPr/>
                  <a:lstStyle/>
                  <a:p>
                    <a:r>
                      <a:t>IX 113</a:t>
                    </a:r>
                  </a:p>
                  <a:p>
                    <a:r>
                      <a:t>16.01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113</c:v>
                </c:pt>
                <c:pt idx="2">
                  <c:v/>
                </c:pt>
              </c:strCache>
            </c:strRef>
          </c:cat>
          <c:val>
            <c:numRef>
              <c:f>Sheet1!$C$2:$C$4</c:f>
              <c:numCache>
                <c:formatCode>General</c:formatCode>
                <c:ptCount val="3"/>
                <c:pt idx="0">
                  <c:v>20.48</c:v>
                </c:pt>
                <c:pt idx="1">
                  <c:v>16.01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113</c:v>
                </c:pt>
                <c:pt idx="2">
                  <c:v/>
                </c:pt>
              </c:strCache>
            </c:strRef>
          </c:cat>
          <c:val>
            <c:numRef>
              <c:f>Sheet1!$D$2:$D$4</c:f>
              <c:numCache>
                <c:formatCode>General</c:formatCode>
                <c:ptCount val="3"/>
                <c:pt idx="0">
                  <c:v>13.01</c:v>
                </c:pt>
                <c:pt idx="1">
                  <c:v>8.45</c:v>
                </c:pt>
                <c:pt idx="2">
                  <c:v>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113</c:v>
                </c:pt>
                <c:pt idx="2">
                  <c:v/>
                </c:pt>
              </c:strCache>
            </c:strRef>
          </c:cat>
          <c:val>
            <c:numRef>
              <c:f>Sheet1!$E$2:$E$4</c:f>
              <c:numCache>
                <c:formatCode>General</c:formatCode>
                <c:ptCount val="3"/>
                <c:pt idx="2">
                  <c:v>17.89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113</c:v>
                </c:pt>
                <c:pt idx="2">
                  <c:v/>
                </c:pt>
              </c:strCache>
            </c:strRef>
          </c:cat>
          <c:val>
            <c:numRef>
              <c:f>Sheet1!$F$2:$F$4</c:f>
              <c:numCache>
                <c:formatCode>General</c:formatCode>
                <c:ptCount val="3"/>
                <c:pt idx="1">
                  <c:v>14.21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9796"/>
          <c:min val="7.946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145</c:v>
                </c:pt>
                <c:pt idx="2">
                  <c:v>IX 100</c:v>
                </c:pt>
              </c:strCache>
            </c:strRef>
          </c:cat>
          <c:val>
            <c:numRef>
              <c:f>Sheet1!$B$2:$B$4</c:f>
              <c:numCache>
                <c:formatCode>General</c:formatCode>
                <c:ptCount val="3"/>
                <c:pt idx="0">
                  <c:v>12.43</c:v>
                </c:pt>
                <c:pt idx="1">
                  <c:v>11.91</c:v>
                </c:pt>
                <c:pt idx="2">
                  <c:v>13.13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145</a:t>
                    </a:r>
                  </a:p>
                  <a:p>
                    <a:r>
                      <a:t>18.88</a:t>
                    </a:r>
                  </a:p>
                </c:rich>
              </c:tx>
              <c:dLblPos val="l"/>
              <c:showLegendKey val="0"/>
              <c:showVal val="1"/>
              <c:showCatName val="0"/>
              <c:showSerName val="0"/>
              <c:showPercent val="0"/>
              <c:showBubbleSize val="0"/>
            </c:dLbl>
            <c:dLbl>
              <c:idx val="2"/>
              <c:tx>
                <c:rich>
                  <a:bodyPr/>
                  <a:lstStyle/>
                  <a:p>
                    <a:r>
                      <a:t>IX 100</a:t>
                    </a:r>
                  </a:p>
                  <a:p>
                    <a:r>
                      <a:t>13.54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145</c:v>
                </c:pt>
                <c:pt idx="2">
                  <c:v>IX 100</c:v>
                </c:pt>
              </c:strCache>
            </c:strRef>
          </c:cat>
          <c:val>
            <c:numRef>
              <c:f>Sheet1!$C$2:$C$4</c:f>
              <c:numCache>
                <c:formatCode>General</c:formatCode>
                <c:ptCount val="3"/>
                <c:pt idx="1">
                  <c:v>18.88</c:v>
                </c:pt>
                <c:pt idx="2">
                  <c:v>13.54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145</c:v>
                </c:pt>
                <c:pt idx="2">
                  <c:v>IX 100</c:v>
                </c:pt>
              </c:strCache>
            </c:strRef>
          </c:cat>
          <c:val>
            <c:numRef>
              <c:f>Sheet1!$D$2:$D$4</c:f>
              <c:numCache>
                <c:formatCode>General</c:formatCode>
                <c:ptCount val="3"/>
                <c:pt idx="0">
                  <c:v>11.03</c:v>
                </c:pt>
                <c:pt idx="1">
                  <c:v>8.11</c:v>
                </c:pt>
                <c:pt idx="2">
                  <c:v>8.08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145</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145</c:v>
                </c:pt>
                <c:pt idx="2">
                  <c:v>IX 100</c:v>
                </c:pt>
              </c:strCache>
            </c:strRef>
          </c:cat>
          <c:val>
            <c:numRef>
              <c:f>Sheet1!$F$2:$F$4</c:f>
              <c:numCache>
                <c:formatCode>General</c:formatCode>
                <c:ptCount val="3"/>
                <c:pt idx="1">
                  <c:v>12.98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3803"/>
          <c:min val="7.5765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Sheet1!$B$2:$B$4</c:f>
              <c:numCache>
                <c:formatCode>General</c:formatCode>
                <c:ptCount val="3"/>
                <c:pt idx="0">
                  <c:v>12.43</c:v>
                </c:pt>
                <c:pt idx="1">
                  <c:v>11.91</c:v>
                </c:pt>
                <c:pt idx="2">
                  <c:v>13.13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11.58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Sheet1!$C$2:$C$4</c:f>
              <c:numCache>
                <c:formatCode>General</c:formatCode>
                <c:ptCount val="3"/>
                <c:pt idx="2">
                  <c:v>11.58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Sheet1!$D$2:$D$4</c:f>
              <c:numCache>
                <c:formatCode>General</c:formatCode>
                <c:ptCount val="3"/>
                <c:pt idx="0">
                  <c:v>11.03</c:v>
                </c:pt>
                <c:pt idx="1">
                  <c:v>8.11</c:v>
                </c:pt>
                <c:pt idx="2">
                  <c:v>8.08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Sheet1!$F$2:$F$4</c:f>
              <c:numCache>
                <c:formatCode>General</c:formatCode>
                <c:ptCount val="3"/>
                <c:pt idx="1">
                  <c:v>12.98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3.6307"/>
          <c:min val="7.5765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123</c:v>
                </c:pt>
                <c:pt idx="2">
                  <c:v/>
                </c:pt>
              </c:strCache>
            </c:strRef>
          </c:cat>
          <c:val>
            <c:numRef>
              <c:f>Sheet1!$B$2:$B$4</c:f>
              <c:numCache>
                <c:formatCode>General</c:formatCode>
                <c:ptCount val="3"/>
                <c:pt idx="0">
                  <c:v>12.43</c:v>
                </c:pt>
                <c:pt idx="1">
                  <c:v>11.91</c:v>
                </c:pt>
                <c:pt idx="2">
                  <c:v>13.13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184</a:t>
                    </a:r>
                  </a:p>
                  <a:p>
                    <a:r>
                      <a:t>20.33</a:t>
                    </a:r>
                  </a:p>
                </c:rich>
              </c:tx>
              <c:dLblPos val="l"/>
              <c:showLegendKey val="0"/>
              <c:showVal val="1"/>
              <c:showCatName val="0"/>
              <c:showSerName val="0"/>
              <c:showPercent val="0"/>
              <c:showBubbleSize val="0"/>
            </c:dLbl>
            <c:dLbl>
              <c:idx val="1"/>
              <c:tx>
                <c:rich>
                  <a:bodyPr/>
                  <a:lstStyle/>
                  <a:p>
                    <a:r>
                      <a:t>IX 123</a:t>
                    </a:r>
                  </a:p>
                  <a:p>
                    <a:r>
                      <a:t>15.91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123</c:v>
                </c:pt>
                <c:pt idx="2">
                  <c:v/>
                </c:pt>
              </c:strCache>
            </c:strRef>
          </c:cat>
          <c:val>
            <c:numRef>
              <c:f>Sheet1!$C$2:$C$4</c:f>
              <c:numCache>
                <c:formatCode>General</c:formatCode>
                <c:ptCount val="3"/>
                <c:pt idx="0">
                  <c:v>20.33</c:v>
                </c:pt>
                <c:pt idx="1">
                  <c:v>15.91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123</c:v>
                </c:pt>
                <c:pt idx="2">
                  <c:v/>
                </c:pt>
              </c:strCache>
            </c:strRef>
          </c:cat>
          <c:val>
            <c:numRef>
              <c:f>Sheet1!$D$2:$D$4</c:f>
              <c:numCache>
                <c:formatCode>General</c:formatCode>
                <c:ptCount val="3"/>
                <c:pt idx="0">
                  <c:v>11.03</c:v>
                </c:pt>
                <c:pt idx="1">
                  <c:v>8.11</c:v>
                </c:pt>
                <c:pt idx="2">
                  <c:v>8.08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123</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123</c:v>
                </c:pt>
                <c:pt idx="2">
                  <c:v/>
                </c:pt>
              </c:strCache>
            </c:strRef>
          </c:cat>
          <c:val>
            <c:numRef>
              <c:f>Sheet1!$F$2:$F$4</c:f>
              <c:numCache>
                <c:formatCode>General</c:formatCode>
                <c:ptCount val="3"/>
                <c:pt idx="1">
                  <c:v>12.98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8291"/>
          <c:min val="7.5765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107</c:v>
                </c:pt>
                <c:pt idx="1">
                  <c:v/>
                </c:pt>
                <c:pt idx="2">
                  <c:v>IX 103</c:v>
                </c:pt>
              </c:strCache>
            </c:strRef>
          </c:cat>
          <c:val>
            <c:numRef>
              <c:f>Sheet1!$B$2:$B$4</c:f>
              <c:numCache>
                <c:formatCode>General</c:formatCode>
                <c:ptCount val="3"/>
                <c:pt idx="0">
                  <c:v>11.56</c:v>
                </c:pt>
                <c:pt idx="1">
                  <c:v>19.86</c:v>
                </c:pt>
                <c:pt idx="2">
                  <c:v>7.75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107</a:t>
                    </a:r>
                  </a:p>
                  <a:p>
                    <a:r>
                      <a:t>10.58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103</a:t>
                    </a:r>
                  </a:p>
                  <a:p>
                    <a:r>
                      <a:t>6.71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107</c:v>
                </c:pt>
                <c:pt idx="1">
                  <c:v/>
                </c:pt>
                <c:pt idx="2">
                  <c:v>IX 103</c:v>
                </c:pt>
              </c:strCache>
            </c:strRef>
          </c:cat>
          <c:val>
            <c:numRef>
              <c:f>Sheet1!$C$2:$C$4</c:f>
              <c:numCache>
                <c:formatCode>General</c:formatCode>
                <c:ptCount val="3"/>
                <c:pt idx="0">
                  <c:v>10.58</c:v>
                </c:pt>
                <c:pt idx="2">
                  <c:v>6.71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107</c:v>
                </c:pt>
                <c:pt idx="1">
                  <c:v/>
                </c:pt>
                <c:pt idx="2">
                  <c:v>IX 103</c:v>
                </c:pt>
              </c:strCache>
            </c:strRef>
          </c:cat>
          <c:val>
            <c:numRef>
              <c:f>Sheet1!$D$2:$D$4</c:f>
              <c:numCache>
                <c:formatCode>General</c:formatCode>
                <c:ptCount val="3"/>
                <c:pt idx="0">
                  <c:v>9.9</c:v>
                </c:pt>
                <c:pt idx="1">
                  <c:v>25.94</c:v>
                </c:pt>
                <c:pt idx="2">
                  <c:v>6.5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Top Budget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107</c:v>
                </c:pt>
                <c:pt idx="1">
                  <c:v/>
                </c:pt>
                <c:pt idx="2">
                  <c:v>IX 103</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Paturages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107</c:v>
                </c:pt>
                <c:pt idx="1">
                  <c:v/>
                </c:pt>
                <c:pt idx="2">
                  <c:v>IX 103</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4407"/>
          <c:min val="5.997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160</c:v>
                </c:pt>
                <c:pt idx="1">
                  <c:v>IX 100</c:v>
                </c:pt>
                <c:pt idx="2">
                  <c:v>IX 174</c:v>
                </c:pt>
              </c:strCache>
            </c:strRef>
          </c:cat>
          <c:val>
            <c:numRef>
              <c:f>Sheet1!$B$2:$B$4</c:f>
              <c:numCache>
                <c:formatCode>General</c:formatCode>
                <c:ptCount val="3"/>
                <c:pt idx="0">
                  <c:v>11.56</c:v>
                </c:pt>
                <c:pt idx="1">
                  <c:v>19.86</c:v>
                </c:pt>
                <c:pt idx="2">
                  <c:v>7.75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160</a:t>
                    </a:r>
                  </a:p>
                  <a:p>
                    <a:r>
                      <a:t>15.84</a:t>
                    </a:r>
                  </a:p>
                </c:rich>
              </c:tx>
              <c:dLblPos val="l"/>
              <c:showLegendKey val="0"/>
              <c:showVal val="1"/>
              <c:showCatName val="0"/>
              <c:showSerName val="0"/>
              <c:showPercent val="0"/>
              <c:showBubbleSize val="0"/>
            </c:dLbl>
            <c:dLbl>
              <c:idx val="1"/>
              <c:tx>
                <c:rich>
                  <a:bodyPr/>
                  <a:lstStyle/>
                  <a:p>
                    <a:r>
                      <a:t>IX 100</a:t>
                    </a:r>
                  </a:p>
                  <a:p>
                    <a:r>
                      <a:t>35.06</a:t>
                    </a:r>
                  </a:p>
                </c:rich>
              </c:tx>
              <c:dLblPos val="l"/>
              <c:showLegendKey val="0"/>
              <c:showVal val="1"/>
              <c:showCatName val="0"/>
              <c:showSerName val="0"/>
              <c:showPercent val="0"/>
              <c:showBubbleSize val="0"/>
            </c:dLbl>
            <c:dLbl>
              <c:idx val="2"/>
              <c:tx>
                <c:rich>
                  <a:bodyPr/>
                  <a:lstStyle/>
                  <a:p>
                    <a:r>
                      <a:t>IX 174</a:t>
                    </a:r>
                  </a:p>
                  <a:p>
                    <a:r>
                      <a:t>11.29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160</c:v>
                </c:pt>
                <c:pt idx="1">
                  <c:v>IX 100</c:v>
                </c:pt>
                <c:pt idx="2">
                  <c:v>IX 174</c:v>
                </c:pt>
              </c:strCache>
            </c:strRef>
          </c:cat>
          <c:val>
            <c:numRef>
              <c:f>Sheet1!$C$2:$C$4</c:f>
              <c:numCache>
                <c:formatCode>General</c:formatCode>
                <c:ptCount val="3"/>
                <c:pt idx="0">
                  <c:v>15.84</c:v>
                </c:pt>
                <c:pt idx="1">
                  <c:v>35.06</c:v>
                </c:pt>
                <c:pt idx="2">
                  <c:v>11.29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160</c:v>
                </c:pt>
                <c:pt idx="1">
                  <c:v>IX 100</c:v>
                </c:pt>
                <c:pt idx="2">
                  <c:v>IX 174</c:v>
                </c:pt>
              </c:strCache>
            </c:strRef>
          </c:cat>
          <c:val>
            <c:numRef>
              <c:f>Sheet1!$D$2:$D$4</c:f>
              <c:numCache>
                <c:formatCode>General</c:formatCode>
                <c:ptCount val="3"/>
                <c:pt idx="0">
                  <c:v>9.9</c:v>
                </c:pt>
                <c:pt idx="1">
                  <c:v>25.94</c:v>
                </c:pt>
                <c:pt idx="2">
                  <c:v>6.5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Top Budget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160</c:v>
                </c:pt>
                <c:pt idx="1">
                  <c:v>IX 100</c:v>
                </c:pt>
                <c:pt idx="2">
                  <c:v>IX 174</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Paturages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160</c:v>
                </c:pt>
                <c:pt idx="1">
                  <c:v>IX 100</c:v>
                </c:pt>
                <c:pt idx="2">
                  <c:v>IX 174</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5.5559"/>
          <c:min val="5.997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114</c:v>
                </c:pt>
                <c:pt idx="1">
                  <c:v/>
                </c:pt>
              </c:strCache>
            </c:strRef>
          </c:cat>
          <c:val>
            <c:numRef>
              <c:f>Sheet1!$B$2:$B$3</c:f>
              <c:numCache>
                <c:formatCode>General</c:formatCode>
                <c:ptCount val="2"/>
                <c:pt idx="0">
                  <c:v>12.45</c:v>
                </c:pt>
                <c:pt idx="1">
                  <c:v>20.99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114</a:t>
                    </a:r>
                  </a:p>
                  <a:p>
                    <a:r>
                      <a:t>12.49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114</c:v>
                </c:pt>
                <c:pt idx="1">
                  <c:v/>
                </c:pt>
              </c:strCache>
            </c:strRef>
          </c:cat>
          <c:val>
            <c:numRef>
              <c:f>Sheet1!$C$2:$C$3</c:f>
              <c:numCache>
                <c:formatCode>General</c:formatCode>
                <c:ptCount val="2"/>
                <c:pt idx="0">
                  <c:v>12.49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114</c:v>
                </c:pt>
                <c:pt idx="1">
                  <c:v/>
                </c:pt>
              </c:strCache>
            </c:strRef>
          </c:cat>
          <c:val>
            <c:numRef>
              <c:f>Sheet1!$D$2:$D$3</c:f>
              <c:numCache>
                <c:formatCode>General</c:formatCode>
                <c:ptCount val="2"/>
                <c:pt idx="0">
                  <c:v>10.99</c:v>
                </c:pt>
                <c:pt idx="1">
                  <c:v>31.32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114</c:v>
                </c:pt>
                <c:pt idx="1">
                  <c:v/>
                </c:pt>
              </c:strCache>
            </c:strRef>
          </c:cat>
          <c:val>
            <c:numRef>
              <c:f>Sheet1!$E$2:$E$3</c:f>
              <c:numCache>
                <c:formatCode>General</c:formatCode>
                <c:ptCount val="2"/>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114</c:v>
                </c:pt>
                <c:pt idx="1">
                  <c:v/>
                </c:pt>
              </c:strCache>
            </c:strRef>
          </c:cat>
          <c:val>
            <c:numRef>
              <c:f>Sheet1!$F$2:$F$3</c:f>
              <c:numCache>
                <c:formatCode>General</c:formatCode>
                <c:ptCount val="2"/>
                <c:pt idx="1">
                  <c:v>18.27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8218"/>
          <c:min val="10.49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
                </c:pt>
              </c:strCache>
            </c:strRef>
          </c:cat>
          <c:val>
            <c:numRef>
              <c:f>Sheet1!$B$2:$B$3</c:f>
              <c:numCache>
                <c:formatCode>General</c:formatCode>
                <c:ptCount val="2"/>
                <c:pt idx="0">
                  <c:v>12.45</c:v>
                </c:pt>
                <c:pt idx="1">
                  <c:v>20.99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93</a:t>
                    </a:r>
                  </a:p>
                  <a:p>
                    <a:r>
                      <a:t>10.22</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
                </c:pt>
              </c:strCache>
            </c:strRef>
          </c:cat>
          <c:val>
            <c:numRef>
              <c:f>Sheet1!$C$2:$C$3</c:f>
              <c:numCache>
                <c:formatCode>General</c:formatCode>
                <c:ptCount val="2"/>
                <c:pt idx="0">
                  <c:v>10.22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
                </c:pt>
              </c:strCache>
            </c:strRef>
          </c:cat>
          <c:val>
            <c:numRef>
              <c:f>Sheet1!$D$2:$D$3</c:f>
              <c:numCache>
                <c:formatCode>General</c:formatCode>
                <c:ptCount val="2"/>
                <c:pt idx="0">
                  <c:v>10.99</c:v>
                </c:pt>
                <c:pt idx="1">
                  <c:v>31.32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
                </c:pt>
              </c:strCache>
            </c:strRef>
          </c:cat>
          <c:val>
            <c:numRef>
              <c:f>Sheet1!$E$2:$E$3</c:f>
              <c:numCache>
                <c:formatCode>General</c:formatCode>
                <c:ptCount val="2"/>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
                </c:pt>
              </c:strCache>
            </c:strRef>
          </c:cat>
          <c:val>
            <c:numRef>
              <c:f>Sheet1!$F$2:$F$3</c:f>
              <c:numCache>
                <c:formatCode>General</c:formatCode>
                <c:ptCount val="2"/>
                <c:pt idx="1">
                  <c:v>18.27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8218"/>
          <c:min val="9.716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189</c:v>
                </c:pt>
              </c:strCache>
            </c:strRef>
          </c:cat>
          <c:val>
            <c:numRef>
              <c:f>Sheet1!$B$2:$B$3</c:f>
              <c:numCache>
                <c:formatCode>General</c:formatCode>
                <c:ptCount val="2"/>
                <c:pt idx="0">
                  <c:v>12.45</c:v>
                </c:pt>
                <c:pt idx="1">
                  <c:v>20.99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148</a:t>
                    </a:r>
                  </a:p>
                  <a:p>
                    <a:r>
                      <a:t>16.3</a:t>
                    </a:r>
                  </a:p>
                </c:rich>
              </c:tx>
              <c:dLblPos val="l"/>
              <c:showLegendKey val="0"/>
              <c:showVal val="1"/>
              <c:showCatName val="0"/>
              <c:showSerName val="0"/>
              <c:showPercent val="0"/>
              <c:showBubbleSize val="0"/>
            </c:dLbl>
            <c:dLbl>
              <c:idx val="1"/>
              <c:tx>
                <c:rich>
                  <a:bodyPr/>
                  <a:lstStyle/>
                  <a:p>
                    <a:r>
                      <a:t>IX 189</a:t>
                    </a:r>
                  </a:p>
                  <a:p>
                    <a:r>
                      <a:t>34.6</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189</c:v>
                </c:pt>
              </c:strCache>
            </c:strRef>
          </c:cat>
          <c:val>
            <c:numRef>
              <c:f>Sheet1!$C$2:$C$3</c:f>
              <c:numCache>
                <c:formatCode>General</c:formatCode>
                <c:ptCount val="2"/>
                <c:pt idx="0">
                  <c:v>16.3</c:v>
                </c:pt>
                <c:pt idx="1">
                  <c:v>34.6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189</c:v>
                </c:pt>
              </c:strCache>
            </c:strRef>
          </c:cat>
          <c:val>
            <c:numRef>
              <c:f>Sheet1!$D$2:$D$3</c:f>
              <c:numCache>
                <c:formatCode>General</c:formatCode>
                <c:ptCount val="2"/>
                <c:pt idx="0">
                  <c:v>10.99</c:v>
                </c:pt>
                <c:pt idx="1">
                  <c:v>31.32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189</c:v>
                </c:pt>
              </c:strCache>
            </c:strRef>
          </c:cat>
          <c:val>
            <c:numRef>
              <c:f>Sheet1!$E$2:$E$3</c:f>
              <c:numCache>
                <c:formatCode>General</c:formatCode>
                <c:ptCount val="2"/>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189</c:v>
                </c:pt>
              </c:strCache>
            </c:strRef>
          </c:cat>
          <c:val>
            <c:numRef>
              <c:f>Sheet1!$F$2:$F$3</c:f>
              <c:numCache>
                <c:formatCode>General</c:formatCode>
                <c:ptCount val="2"/>
                <c:pt idx="1">
                  <c:v>18.27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5.0985"/>
          <c:min val="10.49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09/09/2025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9/9/2025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notesSlide" Target="../notesSlides/notesSlide4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notesSlide" Target="../notesSlides/notesSlide4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6.xml"/></Relationships>
</file>

<file path=ppt/slides/_rels/slide47.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 Id="rId3" Type="http://schemas.openxmlformats.org/officeDocument/2006/relationships/notesSlide" Target="../notesSlides/notesSlide4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7.xml"/></Relationships>
</file>

<file path=ppt/slides/_rels/slide48.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 Id="rId3" Type="http://schemas.openxmlformats.org/officeDocument/2006/relationships/notesSlide" Target="../notesSlides/notesSlide4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Bel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84.5% | +37.2%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67.5% | -3.4%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-4.5%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776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Kiri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47.5%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3382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La Vache Qui Rit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47.5%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34366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Boursin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47.5%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1775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Bel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84.5% | +37.2%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67.5% | -3.4%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-4.5%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29852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Bel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+46.3%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69.3%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29856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Bel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47.5%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69.4% | -6.6%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7769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Kiri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84.5% | +37.2%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40091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La Vache Qui Rit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84.5% | +37.2%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2082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Boursin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84.5% | +37.2%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59958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Kiri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+46.3%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1262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Bel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+46.3%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69.3%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33145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La Vache Qui Rit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+46.3%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18261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Boursin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+46.3%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54408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Kiri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47.5%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68925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La Vache Qui Rit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47.5%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41103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Boursin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47.5%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10895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Bel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29.2% | +15.2%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72.9%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44076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Bel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+18.8%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960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Bel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15.2%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14.2%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99304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Kiri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29.2% | +15.2%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88405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La Vache Qui Rit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29.2% | +15.2%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3626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Bel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47.5%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69.4% | -6.6%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95437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Boursin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29.2% | +15.2%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9.3% | -2.4%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69980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Kiri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+18.8%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22.8%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34199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La Vache Qui Rit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+18.8%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27.9%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49034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Boursin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+18.8%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06676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Kiri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15.2%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23.4%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05340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La Vache Qui Rit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15.2%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29.0%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55930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Boursin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15.2%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13.5%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73440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Bel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29.2% | +15.2%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72.9%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37041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Bel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+18.8%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88027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Bel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15.2%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14.2%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823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Kiri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84.5% | +37.2%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52973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Kiri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29.2% | +15.2%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43247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La Vache Qui Rit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29.2% | +15.2%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54120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Boursin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29.2% | +15.2%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9.3% | -2.4%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35267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Kiri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+18.8%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22.8%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51103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La Vache Qui Rit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+18.8%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27.9%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261997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Boursin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+18.8%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54318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Kiri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15.2%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23.4%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77788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La Vache Qui Rit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15.2%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29.0%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04538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Boursin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15.2%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13.5%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41122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La Vache Qui Rit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84.5% | +37.2%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86665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Boursin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84.5% | +37.2%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4206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Kiri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+46.3%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48425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La Vache Qui Rit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+46.3%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1164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Boursin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+46.3%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997918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4752</Words>
  <Application>Microsoft Office PowerPoint</Application>
  <PresentationFormat>On-screen Show (16:9)</PresentationFormat>
  <Paragraphs>1008</Paragraphs>
  <Slides>48</Slides>
  <Notes>48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55</cp:revision>
  <dcterms:created xsi:type="dcterms:W3CDTF">2024-07-05T14:56:51Z</dcterms:created>
  <dcterms:modified xsi:type="dcterms:W3CDTF">2025-09-09T10:00:41Z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