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tags/tag70.xml" ContentType="application/vnd.openxmlformats-officedocument.presentationml.tags+xml"/>
  <Override PartName="/ppt/charts/chart37.xml" ContentType="application/vnd.openxmlformats-officedocument.drawingml.chart+xml"/>
  <Override PartName="/ppt/tags/tag71.xml" ContentType="application/vnd.openxmlformats-officedocument.presentationml.tags+xml"/>
  <Override PartName="/ppt/charts/chart38.xml" ContentType="application/vnd.openxmlformats-officedocument.drawingml.chart+xml"/>
  <Override PartName="/ppt/tags/tag72.xml" ContentType="application/vnd.openxmlformats-officedocument.presentationml.tags+xml"/>
  <Override PartName="/ppt/charts/chart39.xml" ContentType="application/vnd.openxmlformats-officedocument.drawingml.chart+xml"/>
  <Override PartName="/ppt/tags/tag73.xml" ContentType="application/vnd.openxmlformats-officedocument.presentationml.tags+xml"/>
  <Override PartName="/ppt/charts/chart4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5D92CCBE-F99B-4431-975B-20EF898F48FE}">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Lst>
        </p14:section>
        <p14:section name="Sectors Share and Growth By Brands" id="{8E0012A5-B6DE-4940-A7FE-75EE71D0CCC3}">
          <p14:sldIdLst>
            <p14:sldId id="2147477385"/>
            <p14:sldId id="2147477386"/>
            <p14:sldId id="2147477387"/>
          </p14:sldIdLst>
        </p14:section>
        <p14:section name="Segments Share and Growth By Brands" id="{D9E8A65D-370D-4B3E-8CE6-0F1519A82F93}">
          <p14:sldIdLst>
            <p14:sldId id="2147477388"/>
            <p14:sldId id="2147477389"/>
            <p14:sldId id="2147477390"/>
          </p14:sldIdLst>
        </p14:section>
        <p14:section name="Price Point Distribution Analysis By Brand" id="{929605E7-9BDA-4D74-98C9-6ABE5BD39E6B}">
          <p14:sldIdLst>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7B8853-335A-4C16-BE1C-1CA4D0F332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5923974-73D3-4F45-AD84-E12E793288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9BD041B-2FF0-469B-A081-590FAD8F35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7275D6D-8701-4501-BF54-CEE6D63E93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A90ADB1-8CA3-4FCD-82A2-879C7B72D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C447C43-150E-41E4-8913-CFF55B8261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EC988F-55B7-40E6-8121-AD9B27D15D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8C248E1-8DEA-4968-8FA2-90B0B8C272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2.0792999999999999</c:v>
                </c:pt>
                <c:pt idx="1">
                  <c:v>2.3864999999999998</c:v>
                </c:pt>
                <c:pt idx="2">
                  <c:v>2.3683000000000001</c:v>
                </c:pt>
                <c:pt idx="3">
                  <c:v>2.8965999999999998</c:v>
                </c:pt>
                <c:pt idx="4">
                  <c:v>2.754</c:v>
                </c:pt>
                <c:pt idx="5">
                  <c:v>3.2795000000000001</c:v>
                </c:pt>
                <c:pt idx="6">
                  <c:v>2.427</c:v>
                </c:pt>
                <c:pt idx="7">
                  <c:v>2.4902000000000002</c:v>
                </c:pt>
                <c:pt idx="8">
                  <c:v>3.5445000000000002</c:v>
                </c:pt>
              </c:numCache>
            </c:numRef>
          </c:xVal>
          <c:yVal>
            <c:numRef>
              <c:f>Sheet1!$B$2:$B$10</c:f>
              <c:numCache>
                <c:formatCode>General</c:formatCode>
                <c:ptCount val="9"/>
                <c:pt idx="0">
                  <c:v>0.84699999999999998</c:v>
                </c:pt>
                <c:pt idx="1">
                  <c:v>0.82699999999999996</c:v>
                </c:pt>
                <c:pt idx="2">
                  <c:v>1.127</c:v>
                </c:pt>
                <c:pt idx="3">
                  <c:v>1.1100000000000001</c:v>
                </c:pt>
                <c:pt idx="4">
                  <c:v>1.0529999999999999</c:v>
                </c:pt>
                <c:pt idx="5">
                  <c:v>1.1459999999999999</c:v>
                </c:pt>
                <c:pt idx="6">
                  <c:v>1.294</c:v>
                </c:pt>
                <c:pt idx="7">
                  <c:v>0.71</c:v>
                </c:pt>
                <c:pt idx="8">
                  <c:v>1.4690000000000001</c:v>
                </c:pt>
              </c:numCache>
            </c:numRef>
          </c:yVal>
          <c:bubbleSize>
            <c:numRef>
              <c:f>Sheet1!$C$2:$C$10</c:f>
              <c:numCache>
                <c:formatCode>General</c:formatCode>
                <c:ptCount val="9"/>
                <c:pt idx="0">
                  <c:v>623932113</c:v>
                </c:pt>
                <c:pt idx="1">
                  <c:v>74730598</c:v>
                </c:pt>
                <c:pt idx="2">
                  <c:v>60716546</c:v>
                </c:pt>
                <c:pt idx="3">
                  <c:v>54596188</c:v>
                </c:pt>
                <c:pt idx="4">
                  <c:v>49577769</c:v>
                </c:pt>
                <c:pt idx="5">
                  <c:v>47071227</c:v>
                </c:pt>
                <c:pt idx="6">
                  <c:v>41887150</c:v>
                </c:pt>
                <c:pt idx="7">
                  <c:v>38379421</c:v>
                </c:pt>
                <c:pt idx="8">
                  <c:v>36162450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Caprice Des Dieux</c:v>
                  </c:pt>
                  <c:pt idx="6">
                    <c:v>Casa Azzurra</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6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3198F58-7A3E-4FE5-9A7B-FBB62C7BF3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6216D46-6D2C-4BC4-8810-158CF3C346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0E7BBC9-23BA-4ED7-9F3D-854A1D6302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8C5157-7C56-4FF8-A9DB-4D629BCED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FD67716-552B-4A7F-8A6C-39237C8468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0050BA6-D46A-4E06-B80E-931E3CCE0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7695F9B-FD4F-42B3-9E7D-05FE9C28C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475785A-5C0C-4DCB-BA9D-7A99DEFBB9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1.5875999999999999</c:v>
                </c:pt>
                <c:pt idx="1">
                  <c:v>2.0409000000000002</c:v>
                </c:pt>
                <c:pt idx="2">
                  <c:v>4.2450000000000001</c:v>
                </c:pt>
                <c:pt idx="3">
                  <c:v>3.7193999999999998</c:v>
                </c:pt>
                <c:pt idx="4">
                  <c:v>2.7090000000000001</c:v>
                </c:pt>
              </c:numCache>
            </c:numRef>
          </c:xVal>
          <c:yVal>
            <c:numRef>
              <c:f>Sheet1!$B$2:$B$6</c:f>
              <c:numCache>
                <c:formatCode>General</c:formatCode>
                <c:ptCount val="5"/>
                <c:pt idx="0">
                  <c:v>0.83799999999999997</c:v>
                </c:pt>
                <c:pt idx="1">
                  <c:v>1.097</c:v>
                </c:pt>
                <c:pt idx="2">
                  <c:v>1.583</c:v>
                </c:pt>
                <c:pt idx="3">
                  <c:v>1.4410000000000001</c:v>
                </c:pt>
                <c:pt idx="4">
                  <c:v>1.4570000000000001</c:v>
                </c:pt>
              </c:numCache>
            </c:numRef>
          </c:yVal>
          <c:bubbleSize>
            <c:numRef>
              <c:f>Sheet1!$C$2:$C$6</c:f>
              <c:numCache>
                <c:formatCode>General</c:formatCode>
                <c:ptCount val="5"/>
                <c:pt idx="0">
                  <c:v>3832147</c:v>
                </c:pt>
                <c:pt idx="1">
                  <c:v>2828625</c:v>
                </c:pt>
                <c:pt idx="2">
                  <c:v>442886</c:v>
                </c:pt>
                <c:pt idx="3">
                  <c:v>266365</c:v>
                </c:pt>
                <c:pt idx="4">
                  <c:v>173582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8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86BFC96-75C0-490F-9EC4-F634E639BF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E4E8FB0-96FC-42D5-ADDC-332E86765A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44F33AC-7A3D-4A91-BCCC-A8C93E39AD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D4B91C-FB32-45B3-80A6-A4B5172977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18EAEC4-A44F-43A0-A58B-B1426D0A24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1A1CE6A-D0EB-41FA-A917-235D561A3D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6D3DECF-8BA2-4592-97C7-5481B4A36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5BFF3B9-CE2A-4BF7-AAD9-87441CBEE2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1.5875999999999999</c:v>
                </c:pt>
                <c:pt idx="1">
                  <c:v>2.0409000000000002</c:v>
                </c:pt>
                <c:pt idx="2">
                  <c:v>4.2469999999999999</c:v>
                </c:pt>
                <c:pt idx="3">
                  <c:v>3.7195999999999998</c:v>
                </c:pt>
                <c:pt idx="4">
                  <c:v>2.7090000000000001</c:v>
                </c:pt>
              </c:numCache>
            </c:numRef>
          </c:xVal>
          <c:yVal>
            <c:numRef>
              <c:f>Sheet1!$B$2:$B$6</c:f>
              <c:numCache>
                <c:formatCode>General</c:formatCode>
                <c:ptCount val="5"/>
                <c:pt idx="0">
                  <c:v>0.83799999999999997</c:v>
                </c:pt>
                <c:pt idx="1">
                  <c:v>1.0960000000000001</c:v>
                </c:pt>
                <c:pt idx="2">
                  <c:v>1.589</c:v>
                </c:pt>
                <c:pt idx="3">
                  <c:v>1.448</c:v>
                </c:pt>
                <c:pt idx="4">
                  <c:v>1.4570000000000001</c:v>
                </c:pt>
              </c:numCache>
            </c:numRef>
          </c:yVal>
          <c:bubbleSize>
            <c:numRef>
              <c:f>Sheet1!$C$2:$C$6</c:f>
              <c:numCache>
                <c:formatCode>General</c:formatCode>
                <c:ptCount val="5"/>
                <c:pt idx="0">
                  <c:v>3832081</c:v>
                </c:pt>
                <c:pt idx="1">
                  <c:v>2828611</c:v>
                </c:pt>
                <c:pt idx="2">
                  <c:v>442466</c:v>
                </c:pt>
                <c:pt idx="3">
                  <c:v>265726</c:v>
                </c:pt>
                <c:pt idx="4">
                  <c:v>173579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8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94A522-E43C-4F65-853A-067AEF6A56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F87943-6A11-42CA-AB35-9875A3C005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6F44D8D-82DC-46DC-9219-A67B8F2994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BD0A958-9908-4687-8013-5F6D9EC56A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00916AD-9477-430B-9D7D-99560675FD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4B05E9-1724-490D-85FC-35EBA7F3B6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E7849E2-6B06-431D-8DB2-AEC97D3E5D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BE9D2C8-A7F4-49C9-881A-2FE7A4C069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FF17ED9-ED57-4E10-891D-4CBC945C9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820255-C421-4933-8D17-57B99B86E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D53793-4AC1-4652-81D4-A885F48E91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A07C443-1530-4F73-8767-9070AA219A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557348F-5A5F-4DAE-827C-3890F5102F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B2FFEC6-4D4C-450C-96E3-003BD4BCC5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D608AAB-99FD-45D0-AE4C-70634DD4A4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05F847A-7DD0-4F44-ADF0-16C5F2763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F7226C-01E4-4854-80D5-AEC77398F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8004FB-0E7E-410F-BFFF-12074D8084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E17FB19-8632-4B9A-A8E9-189330F4A5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A4FF373-EF74-4236-B4D3-68F361BC74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CB5966F-53F8-4C64-A5D6-0372E9C5A0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82F92D-96EE-4619-A4AF-0471D18065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B695EA6-3F1A-4513-866D-5E6A894045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D7D528A-68B1-4501-9285-266ECEB990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B677BB2-DC44-418C-86B3-EF029FB3D8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4CAFA52-6108-4549-B9D3-21601755FB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F559A6-C4E5-4B83-99C2-E7230B930C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1229FB4-0B2F-41FE-A895-758AD791DD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EA08A98-4A71-438E-BAE9-604D65CEC3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2664B3A-A96A-42B2-BD54-71A3DF86B3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E4D1B16-8E0F-45A9-BB74-25ADEDBE1F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33BB47C-1E62-486F-84C6-F09BFF193F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2.6006</c:v>
                </c:pt>
                <c:pt idx="7">
                  <c:v>1.6876</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1.0740000000000001</c:v>
                </c:pt>
                <c:pt idx="7">
                  <c:v>1.1719999999999999</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7736534</c:v>
                </c:pt>
                <c:pt idx="7">
                  <c:v>2769440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4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042B575-5567-4E53-BFA1-8BC5BDD8F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B744EE7-7171-4184-B4C5-F64000F67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918C634-5D12-41B2-8283-83548EB136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F321F76-182C-4306-908D-182F695A8C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7BBCBFF-DA1B-42AA-98F5-4108386A8F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5A4261-B764-4AF2-AA5E-F03297D3BF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143FB75-563C-4B24-B3E5-CB5796E05B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DCEC078-EB3E-4B6C-9B4B-D0501C5642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3.0028999999999999</c:v>
                </c:pt>
                <c:pt idx="1">
                  <c:v>2.4232</c:v>
                </c:pt>
                <c:pt idx="2">
                  <c:v>1.6344000000000001</c:v>
                </c:pt>
                <c:pt idx="3">
                  <c:v>2.3706</c:v>
                </c:pt>
                <c:pt idx="4">
                  <c:v>2.4558</c:v>
                </c:pt>
                <c:pt idx="5">
                  <c:v>2.4186999999999999</c:v>
                </c:pt>
                <c:pt idx="6">
                  <c:v>2.6836000000000002</c:v>
                </c:pt>
                <c:pt idx="7">
                  <c:v>1.7345999999999999</c:v>
                </c:pt>
                <c:pt idx="8">
                  <c:v>2.6312000000000002</c:v>
                </c:pt>
              </c:numCache>
            </c:numRef>
          </c:xVal>
          <c:yVal>
            <c:numRef>
              <c:f>Sheet1!$B$2:$B$10</c:f>
              <c:numCache>
                <c:formatCode>General</c:formatCode>
                <c:ptCount val="9"/>
                <c:pt idx="0">
                  <c:v>1.1180000000000001</c:v>
                </c:pt>
                <c:pt idx="1">
                  <c:v>0.95799999999999996</c:v>
                </c:pt>
                <c:pt idx="2">
                  <c:v>0.69299999999999995</c:v>
                </c:pt>
                <c:pt idx="3">
                  <c:v>1.0740000000000001</c:v>
                </c:pt>
                <c:pt idx="4">
                  <c:v>1.3029999999999999</c:v>
                </c:pt>
                <c:pt idx="5">
                  <c:v>1.006</c:v>
                </c:pt>
                <c:pt idx="6">
                  <c:v>1.0009999999999999</c:v>
                </c:pt>
                <c:pt idx="7">
                  <c:v>1.1559999999999999</c:v>
                </c:pt>
                <c:pt idx="8">
                  <c:v>1.4079999999999999</c:v>
                </c:pt>
              </c:numCache>
            </c:numRef>
          </c:yVal>
          <c:bubbleSize>
            <c:numRef>
              <c:f>Sheet1!$C$2:$C$10</c:f>
              <c:numCache>
                <c:formatCode>General</c:formatCode>
                <c:ptCount val="9"/>
                <c:pt idx="0">
                  <c:v>8811592</c:v>
                </c:pt>
                <c:pt idx="1">
                  <c:v>4758479</c:v>
                </c:pt>
                <c:pt idx="2">
                  <c:v>3845963</c:v>
                </c:pt>
                <c:pt idx="3">
                  <c:v>3148857</c:v>
                </c:pt>
                <c:pt idx="4">
                  <c:v>3035900</c:v>
                </c:pt>
                <c:pt idx="5">
                  <c:v>2202030</c:v>
                </c:pt>
                <c:pt idx="6">
                  <c:v>2100704</c:v>
                </c:pt>
                <c:pt idx="7">
                  <c:v>434592</c:v>
                </c:pt>
                <c:pt idx="8">
                  <c:v>306866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Philadelphia</c:v>
                  </c:pt>
                  <c:pt idx="7">
                    <c:v>Rondele</c:v>
                  </c:pt>
                  <c:pt idx="8">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DA8FAD-745D-49AA-AB9C-B8822E420D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A3A02A3-3278-446A-B145-250EA099E5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0BB38E8-A527-4B83-8FBF-78CF1182CB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68F3D0-E6A1-4407-B9C7-75BA22BF77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A96E122-F0DA-4C1F-B127-5F16B18FB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0DF4191-47CF-40B6-8D7B-148991B854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A33F9A2-4781-480A-A32B-E68DEA603D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C9D8EAF-F405-4ADF-98DA-7337CE95B5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2.9885999999999999</c:v>
                </c:pt>
                <c:pt idx="1">
                  <c:v>1.3731</c:v>
                </c:pt>
                <c:pt idx="2">
                  <c:v>2.4413999999999998</c:v>
                </c:pt>
                <c:pt idx="3">
                  <c:v>2.536</c:v>
                </c:pt>
                <c:pt idx="4">
                  <c:v>2.3258999999999999</c:v>
                </c:pt>
                <c:pt idx="5">
                  <c:v>2.4405000000000001</c:v>
                </c:pt>
                <c:pt idx="6">
                  <c:v>2.4830000000000001</c:v>
                </c:pt>
              </c:numCache>
            </c:numRef>
          </c:xVal>
          <c:yVal>
            <c:numRef>
              <c:f>Sheet1!$B$2:$B$8</c:f>
              <c:numCache>
                <c:formatCode>General</c:formatCode>
                <c:ptCount val="7"/>
                <c:pt idx="0">
                  <c:v>1.0760000000000001</c:v>
                </c:pt>
                <c:pt idx="1">
                  <c:v>0.67600000000000005</c:v>
                </c:pt>
                <c:pt idx="2">
                  <c:v>0.96299999999999997</c:v>
                </c:pt>
                <c:pt idx="3">
                  <c:v>1.32</c:v>
                </c:pt>
                <c:pt idx="4">
                  <c:v>1.081</c:v>
                </c:pt>
                <c:pt idx="5">
                  <c:v>1.038</c:v>
                </c:pt>
                <c:pt idx="6">
                  <c:v>0.98599999999999999</c:v>
                </c:pt>
              </c:numCache>
            </c:numRef>
          </c:yVal>
          <c:bubbleSize>
            <c:numRef>
              <c:f>Sheet1!$C$2:$C$8</c:f>
              <c:numCache>
                <c:formatCode>General</c:formatCode>
                <c:ptCount val="7"/>
                <c:pt idx="0">
                  <c:v>8620814</c:v>
                </c:pt>
                <c:pt idx="1">
                  <c:v>3677885</c:v>
                </c:pt>
                <c:pt idx="2">
                  <c:v>3671057</c:v>
                </c:pt>
                <c:pt idx="3">
                  <c:v>3468819</c:v>
                </c:pt>
                <c:pt idx="4">
                  <c:v>2960143</c:v>
                </c:pt>
                <c:pt idx="5">
                  <c:v>1853432</c:v>
                </c:pt>
                <c:pt idx="6">
                  <c:v>911380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0F270E-CFA7-4215-9471-288525B2DE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80605D9-4723-41B2-BAB6-0B454C805C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29B602B-E6C6-4704-A1DA-ECEC3C83A6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7291038-823F-4BAB-B577-B2F27644E6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8AEA730-938D-487B-A5D1-FDE42BE410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D91402-438F-4905-AF29-CEBA8BC19A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360A4BF-946B-4688-9B9E-362E07BD71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72EBBBE-9EDF-4502-93B8-545F2FBC5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0.89400000000000002</c:v>
                </c:pt>
                <c:pt idx="1">
                  <c:v>1.032</c:v>
                </c:pt>
                <c:pt idx="2">
                  <c:v>1.175</c:v>
                </c:pt>
                <c:pt idx="3">
                  <c:v>1.0409999999999999</c:v>
                </c:pt>
                <c:pt idx="4">
                  <c:v>1.4279999999999999</c:v>
                </c:pt>
                <c:pt idx="5">
                  <c:v>1.4730000000000001</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DF2554B-90A0-4F2F-9D79-4DAC45E83A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751288-233D-4565-8729-48BDD9E9D3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56D8EF0-8A83-46EA-8AD4-895DD43B8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E3A547F-2602-4DD5-B50A-4D7C0E216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C946A99-E227-4329-BFD4-3F89E10F18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5F0259F-3FCE-4B77-B5C4-87337AA77D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BEEFC9E-5E25-49E3-94B8-FCE86AA345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96B560A-0F06-403C-874B-4E94B5F779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003482A-F077-4428-8BD4-EA51FB4AE3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B6C508C-8057-43FB-A604-E60BCE2174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F6F90A8-3D5E-48FC-9EB1-B838FA1256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3F95D17-8A5C-4D3E-8461-5305016BBB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22784B0-16E1-4ECF-B968-C1671ABEEC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1E447DC-9E1A-4B7B-84C8-DF88CC00DF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377100A-E357-4C7A-8153-DCAB21938F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F71CA8C-4761-4A01-8FD0-9EC32ED4E6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2.1996000000000002</c:v>
                </c:pt>
                <c:pt idx="1">
                  <c:v>2.4110999999999998</c:v>
                </c:pt>
                <c:pt idx="2">
                  <c:v>2.9895</c:v>
                </c:pt>
                <c:pt idx="3">
                  <c:v>2.3096999999999999</c:v>
                </c:pt>
                <c:pt idx="4">
                  <c:v>2.8786</c:v>
                </c:pt>
                <c:pt idx="5">
                  <c:v>3.3563000000000001</c:v>
                </c:pt>
                <c:pt idx="6">
                  <c:v>2.6053999999999999</c:v>
                </c:pt>
                <c:pt idx="7">
                  <c:v>2.4415</c:v>
                </c:pt>
                <c:pt idx="8">
                  <c:v>3.2258</c:v>
                </c:pt>
              </c:numCache>
            </c:numRef>
          </c:xVal>
          <c:yVal>
            <c:numRef>
              <c:f>Sheet1!$B$2:$B$10</c:f>
              <c:numCache>
                <c:formatCode>General</c:formatCode>
                <c:ptCount val="9"/>
                <c:pt idx="0">
                  <c:v>0.86899999999999999</c:v>
                </c:pt>
                <c:pt idx="1">
                  <c:v>0.747</c:v>
                </c:pt>
                <c:pt idx="2">
                  <c:v>1.079</c:v>
                </c:pt>
                <c:pt idx="3">
                  <c:v>1.0529999999999999</c:v>
                </c:pt>
                <c:pt idx="4">
                  <c:v>1.0029999999999999</c:v>
                </c:pt>
                <c:pt idx="5">
                  <c:v>1.1200000000000001</c:v>
                </c:pt>
                <c:pt idx="6">
                  <c:v>1.29</c:v>
                </c:pt>
                <c:pt idx="7">
                  <c:v>0.65600000000000003</c:v>
                </c:pt>
                <c:pt idx="8">
                  <c:v>0.80500000000000005</c:v>
                </c:pt>
              </c:numCache>
            </c:numRef>
          </c:yVal>
          <c:bubbleSize>
            <c:numRef>
              <c:f>Sheet1!$C$2:$C$10</c:f>
              <c:numCache>
                <c:formatCode>General</c:formatCode>
                <c:ptCount val="9"/>
                <c:pt idx="0">
                  <c:v>78402914</c:v>
                </c:pt>
                <c:pt idx="1">
                  <c:v>9302551</c:v>
                </c:pt>
                <c:pt idx="2">
                  <c:v>9161063</c:v>
                </c:pt>
                <c:pt idx="3">
                  <c:v>8667367</c:v>
                </c:pt>
                <c:pt idx="4">
                  <c:v>8594536</c:v>
                </c:pt>
                <c:pt idx="5">
                  <c:v>8328333</c:v>
                </c:pt>
                <c:pt idx="6">
                  <c:v>7504143</c:v>
                </c:pt>
                <c:pt idx="7">
                  <c:v>6782881</c:v>
                </c:pt>
                <c:pt idx="8">
                  <c:v>6741136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Caprice Des Dieux</c:v>
                  </c:pt>
                  <c:pt idx="6">
                    <c:v>Casa Azzurra</c:v>
                  </c:pt>
                  <c:pt idx="7">
                    <c:v>Coeur De Lion</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8041566-1057-4CB1-B683-5AD613E246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EBA253E-7DCC-4F96-877A-8BB8F47205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0E7820F-6CBE-4815-B7A7-30649E86AF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84ACDBD-7770-4650-8ED6-D7C1443536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8784216-3CE0-41C7-AEF6-8B437BE392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BD734AE-8438-4DBA-ACB4-BC41A6CD2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3496273-2D56-47CE-A2A2-3F1AA65423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A89110C-C9B2-4DD7-ACE0-AD24923DE6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0.874</c:v>
                </c:pt>
                <c:pt idx="1">
                  <c:v>1.089</c:v>
                </c:pt>
                <c:pt idx="2">
                  <c:v>1.056</c:v>
                </c:pt>
                <c:pt idx="3">
                  <c:v>1.2390000000000001</c:v>
                </c:pt>
                <c:pt idx="4">
                  <c:v>1.5640000000000001</c:v>
                </c:pt>
                <c:pt idx="5">
                  <c:v>1.6259999999999999</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25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Sheet1!$B$2:$B$9</c:f>
              <c:numCache>
                <c:formatCode>General</c:formatCode>
                <c:ptCount val="8"/>
                <c:pt idx="0">
                  <c:v>1.3587</c:v>
                </c:pt>
                <c:pt idx="3">
                  <c:v>1.6195999999999999</c:v>
                </c:pt>
                <c:pt idx="6">
                  <c:v>1.8734999999999999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Sheet1!$C$2:$C$9</c:f>
              <c:numCache>
                <c:formatCode>General</c:formatCode>
                <c:ptCount val="8"/>
                <c:pt idx="0">
                  <c:v>1.8246</c:v>
                </c:pt>
                <c:pt idx="3">
                  <c:v>3.0133999999999999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Sheet1!$D$2:$D$9</c:f>
              <c:numCache>
                <c:formatCode>General</c:formatCode>
                <c:ptCount val="8"/>
                <c:pt idx="0">
                  <c:v>2.0918999999999999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Sheet1!$E$2:$E$9</c:f>
              <c:numCache>
                <c:formatCode>General</c:formatCode>
                <c:ptCount val="8"/>
                <c:pt idx="0">
                  <c:v>2.3222999999999998</c:v>
                </c:pt>
                <c:pt idx="1">
                  <c:v>3.7252000000000001</c:v>
                </c:pt>
                <c:pt idx="4">
                  <c:v>2.2940999999999998</c:v>
                </c:pt>
                <c:pt idx="5">
                  <c:v>3.1402000000000001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Sheet1!$F$2:$F$9</c:f>
              <c:numCache>
                <c:formatCode>General</c:formatCode>
                <c:ptCount val="8"/>
                <c:pt idx="0">
                  <c:v>2.1223000000000001</c:v>
                </c:pt>
                <c:pt idx="1">
                  <c:v>3.3052000000000001</c:v>
                </c:pt>
                <c:pt idx="2">
                  <c:v>2.1023000000000001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Sheet1!$G$2:$G$9</c:f>
              <c:numCache>
                <c:formatCode>General</c:formatCode>
                <c:ptCount val="8"/>
                <c:pt idx="0">
                  <c:v>2.3515999999999999</c:v>
                </c:pt>
                <c:pt idx="5">
                  <c:v>3.5059999999999998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Sheet1!$H$2:$H$9</c:f>
              <c:numCache>
                <c:formatCode>General</c:formatCode>
                <c:ptCount val="8"/>
                <c:pt idx="0">
                  <c:v>2.5318000000000001</c:v>
                </c:pt>
                <c:pt idx="7">
                  <c:v>2.7395999999999998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Sheet1!$I$2:$I$9</c:f>
              <c:numCache>
                <c:formatCode>General</c:formatCode>
                <c:ptCount val="8"/>
                <c:pt idx="0">
                  <c:v>3.0017999999999998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Sheet1!$J$2:$J$9</c:f>
              <c:numCache>
                <c:formatCode>General</c:formatCode>
                <c:ptCount val="8"/>
                <c:pt idx="0">
                  <c:v>3.8113000000000001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Sheet1!$B$2:$B$10</c:f>
              <c:numCache>
                <c:formatCode>General</c:formatCode>
                <c:ptCount val="9"/>
                <c:pt idx="0">
                  <c:v>2.3521999999999998</c:v>
                </c:pt>
                <c:pt idx="1">
                  <c:v>2.8330000000000002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Sheet1!$C$2:$C$10</c:f>
              <c:numCache>
                <c:formatCode>General</c:formatCode>
                <c:ptCount val="9"/>
                <c:pt idx="0">
                  <c:v>1.4641999999999999</c:v>
                </c:pt>
                <c:pt idx="1">
                  <c:v>2.5750000000000002</c:v>
                </c:pt>
                <c:pt idx="4">
                  <c:v>1.716</c:v>
                </c:pt>
                <c:pt idx="7">
                  <c:v>2.0792000000000002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Sheet1!$D$2:$D$10</c:f>
              <c:numCache>
                <c:formatCode>General</c:formatCode>
                <c:ptCount val="9"/>
                <c:pt idx="0">
                  <c:v>2.0785999999999998</c:v>
                </c:pt>
                <c:pt idx="1">
                  <c:v>3.2345000000000002</c:v>
                </c:pt>
                <c:pt idx="3">
                  <c:v>2.4662000000000002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Sheet1!$E$2:$E$10</c:f>
              <c:numCache>
                <c:formatCode>General</c:formatCode>
                <c:ptCount val="9"/>
                <c:pt idx="0">
                  <c:v>2.2263999999999999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Sheet1!$F$2:$F$10</c:f>
              <c:numCache>
                <c:formatCode>General</c:formatCode>
                <c:ptCount val="9"/>
                <c:pt idx="0">
                  <c:v>2.6680999999999999</c:v>
                </c:pt>
                <c:pt idx="1">
                  <c:v>3.9357000000000002</c:v>
                </c:pt>
                <c:pt idx="5">
                  <c:v>2.4548999999999999</c:v>
                </c:pt>
                <c:pt idx="6">
                  <c:v>3.2583000000000002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Sheet1!$G$2:$G$10</c:f>
              <c:numCache>
                <c:formatCode>General</c:formatCode>
                <c:ptCount val="9"/>
                <c:pt idx="0">
                  <c:v>2.2673999999999999</c:v>
                </c:pt>
                <c:pt idx="1">
                  <c:v>3.6017000000000001</c:v>
                </c:pt>
                <c:pt idx="2">
                  <c:v>2.1034000000000002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Sheet1!$H$2:$H$10</c:f>
              <c:numCache>
                <c:formatCode>General</c:formatCode>
                <c:ptCount val="9"/>
                <c:pt idx="0">
                  <c:v>2.3803000000000001</c:v>
                </c:pt>
                <c:pt idx="6">
                  <c:v>3.6446999999999998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Sheet1!$I$2:$I$10</c:f>
              <c:numCache>
                <c:formatCode>General</c:formatCode>
                <c:ptCount val="9"/>
                <c:pt idx="0">
                  <c:v>2.2715000000000001</c:v>
                </c:pt>
                <c:pt idx="8">
                  <c:v>2.9563000000000001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Sheet1!$J$2:$J$10</c:f>
              <c:numCache>
                <c:formatCode>General</c:formatCode>
                <c:ptCount val="9"/>
                <c:pt idx="0">
                  <c:v>2.7262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Sheet1!$K$2:$K$10</c:f>
              <c:numCache>
                <c:formatCode>General</c:formatCode>
                <c:ptCount val="9"/>
                <c:pt idx="0">
                  <c:v>3.2818000000000001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Sheet1!$B$2:$B$6</c:f>
              <c:numCache>
                <c:formatCode>General</c:formatCode>
                <c:ptCount val="5"/>
                <c:pt idx="0">
                  <c:v>1.6209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1000GR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Sheet1!$C$2:$C$6</c:f>
              <c:numCache>
                <c:formatCode>General</c:formatCode>
                <c:ptCount val="5"/>
                <c:pt idx="0">
                  <c:v>7.9446000000000003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Sheet1!$D$2:$D$6</c:f>
              <c:numCache>
                <c:formatCode>General</c:formatCode>
                <c:ptCount val="5"/>
                <c:pt idx="0">
                  <c:v>1.4187000000000001</c:v>
                </c:pt>
                <c:pt idx="3">
                  <c:v>1.6447000000000001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Sheet1!$E$2:$E$6</c:f>
              <c:numCache>
                <c:formatCode>General</c:formatCode>
                <c:ptCount val="5"/>
                <c:pt idx="0">
                  <c:v>1.8260000000000001</c:v>
                </c:pt>
                <c:pt idx="3">
                  <c:v>3.1299000000000001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Sheet1!$F$2:$F$6</c:f>
              <c:numCache>
                <c:formatCode>General</c:formatCode>
                <c:ptCount val="5"/>
                <c:pt idx="0">
                  <c:v>2.1358000000000001</c:v>
                </c:pt>
                <c:pt idx="1">
                  <c:v>2.3753000000000002</c:v>
                </c:pt>
                <c:pt idx="2">
                  <c:v>3.3687999999999998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Sheet1!$G$2:$G$6</c:f>
              <c:numCache>
                <c:formatCode>General</c:formatCode>
                <c:ptCount val="5"/>
                <c:pt idx="0">
                  <c:v>2.1377999999999999</c:v>
                </c:pt>
                <c:pt idx="1">
                  <c:v>2.3193000000000001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Sheet1!$H$2:$H$6</c:f>
              <c:numCache>
                <c:formatCode>General</c:formatCode>
                <c:ptCount val="5"/>
                <c:pt idx="0">
                  <c:v>2.4672999999999998</c:v>
                </c:pt>
                <c:pt idx="4">
                  <c:v>3.7669999999999999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Sheet1!$I$2:$I$6</c:f>
              <c:numCache>
                <c:formatCode>General</c:formatCode>
                <c:ptCount val="5"/>
                <c:pt idx="0">
                  <c:v>3.1549999999999998</c:v>
                </c:pt>
                <c:pt idx="1">
                  <c:v>3.3384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Sheet1!$J$2:$J$6</c:f>
              <c:numCache>
                <c:formatCode>General</c:formatCode>
                <c:ptCount val="5"/>
                <c:pt idx="0">
                  <c:v>3.4066000000000001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Sheet1!$K$2:$K$6</c:f>
              <c:numCache>
                <c:formatCode>General</c:formatCode>
                <c:ptCount val="5"/>
                <c:pt idx="0">
                  <c:v>3.7948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Sheet1!$L$2:$L$6</c:f>
              <c:numCache>
                <c:formatCode>General</c:formatCode>
                <c:ptCount val="5"/>
                <c:pt idx="0">
                  <c:v>1.9049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Sheet1!$B$2:$B$10</c:f>
              <c:numCache>
                <c:formatCode>General</c:formatCode>
                <c:ptCount val="9"/>
                <c:pt idx="0">
                  <c:v>2.1732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Sheet1!$C$2:$C$10</c:f>
              <c:numCache>
                <c:formatCode>General</c:formatCode>
                <c:ptCount val="9"/>
                <c:pt idx="0">
                  <c:v>1.3553999999999999</c:v>
                </c:pt>
                <c:pt idx="3">
                  <c:v>1.6195999999999999</c:v>
                </c:pt>
                <c:pt idx="7">
                  <c:v>1.8734999999999999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Sheet1!$D$2:$D$10</c:f>
              <c:numCache>
                <c:formatCode>General</c:formatCode>
                <c:ptCount val="9"/>
                <c:pt idx="0">
                  <c:v>1.8089999999999999</c:v>
                </c:pt>
                <c:pt idx="3">
                  <c:v>3.0081000000000002</c:v>
                </c:pt>
                <c:pt idx="4">
                  <c:v>2.3248000000000002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Sheet1!$E$2:$E$10</c:f>
              <c:numCache>
                <c:formatCode>General</c:formatCode>
                <c:ptCount val="9"/>
                <c:pt idx="0">
                  <c:v>2.0989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Sheet1!$F$2:$F$10</c:f>
              <c:numCache>
                <c:formatCode>General</c:formatCode>
                <c:ptCount val="9"/>
                <c:pt idx="0">
                  <c:v>2.4413</c:v>
                </c:pt>
                <c:pt idx="1">
                  <c:v>3.7185999999999999</c:v>
                </c:pt>
                <c:pt idx="5">
                  <c:v>2.2940999999999998</c:v>
                </c:pt>
                <c:pt idx="6">
                  <c:v>3.1402000000000001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Sheet1!$G$2:$G$10</c:f>
              <c:numCache>
                <c:formatCode>General</c:formatCode>
                <c:ptCount val="9"/>
                <c:pt idx="0">
                  <c:v>2.0844999999999998</c:v>
                </c:pt>
                <c:pt idx="1">
                  <c:v>3.2993999999999999</c:v>
                </c:pt>
                <c:pt idx="2">
                  <c:v>2.0621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Sheet1!$H$2:$H$10</c:f>
              <c:numCache>
                <c:formatCode>General</c:formatCode>
                <c:ptCount val="9"/>
                <c:pt idx="0">
                  <c:v>2.3471000000000002</c:v>
                </c:pt>
                <c:pt idx="4">
                  <c:v>3.4746000000000001</c:v>
                </c:pt>
                <c:pt idx="6">
                  <c:v>3.5059999999999998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Sheet1!$I$2:$I$10</c:f>
              <c:numCache>
                <c:formatCode>General</c:formatCode>
                <c:ptCount val="9"/>
                <c:pt idx="0">
                  <c:v>2.2717000000000001</c:v>
                </c:pt>
                <c:pt idx="8">
                  <c:v>2.7395999999999998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Sheet1!$J$2:$J$10</c:f>
              <c:numCache>
                <c:formatCode>General</c:formatCode>
                <c:ptCount val="9"/>
                <c:pt idx="0">
                  <c:v>2.746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Sheet1!$K$2:$K$10</c:f>
              <c:numCache>
                <c:formatCode>General</c:formatCode>
                <c:ptCount val="9"/>
                <c:pt idx="0">
                  <c:v>2.9415</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Sheet1!$L$2:$L$10</c:f>
              <c:numCache>
                <c:formatCode>General</c:formatCode>
                <c:ptCount val="9"/>
                <c:pt idx="0">
                  <c:v>3.8161999999999998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Sheet1!$B$2:$B$10</c:f>
              <c:numCache>
                <c:formatCode>General</c:formatCode>
                <c:ptCount val="9"/>
                <c:pt idx="0">
                  <c:v>2.3521999999999998</c:v>
                </c:pt>
                <c:pt idx="1">
                  <c:v>2.802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Sheet1!$C$2:$C$10</c:f>
              <c:numCache>
                <c:formatCode>General</c:formatCode>
                <c:ptCount val="9"/>
                <c:pt idx="0">
                  <c:v>1.4641999999999999</c:v>
                </c:pt>
                <c:pt idx="1">
                  <c:v>2.5741999999999998</c:v>
                </c:pt>
                <c:pt idx="4">
                  <c:v>1.716</c:v>
                </c:pt>
                <c:pt idx="7">
                  <c:v>2.0792000000000002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Sheet1!$D$2:$D$10</c:f>
              <c:numCache>
                <c:formatCode>General</c:formatCode>
                <c:ptCount val="9"/>
                <c:pt idx="0">
                  <c:v>2.0785999999999998</c:v>
                </c:pt>
                <c:pt idx="1">
                  <c:v>3.2280000000000002</c:v>
                </c:pt>
                <c:pt idx="3">
                  <c:v>2.4662000000000002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Sheet1!$E$2:$E$10</c:f>
              <c:numCache>
                <c:formatCode>General</c:formatCode>
                <c:ptCount val="9"/>
                <c:pt idx="0">
                  <c:v>2.2263999999999999</c:v>
                </c:pt>
                <c:pt idx="5">
                  <c:v>2.7397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Sheet1!$F$2:$F$10</c:f>
              <c:numCache>
                <c:formatCode>General</c:formatCode>
                <c:ptCount val="9"/>
                <c:pt idx="0">
                  <c:v>2.6680999999999999</c:v>
                </c:pt>
                <c:pt idx="1">
                  <c:v>3.9329999999999998</c:v>
                </c:pt>
                <c:pt idx="5">
                  <c:v>2.4548999999999999</c:v>
                </c:pt>
                <c:pt idx="6">
                  <c:v>3.2583000000000002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Sheet1!$G$2:$G$10</c:f>
              <c:numCache>
                <c:formatCode>General</c:formatCode>
                <c:ptCount val="9"/>
                <c:pt idx="0">
                  <c:v>2.2673999999999999</c:v>
                </c:pt>
                <c:pt idx="1">
                  <c:v>3.6017000000000001</c:v>
                </c:pt>
                <c:pt idx="2">
                  <c:v>2.1034000000000002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Sheet1!$H$2:$H$10</c:f>
              <c:numCache>
                <c:formatCode>General</c:formatCode>
                <c:ptCount val="9"/>
                <c:pt idx="0">
                  <c:v>2.3803000000000001</c:v>
                </c:pt>
                <c:pt idx="6">
                  <c:v>3.6446999999999998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Sheet1!$I$2:$I$10</c:f>
              <c:numCache>
                <c:formatCode>General</c:formatCode>
                <c:ptCount val="9"/>
                <c:pt idx="0">
                  <c:v>2.2715000000000001</c:v>
                </c:pt>
                <c:pt idx="8">
                  <c:v>2.9563000000000001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Sheet1!$J$2:$J$10</c:f>
              <c:numCache>
                <c:formatCode>General</c:formatCode>
                <c:ptCount val="9"/>
                <c:pt idx="0">
                  <c:v>2.7262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Sheet1!$K$2:$K$10</c:f>
              <c:numCache>
                <c:formatCode>General</c:formatCode>
                <c:ptCount val="9"/>
                <c:pt idx="0">
                  <c:v>3.2818000000000001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Sheet1!$B$2:$B$9</c:f>
              <c:numCache>
                <c:formatCode>General</c:formatCode>
                <c:ptCount val="8"/>
                <c:pt idx="0">
                  <c:v>1.3976999999999999</c:v>
                </c:pt>
                <c:pt idx="1">
                  <c:v>1.6447000000000001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Sheet1!$C$2:$C$9</c:f>
              <c:numCache>
                <c:formatCode>General</c:formatCode>
                <c:ptCount val="8"/>
                <c:pt idx="0">
                  <c:v>1.7119</c:v>
                </c:pt>
                <c:pt idx="1">
                  <c:v>3.1242999999999999</c:v>
                </c:pt>
                <c:pt idx="4">
                  <c:v>2.3075999999999999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Sheet1!$D$2:$D$9</c:f>
              <c:numCache>
                <c:formatCode>General</c:formatCode>
                <c:ptCount val="8"/>
                <c:pt idx="2">
                  <c:v>2.1297999999999999</c:v>
                </c:pt>
                <c:pt idx="4">
                  <c:v>2.2938000000000001</c:v>
                </c:pt>
                <c:pt idx="5">
                  <c:v>2.6882000000000001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Sheet1!$E$2:$E$9</c:f>
              <c:numCache>
                <c:formatCode>General</c:formatCode>
                <c:ptCount val="8"/>
                <c:pt idx="0">
                  <c:v>2.532</c:v>
                </c:pt>
                <c:pt idx="5">
                  <c:v>2.2808999999999999</c:v>
                </c:pt>
                <c:pt idx="6">
                  <c:v>3.0322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Sheet1!$F$2:$F$9</c:f>
              <c:numCache>
                <c:formatCode>General</c:formatCode>
                <c:ptCount val="8"/>
                <c:pt idx="0">
                  <c:v>1.8571</c:v>
                </c:pt>
                <c:pt idx="2">
                  <c:v>2.1446000000000001</c:v>
                </c:pt>
                <c:pt idx="3">
                  <c:v>3.1257000000000001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Sheet1!$G$2:$G$9</c:f>
              <c:numCache>
                <c:formatCode>General</c:formatCode>
                <c:ptCount val="8"/>
                <c:pt idx="0">
                  <c:v>2.4792000000000001</c:v>
                </c:pt>
                <c:pt idx="4">
                  <c:v>3.6204000000000001</c:v>
                </c:pt>
                <c:pt idx="5">
                  <c:v>3.2179000000000002</c:v>
                </c:pt>
                <c:pt idx="6">
                  <c:v>3.7669999999999999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Sheet1!$H$2:$H$9</c:f>
              <c:numCache>
                <c:formatCode>General</c:formatCode>
                <c:ptCount val="8"/>
                <c:pt idx="0">
                  <c:v>2.2565</c:v>
                </c:pt>
                <c:pt idx="2">
                  <c:v>2.9597000000000002</c:v>
                </c:pt>
                <c:pt idx="7">
                  <c:v>2.8443999999999998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Sheet1!$I$2:$I$9</c:f>
              <c:numCache>
                <c:formatCode>General</c:formatCode>
                <c:ptCount val="8"/>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Sheet1!$J$2:$J$9</c:f>
              <c:numCache>
                <c:formatCode>General</c:formatCode>
                <c:ptCount val="8"/>
                <c:pt idx="0">
                  <c:v>3.1678999999999999</c:v>
                </c:pt>
                <c:pt idx="4">
                  <c:v>4.4936999999999996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Sheet1!$K$2:$K$9</c:f>
              <c:numCache>
                <c:formatCode>General</c:formatCode>
                <c:ptCount val="8"/>
                <c:pt idx="0">
                  <c:v>3.7589999999999999</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2.0144000000000002</c:v>
                </c:pt>
                <c:pt idx="2">
                  <c:v>3.5047999999999999</c:v>
                </c:pt>
                <c:pt idx="3">
                  <c:v>2.871</c:v>
                </c:pt>
                <c:pt idx="4">
                  <c:v>2.6423000000000001</c:v>
                </c:pt>
                <c:pt idx="5">
                  <c:v>5.3787000000000003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2.3992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4.2385999999999999</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Sheet1!$B$2:$B$8</c:f>
              <c:numCache>
                <c:formatCode>General</c:formatCode>
                <c:ptCount val="7"/>
                <c:pt idx="1">
                  <c:v>2.1343000000000001</c:v>
                </c:pt>
                <c:pt idx="2">
                  <c:v>3.4523000000000001</c:v>
                </c:pt>
                <c:pt idx="3">
                  <c:v>3.1278999999999999</c:v>
                </c:pt>
                <c:pt idx="4">
                  <c:v>2.6861999999999999</c:v>
                </c:pt>
                <c:pt idx="5">
                  <c:v>5.6994999999999996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Sheet1!$C$2:$C$8</c:f>
              <c:numCache>
                <c:formatCode>General</c:formatCode>
                <c:ptCount val="7"/>
                <c:pt idx="0">
                  <c:v>2.4738000000000002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Sheet1!$D$2:$D$8</c:f>
              <c:numCache>
                <c:formatCode>General</c:formatCode>
                <c:ptCount val="7"/>
                <c:pt idx="0">
                  <c:v>4.4770000000000003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Sheet1!$E$2:$E$8</c:f>
              <c:numCache>
                <c:formatCode>General</c:formatCode>
                <c:ptCount val="7"/>
                <c:pt idx="6">
                  <c:v>1.8669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Apericube</c:v>
                </c:pt>
                <c:pt idx="1">
                  <c:v>Aperivrais</c:v>
                </c:pt>
                <c:pt idx="2">
                  <c:v>Boursin</c:v>
                </c:pt>
                <c:pt idx="3">
                  <c:v>St Moret</c:v>
                </c:pt>
                <c:pt idx="4">
                  <c:v>Private Label</c:v>
                </c:pt>
              </c:strCache>
            </c:strRef>
          </c:cat>
          <c:val>
            <c:numRef>
              <c:f>Sheet1!$B$2:$B$6</c:f>
              <c:numCache>
                <c:formatCode>General</c:formatCode>
                <c:ptCount val="5"/>
                <c:pt idx="1">
                  <c:v>2.1753</c:v>
                </c:pt>
                <c:pt idx="2">
                  <c:v>3.5583</c:v>
                </c:pt>
                <c:pt idx="3">
                  <c:v>2.6888000000000001</c:v>
                </c:pt>
                <c:pt idx="4">
                  <c:v>2.8294999999999999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Sheet1!$C$2:$C$6</c:f>
              <c:numCache>
                <c:formatCode>General</c:formatCode>
                <c:ptCount val="5"/>
                <c:pt idx="0">
                  <c:v>2.3662999999999998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Sheet1!$D$2:$D$6</c:f>
              <c:numCache>
                <c:formatCode>General</c:formatCode>
                <c:ptCount val="5"/>
                <c:pt idx="4">
                  <c:v>2.1522999999999999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Sheet1!$E$2:$E$6</c:f>
              <c:numCache>
                <c:formatCode>General</c:formatCode>
                <c:ptCount val="5"/>
                <c:pt idx="0">
                  <c:v>4.4103000000000003</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5EC2A0-607D-4ED9-A8EC-8267006ACE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CB09469-78A1-4A98-B318-DA6BCC37E8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88D4192-66B3-4F52-AECD-FB0F91D091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EAC868B-F00F-4D07-B82C-038C56F660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CDCA0C1-79D9-4FF2-8FF0-725BC5C291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14B3082-F72F-4D1E-BE85-0F1F7BD5F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FDDF3AC-E43A-4AE7-A12F-6CA33FCCA7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178179C-D629-43A9-BDF5-9A07F24BDC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2.2044999999999999</c:v>
                </c:pt>
                <c:pt idx="1">
                  <c:v>2.6366000000000001</c:v>
                </c:pt>
                <c:pt idx="2">
                  <c:v>3.2170999999999998</c:v>
                </c:pt>
                <c:pt idx="3">
                  <c:v>2.5398000000000001</c:v>
                </c:pt>
                <c:pt idx="4">
                  <c:v>2.9603000000000002</c:v>
                </c:pt>
                <c:pt idx="5">
                  <c:v>2.7498999999999998</c:v>
                </c:pt>
                <c:pt idx="6">
                  <c:v>3.6238000000000001</c:v>
                </c:pt>
                <c:pt idx="7">
                  <c:v>3.3898000000000001</c:v>
                </c:pt>
                <c:pt idx="8">
                  <c:v>2.5404</c:v>
                </c:pt>
              </c:numCache>
            </c:numRef>
          </c:xVal>
          <c:yVal>
            <c:numRef>
              <c:f>Sheet1!$B$2:$B$10</c:f>
              <c:numCache>
                <c:formatCode>General</c:formatCode>
                <c:ptCount val="9"/>
                <c:pt idx="0">
                  <c:v>0.85</c:v>
                </c:pt>
                <c:pt idx="1">
                  <c:v>0.92800000000000005</c:v>
                </c:pt>
                <c:pt idx="2">
                  <c:v>1.296</c:v>
                </c:pt>
                <c:pt idx="3">
                  <c:v>1.181</c:v>
                </c:pt>
                <c:pt idx="4">
                  <c:v>1.145</c:v>
                </c:pt>
                <c:pt idx="5">
                  <c:v>1.091</c:v>
                </c:pt>
                <c:pt idx="6">
                  <c:v>1.1499999999999999</c:v>
                </c:pt>
                <c:pt idx="7">
                  <c:v>1.19</c:v>
                </c:pt>
                <c:pt idx="8">
                  <c:v>0.754</c:v>
                </c:pt>
              </c:numCache>
            </c:numRef>
          </c:yVal>
          <c:bubbleSize>
            <c:numRef>
              <c:f>Sheet1!$C$2:$C$10</c:f>
              <c:numCache>
                <c:formatCode>General</c:formatCode>
                <c:ptCount val="9"/>
                <c:pt idx="0">
                  <c:v>160601106</c:v>
                </c:pt>
                <c:pt idx="1">
                  <c:v>25846068</c:v>
                </c:pt>
                <c:pt idx="2">
                  <c:v>14772179</c:v>
                </c:pt>
                <c:pt idx="3">
                  <c:v>13917161</c:v>
                </c:pt>
                <c:pt idx="4">
                  <c:v>9429711</c:v>
                </c:pt>
                <c:pt idx="5">
                  <c:v>9122536</c:v>
                </c:pt>
                <c:pt idx="6">
                  <c:v>8436176</c:v>
                </c:pt>
                <c:pt idx="7">
                  <c:v>7436715</c:v>
                </c:pt>
                <c:pt idx="8">
                  <c:v>6619006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Galbani</c:v>
                  </c:pt>
                  <c:pt idx="4">
                    <c:v>St Moret</c:v>
                  </c:pt>
                  <c:pt idx="5">
                    <c:v>Soignon</c:v>
                  </c:pt>
                  <c:pt idx="6">
                    <c:v>Leerdammer</c:v>
                  </c:pt>
                  <c:pt idx="7">
                    <c:v>Caprice Des Dieux</c:v>
                  </c:pt>
                  <c:pt idx="8">
                    <c:v>Coeur De Lion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Sheet1!$B$2:$B$8</c:f>
              <c:numCache>
                <c:formatCode>General</c:formatCode>
                <c:ptCount val="7"/>
                <c:pt idx="0">
                  <c:v>1.2685</c:v>
                </c:pt>
                <c:pt idx="1">
                  <c:v>1.6452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Sheet1!$C$2:$C$8</c:f>
              <c:numCache>
                <c:formatCode>General</c:formatCode>
                <c:ptCount val="7"/>
                <c:pt idx="3">
                  <c:v>2.2764000000000002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Sheet1!$D$2:$D$8</c:f>
              <c:numCache>
                <c:formatCode>General</c:formatCode>
                <c:ptCount val="7"/>
                <c:pt idx="5">
                  <c:v>2.7090000000000001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Sheet1!$E$2:$E$8</c:f>
              <c:numCache>
                <c:formatCode>General</c:formatCode>
                <c:ptCount val="7"/>
                <c:pt idx="0">
                  <c:v>2.0596000000000001</c:v>
                </c:pt>
                <c:pt idx="4">
                  <c:v>2.7054</c:v>
                </c:pt>
                <c:pt idx="6">
                  <c:v>2.71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Sheet1!$F$2:$F$8</c:f>
              <c:numCache>
                <c:formatCode>General</c:formatCode>
                <c:ptCount val="7"/>
                <c:pt idx="0">
                  <c:v>2.0379</c:v>
                </c:pt>
                <c:pt idx="1">
                  <c:v>2.8592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Sheet1!$G$2:$G$8</c:f>
              <c:numCache>
                <c:formatCode>General</c:formatCode>
                <c:ptCount val="7"/>
                <c:pt idx="2">
                  <c:v>5.2218999999999998</c:v>
                </c:pt>
                <c:pt idx="4">
                  <c:v>5.1833999999999998</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Sheet1!$B$2:$B$8</c:f>
              <c:numCache>
                <c:formatCode>General</c:formatCode>
                <c:ptCount val="7"/>
                <c:pt idx="0">
                  <c:v>1.2685</c:v>
                </c:pt>
                <c:pt idx="1">
                  <c:v>1.6452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Sheet1!$C$2:$C$8</c:f>
              <c:numCache>
                <c:formatCode>General</c:formatCode>
                <c:ptCount val="7"/>
                <c:pt idx="3">
                  <c:v>2.2766999999999999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Sheet1!$D$2:$D$8</c:f>
              <c:numCache>
                <c:formatCode>General</c:formatCode>
                <c:ptCount val="7"/>
                <c:pt idx="5">
                  <c:v>2.7090000000000001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Sheet1!$E$2:$E$8</c:f>
              <c:numCache>
                <c:formatCode>General</c:formatCode>
                <c:ptCount val="7"/>
                <c:pt idx="0">
                  <c:v>2.0596000000000001</c:v>
                </c:pt>
                <c:pt idx="4">
                  <c:v>2.7058</c:v>
                </c:pt>
                <c:pt idx="6">
                  <c:v>2.7107000000000001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Sheet1!$F$2:$F$8</c:f>
              <c:numCache>
                <c:formatCode>General</c:formatCode>
                <c:ptCount val="7"/>
                <c:pt idx="0">
                  <c:v>2.0379</c:v>
                </c:pt>
                <c:pt idx="1">
                  <c:v>2.8592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President</c:v>
                </c:pt>
                <c:pt idx="2">
                  <c:v>La Belle Etoile</c:v>
                </c:pt>
                <c:pt idx="3">
                  <c:v>All Others</c:v>
                </c:pt>
                <c:pt idx="4">
                  <c:v>Raguin</c:v>
                </c:pt>
                <c:pt idx="5">
                  <c:v>Boursin</c:v>
                </c:pt>
                <c:pt idx="6">
                  <c:v>Milleret: All Others</c:v>
                </c:pt>
              </c:strCache>
            </c:strRef>
          </c:cat>
          <c:val>
            <c:numRef>
              <c:f>Sheet1!$G$2:$G$8</c:f>
              <c:numCache>
                <c:formatCode>General</c:formatCode>
                <c:ptCount val="7"/>
                <c:pt idx="2">
                  <c:v>5.2225999999999999</c:v>
                </c:pt>
                <c:pt idx="4">
                  <c:v>5.1851000000000003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Sheet1!$B$2:$B$6</c:f>
              <c:numCache>
                <c:formatCode>General</c:formatCode>
                <c:ptCount val="5"/>
                <c:pt idx="0">
                  <c:v>2.4598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Sheet1!$C$2:$C$6</c:f>
              <c:numCache>
                <c:formatCode>General</c:formatCode>
                <c:ptCount val="5"/>
                <c:pt idx="2">
                  <c:v>2.2964000000000002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Sheet1!$D$2:$D$6</c:f>
              <c:numCache>
                <c:formatCode>General</c:formatCode>
                <c:ptCount val="5"/>
                <c:pt idx="4">
                  <c:v>3.4933999999999998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Sheet1!$E$2:$E$6</c:f>
              <c:numCache>
                <c:formatCode>General</c:formatCode>
                <c:ptCount val="5"/>
                <c:pt idx="1">
                  <c:v>2.3913000000000002</c:v>
                </c:pt>
                <c:pt idx="2">
                  <c:v>2.3003999999999998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Sheet1!$F$2:$F$6</c:f>
              <c:numCache>
                <c:formatCode>General</c:formatCode>
                <c:ptCount val="5"/>
                <c:pt idx="0">
                  <c:v>3.3068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Sheet1!$G$2:$G$6</c:f>
              <c:numCache>
                <c:formatCode>General</c:formatCode>
                <c:ptCount val="5"/>
                <c:pt idx="1">
                  <c:v>2.6150000000000002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216GR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Sheet1!$H$2:$H$6</c:f>
              <c:numCache>
                <c:formatCode>General</c:formatCode>
                <c:ptCount val="5"/>
                <c:pt idx="2">
                  <c:v>2.8454000000000002</c:v>
                </c:pt>
                <c:pt idx="3">
                  <c:v>1.8655999999999999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Sheet1!$I$2:$I$6</c:f>
              <c:numCache>
                <c:formatCode>General</c:formatCode>
                <c:ptCount val="5"/>
                <c:pt idx="0">
                  <c:v>4.2782999999999998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Sheet1!$J$2:$J$6</c:f>
              <c:numCache>
                <c:formatCode>General</c:formatCode>
                <c:ptCount val="5"/>
                <c:pt idx="3">
                  <c:v>2.0179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256GR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Sheet1!$K$2:$K$6</c:f>
              <c:numCache>
                <c:formatCode>General</c:formatCode>
                <c:ptCount val="5"/>
                <c:pt idx="1">
                  <c:v>2.8727999999999998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Sheet1!$L$2:$L$6</c:f>
              <c:numCache>
                <c:formatCode>General</c:formatCode>
                <c:ptCount val="5"/>
                <c:pt idx="0">
                  <c:v>4.2190000000000003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Sheet1!$M$2:$M$6</c:f>
              <c:numCache>
                <c:formatCode>General</c:formatCode>
                <c:ptCount val="5"/>
                <c:pt idx="1">
                  <c:v>3.6049000000000002</c:v>
                </c:pt>
                <c:pt idx="2">
                  <c:v>3.5897999999999999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Sheet1!$N$2:$N$6</c:f>
              <c:numCache>
                <c:formatCode>General</c:formatCode>
                <c:ptCount val="5"/>
                <c:pt idx="0">
                  <c:v>5.8667999999999996</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Sheet1!$O$2:$O$6</c:f>
              <c:numCache>
                <c:formatCode>General</c:formatCode>
                <c:ptCount val="5"/>
                <c:pt idx="1">
                  <c:v>3.7115999999999998</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Sheet1!$P$2:$P$6</c:f>
              <c:numCache>
                <c:formatCode>General</c:formatCode>
                <c:ptCount val="5"/>
                <c:pt idx="3">
                  <c:v>2.5575000000000001</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Sheet1!$Q$2:$Q$6</c:f>
              <c:numCache>
                <c:formatCode>General</c:formatCode>
                <c:ptCount val="5"/>
                <c:pt idx="2">
                  <c:v>4.7747999999999999</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Sheet1!$R$2:$R$6</c:f>
              <c:numCache>
                <c:formatCode>General</c:formatCode>
                <c:ptCount val="5"/>
                <c:pt idx="0">
                  <c:v>7.5186000000000002</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Sheet1!$S$2:$S$6</c:f>
              <c:numCache>
                <c:formatCode>General</c:formatCode>
                <c:ptCount val="5"/>
                <c:pt idx="1">
                  <c:v>4.4577999999999998</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Sheet1!$T$2:$T$6</c:f>
              <c:numCache>
                <c:formatCode>General</c:formatCode>
                <c:ptCount val="5"/>
                <c:pt idx="4">
                  <c:v>2.1248</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0">
                  <c:v>2.0076000000000001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1">
                  <c:v>2.6032000000000002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3">
                  <c:v>1.2051000000000001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144GR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2">
                  <c:v>2.3068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5">
                  <c:v>2.9552999999999998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168GR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4">
                  <c:v>3.4786999999999999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0">
                  <c:v>2.1873</c:v>
                </c:pt>
                <c:pt idx="2">
                  <c:v>2.2370999999999999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192GR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0">
                  <c:v>2.7782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216GR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2">
                  <c:v>2.9996999999999998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3">
                  <c:v>2.1206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1">
                  <c:v>4.1361999999999997</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2">
                  <c:v>3.6229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1">
                  <c:v>5.8654000000000002</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0">
                  <c:v>3.5449000000000002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3">
                  <c:v>2.7623000000000002</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2">
                  <c:v>4.3026</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1">
                  <c:v>6.9686000000000003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0">
                  <c:v>4.2591000000000001</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533GR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Sheet1!$T$2:$T$7</c:f>
              <c:numCache>
                <c:formatCode>General</c:formatCode>
                <c:ptCount val="6"/>
                <c:pt idx="3">
                  <c:v>3.5525000000000002</c:v>
                </c:pt>
              </c:numCache>
            </c:numRef>
          </c:val>
          <c:smooth val="0"/>
          <c:extLst>
            <c:ext xmlns:c16="http://schemas.microsoft.com/office/drawing/2014/chart" uri="{C3380CC4-5D6E-409C-BE32-E72D297353CC}">
              <c16:uniqueId val="{0000001D-0E39-43D6-B97D-5114DFF21500}"/>
            </c:ext>
          </c:extLst>
        </c:ser>
        <c:ser>
          <c:idx val="21"/>
          <c:order val="19"/>
          <c:tx>
            <c:strRef>
              <c:f>Sheet1!$U$1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Sheet1!$U$2:$U$7</c:f>
              <c:numCache>
                <c:formatCode>General</c:formatCode>
                <c:ptCount val="6"/>
                <c:pt idx="4">
                  <c:v>2.2492000000000001</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1">
                  <c:v>2.3502000000000001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2">
                  <c:v>2.2570999999999999</c:v>
                </c:pt>
                <c:pt idx="3">
                  <c:v>1.8647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4">
                  <c:v>3.5316000000000001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0">
                  <c:v>2.5316999999999998</c:v>
                </c:pt>
                <c:pt idx="2">
                  <c:v>2.3633999999999999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1">
                  <c:v>4.1089000000000002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0">
                  <c:v>2.5036999999999998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3">
                  <c:v>1.7083999999999999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2">
                  <c:v>2.8744000000000001</c:v>
                </c:pt>
                <c:pt idx="3">
                  <c:v>1.8689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5">
                  <c:v>3.6539000000000001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264GR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1">
                  <c:v>4.3601000000000001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267GR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0">
                  <c:v>3.2915999999999999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0">
                  <c:v>3.9445000000000001</c:v>
                </c:pt>
                <c:pt idx="2">
                  <c:v>3.6638000000000002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384GR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0">
                  <c:v>4.0000999999999998</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3">
                  <c:v>2.6778</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2">
                  <c:v>4.9837999999999996</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0">
                  <c:v>4.9005000000000001</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4">
                  <c:v>2.1555</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Sheet1!$B$2:$B$9</c:f>
              <c:numCache>
                <c:formatCode>General</c:formatCode>
                <c:ptCount val="8"/>
                <c:pt idx="7">
                  <c:v>1.6334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Sheet1!$C$2:$C$9</c:f>
              <c:numCache>
                <c:formatCode>General</c:formatCode>
                <c:ptCount val="8"/>
                <c:pt idx="0">
                  <c:v>2.3248000000000002</c:v>
                </c:pt>
                <c:pt idx="1">
                  <c:v>1.2050000000000001</c:v>
                </c:pt>
                <c:pt idx="2">
                  <c:v>1.8984000000000001</c:v>
                </c:pt>
                <c:pt idx="3">
                  <c:v>2.0310000000000001</c:v>
                </c:pt>
                <c:pt idx="4">
                  <c:v>2.2145999999999999</c:v>
                </c:pt>
                <c:pt idx="6">
                  <c:v>2.0575999999999999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Sheet1!$D$2:$D$9</c:f>
              <c:numCache>
                <c:formatCode>General</c:formatCode>
                <c:ptCount val="8"/>
                <c:pt idx="3">
                  <c:v>2.0274000000000001</c:v>
                </c:pt>
                <c:pt idx="4">
                  <c:v>2.4866000000000001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Sheet1!$E$2:$E$9</c:f>
              <c:numCache>
                <c:formatCode>General</c:formatCode>
                <c:ptCount val="8"/>
                <c:pt idx="0">
                  <c:v>2.2820999999999998</c:v>
                </c:pt>
                <c:pt idx="2">
                  <c:v>2.1297000000000001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Sheet1!$F$2:$F$9</c:f>
              <c:numCache>
                <c:formatCode>General</c:formatCode>
                <c:ptCount val="8"/>
                <c:pt idx="5">
                  <c:v>2.4110999999999998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Sheet1!$G$2:$G$9</c:f>
              <c:numCache>
                <c:formatCode>General</c:formatCode>
                <c:ptCount val="8"/>
                <c:pt idx="1">
                  <c:v>2.1366000000000001</c:v>
                </c:pt>
                <c:pt idx="3">
                  <c:v>2.7221000000000002</c:v>
                </c:pt>
                <c:pt idx="4">
                  <c:v>3.3595000000000002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Sheet1!$H$2:$H$9</c:f>
              <c:numCache>
                <c:formatCode>General</c:formatCode>
                <c:ptCount val="8"/>
                <c:pt idx="2">
                  <c:v>3.0510000000000002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Sheet1!$I$2:$I$9</c:f>
              <c:numCache>
                <c:formatCode>General</c:formatCode>
                <c:ptCount val="8"/>
                <c:pt idx="0">
                  <c:v>3.4746000000000001</c:v>
                </c:pt>
                <c:pt idx="1">
                  <c:v>1.8822000000000001</c:v>
                </c:pt>
                <c:pt idx="6">
                  <c:v>3.2109999999999999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Sheet1!$J$2:$J$9</c:f>
              <c:numCache>
                <c:formatCode>General</c:formatCode>
                <c:ptCount val="8"/>
                <c:pt idx="2">
                  <c:v>3.3092000000000001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Sheet1!$K$2:$K$9</c:f>
              <c:numCache>
                <c:formatCode>General</c:formatCode>
                <c:ptCount val="8"/>
                <c:pt idx="0">
                  <c:v>4.5355999999999996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Sheet1!$L$2:$L$9</c:f>
              <c:numCache>
                <c:formatCode>General</c:formatCode>
                <c:ptCount val="8"/>
                <c:pt idx="2">
                  <c:v>4.5743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Sheet1!$M$2:$M$9</c:f>
              <c:numCache>
                <c:formatCode>General</c:formatCode>
                <c:ptCount val="8"/>
                <c:pt idx="0">
                  <c:v>5.2640000000000002</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Sheet1!$B$2:$B$9</c:f>
              <c:numCache>
                <c:formatCode>General</c:formatCode>
                <c:ptCount val="8"/>
                <c:pt idx="7">
                  <c:v>1.7345999999999999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Sheet1!$C$2:$C$9</c:f>
              <c:numCache>
                <c:formatCode>General</c:formatCode>
                <c:ptCount val="8"/>
                <c:pt idx="0">
                  <c:v>2.4662000000000002</c:v>
                </c:pt>
                <c:pt idx="1">
                  <c:v>1.9454</c:v>
                </c:pt>
                <c:pt idx="2">
                  <c:v>1.4278</c:v>
                </c:pt>
                <c:pt idx="3">
                  <c:v>2.1442000000000001</c:v>
                </c:pt>
                <c:pt idx="4">
                  <c:v>2.3616000000000001</c:v>
                </c:pt>
                <c:pt idx="6">
                  <c:v>2.2008999999999999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Sheet1!$D$2:$D$9</c:f>
              <c:numCache>
                <c:formatCode>General</c:formatCode>
                <c:ptCount val="8"/>
                <c:pt idx="3">
                  <c:v>2.1482999999999999</c:v>
                </c:pt>
                <c:pt idx="4">
                  <c:v>2.593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Sheet1!$E$2:$E$9</c:f>
              <c:numCache>
                <c:formatCode>General</c:formatCode>
                <c:ptCount val="8"/>
                <c:pt idx="0">
                  <c:v>2.4904999999999999</c:v>
                </c:pt>
                <c:pt idx="1">
                  <c:v>2.1903999999999999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Sheet1!$F$2:$F$9</c:f>
              <c:numCache>
                <c:formatCode>General</c:formatCode>
                <c:ptCount val="8"/>
                <c:pt idx="5">
                  <c:v>2.4186999999999999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225GR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Sheet1!$G$2:$G$9</c:f>
              <c:numCache>
                <c:formatCode>General</c:formatCode>
                <c:ptCount val="8"/>
                <c:pt idx="0">
                  <c:v>3.2183999999999999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Sheet1!$H$2:$H$9</c:f>
              <c:numCache>
                <c:formatCode>General</c:formatCode>
                <c:ptCount val="8"/>
                <c:pt idx="2">
                  <c:v>2.1453000000000002</c:v>
                </c:pt>
                <c:pt idx="3">
                  <c:v>2.7766999999999999</c:v>
                </c:pt>
                <c:pt idx="4">
                  <c:v>3.4238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Sheet1!$I$2:$I$9</c:f>
              <c:numCache>
                <c:formatCode>General</c:formatCode>
                <c:ptCount val="8"/>
                <c:pt idx="0">
                  <c:v>3.5642</c:v>
                </c:pt>
                <c:pt idx="2">
                  <c:v>1.986</c:v>
                </c:pt>
                <c:pt idx="6">
                  <c:v>3.0276000000000001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Sheet1!$J$2:$J$9</c:f>
              <c:numCache>
                <c:formatCode>General</c:formatCode>
                <c:ptCount val="8"/>
                <c:pt idx="1">
                  <c:v>3.1760999999999999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Sheet1!$K$2:$K$9</c:f>
              <c:numCache>
                <c:formatCode>General</c:formatCode>
                <c:ptCount val="8"/>
                <c:pt idx="0">
                  <c:v>4.5890000000000004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Sheet1!$L$2:$L$9</c:f>
              <c:numCache>
                <c:formatCode>General</c:formatCode>
                <c:ptCount val="8"/>
                <c:pt idx="1">
                  <c:v>4.4885000000000002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Sheet1!$M$2:$M$9</c:f>
              <c:numCache>
                <c:formatCode>General</c:formatCode>
                <c:ptCount val="8"/>
                <c:pt idx="0">
                  <c:v>4.9659000000000004</c:v>
                </c:pt>
                <c:pt idx="6">
                  <c:v>5.0671999999999997</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96GR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Sheet1!$N$2:$N$9</c:f>
              <c:numCache>
                <c:formatCode>General</c:formatCode>
                <c:ptCount val="8"/>
                <c:pt idx="3">
                  <c:v>2.0813999999999999</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Sheet1!$B$2:$B$8</c:f>
              <c:numCache>
                <c:formatCode>General</c:formatCode>
                <c:ptCount val="7"/>
                <c:pt idx="3">
                  <c:v>2.4085999999999999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Sheet1!$C$2:$C$8</c:f>
              <c:numCache>
                <c:formatCode>General</c:formatCode>
                <c:ptCount val="7"/>
                <c:pt idx="0">
                  <c:v>2.3075999999999999</c:v>
                </c:pt>
                <c:pt idx="1">
                  <c:v>1.2365999999999999</c:v>
                </c:pt>
                <c:pt idx="2">
                  <c:v>1.8753</c:v>
                </c:pt>
                <c:pt idx="3">
                  <c:v>2.3128000000000002</c:v>
                </c:pt>
                <c:pt idx="4">
                  <c:v>2.1031</c:v>
                </c:pt>
                <c:pt idx="6">
                  <c:v>1.8606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Sheet1!$D$2:$D$8</c:f>
              <c:numCache>
                <c:formatCode>General</c:formatCode>
                <c:ptCount val="7"/>
                <c:pt idx="3">
                  <c:v>2.5045999999999999</c:v>
                </c:pt>
                <c:pt idx="4">
                  <c:v>2.0388000000000002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Sheet1!$E$2:$E$8</c:f>
              <c:numCache>
                <c:formatCode>General</c:formatCode>
                <c:ptCount val="7"/>
                <c:pt idx="0">
                  <c:v>2.2938000000000001</c:v>
                </c:pt>
                <c:pt idx="2">
                  <c:v>2.0863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Sheet1!$F$2:$F$8</c:f>
              <c:numCache>
                <c:formatCode>General</c:formatCode>
                <c:ptCount val="7"/>
                <c:pt idx="5">
                  <c:v>2.4405000000000001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Sheet1!$G$2:$G$8</c:f>
              <c:numCache>
                <c:formatCode>General</c:formatCode>
                <c:ptCount val="7"/>
                <c:pt idx="1">
                  <c:v>2.1135000000000002</c:v>
                </c:pt>
                <c:pt idx="3">
                  <c:v>3.4291999999999998</c:v>
                </c:pt>
                <c:pt idx="4">
                  <c:v>2.8247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Sheet1!$H$2:$H$8</c:f>
              <c:numCache>
                <c:formatCode>General</c:formatCode>
                <c:ptCount val="7"/>
                <c:pt idx="2">
                  <c:v>3.0794000000000001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Sheet1!$I$2:$I$8</c:f>
              <c:numCache>
                <c:formatCode>General</c:formatCode>
                <c:ptCount val="7"/>
                <c:pt idx="0">
                  <c:v>3.6204000000000001</c:v>
                </c:pt>
                <c:pt idx="1">
                  <c:v>1.8689</c:v>
                </c:pt>
                <c:pt idx="6">
                  <c:v>3.3163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Sheet1!$J$2:$J$8</c:f>
              <c:numCache>
                <c:formatCode>General</c:formatCode>
                <c:ptCount val="7"/>
                <c:pt idx="2">
                  <c:v>3.3637999999999999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Sheet1!$K$2:$K$8</c:f>
              <c:numCache>
                <c:formatCode>General</c:formatCode>
                <c:ptCount val="7"/>
                <c:pt idx="0">
                  <c:v>4.4936999999999996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Sheet1!$L$2:$L$8</c:f>
              <c:numCache>
                <c:formatCode>General</c:formatCode>
                <c:ptCount val="7"/>
                <c:pt idx="2">
                  <c:v>4.6205999999999996</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Sheet1!$B$2:$B$8</c:f>
              <c:numCache>
                <c:formatCode>General</c:formatCode>
                <c:ptCount val="7"/>
                <c:pt idx="0">
                  <c:v>2.4811000000000001</c:v>
                </c:pt>
                <c:pt idx="2">
                  <c:v>2.3740999999999999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Sheet1!$C$2:$C$8</c:f>
              <c:numCache>
                <c:formatCode>General</c:formatCode>
                <c:ptCount val="7"/>
                <c:pt idx="0">
                  <c:v>2.1637</c:v>
                </c:pt>
                <c:pt idx="2">
                  <c:v>2.6143000000000001</c:v>
                </c:pt>
                <c:pt idx="6">
                  <c:v>2.2523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Sheet1!$D$2:$D$8</c:f>
              <c:numCache>
                <c:formatCode>General</c:formatCode>
                <c:ptCount val="7"/>
                <c:pt idx="0">
                  <c:v>1.3552999999999999</c:v>
                </c:pt>
                <c:pt idx="1">
                  <c:v>1.6195999999999999</c:v>
                </c:pt>
                <c:pt idx="2">
                  <c:v>2.6173999999999999</c:v>
                </c:pt>
                <c:pt idx="3">
                  <c:v>1.8734999999999999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Sheet1!$E$2:$E$8</c:f>
              <c:numCache>
                <c:formatCode>General</c:formatCode>
                <c:ptCount val="7"/>
                <c:pt idx="0">
                  <c:v>2.1158000000000001</c:v>
                </c:pt>
                <c:pt idx="1">
                  <c:v>3.0081000000000002</c:v>
                </c:pt>
                <c:pt idx="3">
                  <c:v>2.6448</c:v>
                </c:pt>
                <c:pt idx="4">
                  <c:v>2.7412000000000001</c:v>
                </c:pt>
                <c:pt idx="5">
                  <c:v>2.7303999999999999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Sheet1!$F$2:$F$8</c:f>
              <c:numCache>
                <c:formatCode>General</c:formatCode>
                <c:ptCount val="7"/>
                <c:pt idx="0">
                  <c:v>2.9548999999999999</c:v>
                </c:pt>
                <c:pt idx="2">
                  <c:v>3.8279999999999998</c:v>
                </c:pt>
                <c:pt idx="3">
                  <c:v>4.5377000000000001</c:v>
                </c:pt>
                <c:pt idx="4">
                  <c:v>2.7867999999999999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Sheet1!$G$2:$G$8</c:f>
              <c:numCache>
                <c:formatCode>General</c:formatCode>
                <c:ptCount val="7"/>
                <c:pt idx="0">
                  <c:v>2.1955</c:v>
                </c:pt>
                <c:pt idx="1">
                  <c:v>2.6629999999999998</c:v>
                </c:pt>
                <c:pt idx="2">
                  <c:v>4.5827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Sheet1!$H$2:$H$8</c:f>
              <c:numCache>
                <c:formatCode>General</c:formatCode>
                <c:ptCount val="7"/>
                <c:pt idx="4">
                  <c:v>3.2786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Sheet1!$I$2:$I$8</c:f>
              <c:numCache>
                <c:formatCode>General</c:formatCode>
                <c:ptCount val="7"/>
                <c:pt idx="0">
                  <c:v>2.7784</c:v>
                </c:pt>
                <c:pt idx="1">
                  <c:v>3.6061000000000001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Sheet1!$J$2:$J$8</c:f>
              <c:numCache>
                <c:formatCode>General</c:formatCode>
                <c:ptCount val="7"/>
                <c:pt idx="0">
                  <c:v>2.9847999999999999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Sheet1!$B$2:$B$8</c:f>
              <c:numCache>
                <c:formatCode>General</c:formatCode>
                <c:ptCount val="7"/>
                <c:pt idx="0">
                  <c:v>1.9338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Sheet1!$C$2:$C$8</c:f>
              <c:numCache>
                <c:formatCode>General</c:formatCode>
                <c:ptCount val="7"/>
                <c:pt idx="0">
                  <c:v>2.2292999999999998</c:v>
                </c:pt>
                <c:pt idx="1">
                  <c:v>2.5726</c:v>
                </c:pt>
                <c:pt idx="6">
                  <c:v>2.1617000000000002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Sheet1!$D$2:$D$8</c:f>
              <c:numCache>
                <c:formatCode>General</c:formatCode>
                <c:ptCount val="7"/>
                <c:pt idx="0">
                  <c:v>1.4641999999999999</c:v>
                </c:pt>
                <c:pt idx="1">
                  <c:v>2.5653999999999999</c:v>
                </c:pt>
                <c:pt idx="2">
                  <c:v>1.716</c:v>
                </c:pt>
                <c:pt idx="3">
                  <c:v>2.0792000000000002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Sheet1!$E$2:$E$8</c:f>
              <c:numCache>
                <c:formatCode>General</c:formatCode>
                <c:ptCount val="7"/>
                <c:pt idx="0">
                  <c:v>2.278</c:v>
                </c:pt>
                <c:pt idx="1">
                  <c:v>2.6852</c:v>
                </c:pt>
                <c:pt idx="2">
                  <c:v>2.7343000000000002</c:v>
                </c:pt>
                <c:pt idx="3">
                  <c:v>2.6842000000000001</c:v>
                </c:pt>
                <c:pt idx="4">
                  <c:v>2.8532999999999999</c:v>
                </c:pt>
                <c:pt idx="5">
                  <c:v>2.6737000000000002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Sheet1!$F$2:$F$8</c:f>
              <c:numCache>
                <c:formatCode>General</c:formatCode>
                <c:ptCount val="7"/>
                <c:pt idx="0">
                  <c:v>2.9940000000000002</c:v>
                </c:pt>
                <c:pt idx="1">
                  <c:v>3.9521999999999999</c:v>
                </c:pt>
                <c:pt idx="3">
                  <c:v>4.3448000000000002</c:v>
                </c:pt>
                <c:pt idx="4">
                  <c:v>2.8426999999999998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Sheet1!$G$2:$G$8</c:f>
              <c:numCache>
                <c:formatCode>General</c:formatCode>
                <c:ptCount val="7"/>
                <c:pt idx="0">
                  <c:v>2.2443</c:v>
                </c:pt>
                <c:pt idx="1">
                  <c:v>4.6402999999999999</c:v>
                </c:pt>
                <c:pt idx="2">
                  <c:v>2.8083999999999998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Sheet1!$H$2:$H$8</c:f>
              <c:numCache>
                <c:formatCode>General</c:formatCode>
                <c:ptCount val="7"/>
                <c:pt idx="3">
                  <c:v>5.0865</c:v>
                </c:pt>
                <c:pt idx="4">
                  <c:v>3.3010999999999999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Sheet1!$I$2:$I$8</c:f>
              <c:numCache>
                <c:formatCode>General</c:formatCode>
                <c:ptCount val="7"/>
                <c:pt idx="0">
                  <c:v>2.7262</c:v>
                </c:pt>
                <c:pt idx="2">
                  <c:v>3.8548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Sheet1!$J$2:$J$8</c:f>
              <c:numCache>
                <c:formatCode>General</c:formatCode>
                <c:ptCount val="7"/>
                <c:pt idx="0">
                  <c:v>3.0329999999999999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C15DA3A-A843-481C-A40C-49B0CC6AA3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95E5178-F024-4429-927F-78C5FBF676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A018B94-F0B3-440A-BD06-8BCA4BF6F0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D93A46E-D531-44C8-8B21-564E18D98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D2F1A3-8C3E-460B-92A5-DB02E89432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6605B83-3C20-4183-9295-73B9E65DE0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80E4075-56EE-4A7A-8A98-8CA5776956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A841743-9B9F-4F97-82C1-DC74F539C3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2.0327000000000002</c:v>
                </c:pt>
                <c:pt idx="1">
                  <c:v>2.2883</c:v>
                </c:pt>
                <c:pt idx="2">
                  <c:v>2.3494999999999999</c:v>
                </c:pt>
                <c:pt idx="3">
                  <c:v>2.9119999999999999</c:v>
                </c:pt>
                <c:pt idx="4">
                  <c:v>2.7605</c:v>
                </c:pt>
                <c:pt idx="5">
                  <c:v>3.2795000000000001</c:v>
                </c:pt>
                <c:pt idx="6">
                  <c:v>2.4449999999999998</c:v>
                </c:pt>
                <c:pt idx="7">
                  <c:v>2.4899</c:v>
                </c:pt>
                <c:pt idx="8">
                  <c:v>3.5445000000000002</c:v>
                </c:pt>
              </c:numCache>
            </c:numRef>
          </c:xVal>
          <c:yVal>
            <c:numRef>
              <c:f>Sheet1!$B$2:$B$10</c:f>
              <c:numCache>
                <c:formatCode>General</c:formatCode>
                <c:ptCount val="9"/>
                <c:pt idx="0">
                  <c:v>0.85599999999999998</c:v>
                </c:pt>
                <c:pt idx="1">
                  <c:v>0.79900000000000004</c:v>
                </c:pt>
                <c:pt idx="2">
                  <c:v>1.1379999999999999</c:v>
                </c:pt>
                <c:pt idx="3">
                  <c:v>1.0940000000000001</c:v>
                </c:pt>
                <c:pt idx="4">
                  <c:v>1.0580000000000001</c:v>
                </c:pt>
                <c:pt idx="5">
                  <c:v>1.161</c:v>
                </c:pt>
                <c:pt idx="6">
                  <c:v>1.2949999999999999</c:v>
                </c:pt>
                <c:pt idx="7">
                  <c:v>0.71799999999999997</c:v>
                </c:pt>
                <c:pt idx="8">
                  <c:v>1.488</c:v>
                </c:pt>
              </c:numCache>
            </c:numRef>
          </c:yVal>
          <c:bubbleSize>
            <c:numRef>
              <c:f>Sheet1!$C$2:$C$10</c:f>
              <c:numCache>
                <c:formatCode>General</c:formatCode>
                <c:ptCount val="9"/>
                <c:pt idx="0">
                  <c:v>519196378</c:v>
                </c:pt>
                <c:pt idx="1">
                  <c:v>58759599</c:v>
                </c:pt>
                <c:pt idx="2">
                  <c:v>58401688</c:v>
                </c:pt>
                <c:pt idx="3">
                  <c:v>51751764</c:v>
                </c:pt>
                <c:pt idx="4">
                  <c:v>48675142</c:v>
                </c:pt>
                <c:pt idx="5">
                  <c:v>47071227</c:v>
                </c:pt>
                <c:pt idx="6">
                  <c:v>40044170</c:v>
                </c:pt>
                <c:pt idx="7">
                  <c:v>38256036</c:v>
                </c:pt>
                <c:pt idx="8">
                  <c:v>36162450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Caprice Des Dieux</c:v>
                  </c:pt>
                  <c:pt idx="6">
                    <c:v>Casa Azzurra</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Sheet1!$B$2:$B$8</c:f>
              <c:numCache>
                <c:formatCode>General</c:formatCode>
                <c:ptCount val="7"/>
                <c:pt idx="0">
                  <c:v>2.8635000000000002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Sheet1!$C$2:$C$8</c:f>
              <c:numCache>
                <c:formatCode>General</c:formatCode>
                <c:ptCount val="7"/>
                <c:pt idx="0">
                  <c:v>1.8541000000000001</c:v>
                </c:pt>
                <c:pt idx="6">
                  <c:v>2.4173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Sheet1!$D$2:$D$8</c:f>
              <c:numCache>
                <c:formatCode>General</c:formatCode>
                <c:ptCount val="7"/>
                <c:pt idx="0">
                  <c:v>1.3976999999999999</c:v>
                </c:pt>
                <c:pt idx="1">
                  <c:v>1.6447000000000001</c:v>
                </c:pt>
                <c:pt idx="3">
                  <c:v>1.8250999999999999</c:v>
                </c:pt>
                <c:pt idx="4">
                  <c:v>2.7959999999999998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Sheet1!$E$2:$E$8</c:f>
              <c:numCache>
                <c:formatCode>General</c:formatCode>
                <c:ptCount val="7"/>
                <c:pt idx="0">
                  <c:v>2.1240000000000001</c:v>
                </c:pt>
                <c:pt idx="1">
                  <c:v>3.1242999999999999</c:v>
                </c:pt>
                <c:pt idx="2">
                  <c:v>2.8243999999999998</c:v>
                </c:pt>
                <c:pt idx="5">
                  <c:v>2.9125000000000001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Sheet1!$F$2:$F$8</c:f>
              <c:numCache>
                <c:formatCode>General</c:formatCode>
                <c:ptCount val="7"/>
                <c:pt idx="0">
                  <c:v>3.2107999999999999</c:v>
                </c:pt>
                <c:pt idx="2">
                  <c:v>2.7376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Sheet1!$G$2:$G$8</c:f>
              <c:numCache>
                <c:formatCode>General</c:formatCode>
                <c:ptCount val="7"/>
                <c:pt idx="0">
                  <c:v>1.7622</c:v>
                </c:pt>
                <c:pt idx="1">
                  <c:v>2.7461000000000002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Sheet1!$H$2:$H$8</c:f>
              <c:numCache>
                <c:formatCode>General</c:formatCode>
                <c:ptCount val="7"/>
                <c:pt idx="0">
                  <c:v>2.1448</c:v>
                </c:pt>
                <c:pt idx="2">
                  <c:v>3.3100999999999998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Sheet1!$I$2:$I$8</c:f>
              <c:numCache>
                <c:formatCode>General</c:formatCode>
                <c:ptCount val="7"/>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Sheet1!$J$2:$J$8</c:f>
              <c:numCache>
                <c:formatCode>General</c:formatCode>
                <c:ptCount val="7"/>
                <c:pt idx="0">
                  <c:v>2.9794</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D5C7B4E-DE17-4ACC-AD44-8B8659B61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5CC0B4F-CD83-4193-A54E-CCF69206EB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FE1F95-F1B8-43F5-A363-9614853C38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34B8807-099A-4DA7-8DEE-372F377B47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7750F6E-3B9F-47C3-B5CB-55553B4535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982F6E0-C3FC-42EC-B773-0A6FB0A32E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BFC1E3B-A50A-4088-BB38-D902DA934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0C4D72D-03C0-48C4-B934-11DC1BA70B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2.1953999999999998</c:v>
                </c:pt>
                <c:pt idx="1">
                  <c:v>2.4110999999999998</c:v>
                </c:pt>
                <c:pt idx="2">
                  <c:v>3.0028999999999999</c:v>
                </c:pt>
                <c:pt idx="3">
                  <c:v>2.3096999999999999</c:v>
                </c:pt>
                <c:pt idx="4">
                  <c:v>2.8786</c:v>
                </c:pt>
                <c:pt idx="5">
                  <c:v>3.3563000000000001</c:v>
                </c:pt>
                <c:pt idx="6">
                  <c:v>2.6053999999999999</c:v>
                </c:pt>
                <c:pt idx="7">
                  <c:v>2.4415</c:v>
                </c:pt>
                <c:pt idx="8">
                  <c:v>3.2258</c:v>
                </c:pt>
              </c:numCache>
            </c:numRef>
          </c:xVal>
          <c:yVal>
            <c:numRef>
              <c:f>Sheet1!$B$2:$B$10</c:f>
              <c:numCache>
                <c:formatCode>General</c:formatCode>
                <c:ptCount val="9"/>
                <c:pt idx="0">
                  <c:v>0.88300000000000001</c:v>
                </c:pt>
                <c:pt idx="1">
                  <c:v>0.76100000000000001</c:v>
                </c:pt>
                <c:pt idx="2">
                  <c:v>1.079</c:v>
                </c:pt>
                <c:pt idx="3">
                  <c:v>1.073</c:v>
                </c:pt>
                <c:pt idx="4">
                  <c:v>1.0229999999999999</c:v>
                </c:pt>
                <c:pt idx="5">
                  <c:v>1.1419999999999999</c:v>
                </c:pt>
                <c:pt idx="6">
                  <c:v>1.3149999999999999</c:v>
                </c:pt>
                <c:pt idx="7">
                  <c:v>0.66900000000000004</c:v>
                </c:pt>
                <c:pt idx="8">
                  <c:v>0.82099999999999995</c:v>
                </c:pt>
              </c:numCache>
            </c:numRef>
          </c:yVal>
          <c:bubbleSize>
            <c:numRef>
              <c:f>Sheet1!$C$2:$C$10</c:f>
              <c:numCache>
                <c:formatCode>General</c:formatCode>
                <c:ptCount val="9"/>
                <c:pt idx="0">
                  <c:v>77897599</c:v>
                </c:pt>
                <c:pt idx="1">
                  <c:v>9302551</c:v>
                </c:pt>
                <c:pt idx="2">
                  <c:v>8811592</c:v>
                </c:pt>
                <c:pt idx="3">
                  <c:v>8667367</c:v>
                </c:pt>
                <c:pt idx="4">
                  <c:v>8594536</c:v>
                </c:pt>
                <c:pt idx="5">
                  <c:v>8328333</c:v>
                </c:pt>
                <c:pt idx="6">
                  <c:v>7504143</c:v>
                </c:pt>
                <c:pt idx="7">
                  <c:v>6782881</c:v>
                </c:pt>
                <c:pt idx="8">
                  <c:v>6741136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Caprice Des Dieux</c:v>
                  </c:pt>
                  <c:pt idx="6">
                    <c:v>Casa Azzurra</c:v>
                  </c:pt>
                  <c:pt idx="7">
                    <c:v>Coeur De Lion</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79E830-E1C9-4BF0-AFE0-3742F1991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18D56CD-A6FF-494A-B48D-08BED8A6A7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43A107-E9DE-43BC-B39E-B4F5FBA44B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1241925-06AF-4A01-971E-FBEA2466DF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284B6F9-41C6-4D35-B05F-E039F0065B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9BA67F-2A1F-47CF-9EAB-A63652282B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881FAF3-C5F4-4850-A2A7-F23EFA6CFC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08FE54B-853D-4DA2-A2FD-67716B1DDE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2.0131000000000001</c:v>
                </c:pt>
                <c:pt idx="1">
                  <c:v>2.4689000000000001</c:v>
                </c:pt>
                <c:pt idx="2">
                  <c:v>2.3700999999999999</c:v>
                </c:pt>
                <c:pt idx="3">
                  <c:v>2.9885999999999999</c:v>
                </c:pt>
                <c:pt idx="4">
                  <c:v>2.7917999999999998</c:v>
                </c:pt>
                <c:pt idx="5">
                  <c:v>3.3898000000000001</c:v>
                </c:pt>
                <c:pt idx="6">
                  <c:v>2.5394000000000001</c:v>
                </c:pt>
                <c:pt idx="7">
                  <c:v>3.4443000000000001</c:v>
                </c:pt>
                <c:pt idx="8">
                  <c:v>2.9990000000000001</c:v>
                </c:pt>
              </c:numCache>
            </c:numRef>
          </c:xVal>
          <c:yVal>
            <c:numRef>
              <c:f>Sheet1!$B$2:$B$10</c:f>
              <c:numCache>
                <c:formatCode>General</c:formatCode>
                <c:ptCount val="9"/>
                <c:pt idx="0">
                  <c:v>0.84699999999999998</c:v>
                </c:pt>
                <c:pt idx="1">
                  <c:v>1.17</c:v>
                </c:pt>
                <c:pt idx="2">
                  <c:v>0.81799999999999995</c:v>
                </c:pt>
                <c:pt idx="3">
                  <c:v>1.0940000000000001</c:v>
                </c:pt>
                <c:pt idx="4">
                  <c:v>1.0469999999999999</c:v>
                </c:pt>
                <c:pt idx="5">
                  <c:v>1.1910000000000001</c:v>
                </c:pt>
                <c:pt idx="6">
                  <c:v>0.749</c:v>
                </c:pt>
                <c:pt idx="7">
                  <c:v>0.97399999999999998</c:v>
                </c:pt>
                <c:pt idx="8">
                  <c:v>1.1339999999999999</c:v>
                </c:pt>
              </c:numCache>
            </c:numRef>
          </c:yVal>
          <c:bubbleSize>
            <c:numRef>
              <c:f>Sheet1!$C$2:$C$10</c:f>
              <c:numCache>
                <c:formatCode>General</c:formatCode>
                <c:ptCount val="9"/>
                <c:pt idx="0">
                  <c:v>58897416</c:v>
                </c:pt>
                <c:pt idx="1">
                  <c:v>11602323</c:v>
                </c:pt>
                <c:pt idx="2">
                  <c:v>9875140</c:v>
                </c:pt>
                <c:pt idx="3">
                  <c:v>8620814</c:v>
                </c:pt>
                <c:pt idx="4">
                  <c:v>8261704</c:v>
                </c:pt>
                <c:pt idx="5">
                  <c:v>7436715</c:v>
                </c:pt>
                <c:pt idx="6">
                  <c:v>6495624</c:v>
                </c:pt>
                <c:pt idx="7">
                  <c:v>5658598</c:v>
                </c:pt>
                <c:pt idx="8">
                  <c:v>5268160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Caprice Des Dieux</c:v>
                  </c:pt>
                  <c:pt idx="6">
                    <c:v>Coeur De Lion</c:v>
                  </c:pt>
                  <c:pt idx="7">
                    <c:v>La Vache Qui Rit</c:v>
                  </c:pt>
                  <c:pt idx="8">
                    <c:v>Salakis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DA5EBCC-19BB-400A-A206-713CBF705C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70E65C3-72AA-4511-A448-2D73588AF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18136AE-6BFD-4F13-81F9-86BABD4EB4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1E1351-DE12-4702-9B41-426528AE40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FA50164-3375-4645-AE67-390DA4ACBE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3D00B0C-63AB-4DA8-81DD-242C118AC3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1F2CD88-E21C-4127-BD72-88A1C31006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D5BC5A2-07C6-43F2-925D-985CE4C6BF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7D5E388-346E-458A-B256-4B036DBD21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5B8D725-7FB8-45A9-9793-5F46D19048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1710279-FB87-4567-9633-A6242DAAC6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C7C0D78-8D9D-41DD-BA69-AAB6D202F7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BA3C84-E973-4646-B3DA-4E3B187C41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E4C4E29-D0EE-4139-8C0B-EDEBA0F075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D11E2E2-24A8-40B3-9221-2B679B9646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DD60F82-970F-4E3D-8FFA-8223EEB53F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95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36B82EB-8519-408B-8FEC-6BBA636031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2CCF6EE-FFF6-44F6-AB25-105906B144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3659220-7DEF-4C89-B91D-816A96E0E6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6CA31AB-54D6-4CF0-BA70-ED6C1EE534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34BB193-7D7D-4347-BC4E-0AF5ABF1D5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5E0B02F-2F4F-4BD9-B362-A64872B313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6C41E1F-CCEF-42E0-9980-EF3948BE3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1FAB33C-B299-48A2-BF3C-4519DA1C4F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3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38.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39.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379509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30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5772"/>
            <a:ext cx="4869366" cy="71766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21841"/>
            <a:ext cx="4869366" cy="145373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7139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27604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100422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25782"/>
            <a:ext cx="4869366" cy="6717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436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74355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10111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32657"/>
            <a:ext cx="4869366" cy="66952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892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6559420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0684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351238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602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523463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2335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7015248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479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38759"/>
            <a:ext cx="4869366" cy="76584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24243"/>
            <a:ext cx="4869366" cy="155133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905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27856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927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02701"/>
            <a:ext cx="4869366" cy="7448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66693"/>
            <a:ext cx="4869366" cy="150888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085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54541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4657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71114"/>
            <a:ext cx="4869366" cy="788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9336"/>
            <a:ext cx="4869366" cy="159623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4027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772564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831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91008"/>
            <a:ext cx="4869366" cy="7159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71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809872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582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20777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775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2702"/>
            <a:ext cx="4869366" cy="80388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7197"/>
            <a:ext cx="4869366" cy="162837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268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657823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64881"/>
            <a:ext cx="4869366" cy="9923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74052"/>
            <a:ext cx="4869366" cy="6559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5778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(84%)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5981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4894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4446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13764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6406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0555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NATIONAL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5162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Carrefour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280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Intermarche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5060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295239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0767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2540"/>
            <a:ext cx="4869366" cy="8006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53728"/>
            <a:ext cx="4869366" cy="162184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58825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7576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80435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635299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00584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90895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902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88270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7073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0292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4997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41261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789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0421"/>
            <a:ext cx="4869366" cy="7095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8204"/>
            <a:ext cx="4869366" cy="143737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30377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5212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30668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528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8717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42579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840139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8657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317913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85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63178"/>
            <a:ext cx="4869366" cy="7906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4068"/>
            <a:ext cx="4869366" cy="160150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1269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50104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48127"/>
            <a:ext cx="4869366" cy="8610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31303"/>
            <a:ext cx="4869366" cy="174427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8583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433078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7851"/>
            <a:ext cx="4869366" cy="9221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5636"/>
            <a:ext cx="4869366" cy="6095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68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520408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52684"/>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71007"/>
            <a:ext cx="4869366" cy="825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10527"/>
            <a:ext cx="4869366" cy="5456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8916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178822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2144"/>
            <a:ext cx="4869366" cy="9240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1842"/>
            <a:ext cx="4869366" cy="6108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70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TotalTime>
  <Words>4109</Words>
  <Application>Microsoft Office PowerPoint</Application>
  <PresentationFormat>On-screen Show (16:9)</PresentationFormat>
  <Paragraphs>1080</Paragraphs>
  <Slides>46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2025-09-09T10:10:22Z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