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heme/theme2.xml" ContentType="application/vnd.openxmlformats-officedocument.theme+xml"/>
  <Override PartName="/ppt/tags/tag28.xml" ContentType="application/vnd.openxmlformats-officedocument.presentationml.tags+xml"/>
  <Override PartName="/ppt/charts/chart1.xml" ContentType="application/vnd.openxmlformats-officedocument.drawingml.chart+xml"/>
  <Override PartName="/ppt/tags/tag29.xml" ContentType="application/vnd.openxmlformats-officedocument.presentationml.tags+xml"/>
  <Override PartName="/ppt/charts/chart2.xml" ContentType="application/vnd.openxmlformats-officedocument.drawingml.chart+xml"/>
  <Override PartName="/ppt/tags/tag30.xml" ContentType="application/vnd.openxmlformats-officedocument.presentationml.tags+xml"/>
  <Override PartName="/ppt/charts/chart3.xml" ContentType="application/vnd.openxmlformats-officedocument.drawingml.chart+xml"/>
  <Override PartName="/ppt/tags/tag31.xml" ContentType="application/vnd.openxmlformats-officedocument.presentationml.tags+xml"/>
  <Override PartName="/ppt/charts/chart4.xml" ContentType="application/vnd.openxmlformats-officedocument.drawingml.chart+xml"/>
  <Override PartName="/ppt/tags/tag32.xml" ContentType="application/vnd.openxmlformats-officedocument.presentationml.tags+xml"/>
  <Override PartName="/ppt/tags/tag33.xml" ContentType="application/vnd.openxmlformats-officedocument.presentationml.tags+xml"/>
  <Override PartName="/ppt/notesSlides/notesSlide1.xml" ContentType="application/vnd.openxmlformats-officedocument.presentationml.notesSlide+xml"/>
  <Override PartName="/ppt/charts/chart5.xml" ContentType="application/vnd.openxmlformats-officedocument.drawingml.chart+xml"/>
  <Override PartName="/ppt/tags/tag34.xml" ContentType="application/vnd.openxmlformats-officedocument.presentationml.tags+xml"/>
  <Override PartName="/ppt/charts/chart6.xml" ContentType="application/vnd.openxmlformats-officedocument.drawingml.chart+xml"/>
  <Override PartName="/ppt/tags/tag35.xml" ContentType="application/vnd.openxmlformats-officedocument.presentationml.tags+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3" r:id="rId4"/>
  </p:sldMasterIdLst>
  <p:notesMasterIdLst>
    <p:notesMasterId r:id="rId13"/>
  </p:notesMasterIdLst>
  <p:sldIdLst>
    <p:sldId id="2147475135" r:id="rId5"/>
    <p:sldId id="2147475163" r:id="rId6"/>
    <p:sldId id="2147475116" r:id="rId7"/>
    <p:sldId id="2147475137" r:id="rId8"/>
    <p:sldId id="2147475138" r:id="rId9"/>
    <p:sldId id="2147475139" r:id="rId10"/>
    <p:sldId id="2147475140" r:id="rId11"/>
    <p:sldId id="2147475168" r:id="rId12"/>
  </p:sldIdLst>
  <p:sldSz cx="9144000" cy="5143500" type="screen16x9"/>
  <p:notesSz cx="6858000" cy="9144000"/>
  <p:defaultText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17" userDrawn="1">
          <p15:clr>
            <a:srgbClr val="5ACBF0"/>
          </p15:clr>
        </p15:guide>
        <p15:guide id="2" pos="2880">
          <p15:clr>
            <a:srgbClr val="A4A3A4"/>
          </p15:clr>
        </p15:guide>
        <p15:guide id="3" orient="horz" pos="172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CBBB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C26EFF1-A239-452E-8245-DB8E6373D8EF}" v="3" dt="2024-11-01T08:43:25.10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howGuides="1">
      <p:cViewPr varScale="1">
        <p:scale>
          <a:sx n="105" d="100"/>
          <a:sy n="105" d="100"/>
        </p:scale>
        <p:origin x="802" y="62"/>
      </p:cViewPr>
      <p:guideLst>
        <p:guide orient="horz" pos="917"/>
        <p:guide pos="2880"/>
        <p:guide orient="horz" pos="172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19"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eriman EL HADIDI" userId="4b24840c-84b3-44ac-9131-ca3568cb403b" providerId="ADAL" clId="{AC26EFF1-A239-452E-8245-DB8E6373D8EF}"/>
    <pc:docChg chg="undo custSel modSld addMainMaster delMainMaster modMainMaster">
      <pc:chgData name="Neriman EL HADIDI" userId="4b24840c-84b3-44ac-9131-ca3568cb403b" providerId="ADAL" clId="{AC26EFF1-A239-452E-8245-DB8E6373D8EF}" dt="2024-11-01T08:43:25.104" v="4"/>
      <pc:docMkLst>
        <pc:docMk/>
      </pc:docMkLst>
      <pc:sldChg chg="modSp">
        <pc:chgData name="Neriman EL HADIDI" userId="4b24840c-84b3-44ac-9131-ca3568cb403b" providerId="ADAL" clId="{AC26EFF1-A239-452E-8245-DB8E6373D8EF}" dt="2024-11-01T08:43:25.104" v="4"/>
        <pc:sldMkLst>
          <pc:docMk/>
          <pc:sldMk cId="2010026569" sldId="2147475116"/>
        </pc:sldMkLst>
        <pc:graphicFrameChg chg="mod">
          <ac:chgData name="Neriman EL HADIDI" userId="4b24840c-84b3-44ac-9131-ca3568cb403b" providerId="ADAL" clId="{AC26EFF1-A239-452E-8245-DB8E6373D8EF}" dt="2024-11-01T08:43:25.104" v="4"/>
          <ac:graphicFrameMkLst>
            <pc:docMk/>
            <pc:sldMk cId="2010026569" sldId="2147475116"/>
            <ac:graphicFrameMk id="13" creationId="{0FD720B3-3C7D-426F-B391-AFCECEB9BE0C}"/>
          </ac:graphicFrameMkLst>
        </pc:graphicFrameChg>
      </pc:sldChg>
      <pc:sldMasterChg chg="del">
        <pc:chgData name="Neriman EL HADIDI" userId="4b24840c-84b3-44ac-9131-ca3568cb403b" providerId="ADAL" clId="{AC26EFF1-A239-452E-8245-DB8E6373D8EF}" dt="2024-11-01T08:42:51.844" v="0" actId="2696"/>
        <pc:sldMasterMkLst>
          <pc:docMk/>
          <pc:sldMasterMk cId="823099819" sldId="2147483792"/>
        </pc:sldMasterMkLst>
      </pc:sldMasterChg>
      <pc:sldMasterChg chg="modSp new del mod addSldLayout delSldLayout">
        <pc:chgData name="Neriman EL HADIDI" userId="4b24840c-84b3-44ac-9131-ca3568cb403b" providerId="ADAL" clId="{AC26EFF1-A239-452E-8245-DB8E6373D8EF}" dt="2024-11-01T08:43:00.893" v="3" actId="6938"/>
        <pc:sldMasterMkLst>
          <pc:docMk/>
          <pc:sldMasterMk cId="1973025651" sldId="2147483905"/>
        </pc:sldMasterMkLst>
        <pc:sldLayoutChg chg="new del replId">
          <pc:chgData name="Neriman EL HADIDI" userId="4b24840c-84b3-44ac-9131-ca3568cb403b" providerId="ADAL" clId="{AC26EFF1-A239-452E-8245-DB8E6373D8EF}" dt="2024-11-01T08:43:00.893" v="3" actId="6938"/>
          <pc:sldLayoutMkLst>
            <pc:docMk/>
            <pc:sldMasterMk cId="1973025651" sldId="2147483905"/>
            <pc:sldLayoutMk cId="2938457443" sldId="2147483906"/>
          </pc:sldLayoutMkLst>
        </pc:sldLayoutChg>
        <pc:sldLayoutChg chg="new del replId">
          <pc:chgData name="Neriman EL HADIDI" userId="4b24840c-84b3-44ac-9131-ca3568cb403b" providerId="ADAL" clId="{AC26EFF1-A239-452E-8245-DB8E6373D8EF}" dt="2024-11-01T08:43:00.893" v="3" actId="6938"/>
          <pc:sldLayoutMkLst>
            <pc:docMk/>
            <pc:sldMasterMk cId="1973025651" sldId="2147483905"/>
            <pc:sldLayoutMk cId="279623562" sldId="2147483907"/>
          </pc:sldLayoutMkLst>
        </pc:sldLayoutChg>
        <pc:sldLayoutChg chg="new del replId">
          <pc:chgData name="Neriman EL HADIDI" userId="4b24840c-84b3-44ac-9131-ca3568cb403b" providerId="ADAL" clId="{AC26EFF1-A239-452E-8245-DB8E6373D8EF}" dt="2024-11-01T08:43:00.893" v="3" actId="6938"/>
          <pc:sldLayoutMkLst>
            <pc:docMk/>
            <pc:sldMasterMk cId="1973025651" sldId="2147483905"/>
            <pc:sldLayoutMk cId="1087223447" sldId="2147483908"/>
          </pc:sldLayoutMkLst>
        </pc:sldLayoutChg>
        <pc:sldLayoutChg chg="new del replId">
          <pc:chgData name="Neriman EL HADIDI" userId="4b24840c-84b3-44ac-9131-ca3568cb403b" providerId="ADAL" clId="{AC26EFF1-A239-452E-8245-DB8E6373D8EF}" dt="2024-11-01T08:43:00.893" v="3" actId="6938"/>
          <pc:sldLayoutMkLst>
            <pc:docMk/>
            <pc:sldMasterMk cId="1973025651" sldId="2147483905"/>
            <pc:sldLayoutMk cId="1432085581" sldId="2147483909"/>
          </pc:sldLayoutMkLst>
        </pc:sldLayoutChg>
        <pc:sldLayoutChg chg="new del replId">
          <pc:chgData name="Neriman EL HADIDI" userId="4b24840c-84b3-44ac-9131-ca3568cb403b" providerId="ADAL" clId="{AC26EFF1-A239-452E-8245-DB8E6373D8EF}" dt="2024-11-01T08:43:00.893" v="3" actId="6938"/>
          <pc:sldLayoutMkLst>
            <pc:docMk/>
            <pc:sldMasterMk cId="1973025651" sldId="2147483905"/>
            <pc:sldLayoutMk cId="725795051" sldId="2147483910"/>
          </pc:sldLayoutMkLst>
        </pc:sldLayoutChg>
        <pc:sldLayoutChg chg="new del replId">
          <pc:chgData name="Neriman EL HADIDI" userId="4b24840c-84b3-44ac-9131-ca3568cb403b" providerId="ADAL" clId="{AC26EFF1-A239-452E-8245-DB8E6373D8EF}" dt="2024-11-01T08:43:00.893" v="3" actId="6938"/>
          <pc:sldLayoutMkLst>
            <pc:docMk/>
            <pc:sldMasterMk cId="1973025651" sldId="2147483905"/>
            <pc:sldLayoutMk cId="2794219938" sldId="2147483911"/>
          </pc:sldLayoutMkLst>
        </pc:sldLayoutChg>
        <pc:sldLayoutChg chg="new del replId">
          <pc:chgData name="Neriman EL HADIDI" userId="4b24840c-84b3-44ac-9131-ca3568cb403b" providerId="ADAL" clId="{AC26EFF1-A239-452E-8245-DB8E6373D8EF}" dt="2024-11-01T08:43:00.893" v="3" actId="6938"/>
          <pc:sldLayoutMkLst>
            <pc:docMk/>
            <pc:sldMasterMk cId="1973025651" sldId="2147483905"/>
            <pc:sldLayoutMk cId="650394137" sldId="2147483912"/>
          </pc:sldLayoutMkLst>
        </pc:sldLayoutChg>
        <pc:sldLayoutChg chg="new del replId">
          <pc:chgData name="Neriman EL HADIDI" userId="4b24840c-84b3-44ac-9131-ca3568cb403b" providerId="ADAL" clId="{AC26EFF1-A239-452E-8245-DB8E6373D8EF}" dt="2024-11-01T08:43:00.893" v="3" actId="6938"/>
          <pc:sldLayoutMkLst>
            <pc:docMk/>
            <pc:sldMasterMk cId="1973025651" sldId="2147483905"/>
            <pc:sldLayoutMk cId="2141054726" sldId="2147483913"/>
          </pc:sldLayoutMkLst>
        </pc:sldLayoutChg>
        <pc:sldLayoutChg chg="new del replId">
          <pc:chgData name="Neriman EL HADIDI" userId="4b24840c-84b3-44ac-9131-ca3568cb403b" providerId="ADAL" clId="{AC26EFF1-A239-452E-8245-DB8E6373D8EF}" dt="2024-11-01T08:43:00.893" v="3" actId="6938"/>
          <pc:sldLayoutMkLst>
            <pc:docMk/>
            <pc:sldMasterMk cId="1973025651" sldId="2147483905"/>
            <pc:sldLayoutMk cId="2732231769" sldId="2147483914"/>
          </pc:sldLayoutMkLst>
        </pc:sldLayoutChg>
        <pc:sldLayoutChg chg="new del replId">
          <pc:chgData name="Neriman EL HADIDI" userId="4b24840c-84b3-44ac-9131-ca3568cb403b" providerId="ADAL" clId="{AC26EFF1-A239-452E-8245-DB8E6373D8EF}" dt="2024-11-01T08:43:00.893" v="3" actId="6938"/>
          <pc:sldLayoutMkLst>
            <pc:docMk/>
            <pc:sldMasterMk cId="1973025651" sldId="2147483905"/>
            <pc:sldLayoutMk cId="3283424540" sldId="2147483915"/>
          </pc:sldLayoutMkLst>
        </pc:sldLayoutChg>
        <pc:sldLayoutChg chg="new del replId">
          <pc:chgData name="Neriman EL HADIDI" userId="4b24840c-84b3-44ac-9131-ca3568cb403b" providerId="ADAL" clId="{AC26EFF1-A239-452E-8245-DB8E6373D8EF}" dt="2024-11-01T08:43:00.893" v="3" actId="6938"/>
          <pc:sldLayoutMkLst>
            <pc:docMk/>
            <pc:sldMasterMk cId="1973025651" sldId="2147483905"/>
            <pc:sldLayoutMk cId="4049326179" sldId="2147483916"/>
          </pc:sldLayoutMkLst>
        </pc:sldLayoutChg>
      </pc:sldMasterChg>
    </pc:docChg>
  </pc:docChgLst>
</pc:chgInfo>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4.7082217862757604E-2"/>
          <c:y val="4.1660304546965121E-2"/>
          <c:w val="0.90748834189922756"/>
          <c:h val="0.75888837206815618"/>
        </c:manualLayout>
      </c:layout>
      <c:barChart>
        <c:barDir val="col"/>
        <c:grouping val="clustered"/>
        <c:varyColors val="0"/>
        <c:ser>
          <c:idx val="0"/>
          <c:order val="0"/>
          <c:tx>
            <c:strRef>
              <c:f>Sheet1!$B$1</c:f>
              <c:strCache>
                <c:ptCount val="1"/>
                <c:pt idx="0">
                  <c:v>Value Share</c:v>
                </c:pt>
              </c:strCache>
            </c:strRef>
          </c:tx>
          <c:spPr>
            <a:solidFill>
              <a:srgbClr val="BCBBBB"/>
            </a:solidFill>
            <a:ln>
              <a:solidFill>
                <a:schemeClr val="bg1"/>
              </a:solidFill>
            </a:ln>
            <a:effectLst/>
          </c:spPr>
          <c:invertIfNegative val="0"/>
          <c:dPt>
            <c:idx val="0"/>
            <c:invertIfNegative val="0"/>
            <c:bubble3D val="0"/>
            <c:extLst>
              <c:ext xmlns:c16="http://schemas.microsoft.com/office/drawing/2014/chart" uri="{C3380CC4-5D6E-409C-BE32-E72D297353CC}">
                <c16:uniqueId val="{00000001-C966-42D5-8603-A18C459B1D90}"/>
              </c:ext>
            </c:extLst>
          </c:dPt>
          <c:dPt>
            <c:idx val="1"/>
            <c:invertIfNegative val="0"/>
            <c:bubble3D val="0"/>
            <c:extLst>
              <c:ext xmlns:c16="http://schemas.microsoft.com/office/drawing/2014/chart" uri="{C3380CC4-5D6E-409C-BE32-E72D297353CC}">
                <c16:uniqueId val="{00000003-C966-42D5-8603-A18C459B1D90}"/>
              </c:ext>
            </c:extLst>
          </c:dPt>
          <c:dPt>
            <c:idx val="3"/>
            <c:invertIfNegative val="0"/>
            <c:bubble3D val="0"/>
            <c:extLst>
              <c:ext xmlns:c16="http://schemas.microsoft.com/office/drawing/2014/chart" uri="{C3380CC4-5D6E-409C-BE32-E72D297353CC}">
                <c16:uniqueId val="{00000005-C966-42D5-8603-A18C459B1D90}"/>
              </c:ext>
            </c:extLst>
          </c:dPt>
          <c:dPt>
            <c:idx val="6"/>
            <c:invertIfNegative val="0"/>
            <c:bubble3D val="0"/>
            <c:extLst>
              <c:ext xmlns:c16="http://schemas.microsoft.com/office/drawing/2014/chart" uri="{C3380CC4-5D6E-409C-BE32-E72D297353CC}">
                <c16:uniqueId val="{00000007-C966-42D5-8603-A18C459B1D90}"/>
              </c:ext>
            </c:extLst>
          </c:dPt>
          <c:dPt>
            <c:idx val="7"/>
            <c:invertIfNegative val="0"/>
            <c:bubble3D val="0"/>
            <c:extLst>
              <c:ext xmlns:c16="http://schemas.microsoft.com/office/drawing/2014/chart" uri="{C3380CC4-5D6E-409C-BE32-E72D297353CC}">
                <c16:uniqueId val="{00000005-A933-4657-97EC-F7F69F4200BD}"/>
              </c:ext>
            </c:extLst>
          </c:dPt>
          <c:dPt>
            <c:idx val="10"/>
            <c:invertIfNegative val="0"/>
            <c:bubble3D val="0"/>
            <c:extLst>
              <c:ext xmlns:c16="http://schemas.microsoft.com/office/drawing/2014/chart" uri="{C3380CC4-5D6E-409C-BE32-E72D297353CC}">
                <c16:uniqueId val="{0000000B-C966-42D5-8603-A18C459B1D90}"/>
              </c:ext>
            </c:extLst>
          </c:dPt>
          <c:dLbls>
            <c:numFmt formatCode="0.0%" sourceLinked="0"/>
            <c:spPr>
              <a:noFill/>
              <a:ln>
                <a:noFill/>
              </a:ln>
              <a:effectLst/>
            </c:spPr>
            <c:txPr>
              <a:bodyPr rot="0" vert="horz"/>
              <a:lstStyle/>
              <a:p>
                <a:pPr>
                  <a:defRPr sz="800"/>
                </a:pPr>
                <a:endParaRPr lang="en-CH"/>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Gerolsteiner</c:v>
                </c:pt>
                <c:pt idx="1">
                  <c:v>Eigenmarke</c:v>
                </c:pt>
                <c:pt idx="2">
                  <c:v>Volvic</c:v>
                </c:pt>
                <c:pt idx="3">
                  <c:v>Adelholzener</c:v>
                </c:pt>
                <c:pt idx="4">
                  <c:v>Vittel</c:v>
                </c:pt>
                <c:pt idx="5">
                  <c:v>OTHERS</c:v>
                </c:pt>
              </c:strCache>
            </c:strRef>
          </c:cat>
          <c:val>
            <c:numRef>
              <c:f>Sheet1!$B$2:$B$7</c:f>
              <c:numCache>
                <c:formatCode>General</c:formatCode>
                <c:ptCount val="6"/>
                <c:pt idx="0">
                  <c:v>0.1197304117585517</c:v>
                </c:pt>
                <c:pt idx="1">
                  <c:v>0.1160412797961729</c:v>
                </c:pt>
                <c:pt idx="2">
                  <c:v>7.3605745704943673E-2</c:v>
                </c:pt>
                <c:pt idx="3">
                  <c:v>5.7713539547545309E-2</c:v>
                </c:pt>
                <c:pt idx="4">
                  <c:v>3.3852639338882849E-2</c:v>
                </c:pt>
                <c:pt idx="5">
                  <c:v>0.59905638385390358</c:v>
                </c:pt>
              </c:numCache>
            </c:numRef>
          </c:val>
          <c:extLst>
            <c:ext xmlns:c16="http://schemas.microsoft.com/office/drawing/2014/chart" uri="{C3380CC4-5D6E-409C-BE32-E72D297353CC}">
              <c16:uniqueId val="{0000000C-C966-42D5-8603-A18C459B1D90}"/>
            </c:ext>
          </c:extLst>
        </c:ser>
        <c:ser>
          <c:idx val="1"/>
          <c:order val="1"/>
          <c:tx>
            <c:strRef>
              <c:f>Sheet1!$C$1</c:f>
              <c:strCache>
                <c:ptCount val="1"/>
                <c:pt idx="0">
                  <c:v>SKU Share</c:v>
                </c:pt>
              </c:strCache>
            </c:strRef>
          </c:tx>
          <c:spPr>
            <a:solidFill>
              <a:srgbClr val="E6E5E5">
                <a:lumMod val="50000"/>
              </a:srgbClr>
            </a:solidFill>
            <a:ln>
              <a:solidFill>
                <a:schemeClr val="bg1"/>
              </a:solidFill>
            </a:ln>
            <a:effectLst/>
          </c:spPr>
          <c:invertIfNegative val="0"/>
          <c:dPt>
            <c:idx val="0"/>
            <c:invertIfNegative val="0"/>
            <c:bubble3D val="0"/>
            <c:extLst>
              <c:ext xmlns:c16="http://schemas.microsoft.com/office/drawing/2014/chart" uri="{C3380CC4-5D6E-409C-BE32-E72D297353CC}">
                <c16:uniqueId val="{0000000E-C966-42D5-8603-A18C459B1D90}"/>
              </c:ext>
            </c:extLst>
          </c:dPt>
          <c:dPt>
            <c:idx val="1"/>
            <c:invertIfNegative val="0"/>
            <c:bubble3D val="0"/>
            <c:extLst>
              <c:ext xmlns:c16="http://schemas.microsoft.com/office/drawing/2014/chart" uri="{C3380CC4-5D6E-409C-BE32-E72D297353CC}">
                <c16:uniqueId val="{00000010-C966-42D5-8603-A18C459B1D90}"/>
              </c:ext>
            </c:extLst>
          </c:dPt>
          <c:dPt>
            <c:idx val="3"/>
            <c:invertIfNegative val="0"/>
            <c:bubble3D val="0"/>
            <c:extLst>
              <c:ext xmlns:c16="http://schemas.microsoft.com/office/drawing/2014/chart" uri="{C3380CC4-5D6E-409C-BE32-E72D297353CC}">
                <c16:uniqueId val="{00000012-C966-42D5-8603-A18C459B1D90}"/>
              </c:ext>
            </c:extLst>
          </c:dPt>
          <c:dPt>
            <c:idx val="6"/>
            <c:invertIfNegative val="0"/>
            <c:bubble3D val="0"/>
            <c:extLst>
              <c:ext xmlns:c16="http://schemas.microsoft.com/office/drawing/2014/chart" uri="{C3380CC4-5D6E-409C-BE32-E72D297353CC}">
                <c16:uniqueId val="{00000014-C966-42D5-8603-A18C459B1D90}"/>
              </c:ext>
            </c:extLst>
          </c:dPt>
          <c:dPt>
            <c:idx val="7"/>
            <c:invertIfNegative val="0"/>
            <c:bubble3D val="0"/>
            <c:extLst>
              <c:ext xmlns:c16="http://schemas.microsoft.com/office/drawing/2014/chart" uri="{C3380CC4-5D6E-409C-BE32-E72D297353CC}">
                <c16:uniqueId val="{0000000B-A933-4657-97EC-F7F69F4200BD}"/>
              </c:ext>
            </c:extLst>
          </c:dPt>
          <c:dPt>
            <c:idx val="10"/>
            <c:invertIfNegative val="0"/>
            <c:bubble3D val="0"/>
            <c:extLst>
              <c:ext xmlns:c16="http://schemas.microsoft.com/office/drawing/2014/chart" uri="{C3380CC4-5D6E-409C-BE32-E72D297353CC}">
                <c16:uniqueId val="{00000018-C966-42D5-8603-A18C459B1D90}"/>
              </c:ext>
            </c:extLst>
          </c:dPt>
          <c:dLbls>
            <c:numFmt formatCode="0.0%" sourceLinked="0"/>
            <c:spPr>
              <a:noFill/>
              <a:ln>
                <a:noFill/>
              </a:ln>
              <a:effectLst/>
            </c:spPr>
            <c:txPr>
              <a:bodyPr rot="0" vert="horz"/>
              <a:lstStyle/>
              <a:p>
                <a:pPr>
                  <a:defRPr sz="800"/>
                </a:pPr>
                <a:endParaRPr lang="en-CH"/>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Gerolsteiner</c:v>
                </c:pt>
                <c:pt idx="1">
                  <c:v>Eigenmarke</c:v>
                </c:pt>
                <c:pt idx="2">
                  <c:v>Volvic</c:v>
                </c:pt>
                <c:pt idx="3">
                  <c:v>Adelholzener</c:v>
                </c:pt>
                <c:pt idx="4">
                  <c:v>Vittel</c:v>
                </c:pt>
                <c:pt idx="5">
                  <c:v>OTHERS</c:v>
                </c:pt>
              </c:strCache>
            </c:strRef>
          </c:cat>
          <c:val>
            <c:numRef>
              <c:f>Sheet1!$C$2:$C$7</c:f>
              <c:numCache>
                <c:formatCode>General</c:formatCode>
                <c:ptCount val="6"/>
                <c:pt idx="0">
                  <c:v>1.7678927858568581E-2</c:v>
                </c:pt>
                <c:pt idx="1">
                  <c:v>7.1285999429711996E-3</c:v>
                </c:pt>
                <c:pt idx="2">
                  <c:v>4.2771599657827203E-3</c:v>
                </c:pt>
                <c:pt idx="3">
                  <c:v>1.9104647847162821E-2</c:v>
                </c:pt>
                <c:pt idx="4">
                  <c:v>3.706871970345024E-3</c:v>
                </c:pt>
                <c:pt idx="5">
                  <c:v>0.94810379241516962</c:v>
                </c:pt>
              </c:numCache>
            </c:numRef>
          </c:val>
          <c:extLst>
            <c:ext xmlns:c16="http://schemas.microsoft.com/office/drawing/2014/chart" uri="{C3380CC4-5D6E-409C-BE32-E72D297353CC}">
              <c16:uniqueId val="{00000019-C966-42D5-8603-A18C459B1D90}"/>
            </c:ext>
          </c:extLst>
        </c:ser>
        <c:dLbls>
          <c:showLegendKey val="0"/>
          <c:showVal val="1"/>
          <c:showCatName val="0"/>
          <c:showSerName val="0"/>
          <c:showPercent val="0"/>
          <c:showBubbleSize val="0"/>
        </c:dLbls>
        <c:gapWidth val="50"/>
        <c:axId val="1837882976"/>
        <c:axId val="1433501040"/>
      </c:barChart>
      <c:lineChart>
        <c:grouping val="standard"/>
        <c:varyColors val="0"/>
        <c:ser>
          <c:idx val="2"/>
          <c:order val="2"/>
          <c:tx>
            <c:strRef>
              <c:f>Sheet1!$D$1</c:f>
              <c:strCache>
                <c:ptCount val="1"/>
                <c:pt idx="0">
                  <c:v>Index</c:v>
                </c:pt>
              </c:strCache>
            </c:strRef>
          </c:tx>
          <c:spPr>
            <a:ln w="19050" cap="rnd">
              <a:solidFill>
                <a:srgbClr val="7ECAC4"/>
              </a:solidFill>
              <a:prstDash val="sysDot"/>
              <a:round/>
            </a:ln>
            <a:effectLst/>
          </c:spPr>
          <c:marker>
            <c:symbol val="circle"/>
            <c:size val="26"/>
            <c:spPr>
              <a:solidFill>
                <a:srgbClr val="7ECAC4">
                  <a:lumMod val="20000"/>
                  <a:lumOff val="80000"/>
                </a:srgbClr>
              </a:solidFill>
              <a:ln w="25400">
                <a:solidFill>
                  <a:srgbClr val="7ECAC4">
                    <a:lumMod val="20000"/>
                    <a:lumOff val="80000"/>
                  </a:srgbClr>
                </a:solidFill>
              </a:ln>
              <a:effectLst/>
            </c:spPr>
          </c:marker>
          <c:dPt>
            <c:idx val="0"/>
            <c:bubble3D val="0"/>
            <c:extLst>
              <c:ext xmlns:c16="http://schemas.microsoft.com/office/drawing/2014/chart" uri="{C3380CC4-5D6E-409C-BE32-E72D297353CC}">
                <c16:uniqueId val="{0000001A-C966-42D5-8603-A18C459B1D90}"/>
              </c:ext>
            </c:extLst>
          </c:dPt>
          <c:dPt>
            <c:idx val="1"/>
            <c:bubble3D val="0"/>
            <c:extLst>
              <c:ext xmlns:c16="http://schemas.microsoft.com/office/drawing/2014/chart" uri="{C3380CC4-5D6E-409C-BE32-E72D297353CC}">
                <c16:uniqueId val="{0000001B-C966-42D5-8603-A18C459B1D90}"/>
              </c:ext>
            </c:extLst>
          </c:dPt>
          <c:dPt>
            <c:idx val="3"/>
            <c:bubble3D val="0"/>
            <c:extLst>
              <c:ext xmlns:c16="http://schemas.microsoft.com/office/drawing/2014/chart" uri="{C3380CC4-5D6E-409C-BE32-E72D297353CC}">
                <c16:uniqueId val="{0000001C-C966-42D5-8603-A18C459B1D90}"/>
              </c:ext>
            </c:extLst>
          </c:dPt>
          <c:dPt>
            <c:idx val="5"/>
            <c:marker>
              <c:symbol val="circle"/>
              <c:size val="32"/>
            </c:marker>
            <c:bubble3D val="0"/>
            <c:extLst>
              <c:ext xmlns:c16="http://schemas.microsoft.com/office/drawing/2014/chart" uri="{C3380CC4-5D6E-409C-BE32-E72D297353CC}">
                <c16:uniqueId val="{00000013-0101-B541-945A-BCD4E6352D75}"/>
              </c:ext>
            </c:extLst>
          </c:dPt>
          <c:dPt>
            <c:idx val="6"/>
            <c:bubble3D val="0"/>
            <c:extLst>
              <c:ext xmlns:c16="http://schemas.microsoft.com/office/drawing/2014/chart" uri="{C3380CC4-5D6E-409C-BE32-E72D297353CC}">
                <c16:uniqueId val="{0000001D-C966-42D5-8603-A18C459B1D90}"/>
              </c:ext>
            </c:extLst>
          </c:dPt>
          <c:dPt>
            <c:idx val="7"/>
            <c:bubble3D val="0"/>
            <c:extLst>
              <c:ext xmlns:c16="http://schemas.microsoft.com/office/drawing/2014/chart" uri="{C3380CC4-5D6E-409C-BE32-E72D297353CC}">
                <c16:uniqueId val="{00000011-A933-4657-97EC-F7F69F4200BD}"/>
              </c:ext>
            </c:extLst>
          </c:dPt>
          <c:dPt>
            <c:idx val="10"/>
            <c:bubble3D val="0"/>
            <c:extLst>
              <c:ext xmlns:c16="http://schemas.microsoft.com/office/drawing/2014/chart" uri="{C3380CC4-5D6E-409C-BE32-E72D297353CC}">
                <c16:uniqueId val="{0000001F-C966-42D5-8603-A18C459B1D90}"/>
              </c:ext>
            </c:extLst>
          </c:dPt>
          <c:dLbls>
            <c:dLbl>
              <c:idx val="2"/>
              <c:numFmt formatCode="0%" sourceLinked="0"/>
              <c:spPr>
                <a:noFill/>
                <a:ln>
                  <a:noFill/>
                </a:ln>
                <a:effectLst/>
              </c:spPr>
              <c:txPr>
                <a:bodyPr rot="0" vert="horz"/>
                <a:lstStyle/>
                <a:p>
                  <a:pPr>
                    <a:defRPr sz="800"/>
                  </a:pPr>
                  <a:endParaRPr lang="en-CH"/>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20-C966-42D5-8603-A18C459B1D90}"/>
                </c:ext>
              </c:extLst>
            </c:dLbl>
            <c:dLbl>
              <c:idx val="3"/>
              <c:numFmt formatCode="0%" sourceLinked="0"/>
              <c:spPr>
                <a:noFill/>
                <a:ln>
                  <a:noFill/>
                </a:ln>
                <a:effectLst/>
              </c:spPr>
              <c:txPr>
                <a:bodyPr rot="0" vert="horz"/>
                <a:lstStyle/>
                <a:p>
                  <a:pPr>
                    <a:defRPr sz="800"/>
                  </a:pPr>
                  <a:endParaRPr lang="en-CH"/>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C-C966-42D5-8603-A18C459B1D90}"/>
                </c:ext>
              </c:extLst>
            </c:dLbl>
            <c:dLbl>
              <c:idx val="4"/>
              <c:numFmt formatCode="0%" sourceLinked="0"/>
              <c:spPr>
                <a:noFill/>
                <a:ln>
                  <a:noFill/>
                </a:ln>
                <a:effectLst/>
              </c:spPr>
              <c:txPr>
                <a:bodyPr rot="0" vert="horz"/>
                <a:lstStyle/>
                <a:p>
                  <a:pPr>
                    <a:defRPr sz="800"/>
                  </a:pPr>
                  <a:endParaRPr lang="en-CH"/>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21-C966-42D5-8603-A18C459B1D90}"/>
                </c:ext>
              </c:extLst>
            </c:dLbl>
            <c:numFmt formatCode="0%" sourceLinked="0"/>
            <c:spPr>
              <a:noFill/>
              <a:ln>
                <a:noFill/>
              </a:ln>
              <a:effectLst/>
            </c:spPr>
            <c:txPr>
              <a:bodyPr rot="0" vert="horz"/>
              <a:lstStyle/>
              <a:p>
                <a:pPr>
                  <a:defRPr sz="800"/>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Gerolsteiner</c:v>
                </c:pt>
                <c:pt idx="1">
                  <c:v>Eigenmarke</c:v>
                </c:pt>
                <c:pt idx="2">
                  <c:v>Volvic</c:v>
                </c:pt>
                <c:pt idx="3">
                  <c:v>Adelholzener</c:v>
                </c:pt>
                <c:pt idx="4">
                  <c:v>Vittel</c:v>
                </c:pt>
                <c:pt idx="5">
                  <c:v>OTHERS</c:v>
                </c:pt>
              </c:strCache>
            </c:strRef>
          </c:cat>
          <c:val>
            <c:numRef>
              <c:f>Sheet1!$D$2:$D$7</c:f>
              <c:numCache>
                <c:formatCode>General</c:formatCode>
                <c:ptCount val="6"/>
                <c:pt idx="0">
                  <c:v>0.14765611843229851</c:v>
                </c:pt>
                <c:pt idx="1">
                  <c:v>6.1431586720627533E-2</c:v>
                </c:pt>
                <c:pt idx="2">
                  <c:v>5.8109050113127898E-2</c:v>
                </c:pt>
                <c:pt idx="3">
                  <c:v>0.3310254057702372</c:v>
                </c:pt>
                <c:pt idx="4">
                  <c:v>0.10950023521762289</c:v>
                </c:pt>
                <c:pt idx="5">
                  <c:v>1.582662029767119</c:v>
                </c:pt>
              </c:numCache>
            </c:numRef>
          </c:val>
          <c:smooth val="0"/>
          <c:extLst>
            <c:ext xmlns:c16="http://schemas.microsoft.com/office/drawing/2014/chart" uri="{C3380CC4-5D6E-409C-BE32-E72D297353CC}">
              <c16:uniqueId val="{00000022-C966-42D5-8603-A18C459B1D90}"/>
            </c:ext>
          </c:extLst>
        </c:ser>
        <c:dLbls>
          <c:showLegendKey val="0"/>
          <c:showVal val="1"/>
          <c:showCatName val="0"/>
          <c:showSerName val="0"/>
          <c:showPercent val="0"/>
          <c:showBubbleSize val="0"/>
        </c:dLbls>
        <c:marker val="1"/>
        <c:smooth val="0"/>
        <c:axId val="1836499472"/>
        <c:axId val="1487101584"/>
      </c:lineChart>
      <c:catAx>
        <c:axId val="1837882976"/>
        <c:scaling>
          <c:orientation val="minMax"/>
        </c:scaling>
        <c:delete val="0"/>
        <c:axPos val="b"/>
        <c:majorGridlines>
          <c:spPr>
            <a:ln w="12700" cap="rnd" cmpd="sng" algn="ctr">
              <a:solidFill>
                <a:schemeClr val="tx2"/>
              </a:solidFill>
              <a:prstDash val="sysDot"/>
              <a:round/>
            </a:ln>
            <a:effectLst/>
          </c:spPr>
        </c:majorGridlines>
        <c:numFmt formatCode="General" sourceLinked="1"/>
        <c:majorTickMark val="none"/>
        <c:minorTickMark val="none"/>
        <c:tickLblPos val="nextTo"/>
        <c:spPr>
          <a:noFill/>
          <a:ln w="9525" cap="flat" cmpd="sng" algn="ctr">
            <a:solidFill>
              <a:schemeClr val="bg2"/>
            </a:solidFill>
            <a:round/>
          </a:ln>
          <a:effectLst/>
        </c:spPr>
        <c:txPr>
          <a:bodyPr rot="0" vert="horz"/>
          <a:lstStyle/>
          <a:p>
            <a:pPr>
              <a:defRPr sz="800"/>
            </a:pPr>
            <a:endParaRPr lang="en-CH"/>
          </a:p>
        </c:txPr>
        <c:crossAx val="1433501040"/>
        <c:crosses val="autoZero"/>
        <c:auto val="1"/>
        <c:lblAlgn val="ctr"/>
        <c:lblOffset val="100"/>
        <c:noMultiLvlLbl val="0"/>
      </c:catAx>
      <c:valAx>
        <c:axId val="1433501040"/>
        <c:scaling>
          <c:orientation val="minMax"/>
        </c:scaling>
        <c:delete val="0"/>
        <c:axPos val="l"/>
        <c:numFmt formatCode="0%" sourceLinked="0"/>
        <c:majorTickMark val="none"/>
        <c:minorTickMark val="none"/>
        <c:tickLblPos val="nextTo"/>
        <c:spPr>
          <a:noFill/>
          <a:ln>
            <a:noFill/>
          </a:ln>
          <a:effectLst/>
        </c:spPr>
        <c:txPr>
          <a:bodyPr rot="-60000000" vert="horz"/>
          <a:lstStyle/>
          <a:p>
            <a:pPr>
              <a:defRPr sz="800"/>
            </a:pPr>
            <a:endParaRPr lang="en-CH"/>
          </a:p>
        </c:txPr>
        <c:crossAx val="1837882976"/>
        <c:crosses val="autoZero"/>
        <c:crossBetween val="between"/>
      </c:valAx>
      <c:valAx>
        <c:axId val="1487101584"/>
        <c:scaling>
          <c:orientation val="minMax"/>
        </c:scaling>
        <c:delete val="0"/>
        <c:axPos val="r"/>
        <c:numFmt formatCode="0%" sourceLinked="0"/>
        <c:majorTickMark val="out"/>
        <c:minorTickMark val="none"/>
        <c:tickLblPos val="nextTo"/>
        <c:spPr>
          <a:noFill/>
          <a:ln>
            <a:noFill/>
          </a:ln>
          <a:effectLst/>
        </c:spPr>
        <c:txPr>
          <a:bodyPr rot="-60000000" vert="horz"/>
          <a:lstStyle/>
          <a:p>
            <a:pPr>
              <a:defRPr sz="800"/>
            </a:pPr>
            <a:endParaRPr lang="en-CH"/>
          </a:p>
        </c:txPr>
        <c:crossAx val="1836499472"/>
        <c:crosses val="max"/>
        <c:crossBetween val="between"/>
      </c:valAx>
      <c:catAx>
        <c:axId val="1836499472"/>
        <c:scaling>
          <c:orientation val="minMax"/>
        </c:scaling>
        <c:delete val="1"/>
        <c:axPos val="b"/>
        <c:numFmt formatCode="General" sourceLinked="1"/>
        <c:majorTickMark val="out"/>
        <c:minorTickMark val="none"/>
        <c:tickLblPos val="nextTo"/>
        <c:crossAx val="1487101584"/>
        <c:crosses val="autoZero"/>
        <c:auto val="1"/>
        <c:lblAlgn val="ctr"/>
        <c:lblOffset val="100"/>
        <c:noMultiLvlLbl val="0"/>
      </c:catAx>
      <c:spPr>
        <a:noFill/>
        <a:ln>
          <a:noFill/>
        </a:ln>
        <a:effectLst/>
      </c:spPr>
    </c:plotArea>
    <c:legend>
      <c:legendPos val="b"/>
      <c:overlay val="0"/>
      <c:spPr>
        <a:noFill/>
        <a:ln>
          <a:noFill/>
        </a:ln>
        <a:effectLst/>
      </c:spPr>
      <c:txPr>
        <a:bodyPr rot="0" vert="horz"/>
        <a:lstStyle/>
        <a:p>
          <a:pPr>
            <a:defRPr sz="800"/>
          </a:pPr>
          <a:endParaRPr lang="en-CH"/>
        </a:p>
      </c:txPr>
    </c:legend>
    <c:plotVisOnly val="1"/>
    <c:dispBlanksAs val="gap"/>
    <c:showDLblsOverMax val="0"/>
    <c:extLst/>
  </c:chart>
  <c:spPr>
    <a:noFill/>
    <a:ln>
      <a:noFill/>
    </a:ln>
    <a:effectLst/>
  </c:spPr>
  <c:txPr>
    <a:bodyPr/>
    <a:lstStyle/>
    <a:p>
      <a:pPr>
        <a:defRPr>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4.3657966376571482E-2"/>
          <c:y val="2.1513611284744626E-2"/>
          <c:w val="0.92363706105292032"/>
          <c:h val="0.89536155524981165"/>
        </c:manualLayout>
      </c:layout>
      <c:areaChart>
        <c:grouping val="standard"/>
        <c:varyColors val="0"/>
        <c:ser>
          <c:idx val="0"/>
          <c:order val="0"/>
          <c:tx>
            <c:strRef>
              <c:f>Sheet1!$B$1</c:f>
              <c:strCache>
                <c:ptCount val="1"/>
                <c:pt idx="0">
                  <c:v>WD</c:v>
                </c:pt>
              </c:strCache>
            </c:strRef>
          </c:tx>
          <c:spPr>
            <a:solidFill>
              <a:srgbClr val="575555">
                <a:alpha val="20000"/>
              </a:srgbClr>
            </a:solidFill>
            <a:ln w="9525">
              <a:solidFill>
                <a:srgbClr val="575555"/>
              </a:solidFill>
            </a:ln>
            <a:effectLst/>
          </c:spPr>
          <c:dPt>
            <c:idx val="0"/>
            <c:bubble3D val="0"/>
            <c:extLst>
              <c:ext xmlns:c16="http://schemas.microsoft.com/office/drawing/2014/chart" uri="{C3380CC4-5D6E-409C-BE32-E72D297353CC}">
                <c16:uniqueId val="{00000001-C76F-4230-900D-40618C09729F}"/>
              </c:ext>
            </c:extLst>
          </c:dPt>
          <c:dPt>
            <c:idx val="1"/>
            <c:bubble3D val="0"/>
            <c:extLst>
              <c:ext xmlns:c16="http://schemas.microsoft.com/office/drawing/2014/chart" uri="{C3380CC4-5D6E-409C-BE32-E72D297353CC}">
                <c16:uniqueId val="{00000003-C76F-4230-900D-40618C09729F}"/>
              </c:ext>
            </c:extLst>
          </c:dPt>
          <c:cat>
            <c:strRef>
              <c:f>Sheet1!$A$2:$A$211</c:f>
              <c:strCache>
                <c:ptCount val="210"/>
                <c:pt idx="0">
                  <c:v>Ultra</c:v>
                </c:pt>
                <c:pt idx="1">
                  <c:v>Greenfields</c:v>
                </c:pt>
                <c:pt idx="2">
                  <c:v>Ultra</c:v>
                </c:pt>
                <c:pt idx="3">
                  <c:v>Ultra</c:v>
                </c:pt>
                <c:pt idx="4">
                  <c:v>Ultra</c:v>
                </c:pt>
                <c:pt idx="5">
                  <c:v>Ultra</c:v>
                </c:pt>
                <c:pt idx="6">
                  <c:v>Greenfields</c:v>
                </c:pt>
                <c:pt idx="7">
                  <c:v>Frisian Flag</c:v>
                </c:pt>
                <c:pt idx="8">
                  <c:v>Ultra</c:v>
                </c:pt>
                <c:pt idx="9">
                  <c:v>Ultra</c:v>
                </c:pt>
                <c:pt idx="10">
                  <c:v>Frisian Flag</c:v>
                </c:pt>
                <c:pt idx="11">
                  <c:v>Real Good</c:v>
                </c:pt>
                <c:pt idx="12">
                  <c:v>Clevo</c:v>
                </c:pt>
                <c:pt idx="13">
                  <c:v>Real Good</c:v>
                </c:pt>
                <c:pt idx="14">
                  <c:v>Milkuat</c:v>
                </c:pt>
                <c:pt idx="15">
                  <c:v>Frisian Flag</c:v>
                </c:pt>
                <c:pt idx="16">
                  <c:v>Real Good</c:v>
                </c:pt>
                <c:pt idx="17">
                  <c:v>Cimory</c:v>
                </c:pt>
                <c:pt idx="18">
                  <c:v>Frisian Flag</c:v>
                </c:pt>
                <c:pt idx="19">
                  <c:v>Indomilk</c:v>
                </c:pt>
                <c:pt idx="20">
                  <c:v>Frisian Flag</c:v>
                </c:pt>
                <c:pt idx="21">
                  <c:v>Frisian Flag</c:v>
                </c:pt>
                <c:pt idx="22">
                  <c:v>Dancow</c:v>
                </c:pt>
                <c:pt idx="23">
                  <c:v>Cimory</c:v>
                </c:pt>
                <c:pt idx="24">
                  <c:v>Ultra</c:v>
                </c:pt>
                <c:pt idx="25">
                  <c:v>Milo</c:v>
                </c:pt>
                <c:pt idx="26">
                  <c:v>Other</c:v>
                </c:pt>
                <c:pt idx="27">
                  <c:v>Frisian Flag</c:v>
                </c:pt>
                <c:pt idx="28">
                  <c:v>Other</c:v>
                </c:pt>
                <c:pt idx="29">
                  <c:v>Ultra</c:v>
                </c:pt>
                <c:pt idx="30">
                  <c:v>Vidoran</c:v>
                </c:pt>
                <c:pt idx="31">
                  <c:v>Bear Brand</c:v>
                </c:pt>
                <c:pt idx="32">
                  <c:v>Greenfields</c:v>
                </c:pt>
                <c:pt idx="33">
                  <c:v>Indomilk</c:v>
                </c:pt>
                <c:pt idx="34">
                  <c:v>Milo</c:v>
                </c:pt>
                <c:pt idx="35">
                  <c:v>Cimory</c:v>
                </c:pt>
                <c:pt idx="36">
                  <c:v>Milkuat</c:v>
                </c:pt>
                <c:pt idx="37">
                  <c:v>Cimory</c:v>
                </c:pt>
                <c:pt idx="38">
                  <c:v>Hi Lo</c:v>
                </c:pt>
                <c:pt idx="39">
                  <c:v>Greenfields</c:v>
                </c:pt>
                <c:pt idx="40">
                  <c:v>Milk Life</c:v>
                </c:pt>
                <c:pt idx="41">
                  <c:v>Greenfields</c:v>
                </c:pt>
                <c:pt idx="42">
                  <c:v>Frisian Flag</c:v>
                </c:pt>
                <c:pt idx="43">
                  <c:v>Indomilk</c:v>
                </c:pt>
                <c:pt idx="44">
                  <c:v>Other</c:v>
                </c:pt>
                <c:pt idx="45">
                  <c:v>Tango</c:v>
                </c:pt>
                <c:pt idx="46">
                  <c:v>Greenfields</c:v>
                </c:pt>
                <c:pt idx="47">
                  <c:v>L-Men</c:v>
                </c:pt>
                <c:pt idx="48">
                  <c:v>Frisian Flag</c:v>
                </c:pt>
                <c:pt idx="49">
                  <c:v>Greenfields</c:v>
                </c:pt>
                <c:pt idx="50">
                  <c:v>Cimory</c:v>
                </c:pt>
                <c:pt idx="51">
                  <c:v>Bear Brand</c:v>
                </c:pt>
                <c:pt idx="52">
                  <c:v>Frisian Flag</c:v>
                </c:pt>
                <c:pt idx="53">
                  <c:v>Real Good</c:v>
                </c:pt>
                <c:pt idx="54">
                  <c:v>Cimory</c:v>
                </c:pt>
                <c:pt idx="55">
                  <c:v>Milo</c:v>
                </c:pt>
                <c:pt idx="56">
                  <c:v>Diamond</c:v>
                </c:pt>
                <c:pt idx="57">
                  <c:v>Vidoran</c:v>
                </c:pt>
                <c:pt idx="58">
                  <c:v>Other</c:v>
                </c:pt>
                <c:pt idx="59">
                  <c:v>Milk Life</c:v>
                </c:pt>
                <c:pt idx="60">
                  <c:v>Milk Life</c:v>
                </c:pt>
                <c:pt idx="61">
                  <c:v>Milk Life</c:v>
                </c:pt>
                <c:pt idx="62">
                  <c:v>Milkuat</c:v>
                </c:pt>
                <c:pt idx="63">
                  <c:v>Other</c:v>
                </c:pt>
                <c:pt idx="64">
                  <c:v>Dancow</c:v>
                </c:pt>
                <c:pt idx="65">
                  <c:v>Milo</c:v>
                </c:pt>
                <c:pt idx="66">
                  <c:v>Morinaga</c:v>
                </c:pt>
                <c:pt idx="67">
                  <c:v>Frisian Flag</c:v>
                </c:pt>
                <c:pt idx="68">
                  <c:v>Cimory</c:v>
                </c:pt>
                <c:pt idx="69">
                  <c:v>Morinaga</c:v>
                </c:pt>
                <c:pt idx="70">
                  <c:v>Indomilk</c:v>
                </c:pt>
                <c:pt idx="71">
                  <c:v>Bear Brand</c:v>
                </c:pt>
                <c:pt idx="72">
                  <c:v>Cimory</c:v>
                </c:pt>
                <c:pt idx="73">
                  <c:v>Tango</c:v>
                </c:pt>
                <c:pt idx="74">
                  <c:v>Milo</c:v>
                </c:pt>
                <c:pt idx="75">
                  <c:v>Cimory</c:v>
                </c:pt>
                <c:pt idx="76">
                  <c:v>Indomilk</c:v>
                </c:pt>
                <c:pt idx="77">
                  <c:v>Cimory</c:v>
                </c:pt>
                <c:pt idx="78">
                  <c:v>Cimory</c:v>
                </c:pt>
                <c:pt idx="79">
                  <c:v>Cimory</c:v>
                </c:pt>
                <c:pt idx="80">
                  <c:v>Frisian Flag</c:v>
                </c:pt>
                <c:pt idx="81">
                  <c:v>Other</c:v>
                </c:pt>
                <c:pt idx="82">
                  <c:v>Dancow</c:v>
                </c:pt>
                <c:pt idx="83">
                  <c:v>Other</c:v>
                </c:pt>
                <c:pt idx="84">
                  <c:v>Tango</c:v>
                </c:pt>
                <c:pt idx="85">
                  <c:v>Indomilk</c:v>
                </c:pt>
                <c:pt idx="86">
                  <c:v>Milk Life</c:v>
                </c:pt>
                <c:pt idx="87">
                  <c:v>Tango</c:v>
                </c:pt>
                <c:pt idx="88">
                  <c:v>Dancow</c:v>
                </c:pt>
                <c:pt idx="89">
                  <c:v>Frisian Flag</c:v>
                </c:pt>
                <c:pt idx="90">
                  <c:v>Milkuat</c:v>
                </c:pt>
                <c:pt idx="91">
                  <c:v>Vidoran</c:v>
                </c:pt>
                <c:pt idx="92">
                  <c:v>Nutriboost</c:v>
                </c:pt>
                <c:pt idx="93">
                  <c:v>Frisian Flag</c:v>
                </c:pt>
                <c:pt idx="94">
                  <c:v>Indomilk</c:v>
                </c:pt>
                <c:pt idx="95">
                  <c:v>Indomilk</c:v>
                </c:pt>
                <c:pt idx="96">
                  <c:v>Indomilk</c:v>
                </c:pt>
                <c:pt idx="97">
                  <c:v>Morinaga</c:v>
                </c:pt>
                <c:pt idx="98">
                  <c:v>Real Good</c:v>
                </c:pt>
                <c:pt idx="99">
                  <c:v>Frisian Flag</c:v>
                </c:pt>
                <c:pt idx="100">
                  <c:v>Tango</c:v>
                </c:pt>
                <c:pt idx="101">
                  <c:v>Tango</c:v>
                </c:pt>
                <c:pt idx="102">
                  <c:v>Frisian Flag</c:v>
                </c:pt>
                <c:pt idx="103">
                  <c:v>Real Good</c:v>
                </c:pt>
                <c:pt idx="104">
                  <c:v>Clevo</c:v>
                </c:pt>
                <c:pt idx="105">
                  <c:v>Hi Lo</c:v>
                </c:pt>
                <c:pt idx="106">
                  <c:v>Indomilk</c:v>
                </c:pt>
                <c:pt idx="107">
                  <c:v>Milo</c:v>
                </c:pt>
                <c:pt idx="108">
                  <c:v>Tango</c:v>
                </c:pt>
                <c:pt idx="109">
                  <c:v>Frisian Flag</c:v>
                </c:pt>
                <c:pt idx="110">
                  <c:v>Cimory</c:v>
                </c:pt>
                <c:pt idx="111">
                  <c:v>Indomilk</c:v>
                </c:pt>
                <c:pt idx="112">
                  <c:v>Other</c:v>
                </c:pt>
                <c:pt idx="113">
                  <c:v>Morinaga</c:v>
                </c:pt>
                <c:pt idx="114">
                  <c:v>Indomilk</c:v>
                </c:pt>
                <c:pt idx="115">
                  <c:v>Milkuat</c:v>
                </c:pt>
                <c:pt idx="116">
                  <c:v>Indomilk</c:v>
                </c:pt>
                <c:pt idx="117">
                  <c:v>Other</c:v>
                </c:pt>
                <c:pt idx="118">
                  <c:v>Morinaga</c:v>
                </c:pt>
                <c:pt idx="119">
                  <c:v>Frisian Flag</c:v>
                </c:pt>
                <c:pt idx="120">
                  <c:v>Other</c:v>
                </c:pt>
                <c:pt idx="121">
                  <c:v>Frisian Flag</c:v>
                </c:pt>
                <c:pt idx="122">
                  <c:v>Frisian Flag</c:v>
                </c:pt>
                <c:pt idx="123">
                  <c:v>Greenfields</c:v>
                </c:pt>
                <c:pt idx="124">
                  <c:v>Frisian Flag</c:v>
                </c:pt>
                <c:pt idx="125">
                  <c:v>Other</c:v>
                </c:pt>
                <c:pt idx="126">
                  <c:v>Morinaga</c:v>
                </c:pt>
                <c:pt idx="127">
                  <c:v>Indomilk</c:v>
                </c:pt>
                <c:pt idx="128">
                  <c:v>Dancow</c:v>
                </c:pt>
                <c:pt idx="129">
                  <c:v>Other</c:v>
                </c:pt>
                <c:pt idx="130">
                  <c:v>Other</c:v>
                </c:pt>
                <c:pt idx="131">
                  <c:v>Real Good</c:v>
                </c:pt>
                <c:pt idx="132">
                  <c:v>Other</c:v>
                </c:pt>
                <c:pt idx="133">
                  <c:v>Cimory</c:v>
                </c:pt>
                <c:pt idx="134">
                  <c:v>Indomilk</c:v>
                </c:pt>
                <c:pt idx="135">
                  <c:v>Vidoran</c:v>
                </c:pt>
                <c:pt idx="136">
                  <c:v>Milk Life</c:v>
                </c:pt>
                <c:pt idx="137">
                  <c:v>Ultra</c:v>
                </c:pt>
                <c:pt idx="138">
                  <c:v>Clevo</c:v>
                </c:pt>
                <c:pt idx="139">
                  <c:v>Cimory</c:v>
                </c:pt>
                <c:pt idx="140">
                  <c:v>Clevo</c:v>
                </c:pt>
                <c:pt idx="141">
                  <c:v>Dancow</c:v>
                </c:pt>
                <c:pt idx="142">
                  <c:v>Cimory</c:v>
                </c:pt>
                <c:pt idx="143">
                  <c:v>Frisian Flag</c:v>
                </c:pt>
                <c:pt idx="144">
                  <c:v>Kin</c:v>
                </c:pt>
                <c:pt idx="145">
                  <c:v>Nutriboost</c:v>
                </c:pt>
                <c:pt idx="146">
                  <c:v>Clevo</c:v>
                </c:pt>
                <c:pt idx="147">
                  <c:v>Tango</c:v>
                </c:pt>
                <c:pt idx="148">
                  <c:v>Indomilk</c:v>
                </c:pt>
                <c:pt idx="149">
                  <c:v>Ultra</c:v>
                </c:pt>
                <c:pt idx="150">
                  <c:v>Real Good</c:v>
                </c:pt>
                <c:pt idx="151">
                  <c:v>Other</c:v>
                </c:pt>
                <c:pt idx="152">
                  <c:v>Indomilk</c:v>
                </c:pt>
                <c:pt idx="153">
                  <c:v>Other</c:v>
                </c:pt>
                <c:pt idx="154">
                  <c:v>Frisian Flag</c:v>
                </c:pt>
                <c:pt idx="155">
                  <c:v>Greenfields</c:v>
                </c:pt>
                <c:pt idx="156">
                  <c:v>Other</c:v>
                </c:pt>
                <c:pt idx="157">
                  <c:v>Bear Brand</c:v>
                </c:pt>
                <c:pt idx="158">
                  <c:v>Greenfields</c:v>
                </c:pt>
                <c:pt idx="159">
                  <c:v>Morinaga</c:v>
                </c:pt>
                <c:pt idx="160">
                  <c:v>Real Good</c:v>
                </c:pt>
                <c:pt idx="161">
                  <c:v>Indomilk</c:v>
                </c:pt>
                <c:pt idx="162">
                  <c:v>Indomilk</c:v>
                </c:pt>
                <c:pt idx="163">
                  <c:v>Morinaga</c:v>
                </c:pt>
                <c:pt idx="164">
                  <c:v>Frisian Flag</c:v>
                </c:pt>
                <c:pt idx="165">
                  <c:v>Other</c:v>
                </c:pt>
                <c:pt idx="166">
                  <c:v>Real Good</c:v>
                </c:pt>
                <c:pt idx="167">
                  <c:v>Milkuat</c:v>
                </c:pt>
                <c:pt idx="168">
                  <c:v>Diamond</c:v>
                </c:pt>
                <c:pt idx="169">
                  <c:v>Greenfields</c:v>
                </c:pt>
                <c:pt idx="170">
                  <c:v>Anlene</c:v>
                </c:pt>
                <c:pt idx="171">
                  <c:v>Frisian Flag</c:v>
                </c:pt>
                <c:pt idx="172">
                  <c:v>Other</c:v>
                </c:pt>
                <c:pt idx="173">
                  <c:v>Indomilk</c:v>
                </c:pt>
                <c:pt idx="174">
                  <c:v>Indomilk</c:v>
                </c:pt>
                <c:pt idx="175">
                  <c:v>Real Good</c:v>
                </c:pt>
                <c:pt idx="176">
                  <c:v>Frisian Flag</c:v>
                </c:pt>
                <c:pt idx="177">
                  <c:v>Nutriboost</c:v>
                </c:pt>
                <c:pt idx="178">
                  <c:v>Diamond</c:v>
                </c:pt>
                <c:pt idx="179">
                  <c:v>Indomilk</c:v>
                </c:pt>
                <c:pt idx="180">
                  <c:v>Nutriboost</c:v>
                </c:pt>
                <c:pt idx="181">
                  <c:v>Nutriboost</c:v>
                </c:pt>
                <c:pt idx="182">
                  <c:v>Ultra</c:v>
                </c:pt>
                <c:pt idx="183">
                  <c:v>Real Good</c:v>
                </c:pt>
                <c:pt idx="184">
                  <c:v>Vidoran</c:v>
                </c:pt>
                <c:pt idx="185">
                  <c:v>Milkuat</c:v>
                </c:pt>
                <c:pt idx="186">
                  <c:v>Tango</c:v>
                </c:pt>
                <c:pt idx="187">
                  <c:v>Indomilk</c:v>
                </c:pt>
                <c:pt idx="188">
                  <c:v>Kin</c:v>
                </c:pt>
                <c:pt idx="189">
                  <c:v>Anlene</c:v>
                </c:pt>
                <c:pt idx="190">
                  <c:v>Frisian Flag</c:v>
                </c:pt>
                <c:pt idx="191">
                  <c:v>Indomilk</c:v>
                </c:pt>
                <c:pt idx="192">
                  <c:v>Other</c:v>
                </c:pt>
                <c:pt idx="193">
                  <c:v>Milo</c:v>
                </c:pt>
                <c:pt idx="194">
                  <c:v>Other</c:v>
                </c:pt>
                <c:pt idx="195">
                  <c:v>Diamond</c:v>
                </c:pt>
                <c:pt idx="196">
                  <c:v>Ultra</c:v>
                </c:pt>
                <c:pt idx="197">
                  <c:v>Milkuat</c:v>
                </c:pt>
                <c:pt idx="198">
                  <c:v>Tango</c:v>
                </c:pt>
                <c:pt idx="199">
                  <c:v>Other</c:v>
                </c:pt>
                <c:pt idx="200">
                  <c:v>Other</c:v>
                </c:pt>
                <c:pt idx="201">
                  <c:v>Ovaltine</c:v>
                </c:pt>
                <c:pt idx="202">
                  <c:v>Indomilk</c:v>
                </c:pt>
                <c:pt idx="203">
                  <c:v>Dancow</c:v>
                </c:pt>
                <c:pt idx="204">
                  <c:v>Other</c:v>
                </c:pt>
                <c:pt idx="205">
                  <c:v>Ovaltine</c:v>
                </c:pt>
                <c:pt idx="206">
                  <c:v>Diamond</c:v>
                </c:pt>
                <c:pt idx="207">
                  <c:v>Milkuat</c:v>
                </c:pt>
                <c:pt idx="208">
                  <c:v>Clevo</c:v>
                </c:pt>
                <c:pt idx="209">
                  <c:v>Ultra</c:v>
                </c:pt>
              </c:strCache>
            </c:strRef>
          </c:cat>
          <c:val>
            <c:numRef>
              <c:f>Sheet1!$B$2:$B$211</c:f>
              <c:numCache>
                <c:formatCode>General</c:formatCode>
                <c:ptCount val="210"/>
                <c:pt idx="0">
                  <c:v>0.7</c:v>
                </c:pt>
                <c:pt idx="1">
                  <c:v>0.6</c:v>
                </c:pt>
                <c:pt idx="2">
                  <c:v>0.67</c:v>
                </c:pt>
                <c:pt idx="3">
                  <c:v>0.72</c:v>
                </c:pt>
                <c:pt idx="4">
                  <c:v>0.66</c:v>
                </c:pt>
                <c:pt idx="5">
                  <c:v>0.67</c:v>
                </c:pt>
                <c:pt idx="6">
                  <c:v>0.57999999999999996</c:v>
                </c:pt>
                <c:pt idx="7">
                  <c:v>0.57999999999999996</c:v>
                </c:pt>
                <c:pt idx="8">
                  <c:v>0.65</c:v>
                </c:pt>
                <c:pt idx="9">
                  <c:v>0.47</c:v>
                </c:pt>
                <c:pt idx="10">
                  <c:v>0.66</c:v>
                </c:pt>
                <c:pt idx="11">
                  <c:v>0.14000000000000001</c:v>
                </c:pt>
                <c:pt idx="12">
                  <c:v>0.13</c:v>
                </c:pt>
                <c:pt idx="13">
                  <c:v>0.12</c:v>
                </c:pt>
                <c:pt idx="14">
                  <c:v>0.11</c:v>
                </c:pt>
                <c:pt idx="15">
                  <c:v>0.48</c:v>
                </c:pt>
                <c:pt idx="16">
                  <c:v>0.64</c:v>
                </c:pt>
                <c:pt idx="17">
                  <c:v>0.56999999999999995</c:v>
                </c:pt>
                <c:pt idx="18">
                  <c:v>0.6</c:v>
                </c:pt>
                <c:pt idx="19">
                  <c:v>0.47</c:v>
                </c:pt>
                <c:pt idx="20">
                  <c:v>0.61</c:v>
                </c:pt>
                <c:pt idx="21">
                  <c:v>0.47</c:v>
                </c:pt>
                <c:pt idx="22">
                  <c:v>0.68</c:v>
                </c:pt>
                <c:pt idx="23">
                  <c:v>0.38</c:v>
                </c:pt>
                <c:pt idx="24">
                  <c:v>0.63</c:v>
                </c:pt>
                <c:pt idx="25">
                  <c:v>0.55000000000000004</c:v>
                </c:pt>
                <c:pt idx="26">
                  <c:v>0.3</c:v>
                </c:pt>
                <c:pt idx="27">
                  <c:v>0.59</c:v>
                </c:pt>
                <c:pt idx="28">
                  <c:v>0.05</c:v>
                </c:pt>
                <c:pt idx="29">
                  <c:v>0.44</c:v>
                </c:pt>
                <c:pt idx="30">
                  <c:v>0.56000000000000005</c:v>
                </c:pt>
                <c:pt idx="31">
                  <c:v>0.64</c:v>
                </c:pt>
                <c:pt idx="32">
                  <c:v>0.6</c:v>
                </c:pt>
                <c:pt idx="33">
                  <c:v>0.64</c:v>
                </c:pt>
                <c:pt idx="34">
                  <c:v>0.61</c:v>
                </c:pt>
                <c:pt idx="35">
                  <c:v>0.35</c:v>
                </c:pt>
                <c:pt idx="36">
                  <c:v>7.0000000000000007E-2</c:v>
                </c:pt>
                <c:pt idx="37">
                  <c:v>0.35</c:v>
                </c:pt>
                <c:pt idx="38">
                  <c:v>0.59</c:v>
                </c:pt>
                <c:pt idx="39">
                  <c:v>0.6</c:v>
                </c:pt>
                <c:pt idx="40">
                  <c:v>0.61</c:v>
                </c:pt>
                <c:pt idx="41">
                  <c:v>0.39</c:v>
                </c:pt>
                <c:pt idx="42">
                  <c:v>0.42</c:v>
                </c:pt>
                <c:pt idx="43">
                  <c:v>0.42</c:v>
                </c:pt>
                <c:pt idx="44">
                  <c:v>0.31</c:v>
                </c:pt>
                <c:pt idx="45">
                  <c:v>0.54</c:v>
                </c:pt>
                <c:pt idx="46">
                  <c:v>0.59</c:v>
                </c:pt>
                <c:pt idx="47">
                  <c:v>0.55000000000000004</c:v>
                </c:pt>
                <c:pt idx="48">
                  <c:v>0.43</c:v>
                </c:pt>
                <c:pt idx="49">
                  <c:v>0.6</c:v>
                </c:pt>
                <c:pt idx="50">
                  <c:v>0.59</c:v>
                </c:pt>
                <c:pt idx="51">
                  <c:v>0.64</c:v>
                </c:pt>
                <c:pt idx="52">
                  <c:v>0.67</c:v>
                </c:pt>
                <c:pt idx="53">
                  <c:v>0.66</c:v>
                </c:pt>
                <c:pt idx="54">
                  <c:v>0.59</c:v>
                </c:pt>
                <c:pt idx="55">
                  <c:v>0.66</c:v>
                </c:pt>
                <c:pt idx="56">
                  <c:v>0.14000000000000001</c:v>
                </c:pt>
                <c:pt idx="57">
                  <c:v>0.34</c:v>
                </c:pt>
                <c:pt idx="58">
                  <c:v>0.09</c:v>
                </c:pt>
                <c:pt idx="59">
                  <c:v>0.59</c:v>
                </c:pt>
                <c:pt idx="60">
                  <c:v>0.59</c:v>
                </c:pt>
                <c:pt idx="61">
                  <c:v>0.19</c:v>
                </c:pt>
                <c:pt idx="62">
                  <c:v>0.31</c:v>
                </c:pt>
                <c:pt idx="63">
                  <c:v>0.46</c:v>
                </c:pt>
                <c:pt idx="64">
                  <c:v>0.44</c:v>
                </c:pt>
                <c:pt idx="65">
                  <c:v>0.8</c:v>
                </c:pt>
                <c:pt idx="66">
                  <c:v>0.3</c:v>
                </c:pt>
                <c:pt idx="67">
                  <c:v>0.57999999999999996</c:v>
                </c:pt>
                <c:pt idx="68">
                  <c:v>0.28999999999999998</c:v>
                </c:pt>
                <c:pt idx="69">
                  <c:v>0.34</c:v>
                </c:pt>
                <c:pt idx="70">
                  <c:v>0.55000000000000004</c:v>
                </c:pt>
                <c:pt idx="71">
                  <c:v>0.02</c:v>
                </c:pt>
                <c:pt idx="72">
                  <c:v>0.32</c:v>
                </c:pt>
                <c:pt idx="73">
                  <c:v>0.28999999999999998</c:v>
                </c:pt>
                <c:pt idx="74">
                  <c:v>0.56999999999999995</c:v>
                </c:pt>
                <c:pt idx="75">
                  <c:v>0.59</c:v>
                </c:pt>
                <c:pt idx="76">
                  <c:v>0.49</c:v>
                </c:pt>
                <c:pt idx="77">
                  <c:v>0.57999999999999996</c:v>
                </c:pt>
                <c:pt idx="78">
                  <c:v>0.61</c:v>
                </c:pt>
                <c:pt idx="79">
                  <c:v>0.54</c:v>
                </c:pt>
                <c:pt idx="80">
                  <c:v>0.43</c:v>
                </c:pt>
                <c:pt idx="81">
                  <c:v>0.46</c:v>
                </c:pt>
                <c:pt idx="82">
                  <c:v>0.54</c:v>
                </c:pt>
                <c:pt idx="83">
                  <c:v>0.1</c:v>
                </c:pt>
                <c:pt idx="84">
                  <c:v>0.36</c:v>
                </c:pt>
                <c:pt idx="85">
                  <c:v>0.81</c:v>
                </c:pt>
                <c:pt idx="86">
                  <c:v>0.17</c:v>
                </c:pt>
                <c:pt idx="87">
                  <c:v>0.52</c:v>
                </c:pt>
                <c:pt idx="88">
                  <c:v>0.42</c:v>
                </c:pt>
                <c:pt idx="89">
                  <c:v>0.28000000000000003</c:v>
                </c:pt>
                <c:pt idx="90">
                  <c:v>0.32</c:v>
                </c:pt>
                <c:pt idx="91">
                  <c:v>0.26</c:v>
                </c:pt>
                <c:pt idx="92">
                  <c:v>0.59</c:v>
                </c:pt>
                <c:pt idx="93">
                  <c:v>0.25</c:v>
                </c:pt>
                <c:pt idx="94">
                  <c:v>0.41</c:v>
                </c:pt>
                <c:pt idx="95">
                  <c:v>0.51</c:v>
                </c:pt>
                <c:pt idx="96">
                  <c:v>0.33</c:v>
                </c:pt>
                <c:pt idx="97">
                  <c:v>0.33</c:v>
                </c:pt>
                <c:pt idx="98">
                  <c:v>0.08</c:v>
                </c:pt>
                <c:pt idx="99">
                  <c:v>0.28000000000000003</c:v>
                </c:pt>
                <c:pt idx="100">
                  <c:v>0.35</c:v>
                </c:pt>
                <c:pt idx="101">
                  <c:v>0.13</c:v>
                </c:pt>
                <c:pt idx="102">
                  <c:v>0.62</c:v>
                </c:pt>
                <c:pt idx="103">
                  <c:v>0.06</c:v>
                </c:pt>
                <c:pt idx="104">
                  <c:v>0.12</c:v>
                </c:pt>
                <c:pt idx="105">
                  <c:v>0.4</c:v>
                </c:pt>
                <c:pt idx="106">
                  <c:v>0.82</c:v>
                </c:pt>
                <c:pt idx="107">
                  <c:v>0.76</c:v>
                </c:pt>
                <c:pt idx="108">
                  <c:v>0.33</c:v>
                </c:pt>
                <c:pt idx="109">
                  <c:v>0.28999999999999998</c:v>
                </c:pt>
                <c:pt idx="110">
                  <c:v>0.28000000000000003</c:v>
                </c:pt>
                <c:pt idx="111">
                  <c:v>0.35</c:v>
                </c:pt>
                <c:pt idx="112">
                  <c:v>0.36</c:v>
                </c:pt>
                <c:pt idx="113">
                  <c:v>0.3</c:v>
                </c:pt>
                <c:pt idx="114">
                  <c:v>0.34</c:v>
                </c:pt>
                <c:pt idx="115">
                  <c:v>7.0000000000000007E-2</c:v>
                </c:pt>
                <c:pt idx="116">
                  <c:v>0.51</c:v>
                </c:pt>
                <c:pt idx="117">
                  <c:v>0.19</c:v>
                </c:pt>
                <c:pt idx="118">
                  <c:v>0.28999999999999998</c:v>
                </c:pt>
                <c:pt idx="119">
                  <c:v>0.25</c:v>
                </c:pt>
                <c:pt idx="120">
                  <c:v>0.56000000000000005</c:v>
                </c:pt>
                <c:pt idx="121">
                  <c:v>0.4</c:v>
                </c:pt>
                <c:pt idx="122">
                  <c:v>0.21</c:v>
                </c:pt>
                <c:pt idx="123">
                  <c:v>0.37</c:v>
                </c:pt>
                <c:pt idx="124">
                  <c:v>0.28000000000000003</c:v>
                </c:pt>
                <c:pt idx="125">
                  <c:v>0.56999999999999995</c:v>
                </c:pt>
                <c:pt idx="126">
                  <c:v>0.33</c:v>
                </c:pt>
                <c:pt idx="127">
                  <c:v>0.34</c:v>
                </c:pt>
                <c:pt idx="128">
                  <c:v>0.5</c:v>
                </c:pt>
                <c:pt idx="129">
                  <c:v>0.11</c:v>
                </c:pt>
                <c:pt idx="130">
                  <c:v>0.06</c:v>
                </c:pt>
                <c:pt idx="131">
                  <c:v>7.0000000000000007E-2</c:v>
                </c:pt>
                <c:pt idx="132">
                  <c:v>0.54</c:v>
                </c:pt>
                <c:pt idx="133">
                  <c:v>0.11</c:v>
                </c:pt>
                <c:pt idx="134">
                  <c:v>0.15</c:v>
                </c:pt>
                <c:pt idx="135">
                  <c:v>0.24</c:v>
                </c:pt>
                <c:pt idx="136">
                  <c:v>0.12</c:v>
                </c:pt>
                <c:pt idx="137">
                  <c:v>0.69</c:v>
                </c:pt>
                <c:pt idx="138">
                  <c:v>0.13</c:v>
                </c:pt>
                <c:pt idx="139">
                  <c:v>0.06</c:v>
                </c:pt>
                <c:pt idx="140">
                  <c:v>0.13</c:v>
                </c:pt>
                <c:pt idx="141">
                  <c:v>0.49</c:v>
                </c:pt>
                <c:pt idx="142">
                  <c:v>0.06</c:v>
                </c:pt>
                <c:pt idx="143">
                  <c:v>0.28000000000000003</c:v>
                </c:pt>
                <c:pt idx="144">
                  <c:v>0.5</c:v>
                </c:pt>
                <c:pt idx="145">
                  <c:v>0.38</c:v>
                </c:pt>
                <c:pt idx="146">
                  <c:v>0.05</c:v>
                </c:pt>
                <c:pt idx="147">
                  <c:v>0.12</c:v>
                </c:pt>
                <c:pt idx="148">
                  <c:v>0.28000000000000003</c:v>
                </c:pt>
                <c:pt idx="149">
                  <c:v>0.02</c:v>
                </c:pt>
                <c:pt idx="150">
                  <c:v>0.06</c:v>
                </c:pt>
                <c:pt idx="151">
                  <c:v>0.16</c:v>
                </c:pt>
                <c:pt idx="152">
                  <c:v>0.35</c:v>
                </c:pt>
                <c:pt idx="153">
                  <c:v>0.09</c:v>
                </c:pt>
                <c:pt idx="154">
                  <c:v>0.42</c:v>
                </c:pt>
                <c:pt idx="155">
                  <c:v>0.17</c:v>
                </c:pt>
                <c:pt idx="156">
                  <c:v>0.1</c:v>
                </c:pt>
                <c:pt idx="157">
                  <c:v>0.41</c:v>
                </c:pt>
                <c:pt idx="158">
                  <c:v>0.32</c:v>
                </c:pt>
                <c:pt idx="159">
                  <c:v>0.53</c:v>
                </c:pt>
                <c:pt idx="160">
                  <c:v>7.0000000000000007E-2</c:v>
                </c:pt>
                <c:pt idx="161">
                  <c:v>0.2</c:v>
                </c:pt>
                <c:pt idx="162">
                  <c:v>0.33</c:v>
                </c:pt>
                <c:pt idx="163">
                  <c:v>0.28999999999999998</c:v>
                </c:pt>
                <c:pt idx="164">
                  <c:v>0.2</c:v>
                </c:pt>
                <c:pt idx="165">
                  <c:v>0.06</c:v>
                </c:pt>
                <c:pt idx="166">
                  <c:v>0.08</c:v>
                </c:pt>
                <c:pt idx="167">
                  <c:v>0.2</c:v>
                </c:pt>
                <c:pt idx="168">
                  <c:v>0.15</c:v>
                </c:pt>
                <c:pt idx="169">
                  <c:v>0.3</c:v>
                </c:pt>
                <c:pt idx="170">
                  <c:v>0.17</c:v>
                </c:pt>
                <c:pt idx="171">
                  <c:v>0.67</c:v>
                </c:pt>
                <c:pt idx="172">
                  <c:v>0.11</c:v>
                </c:pt>
                <c:pt idx="173">
                  <c:v>0.25</c:v>
                </c:pt>
                <c:pt idx="174">
                  <c:v>0.47</c:v>
                </c:pt>
                <c:pt idx="175">
                  <c:v>0.06</c:v>
                </c:pt>
                <c:pt idx="176">
                  <c:v>0.1</c:v>
                </c:pt>
                <c:pt idx="177">
                  <c:v>0.31</c:v>
                </c:pt>
                <c:pt idx="178">
                  <c:v>0.15</c:v>
                </c:pt>
                <c:pt idx="179">
                  <c:v>0.73</c:v>
                </c:pt>
                <c:pt idx="180">
                  <c:v>0.69</c:v>
                </c:pt>
                <c:pt idx="181">
                  <c:v>0.55000000000000004</c:v>
                </c:pt>
                <c:pt idx="182">
                  <c:v>0.01</c:v>
                </c:pt>
                <c:pt idx="183">
                  <c:v>0.12</c:v>
                </c:pt>
                <c:pt idx="184">
                  <c:v>0.05</c:v>
                </c:pt>
                <c:pt idx="185">
                  <c:v>0.2</c:v>
                </c:pt>
                <c:pt idx="186">
                  <c:v>0.23</c:v>
                </c:pt>
                <c:pt idx="187">
                  <c:v>0.01</c:v>
                </c:pt>
                <c:pt idx="188">
                  <c:v>0.48</c:v>
                </c:pt>
                <c:pt idx="189">
                  <c:v>0.16</c:v>
                </c:pt>
                <c:pt idx="190">
                  <c:v>0.01</c:v>
                </c:pt>
                <c:pt idx="191">
                  <c:v>0.01</c:v>
                </c:pt>
                <c:pt idx="192">
                  <c:v>0.06</c:v>
                </c:pt>
                <c:pt idx="193">
                  <c:v>0.02</c:v>
                </c:pt>
                <c:pt idx="194">
                  <c:v>0.14000000000000001</c:v>
                </c:pt>
                <c:pt idx="195">
                  <c:v>0.13</c:v>
                </c:pt>
                <c:pt idx="196">
                  <c:v>0.01</c:v>
                </c:pt>
                <c:pt idx="197">
                  <c:v>0.03</c:v>
                </c:pt>
                <c:pt idx="198">
                  <c:v>0.23</c:v>
                </c:pt>
                <c:pt idx="199">
                  <c:v>0.05</c:v>
                </c:pt>
                <c:pt idx="200">
                  <c:v>0.11</c:v>
                </c:pt>
                <c:pt idx="201">
                  <c:v>0.1</c:v>
                </c:pt>
                <c:pt idx="202">
                  <c:v>0.28999999999999998</c:v>
                </c:pt>
                <c:pt idx="203">
                  <c:v>0.15</c:v>
                </c:pt>
                <c:pt idx="204">
                  <c:v>0.06</c:v>
                </c:pt>
                <c:pt idx="205">
                  <c:v>0.11</c:v>
                </c:pt>
                <c:pt idx="206">
                  <c:v>0.08</c:v>
                </c:pt>
                <c:pt idx="207">
                  <c:v>0.26</c:v>
                </c:pt>
                <c:pt idx="208">
                  <c:v>7.0000000000000007E-2</c:v>
                </c:pt>
                <c:pt idx="209">
                  <c:v>0.01</c:v>
                </c:pt>
              </c:numCache>
            </c:numRef>
          </c:val>
          <c:extLst>
            <c:ext xmlns:c16="http://schemas.microsoft.com/office/drawing/2014/chart" uri="{C3380CC4-5D6E-409C-BE32-E72D297353CC}">
              <c16:uniqueId val="{00000004-C76F-4230-900D-40618C09729F}"/>
            </c:ext>
          </c:extLst>
        </c:ser>
        <c:dLbls>
          <c:showLegendKey val="0"/>
          <c:showVal val="0"/>
          <c:showCatName val="0"/>
          <c:showSerName val="0"/>
          <c:showPercent val="0"/>
          <c:showBubbleSize val="0"/>
        </c:dLbls>
        <c:axId val="348025768"/>
        <c:axId val="348023416"/>
      </c:areaChart>
      <c:barChart>
        <c:barDir val="col"/>
        <c:grouping val="clustered"/>
        <c:varyColors val="0"/>
        <c:ser>
          <c:idx val="1"/>
          <c:order val="1"/>
          <c:tx>
            <c:strRef>
              <c:f>Sheet1!$C$1</c:f>
              <c:strCache>
                <c:ptCount val="1"/>
                <c:pt idx="0">
                  <c:v>Cumulative Product share</c:v>
                </c:pt>
              </c:strCache>
            </c:strRef>
          </c:tx>
          <c:invertIfNegative val="0"/>
          <c:dPt>
            <c:idx val="0"/>
            <c:invertIfNegative val="0"/>
            <c:bubble3D val="0"/>
            <c:spPr>
              <a:solidFill>
                <a:srgbClr val="00A097"/>
              </a:solidFill>
            </c:spPr>
            <c:extLst>
              <c:ext xmlns:c16="http://schemas.microsoft.com/office/drawing/2014/chart" uri="{C3380CC4-5D6E-409C-BE32-E72D297353CC}">
                <c16:uniqueId val="{00000006-C76F-4230-900D-40618C09729F}"/>
              </c:ext>
            </c:extLst>
          </c:dPt>
          <c:dPt>
            <c:idx val="1"/>
            <c:invertIfNegative val="0"/>
            <c:bubble3D val="0"/>
            <c:spPr>
              <a:solidFill>
                <a:srgbClr val="00A097"/>
              </a:solidFill>
            </c:spPr>
            <c:extLst>
              <c:ext xmlns:c16="http://schemas.microsoft.com/office/drawing/2014/chart" uri="{C3380CC4-5D6E-409C-BE32-E72D297353CC}">
                <c16:uniqueId val="{00000008-C76F-4230-900D-40618C09729F}"/>
              </c:ext>
            </c:extLst>
          </c:dPt>
          <c:dPt>
            <c:idx val="2"/>
            <c:invertIfNegative val="0"/>
            <c:bubble3D val="0"/>
            <c:spPr>
              <a:solidFill>
                <a:srgbClr val="00A097"/>
              </a:solidFill>
            </c:spPr>
            <c:extLst>
              <c:ext xmlns:c16="http://schemas.microsoft.com/office/drawing/2014/chart" uri="{C3380CC4-5D6E-409C-BE32-E72D297353CC}">
                <c16:uniqueId val="{0000000A-C76F-4230-900D-40618C09729F}"/>
              </c:ext>
            </c:extLst>
          </c:dPt>
          <c:dPt>
            <c:idx val="3"/>
            <c:invertIfNegative val="0"/>
            <c:bubble3D val="0"/>
            <c:spPr>
              <a:solidFill>
                <a:srgbClr val="00A097"/>
              </a:solidFill>
            </c:spPr>
            <c:extLst>
              <c:ext xmlns:c16="http://schemas.microsoft.com/office/drawing/2014/chart" uri="{C3380CC4-5D6E-409C-BE32-E72D297353CC}">
                <c16:uniqueId val="{0000000C-C76F-4230-900D-40618C09729F}"/>
              </c:ext>
            </c:extLst>
          </c:dPt>
          <c:dPt>
            <c:idx val="4"/>
            <c:invertIfNegative val="0"/>
            <c:bubble3D val="0"/>
            <c:spPr>
              <a:solidFill>
                <a:srgbClr val="00A097"/>
              </a:solidFill>
            </c:spPr>
            <c:extLst>
              <c:ext xmlns:c16="http://schemas.microsoft.com/office/drawing/2014/chart" uri="{C3380CC4-5D6E-409C-BE32-E72D297353CC}">
                <c16:uniqueId val="{0000000E-C76F-4230-900D-40618C09729F}"/>
              </c:ext>
            </c:extLst>
          </c:dPt>
          <c:dPt>
            <c:idx val="5"/>
            <c:invertIfNegative val="0"/>
            <c:bubble3D val="0"/>
            <c:spPr>
              <a:solidFill>
                <a:srgbClr val="00A097"/>
              </a:solidFill>
            </c:spPr>
            <c:extLst>
              <c:ext xmlns:c16="http://schemas.microsoft.com/office/drawing/2014/chart" uri="{C3380CC4-5D6E-409C-BE32-E72D297353CC}">
                <c16:uniqueId val="{00000010-C76F-4230-900D-40618C09729F}"/>
              </c:ext>
            </c:extLst>
          </c:dPt>
          <c:dPt>
            <c:idx val="6"/>
            <c:invertIfNegative val="1"/>
            <c:bubble3D val="0"/>
            <c:spPr>
              <a:solidFill>
                <a:srgbClr val="00A097"/>
              </a:solidFill>
            </c:spPr>
            <c:extLst>
              <c:ext xmlns:c16="http://schemas.microsoft.com/office/drawing/2014/chart" uri="{C3380CC4-5D6E-409C-BE32-E72D297353CC}">
                <c16:uniqueId val="{00000045-2993-41DE-A2CB-63102DE87051}"/>
              </c:ext>
            </c:extLst>
          </c:dPt>
          <c:dPt>
            <c:idx val="7"/>
            <c:invertIfNegative val="1"/>
            <c:bubble3D val="0"/>
            <c:spPr>
              <a:solidFill>
                <a:srgbClr val="00A097"/>
              </a:solidFill>
            </c:spPr>
            <c:extLst>
              <c:ext xmlns:c16="http://schemas.microsoft.com/office/drawing/2014/chart" uri="{C3380CC4-5D6E-409C-BE32-E72D297353CC}">
                <c16:uniqueId val="{00000047-2993-41DE-A2CB-63102DE87051}"/>
              </c:ext>
            </c:extLst>
          </c:dPt>
          <c:dPt>
            <c:idx val="8"/>
            <c:invertIfNegative val="1"/>
            <c:bubble3D val="0"/>
            <c:spPr>
              <a:solidFill>
                <a:srgbClr val="00A097"/>
              </a:solidFill>
            </c:spPr>
            <c:extLst>
              <c:ext xmlns:c16="http://schemas.microsoft.com/office/drawing/2014/chart" uri="{C3380CC4-5D6E-409C-BE32-E72D297353CC}">
                <c16:uniqueId val="{00000049-2993-41DE-A2CB-63102DE87051}"/>
              </c:ext>
            </c:extLst>
          </c:dPt>
          <c:dPt>
            <c:idx val="9"/>
            <c:invertIfNegative val="1"/>
            <c:bubble3D val="0"/>
            <c:spPr>
              <a:solidFill>
                <a:srgbClr val="00A097"/>
              </a:solidFill>
            </c:spPr>
            <c:extLst>
              <c:ext xmlns:c16="http://schemas.microsoft.com/office/drawing/2014/chart" uri="{C3380CC4-5D6E-409C-BE32-E72D297353CC}">
                <c16:uniqueId val="{0000004B-2993-41DE-A2CB-63102DE87051}"/>
              </c:ext>
            </c:extLst>
          </c:dPt>
          <c:dPt>
            <c:idx val="10"/>
            <c:invertIfNegative val="1"/>
            <c:bubble3D val="0"/>
            <c:spPr>
              <a:solidFill>
                <a:srgbClr val="00A097"/>
              </a:solidFill>
            </c:spPr>
            <c:extLst>
              <c:ext xmlns:c16="http://schemas.microsoft.com/office/drawing/2014/chart" uri="{C3380CC4-5D6E-409C-BE32-E72D297353CC}">
                <c16:uniqueId val="{0000004D-2993-41DE-A2CB-63102DE87051}"/>
              </c:ext>
            </c:extLst>
          </c:dPt>
          <c:dPt>
            <c:idx val="11"/>
            <c:invertIfNegative val="1"/>
            <c:bubble3D val="0"/>
            <c:spPr>
              <a:solidFill>
                <a:srgbClr val="00A097"/>
              </a:solidFill>
            </c:spPr>
            <c:extLst>
              <c:ext xmlns:c16="http://schemas.microsoft.com/office/drawing/2014/chart" uri="{C3380CC4-5D6E-409C-BE32-E72D297353CC}">
                <c16:uniqueId val="{0000004F-2993-41DE-A2CB-63102DE87051}"/>
              </c:ext>
            </c:extLst>
          </c:dPt>
          <c:dPt>
            <c:idx val="12"/>
            <c:invertIfNegative val="1"/>
            <c:bubble3D val="0"/>
            <c:spPr>
              <a:solidFill>
                <a:srgbClr val="00A097"/>
              </a:solidFill>
            </c:spPr>
            <c:extLst>
              <c:ext xmlns:c16="http://schemas.microsoft.com/office/drawing/2014/chart" uri="{C3380CC4-5D6E-409C-BE32-E72D297353CC}">
                <c16:uniqueId val="{00000051-2993-41DE-A2CB-63102DE87051}"/>
              </c:ext>
            </c:extLst>
          </c:dPt>
          <c:dPt>
            <c:idx val="13"/>
            <c:invertIfNegative val="1"/>
            <c:bubble3D val="0"/>
            <c:spPr>
              <a:solidFill>
                <a:srgbClr val="00A097"/>
              </a:solidFill>
            </c:spPr>
            <c:extLst>
              <c:ext xmlns:c16="http://schemas.microsoft.com/office/drawing/2014/chart" uri="{C3380CC4-5D6E-409C-BE32-E72D297353CC}">
                <c16:uniqueId val="{00000053-2993-41DE-A2CB-63102DE87051}"/>
              </c:ext>
            </c:extLst>
          </c:dPt>
          <c:dPt>
            <c:idx val="14"/>
            <c:invertIfNegative val="1"/>
            <c:bubble3D val="0"/>
            <c:spPr>
              <a:solidFill>
                <a:srgbClr val="00A097"/>
              </a:solidFill>
            </c:spPr>
            <c:extLst>
              <c:ext xmlns:c16="http://schemas.microsoft.com/office/drawing/2014/chart" uri="{C3380CC4-5D6E-409C-BE32-E72D297353CC}">
                <c16:uniqueId val="{00000055-2993-41DE-A2CB-63102DE87051}"/>
              </c:ext>
            </c:extLst>
          </c:dPt>
          <c:dPt>
            <c:idx val="15"/>
            <c:invertIfNegative val="1"/>
            <c:bubble3D val="0"/>
            <c:spPr>
              <a:solidFill>
                <a:srgbClr val="00A097"/>
              </a:solidFill>
            </c:spPr>
            <c:extLst>
              <c:ext xmlns:c16="http://schemas.microsoft.com/office/drawing/2014/chart" uri="{C3380CC4-5D6E-409C-BE32-E72D297353CC}">
                <c16:uniqueId val="{00000057-2993-41DE-A2CB-63102DE87051}"/>
              </c:ext>
            </c:extLst>
          </c:dPt>
          <c:dPt>
            <c:idx val="16"/>
            <c:invertIfNegative val="1"/>
            <c:bubble3D val="0"/>
            <c:spPr>
              <a:solidFill>
                <a:srgbClr val="00A097"/>
              </a:solidFill>
            </c:spPr>
            <c:extLst>
              <c:ext xmlns:c16="http://schemas.microsoft.com/office/drawing/2014/chart" uri="{C3380CC4-5D6E-409C-BE32-E72D297353CC}">
                <c16:uniqueId val="{00000059-2993-41DE-A2CB-63102DE87051}"/>
              </c:ext>
            </c:extLst>
          </c:dPt>
          <c:dPt>
            <c:idx val="17"/>
            <c:invertIfNegative val="1"/>
            <c:bubble3D val="0"/>
            <c:spPr>
              <a:solidFill>
                <a:srgbClr val="00A097"/>
              </a:solidFill>
            </c:spPr>
            <c:extLst>
              <c:ext xmlns:c16="http://schemas.microsoft.com/office/drawing/2014/chart" uri="{C3380CC4-5D6E-409C-BE32-E72D297353CC}">
                <c16:uniqueId val="{0000005B-2993-41DE-A2CB-63102DE87051}"/>
              </c:ext>
            </c:extLst>
          </c:dPt>
          <c:dPt>
            <c:idx val="18"/>
            <c:invertIfNegative val="1"/>
            <c:bubble3D val="0"/>
            <c:spPr>
              <a:solidFill>
                <a:srgbClr val="00A097"/>
              </a:solidFill>
            </c:spPr>
            <c:extLst>
              <c:ext xmlns:c16="http://schemas.microsoft.com/office/drawing/2014/chart" uri="{C3380CC4-5D6E-409C-BE32-E72D297353CC}">
                <c16:uniqueId val="{0000005D-2993-41DE-A2CB-63102DE87051}"/>
              </c:ext>
            </c:extLst>
          </c:dPt>
          <c:dPt>
            <c:idx val="19"/>
            <c:invertIfNegative val="1"/>
            <c:bubble3D val="0"/>
            <c:spPr>
              <a:solidFill>
                <a:srgbClr val="00A097"/>
              </a:solidFill>
            </c:spPr>
            <c:extLst>
              <c:ext xmlns:c16="http://schemas.microsoft.com/office/drawing/2014/chart" uri="{C3380CC4-5D6E-409C-BE32-E72D297353CC}">
                <c16:uniqueId val="{0000005F-2993-41DE-A2CB-63102DE87051}"/>
              </c:ext>
            </c:extLst>
          </c:dPt>
          <c:dPt>
            <c:idx val="20"/>
            <c:invertIfNegative val="1"/>
            <c:bubble3D val="0"/>
            <c:spPr>
              <a:solidFill>
                <a:srgbClr val="00A097"/>
              </a:solidFill>
            </c:spPr>
            <c:extLst>
              <c:ext xmlns:c16="http://schemas.microsoft.com/office/drawing/2014/chart" uri="{C3380CC4-5D6E-409C-BE32-E72D297353CC}">
                <c16:uniqueId val="{00000061-2993-41DE-A2CB-63102DE87051}"/>
              </c:ext>
            </c:extLst>
          </c:dPt>
          <c:dPt>
            <c:idx val="21"/>
            <c:invertIfNegative val="1"/>
            <c:bubble3D val="0"/>
            <c:spPr>
              <a:solidFill>
                <a:srgbClr val="00A097"/>
              </a:solidFill>
            </c:spPr>
            <c:extLst>
              <c:ext xmlns:c16="http://schemas.microsoft.com/office/drawing/2014/chart" uri="{C3380CC4-5D6E-409C-BE32-E72D297353CC}">
                <c16:uniqueId val="{00000063-2993-41DE-A2CB-63102DE87051}"/>
              </c:ext>
            </c:extLst>
          </c:dPt>
          <c:dPt>
            <c:idx val="22"/>
            <c:invertIfNegative val="1"/>
            <c:bubble3D val="0"/>
            <c:spPr>
              <a:solidFill>
                <a:srgbClr val="00A097"/>
              </a:solidFill>
            </c:spPr>
            <c:extLst>
              <c:ext xmlns:c16="http://schemas.microsoft.com/office/drawing/2014/chart" uri="{C3380CC4-5D6E-409C-BE32-E72D297353CC}">
                <c16:uniqueId val="{00000065-2993-41DE-A2CB-63102DE87051}"/>
              </c:ext>
            </c:extLst>
          </c:dPt>
          <c:dPt>
            <c:idx val="23"/>
            <c:invertIfNegative val="1"/>
            <c:bubble3D val="0"/>
            <c:spPr>
              <a:solidFill>
                <a:srgbClr val="00A097"/>
              </a:solidFill>
            </c:spPr>
            <c:extLst>
              <c:ext xmlns:c16="http://schemas.microsoft.com/office/drawing/2014/chart" uri="{C3380CC4-5D6E-409C-BE32-E72D297353CC}">
                <c16:uniqueId val="{00000067-2993-41DE-A2CB-63102DE87051}"/>
              </c:ext>
            </c:extLst>
          </c:dPt>
          <c:dPt>
            <c:idx val="24"/>
            <c:invertIfNegative val="1"/>
            <c:bubble3D val="0"/>
            <c:spPr>
              <a:solidFill>
                <a:srgbClr val="00A097"/>
              </a:solidFill>
            </c:spPr>
            <c:extLst>
              <c:ext xmlns:c16="http://schemas.microsoft.com/office/drawing/2014/chart" uri="{C3380CC4-5D6E-409C-BE32-E72D297353CC}">
                <c16:uniqueId val="{00000069-2993-41DE-A2CB-63102DE87051}"/>
              </c:ext>
            </c:extLst>
          </c:dPt>
          <c:dPt>
            <c:idx val="25"/>
            <c:invertIfNegative val="1"/>
            <c:bubble3D val="0"/>
            <c:spPr>
              <a:solidFill>
                <a:srgbClr val="00A097"/>
              </a:solidFill>
            </c:spPr>
            <c:extLst>
              <c:ext xmlns:c16="http://schemas.microsoft.com/office/drawing/2014/chart" uri="{C3380CC4-5D6E-409C-BE32-E72D297353CC}">
                <c16:uniqueId val="{0000006B-2993-41DE-A2CB-63102DE87051}"/>
              </c:ext>
            </c:extLst>
          </c:dPt>
          <c:dPt>
            <c:idx val="26"/>
            <c:invertIfNegative val="1"/>
            <c:bubble3D val="0"/>
            <c:spPr>
              <a:solidFill>
                <a:srgbClr val="00A097"/>
              </a:solidFill>
            </c:spPr>
            <c:extLst>
              <c:ext xmlns:c16="http://schemas.microsoft.com/office/drawing/2014/chart" uri="{C3380CC4-5D6E-409C-BE32-E72D297353CC}">
                <c16:uniqueId val="{0000006D-2993-41DE-A2CB-63102DE87051}"/>
              </c:ext>
            </c:extLst>
          </c:dPt>
          <c:dPt>
            <c:idx val="27"/>
            <c:invertIfNegative val="1"/>
            <c:bubble3D val="0"/>
            <c:spPr>
              <a:solidFill>
                <a:srgbClr val="00A097"/>
              </a:solidFill>
            </c:spPr>
            <c:extLst>
              <c:ext xmlns:c16="http://schemas.microsoft.com/office/drawing/2014/chart" uri="{C3380CC4-5D6E-409C-BE32-E72D297353CC}">
                <c16:uniqueId val="{0000006F-2993-41DE-A2CB-63102DE87051}"/>
              </c:ext>
            </c:extLst>
          </c:dPt>
          <c:dPt>
            <c:idx val="28"/>
            <c:invertIfNegative val="1"/>
            <c:bubble3D val="0"/>
            <c:spPr>
              <a:solidFill>
                <a:srgbClr val="00A097"/>
              </a:solidFill>
            </c:spPr>
            <c:extLst>
              <c:ext xmlns:c16="http://schemas.microsoft.com/office/drawing/2014/chart" uri="{C3380CC4-5D6E-409C-BE32-E72D297353CC}">
                <c16:uniqueId val="{00000071-2993-41DE-A2CB-63102DE87051}"/>
              </c:ext>
            </c:extLst>
          </c:dPt>
          <c:dPt>
            <c:idx val="29"/>
            <c:invertIfNegative val="1"/>
            <c:bubble3D val="0"/>
            <c:spPr>
              <a:solidFill>
                <a:srgbClr val="00A097"/>
              </a:solidFill>
            </c:spPr>
            <c:extLst>
              <c:ext xmlns:c16="http://schemas.microsoft.com/office/drawing/2014/chart" uri="{C3380CC4-5D6E-409C-BE32-E72D297353CC}">
                <c16:uniqueId val="{00000073-2993-41DE-A2CB-63102DE87051}"/>
              </c:ext>
            </c:extLst>
          </c:dPt>
          <c:dPt>
            <c:idx val="30"/>
            <c:invertIfNegative val="1"/>
            <c:bubble3D val="0"/>
            <c:spPr>
              <a:solidFill>
                <a:srgbClr val="00A097"/>
              </a:solidFill>
            </c:spPr>
            <c:extLst>
              <c:ext xmlns:c16="http://schemas.microsoft.com/office/drawing/2014/chart" uri="{C3380CC4-5D6E-409C-BE32-E72D297353CC}">
                <c16:uniqueId val="{00000075-2993-41DE-A2CB-63102DE87051}"/>
              </c:ext>
            </c:extLst>
          </c:dPt>
          <c:dPt>
            <c:idx val="31"/>
            <c:invertIfNegative val="1"/>
            <c:bubble3D val="0"/>
            <c:spPr>
              <a:solidFill>
                <a:srgbClr val="00A097"/>
              </a:solidFill>
            </c:spPr>
            <c:extLst>
              <c:ext xmlns:c16="http://schemas.microsoft.com/office/drawing/2014/chart" uri="{C3380CC4-5D6E-409C-BE32-E72D297353CC}">
                <c16:uniqueId val="{00000077-2993-41DE-A2CB-63102DE87051}"/>
              </c:ext>
            </c:extLst>
          </c:dPt>
          <c:dPt>
            <c:idx val="32"/>
            <c:invertIfNegative val="1"/>
            <c:bubble3D val="0"/>
            <c:spPr>
              <a:solidFill>
                <a:srgbClr val="00A097"/>
              </a:solidFill>
            </c:spPr>
            <c:extLst>
              <c:ext xmlns:c16="http://schemas.microsoft.com/office/drawing/2014/chart" uri="{C3380CC4-5D6E-409C-BE32-E72D297353CC}">
                <c16:uniqueId val="{00000079-2993-41DE-A2CB-63102DE87051}"/>
              </c:ext>
            </c:extLst>
          </c:dPt>
          <c:dPt>
            <c:idx val="33"/>
            <c:invertIfNegative val="1"/>
            <c:bubble3D val="0"/>
            <c:spPr>
              <a:solidFill>
                <a:srgbClr val="00A097"/>
              </a:solidFill>
            </c:spPr>
            <c:extLst>
              <c:ext xmlns:c16="http://schemas.microsoft.com/office/drawing/2014/chart" uri="{C3380CC4-5D6E-409C-BE32-E72D297353CC}">
                <c16:uniqueId val="{0000007B-2993-41DE-A2CB-63102DE87051}"/>
              </c:ext>
            </c:extLst>
          </c:dPt>
          <c:dPt>
            <c:idx val="34"/>
            <c:invertIfNegative val="1"/>
            <c:bubble3D val="0"/>
            <c:spPr>
              <a:solidFill>
                <a:srgbClr val="00A097"/>
              </a:solidFill>
            </c:spPr>
            <c:extLst>
              <c:ext xmlns:c16="http://schemas.microsoft.com/office/drawing/2014/chart" uri="{C3380CC4-5D6E-409C-BE32-E72D297353CC}">
                <c16:uniqueId val="{0000007D-2993-41DE-A2CB-63102DE87051}"/>
              </c:ext>
            </c:extLst>
          </c:dPt>
          <c:dPt>
            <c:idx val="35"/>
            <c:invertIfNegative val="1"/>
            <c:bubble3D val="0"/>
            <c:spPr>
              <a:solidFill>
                <a:srgbClr val="00A097"/>
              </a:solidFill>
            </c:spPr>
            <c:extLst>
              <c:ext xmlns:c16="http://schemas.microsoft.com/office/drawing/2014/chart" uri="{C3380CC4-5D6E-409C-BE32-E72D297353CC}">
                <c16:uniqueId val="{0000007F-2993-41DE-A2CB-63102DE87051}"/>
              </c:ext>
            </c:extLst>
          </c:dPt>
          <c:dPt>
            <c:idx val="36"/>
            <c:invertIfNegative val="1"/>
            <c:bubble3D val="0"/>
            <c:spPr>
              <a:solidFill>
                <a:srgbClr val="00A097"/>
              </a:solidFill>
            </c:spPr>
            <c:extLst>
              <c:ext xmlns:c16="http://schemas.microsoft.com/office/drawing/2014/chart" uri="{C3380CC4-5D6E-409C-BE32-E72D297353CC}">
                <c16:uniqueId val="{00000081-2993-41DE-A2CB-63102DE87051}"/>
              </c:ext>
            </c:extLst>
          </c:dPt>
          <c:dPt>
            <c:idx val="37"/>
            <c:invertIfNegative val="1"/>
            <c:bubble3D val="0"/>
            <c:spPr>
              <a:solidFill>
                <a:srgbClr val="00A097"/>
              </a:solidFill>
            </c:spPr>
            <c:extLst>
              <c:ext xmlns:c16="http://schemas.microsoft.com/office/drawing/2014/chart" uri="{C3380CC4-5D6E-409C-BE32-E72D297353CC}">
                <c16:uniqueId val="{00000083-2993-41DE-A2CB-63102DE87051}"/>
              </c:ext>
            </c:extLst>
          </c:dPt>
          <c:dPt>
            <c:idx val="38"/>
            <c:invertIfNegative val="1"/>
            <c:bubble3D val="0"/>
            <c:spPr>
              <a:solidFill>
                <a:srgbClr val="00A097"/>
              </a:solidFill>
            </c:spPr>
            <c:extLst>
              <c:ext xmlns:c16="http://schemas.microsoft.com/office/drawing/2014/chart" uri="{C3380CC4-5D6E-409C-BE32-E72D297353CC}">
                <c16:uniqueId val="{00000085-2993-41DE-A2CB-63102DE87051}"/>
              </c:ext>
            </c:extLst>
          </c:dPt>
          <c:dPt>
            <c:idx val="39"/>
            <c:invertIfNegative val="1"/>
            <c:bubble3D val="0"/>
            <c:spPr>
              <a:solidFill>
                <a:srgbClr val="00A097"/>
              </a:solidFill>
            </c:spPr>
            <c:extLst>
              <c:ext xmlns:c16="http://schemas.microsoft.com/office/drawing/2014/chart" uri="{C3380CC4-5D6E-409C-BE32-E72D297353CC}">
                <c16:uniqueId val="{00000087-2993-41DE-A2CB-63102DE87051}"/>
              </c:ext>
            </c:extLst>
          </c:dPt>
          <c:dPt>
            <c:idx val="40"/>
            <c:invertIfNegative val="1"/>
            <c:bubble3D val="0"/>
            <c:spPr>
              <a:solidFill>
                <a:srgbClr val="00A097"/>
              </a:solidFill>
            </c:spPr>
            <c:extLst>
              <c:ext xmlns:c16="http://schemas.microsoft.com/office/drawing/2014/chart" uri="{C3380CC4-5D6E-409C-BE32-E72D297353CC}">
                <c16:uniqueId val="{00000089-2993-41DE-A2CB-63102DE87051}"/>
              </c:ext>
            </c:extLst>
          </c:dPt>
          <c:dPt>
            <c:idx val="41"/>
            <c:invertIfNegative val="1"/>
            <c:bubble3D val="0"/>
            <c:spPr>
              <a:solidFill>
                <a:srgbClr val="00A097"/>
              </a:solidFill>
            </c:spPr>
            <c:extLst>
              <c:ext xmlns:c16="http://schemas.microsoft.com/office/drawing/2014/chart" uri="{C3380CC4-5D6E-409C-BE32-E72D297353CC}">
                <c16:uniqueId val="{0000008B-2993-41DE-A2CB-63102DE87051}"/>
              </c:ext>
            </c:extLst>
          </c:dPt>
          <c:dPt>
            <c:idx val="42"/>
            <c:invertIfNegative val="1"/>
            <c:bubble3D val="0"/>
            <c:spPr>
              <a:solidFill>
                <a:srgbClr val="00A097"/>
              </a:solidFill>
            </c:spPr>
            <c:extLst>
              <c:ext xmlns:c16="http://schemas.microsoft.com/office/drawing/2014/chart" uri="{C3380CC4-5D6E-409C-BE32-E72D297353CC}">
                <c16:uniqueId val="{0000008D-2993-41DE-A2CB-63102DE87051}"/>
              </c:ext>
            </c:extLst>
          </c:dPt>
          <c:dPt>
            <c:idx val="43"/>
            <c:invertIfNegative val="1"/>
            <c:bubble3D val="0"/>
            <c:spPr>
              <a:solidFill>
                <a:srgbClr val="00A097"/>
              </a:solidFill>
            </c:spPr>
            <c:extLst>
              <c:ext xmlns:c16="http://schemas.microsoft.com/office/drawing/2014/chart" uri="{C3380CC4-5D6E-409C-BE32-E72D297353CC}">
                <c16:uniqueId val="{0000008F-2993-41DE-A2CB-63102DE87051}"/>
              </c:ext>
            </c:extLst>
          </c:dPt>
          <c:dPt>
            <c:idx val="44"/>
            <c:invertIfNegative val="1"/>
            <c:bubble3D val="0"/>
            <c:spPr>
              <a:solidFill>
                <a:srgbClr val="00A097"/>
              </a:solidFill>
            </c:spPr>
            <c:extLst>
              <c:ext xmlns:c16="http://schemas.microsoft.com/office/drawing/2014/chart" uri="{C3380CC4-5D6E-409C-BE32-E72D297353CC}">
                <c16:uniqueId val="{00000091-2993-41DE-A2CB-63102DE87051}"/>
              </c:ext>
            </c:extLst>
          </c:dPt>
          <c:dPt>
            <c:idx val="45"/>
            <c:invertIfNegative val="1"/>
            <c:bubble3D val="0"/>
            <c:spPr>
              <a:solidFill>
                <a:srgbClr val="00A097"/>
              </a:solidFill>
            </c:spPr>
            <c:extLst>
              <c:ext xmlns:c16="http://schemas.microsoft.com/office/drawing/2014/chart" uri="{C3380CC4-5D6E-409C-BE32-E72D297353CC}">
                <c16:uniqueId val="{00000093-2993-41DE-A2CB-63102DE87051}"/>
              </c:ext>
            </c:extLst>
          </c:dPt>
          <c:dPt>
            <c:idx val="46"/>
            <c:invertIfNegative val="1"/>
            <c:bubble3D val="0"/>
            <c:spPr>
              <a:solidFill>
                <a:srgbClr val="00A097"/>
              </a:solidFill>
            </c:spPr>
            <c:extLst>
              <c:ext xmlns:c16="http://schemas.microsoft.com/office/drawing/2014/chart" uri="{C3380CC4-5D6E-409C-BE32-E72D297353CC}">
                <c16:uniqueId val="{00000095-2993-41DE-A2CB-63102DE87051}"/>
              </c:ext>
            </c:extLst>
          </c:dPt>
          <c:dPt>
            <c:idx val="47"/>
            <c:invertIfNegative val="1"/>
            <c:bubble3D val="0"/>
            <c:spPr>
              <a:solidFill>
                <a:srgbClr val="00A097"/>
              </a:solidFill>
            </c:spPr>
            <c:extLst>
              <c:ext xmlns:c16="http://schemas.microsoft.com/office/drawing/2014/chart" uri="{C3380CC4-5D6E-409C-BE32-E72D297353CC}">
                <c16:uniqueId val="{00000097-2993-41DE-A2CB-63102DE87051}"/>
              </c:ext>
            </c:extLst>
          </c:dPt>
          <c:dPt>
            <c:idx val="48"/>
            <c:invertIfNegative val="1"/>
            <c:bubble3D val="0"/>
            <c:spPr>
              <a:solidFill>
                <a:srgbClr val="00A097"/>
              </a:solidFill>
            </c:spPr>
            <c:extLst>
              <c:ext xmlns:c16="http://schemas.microsoft.com/office/drawing/2014/chart" uri="{C3380CC4-5D6E-409C-BE32-E72D297353CC}">
                <c16:uniqueId val="{00000099-2993-41DE-A2CB-63102DE87051}"/>
              </c:ext>
            </c:extLst>
          </c:dPt>
          <c:dPt>
            <c:idx val="49"/>
            <c:invertIfNegative val="1"/>
            <c:bubble3D val="0"/>
            <c:spPr>
              <a:solidFill>
                <a:srgbClr val="00A097"/>
              </a:solidFill>
            </c:spPr>
            <c:extLst>
              <c:ext xmlns:c16="http://schemas.microsoft.com/office/drawing/2014/chart" uri="{C3380CC4-5D6E-409C-BE32-E72D297353CC}">
                <c16:uniqueId val="{0000009B-2993-41DE-A2CB-63102DE87051}"/>
              </c:ext>
            </c:extLst>
          </c:dPt>
          <c:dPt>
            <c:idx val="50"/>
            <c:invertIfNegative val="1"/>
            <c:bubble3D val="0"/>
            <c:spPr>
              <a:solidFill>
                <a:srgbClr val="00A097"/>
              </a:solidFill>
            </c:spPr>
            <c:extLst>
              <c:ext xmlns:c16="http://schemas.microsoft.com/office/drawing/2014/chart" uri="{C3380CC4-5D6E-409C-BE32-E72D297353CC}">
                <c16:uniqueId val="{0000009D-2993-41DE-A2CB-63102DE87051}"/>
              </c:ext>
            </c:extLst>
          </c:dPt>
          <c:dPt>
            <c:idx val="51"/>
            <c:invertIfNegative val="1"/>
            <c:bubble3D val="0"/>
            <c:spPr>
              <a:solidFill>
                <a:srgbClr val="00A097"/>
              </a:solidFill>
            </c:spPr>
            <c:extLst>
              <c:ext xmlns:c16="http://schemas.microsoft.com/office/drawing/2014/chart" uri="{C3380CC4-5D6E-409C-BE32-E72D297353CC}">
                <c16:uniqueId val="{0000009F-2993-41DE-A2CB-63102DE87051}"/>
              </c:ext>
            </c:extLst>
          </c:dPt>
          <c:dPt>
            <c:idx val="52"/>
            <c:invertIfNegative val="1"/>
            <c:bubble3D val="0"/>
            <c:spPr>
              <a:solidFill>
                <a:srgbClr val="00A097"/>
              </a:solidFill>
            </c:spPr>
            <c:extLst>
              <c:ext xmlns:c16="http://schemas.microsoft.com/office/drawing/2014/chart" uri="{C3380CC4-5D6E-409C-BE32-E72D297353CC}">
                <c16:uniqueId val="{000000A1-2993-41DE-A2CB-63102DE87051}"/>
              </c:ext>
            </c:extLst>
          </c:dPt>
          <c:dPt>
            <c:idx val="53"/>
            <c:invertIfNegative val="1"/>
            <c:bubble3D val="0"/>
            <c:spPr>
              <a:solidFill>
                <a:srgbClr val="00A097"/>
              </a:solidFill>
            </c:spPr>
            <c:extLst>
              <c:ext xmlns:c16="http://schemas.microsoft.com/office/drawing/2014/chart" uri="{C3380CC4-5D6E-409C-BE32-E72D297353CC}">
                <c16:uniqueId val="{000000A3-2993-41DE-A2CB-63102DE87051}"/>
              </c:ext>
            </c:extLst>
          </c:dPt>
          <c:dPt>
            <c:idx val="54"/>
            <c:invertIfNegative val="0"/>
            <c:bubble3D val="0"/>
            <c:spPr>
              <a:solidFill>
                <a:srgbClr val="00A097"/>
              </a:solidFill>
            </c:spPr>
            <c:extLst>
              <c:ext xmlns:c16="http://schemas.microsoft.com/office/drawing/2014/chart" uri="{C3380CC4-5D6E-409C-BE32-E72D297353CC}">
                <c16:uniqueId val="{00000072-C76F-4230-900D-40618C09729F}"/>
              </c:ext>
            </c:extLst>
          </c:dPt>
          <c:dPt>
            <c:idx val="55"/>
            <c:invertIfNegative val="0"/>
            <c:bubble3D val="0"/>
            <c:spPr>
              <a:solidFill>
                <a:srgbClr val="00A097"/>
              </a:solidFill>
            </c:spPr>
            <c:extLst>
              <c:ext xmlns:c16="http://schemas.microsoft.com/office/drawing/2014/chart" uri="{C3380CC4-5D6E-409C-BE32-E72D297353CC}">
                <c16:uniqueId val="{00000074-C76F-4230-900D-40618C09729F}"/>
              </c:ext>
            </c:extLst>
          </c:dPt>
          <c:dPt>
            <c:idx val="56"/>
            <c:invertIfNegative val="0"/>
            <c:bubble3D val="0"/>
            <c:spPr>
              <a:solidFill>
                <a:srgbClr val="00A097"/>
              </a:solidFill>
            </c:spPr>
            <c:extLst>
              <c:ext xmlns:c16="http://schemas.microsoft.com/office/drawing/2014/chart" uri="{C3380CC4-5D6E-409C-BE32-E72D297353CC}">
                <c16:uniqueId val="{00000076-C76F-4230-900D-40618C09729F}"/>
              </c:ext>
            </c:extLst>
          </c:dPt>
          <c:dPt>
            <c:idx val="57"/>
            <c:invertIfNegative val="0"/>
            <c:bubble3D val="0"/>
            <c:spPr>
              <a:solidFill>
                <a:srgbClr val="00A097"/>
              </a:solidFill>
            </c:spPr>
            <c:extLst>
              <c:ext xmlns:c16="http://schemas.microsoft.com/office/drawing/2014/chart" uri="{C3380CC4-5D6E-409C-BE32-E72D297353CC}">
                <c16:uniqueId val="{00000078-C76F-4230-900D-40618C09729F}"/>
              </c:ext>
            </c:extLst>
          </c:dPt>
          <c:dPt>
            <c:idx val="58"/>
            <c:invertIfNegative val="0"/>
            <c:bubble3D val="0"/>
            <c:spPr>
              <a:solidFill>
                <a:srgbClr val="00A097"/>
              </a:solidFill>
            </c:spPr>
            <c:extLst>
              <c:ext xmlns:c16="http://schemas.microsoft.com/office/drawing/2014/chart" uri="{C3380CC4-5D6E-409C-BE32-E72D297353CC}">
                <c16:uniqueId val="{0000007A-C76F-4230-900D-40618C09729F}"/>
              </c:ext>
            </c:extLst>
          </c:dPt>
          <c:dPt>
            <c:idx val="59"/>
            <c:invertIfNegative val="0"/>
            <c:bubble3D val="0"/>
            <c:spPr>
              <a:solidFill>
                <a:srgbClr val="00A097"/>
              </a:solidFill>
            </c:spPr>
            <c:extLst>
              <c:ext xmlns:c16="http://schemas.microsoft.com/office/drawing/2014/chart" uri="{C3380CC4-5D6E-409C-BE32-E72D297353CC}">
                <c16:uniqueId val="{0000007C-C76F-4230-900D-40618C09729F}"/>
              </c:ext>
            </c:extLst>
          </c:dPt>
          <c:dPt>
            <c:idx val="60"/>
            <c:invertIfNegative val="0"/>
            <c:bubble3D val="0"/>
            <c:spPr>
              <a:solidFill>
                <a:srgbClr val="00A097"/>
              </a:solidFill>
            </c:spPr>
            <c:extLst>
              <c:ext xmlns:c16="http://schemas.microsoft.com/office/drawing/2014/chart" uri="{C3380CC4-5D6E-409C-BE32-E72D297353CC}">
                <c16:uniqueId val="{0000007E-C76F-4230-900D-40618C09729F}"/>
              </c:ext>
            </c:extLst>
          </c:dPt>
          <c:dPt>
            <c:idx val="61"/>
            <c:invertIfNegative val="0"/>
            <c:bubble3D val="0"/>
            <c:spPr>
              <a:solidFill>
                <a:srgbClr val="00A097"/>
              </a:solidFill>
            </c:spPr>
            <c:extLst>
              <c:ext xmlns:c16="http://schemas.microsoft.com/office/drawing/2014/chart" uri="{C3380CC4-5D6E-409C-BE32-E72D297353CC}">
                <c16:uniqueId val="{00000080-C76F-4230-900D-40618C09729F}"/>
              </c:ext>
            </c:extLst>
          </c:dPt>
          <c:dPt>
            <c:idx val="62"/>
            <c:invertIfNegative val="0"/>
            <c:bubble3D val="0"/>
            <c:spPr>
              <a:solidFill>
                <a:srgbClr val="00A097"/>
              </a:solidFill>
            </c:spPr>
            <c:extLst>
              <c:ext xmlns:c16="http://schemas.microsoft.com/office/drawing/2014/chart" uri="{C3380CC4-5D6E-409C-BE32-E72D297353CC}">
                <c16:uniqueId val="{00000082-C76F-4230-900D-40618C09729F}"/>
              </c:ext>
            </c:extLst>
          </c:dPt>
          <c:dPt>
            <c:idx val="63"/>
            <c:invertIfNegative val="0"/>
            <c:bubble3D val="0"/>
            <c:spPr>
              <a:solidFill>
                <a:srgbClr val="00A097"/>
              </a:solidFill>
            </c:spPr>
            <c:extLst>
              <c:ext xmlns:c16="http://schemas.microsoft.com/office/drawing/2014/chart" uri="{C3380CC4-5D6E-409C-BE32-E72D297353CC}">
                <c16:uniqueId val="{00000084-C76F-4230-900D-40618C09729F}"/>
              </c:ext>
            </c:extLst>
          </c:dPt>
          <c:dPt>
            <c:idx val="64"/>
            <c:invertIfNegative val="0"/>
            <c:bubble3D val="0"/>
            <c:spPr>
              <a:solidFill>
                <a:srgbClr val="00A097"/>
              </a:solidFill>
            </c:spPr>
            <c:extLst>
              <c:ext xmlns:c16="http://schemas.microsoft.com/office/drawing/2014/chart" uri="{C3380CC4-5D6E-409C-BE32-E72D297353CC}">
                <c16:uniqueId val="{00000086-C76F-4230-900D-40618C09729F}"/>
              </c:ext>
            </c:extLst>
          </c:dPt>
          <c:dPt>
            <c:idx val="65"/>
            <c:invertIfNegative val="0"/>
            <c:bubble3D val="0"/>
            <c:spPr>
              <a:solidFill>
                <a:srgbClr val="00A097"/>
              </a:solidFill>
            </c:spPr>
            <c:extLst>
              <c:ext xmlns:c16="http://schemas.microsoft.com/office/drawing/2014/chart" uri="{C3380CC4-5D6E-409C-BE32-E72D297353CC}">
                <c16:uniqueId val="{00000088-C76F-4230-900D-40618C09729F}"/>
              </c:ext>
            </c:extLst>
          </c:dPt>
          <c:dPt>
            <c:idx val="66"/>
            <c:invertIfNegative val="0"/>
            <c:bubble3D val="0"/>
            <c:spPr>
              <a:solidFill>
                <a:srgbClr val="00A097"/>
              </a:solidFill>
            </c:spPr>
            <c:extLst>
              <c:ext xmlns:c16="http://schemas.microsoft.com/office/drawing/2014/chart" uri="{C3380CC4-5D6E-409C-BE32-E72D297353CC}">
                <c16:uniqueId val="{0000008A-C76F-4230-900D-40618C09729F}"/>
              </c:ext>
            </c:extLst>
          </c:dPt>
          <c:dPt>
            <c:idx val="67"/>
            <c:invertIfNegative val="0"/>
            <c:bubble3D val="0"/>
            <c:spPr>
              <a:solidFill>
                <a:srgbClr val="00A097"/>
              </a:solidFill>
            </c:spPr>
            <c:extLst>
              <c:ext xmlns:c16="http://schemas.microsoft.com/office/drawing/2014/chart" uri="{C3380CC4-5D6E-409C-BE32-E72D297353CC}">
                <c16:uniqueId val="{0000008C-C76F-4230-900D-40618C09729F}"/>
              </c:ext>
            </c:extLst>
          </c:dPt>
          <c:dPt>
            <c:idx val="68"/>
            <c:invertIfNegative val="0"/>
            <c:bubble3D val="0"/>
            <c:spPr>
              <a:solidFill>
                <a:srgbClr val="00A097"/>
              </a:solidFill>
            </c:spPr>
            <c:extLst>
              <c:ext xmlns:c16="http://schemas.microsoft.com/office/drawing/2014/chart" uri="{C3380CC4-5D6E-409C-BE32-E72D297353CC}">
                <c16:uniqueId val="{0000008E-C76F-4230-900D-40618C09729F}"/>
              </c:ext>
            </c:extLst>
          </c:dPt>
          <c:dPt>
            <c:idx val="69"/>
            <c:invertIfNegative val="0"/>
            <c:bubble3D val="0"/>
            <c:spPr>
              <a:solidFill>
                <a:srgbClr val="00A097"/>
              </a:solidFill>
            </c:spPr>
            <c:extLst>
              <c:ext xmlns:c16="http://schemas.microsoft.com/office/drawing/2014/chart" uri="{C3380CC4-5D6E-409C-BE32-E72D297353CC}">
                <c16:uniqueId val="{00000090-C76F-4230-900D-40618C09729F}"/>
              </c:ext>
            </c:extLst>
          </c:dPt>
          <c:dPt>
            <c:idx val="70"/>
            <c:invertIfNegative val="0"/>
            <c:bubble3D val="0"/>
            <c:spPr>
              <a:solidFill>
                <a:srgbClr val="00A097"/>
              </a:solidFill>
            </c:spPr>
            <c:extLst>
              <c:ext xmlns:c16="http://schemas.microsoft.com/office/drawing/2014/chart" uri="{C3380CC4-5D6E-409C-BE32-E72D297353CC}">
                <c16:uniqueId val="{00000092-C76F-4230-900D-40618C09729F}"/>
              </c:ext>
            </c:extLst>
          </c:dPt>
          <c:dPt>
            <c:idx val="71"/>
            <c:invertIfNegative val="0"/>
            <c:bubble3D val="0"/>
            <c:spPr>
              <a:solidFill>
                <a:srgbClr val="00A097"/>
              </a:solidFill>
            </c:spPr>
            <c:extLst>
              <c:ext xmlns:c16="http://schemas.microsoft.com/office/drawing/2014/chart" uri="{C3380CC4-5D6E-409C-BE32-E72D297353CC}">
                <c16:uniqueId val="{00000094-C76F-4230-900D-40618C09729F}"/>
              </c:ext>
            </c:extLst>
          </c:dPt>
          <c:dPt>
            <c:idx val="72"/>
            <c:invertIfNegative val="0"/>
            <c:bubble3D val="0"/>
            <c:spPr>
              <a:solidFill>
                <a:srgbClr val="00A097"/>
              </a:solidFill>
            </c:spPr>
            <c:extLst>
              <c:ext xmlns:c16="http://schemas.microsoft.com/office/drawing/2014/chart" uri="{C3380CC4-5D6E-409C-BE32-E72D297353CC}">
                <c16:uniqueId val="{00000096-C76F-4230-900D-40618C09729F}"/>
              </c:ext>
            </c:extLst>
          </c:dPt>
          <c:dPt>
            <c:idx val="73"/>
            <c:invertIfNegative val="0"/>
            <c:bubble3D val="0"/>
            <c:spPr>
              <a:solidFill>
                <a:srgbClr val="00A097"/>
              </a:solidFill>
            </c:spPr>
            <c:extLst>
              <c:ext xmlns:c16="http://schemas.microsoft.com/office/drawing/2014/chart" uri="{C3380CC4-5D6E-409C-BE32-E72D297353CC}">
                <c16:uniqueId val="{00000098-C76F-4230-900D-40618C09729F}"/>
              </c:ext>
            </c:extLst>
          </c:dPt>
          <c:dPt>
            <c:idx val="74"/>
            <c:invertIfNegative val="0"/>
            <c:bubble3D val="0"/>
            <c:spPr>
              <a:solidFill>
                <a:srgbClr val="00A097"/>
              </a:solidFill>
            </c:spPr>
            <c:extLst>
              <c:ext xmlns:c16="http://schemas.microsoft.com/office/drawing/2014/chart" uri="{C3380CC4-5D6E-409C-BE32-E72D297353CC}">
                <c16:uniqueId val="{0000009A-C76F-4230-900D-40618C09729F}"/>
              </c:ext>
            </c:extLst>
          </c:dPt>
          <c:dPt>
            <c:idx val="75"/>
            <c:invertIfNegative val="0"/>
            <c:bubble3D val="0"/>
            <c:spPr>
              <a:solidFill>
                <a:srgbClr val="00A097"/>
              </a:solidFill>
            </c:spPr>
            <c:extLst>
              <c:ext xmlns:c16="http://schemas.microsoft.com/office/drawing/2014/chart" uri="{C3380CC4-5D6E-409C-BE32-E72D297353CC}">
                <c16:uniqueId val="{0000009C-C76F-4230-900D-40618C09729F}"/>
              </c:ext>
            </c:extLst>
          </c:dPt>
          <c:dPt>
            <c:idx val="76"/>
            <c:invertIfNegative val="0"/>
            <c:bubble3D val="0"/>
            <c:spPr>
              <a:solidFill>
                <a:srgbClr val="00A097"/>
              </a:solidFill>
            </c:spPr>
            <c:extLst>
              <c:ext xmlns:c16="http://schemas.microsoft.com/office/drawing/2014/chart" uri="{C3380CC4-5D6E-409C-BE32-E72D297353CC}">
                <c16:uniqueId val="{0000009E-C76F-4230-900D-40618C09729F}"/>
              </c:ext>
            </c:extLst>
          </c:dPt>
          <c:dPt>
            <c:idx val="77"/>
            <c:invertIfNegative val="0"/>
            <c:bubble3D val="0"/>
            <c:spPr>
              <a:solidFill>
                <a:srgbClr val="00A097"/>
              </a:solidFill>
            </c:spPr>
            <c:extLst>
              <c:ext xmlns:c16="http://schemas.microsoft.com/office/drawing/2014/chart" uri="{C3380CC4-5D6E-409C-BE32-E72D297353CC}">
                <c16:uniqueId val="{000000A0-C76F-4230-900D-40618C09729F}"/>
              </c:ext>
            </c:extLst>
          </c:dPt>
          <c:dPt>
            <c:idx val="78"/>
            <c:invertIfNegative val="0"/>
            <c:bubble3D val="0"/>
            <c:spPr>
              <a:solidFill>
                <a:srgbClr val="00A097"/>
              </a:solidFill>
            </c:spPr>
            <c:extLst>
              <c:ext xmlns:c16="http://schemas.microsoft.com/office/drawing/2014/chart" uri="{C3380CC4-5D6E-409C-BE32-E72D297353CC}">
                <c16:uniqueId val="{000000A2-C76F-4230-900D-40618C09729F}"/>
              </c:ext>
            </c:extLst>
          </c:dPt>
          <c:dPt>
            <c:idx val="79"/>
            <c:invertIfNegative val="0"/>
            <c:bubble3D val="0"/>
            <c:spPr>
              <a:solidFill>
                <a:srgbClr val="00A097"/>
              </a:solidFill>
            </c:spPr>
            <c:extLst>
              <c:ext xmlns:c16="http://schemas.microsoft.com/office/drawing/2014/chart" uri="{C3380CC4-5D6E-409C-BE32-E72D297353CC}">
                <c16:uniqueId val="{000000A4-C76F-4230-900D-40618C09729F}"/>
              </c:ext>
            </c:extLst>
          </c:dPt>
          <c:dPt>
            <c:idx val="80"/>
            <c:invertIfNegative val="0"/>
            <c:bubble3D val="0"/>
            <c:spPr>
              <a:solidFill>
                <a:srgbClr val="00A097"/>
              </a:solidFill>
            </c:spPr>
            <c:extLst>
              <c:ext xmlns:c16="http://schemas.microsoft.com/office/drawing/2014/chart" uri="{C3380CC4-5D6E-409C-BE32-E72D297353CC}">
                <c16:uniqueId val="{000000A6-C76F-4230-900D-40618C09729F}"/>
              </c:ext>
            </c:extLst>
          </c:dPt>
          <c:dPt>
            <c:idx val="81"/>
            <c:invertIfNegative val="1"/>
            <c:bubble3D val="0"/>
            <c:spPr>
              <a:solidFill>
                <a:srgbClr val="00A097"/>
              </a:solidFill>
            </c:spPr>
            <c:extLst>
              <c:ext xmlns:c16="http://schemas.microsoft.com/office/drawing/2014/chart" uri="{C3380CC4-5D6E-409C-BE32-E72D297353CC}">
                <c16:uniqueId val="{000000A5-2993-41DE-A2CB-63102DE87051}"/>
              </c:ext>
            </c:extLst>
          </c:dPt>
          <c:dPt>
            <c:idx val="82"/>
            <c:invertIfNegative val="1"/>
            <c:bubble3D val="0"/>
            <c:spPr>
              <a:solidFill>
                <a:srgbClr val="00A097"/>
              </a:solidFill>
            </c:spPr>
            <c:extLst>
              <c:ext xmlns:c16="http://schemas.microsoft.com/office/drawing/2014/chart" uri="{C3380CC4-5D6E-409C-BE32-E72D297353CC}">
                <c16:uniqueId val="{000000A7-2993-41DE-A2CB-63102DE87051}"/>
              </c:ext>
            </c:extLst>
          </c:dPt>
          <c:dPt>
            <c:idx val="83"/>
            <c:invertIfNegative val="1"/>
            <c:bubble3D val="0"/>
            <c:spPr>
              <a:solidFill>
                <a:srgbClr val="00A097"/>
              </a:solidFill>
            </c:spPr>
            <c:extLst>
              <c:ext xmlns:c16="http://schemas.microsoft.com/office/drawing/2014/chart" uri="{C3380CC4-5D6E-409C-BE32-E72D297353CC}">
                <c16:uniqueId val="{000000A9-2993-41DE-A2CB-63102DE87051}"/>
              </c:ext>
            </c:extLst>
          </c:dPt>
          <c:dPt>
            <c:idx val="84"/>
            <c:invertIfNegative val="1"/>
            <c:bubble3D val="0"/>
            <c:spPr>
              <a:solidFill>
                <a:srgbClr val="00A097"/>
              </a:solidFill>
            </c:spPr>
            <c:extLst>
              <c:ext xmlns:c16="http://schemas.microsoft.com/office/drawing/2014/chart" uri="{C3380CC4-5D6E-409C-BE32-E72D297353CC}">
                <c16:uniqueId val="{000000AB-2993-41DE-A2CB-63102DE87051}"/>
              </c:ext>
            </c:extLst>
          </c:dPt>
          <c:dPt>
            <c:idx val="85"/>
            <c:invertIfNegative val="1"/>
            <c:bubble3D val="0"/>
            <c:spPr>
              <a:solidFill>
                <a:srgbClr val="00A097"/>
              </a:solidFill>
            </c:spPr>
            <c:extLst>
              <c:ext xmlns:c16="http://schemas.microsoft.com/office/drawing/2014/chart" uri="{C3380CC4-5D6E-409C-BE32-E72D297353CC}">
                <c16:uniqueId val="{000000AD-2993-41DE-A2CB-63102DE87051}"/>
              </c:ext>
            </c:extLst>
          </c:dPt>
          <c:dPt>
            <c:idx val="86"/>
            <c:invertIfNegative val="1"/>
            <c:bubble3D val="0"/>
            <c:spPr>
              <a:solidFill>
                <a:srgbClr val="00A097"/>
              </a:solidFill>
            </c:spPr>
            <c:extLst>
              <c:ext xmlns:c16="http://schemas.microsoft.com/office/drawing/2014/chart" uri="{C3380CC4-5D6E-409C-BE32-E72D297353CC}">
                <c16:uniqueId val="{000000AF-2993-41DE-A2CB-63102DE87051}"/>
              </c:ext>
            </c:extLst>
          </c:dPt>
          <c:dPt>
            <c:idx val="87"/>
            <c:invertIfNegative val="1"/>
            <c:bubble3D val="0"/>
            <c:spPr>
              <a:solidFill>
                <a:srgbClr val="00A097"/>
              </a:solidFill>
            </c:spPr>
            <c:extLst>
              <c:ext xmlns:c16="http://schemas.microsoft.com/office/drawing/2014/chart" uri="{C3380CC4-5D6E-409C-BE32-E72D297353CC}">
                <c16:uniqueId val="{000000B1-2993-41DE-A2CB-63102DE87051}"/>
              </c:ext>
            </c:extLst>
          </c:dPt>
          <c:dPt>
            <c:idx val="88"/>
            <c:invertIfNegative val="1"/>
            <c:bubble3D val="0"/>
            <c:spPr>
              <a:solidFill>
                <a:srgbClr val="00A097"/>
              </a:solidFill>
            </c:spPr>
            <c:extLst>
              <c:ext xmlns:c16="http://schemas.microsoft.com/office/drawing/2014/chart" uri="{C3380CC4-5D6E-409C-BE32-E72D297353CC}">
                <c16:uniqueId val="{000000B3-2993-41DE-A2CB-63102DE87051}"/>
              </c:ext>
            </c:extLst>
          </c:dPt>
          <c:dPt>
            <c:idx val="89"/>
            <c:invertIfNegative val="1"/>
            <c:bubble3D val="0"/>
            <c:spPr>
              <a:solidFill>
                <a:srgbClr val="00A097"/>
              </a:solidFill>
            </c:spPr>
            <c:extLst>
              <c:ext xmlns:c16="http://schemas.microsoft.com/office/drawing/2014/chart" uri="{C3380CC4-5D6E-409C-BE32-E72D297353CC}">
                <c16:uniqueId val="{000000B5-2993-41DE-A2CB-63102DE87051}"/>
              </c:ext>
            </c:extLst>
          </c:dPt>
          <c:dPt>
            <c:idx val="90"/>
            <c:invertIfNegative val="1"/>
            <c:bubble3D val="0"/>
            <c:spPr>
              <a:solidFill>
                <a:srgbClr val="00A097"/>
              </a:solidFill>
            </c:spPr>
            <c:extLst>
              <c:ext xmlns:c16="http://schemas.microsoft.com/office/drawing/2014/chart" uri="{C3380CC4-5D6E-409C-BE32-E72D297353CC}">
                <c16:uniqueId val="{000000B7-2993-41DE-A2CB-63102DE87051}"/>
              </c:ext>
            </c:extLst>
          </c:dPt>
          <c:dPt>
            <c:idx val="91"/>
            <c:invertIfNegative val="1"/>
            <c:bubble3D val="0"/>
            <c:spPr>
              <a:solidFill>
                <a:srgbClr val="00A097"/>
              </a:solidFill>
            </c:spPr>
            <c:extLst>
              <c:ext xmlns:c16="http://schemas.microsoft.com/office/drawing/2014/chart" uri="{C3380CC4-5D6E-409C-BE32-E72D297353CC}">
                <c16:uniqueId val="{000000B9-2993-41DE-A2CB-63102DE87051}"/>
              </c:ext>
            </c:extLst>
          </c:dPt>
          <c:dPt>
            <c:idx val="92"/>
            <c:invertIfNegative val="1"/>
            <c:bubble3D val="0"/>
            <c:spPr>
              <a:solidFill>
                <a:srgbClr val="00A097"/>
              </a:solidFill>
            </c:spPr>
            <c:extLst>
              <c:ext xmlns:c16="http://schemas.microsoft.com/office/drawing/2014/chart" uri="{C3380CC4-5D6E-409C-BE32-E72D297353CC}">
                <c16:uniqueId val="{000000BB-2993-41DE-A2CB-63102DE87051}"/>
              </c:ext>
            </c:extLst>
          </c:dPt>
          <c:dPt>
            <c:idx val="93"/>
            <c:invertIfNegative val="1"/>
            <c:bubble3D val="0"/>
            <c:spPr>
              <a:solidFill>
                <a:srgbClr val="00A097"/>
              </a:solidFill>
            </c:spPr>
            <c:extLst>
              <c:ext xmlns:c16="http://schemas.microsoft.com/office/drawing/2014/chart" uri="{C3380CC4-5D6E-409C-BE32-E72D297353CC}">
                <c16:uniqueId val="{000000BD-2993-41DE-A2CB-63102DE87051}"/>
              </c:ext>
            </c:extLst>
          </c:dPt>
          <c:dPt>
            <c:idx val="94"/>
            <c:invertIfNegative val="1"/>
            <c:bubble3D val="0"/>
            <c:spPr>
              <a:solidFill>
                <a:srgbClr val="00A097"/>
              </a:solidFill>
            </c:spPr>
            <c:extLst>
              <c:ext xmlns:c16="http://schemas.microsoft.com/office/drawing/2014/chart" uri="{C3380CC4-5D6E-409C-BE32-E72D297353CC}">
                <c16:uniqueId val="{000000BF-2993-41DE-A2CB-63102DE87051}"/>
              </c:ext>
            </c:extLst>
          </c:dPt>
          <c:dPt>
            <c:idx val="95"/>
            <c:invertIfNegative val="1"/>
            <c:bubble3D val="0"/>
            <c:spPr>
              <a:solidFill>
                <a:srgbClr val="00A097"/>
              </a:solidFill>
            </c:spPr>
            <c:extLst>
              <c:ext xmlns:c16="http://schemas.microsoft.com/office/drawing/2014/chart" uri="{C3380CC4-5D6E-409C-BE32-E72D297353CC}">
                <c16:uniqueId val="{000000C1-2993-41DE-A2CB-63102DE87051}"/>
              </c:ext>
            </c:extLst>
          </c:dPt>
          <c:dPt>
            <c:idx val="96"/>
            <c:invertIfNegative val="1"/>
            <c:bubble3D val="0"/>
            <c:spPr>
              <a:solidFill>
                <a:srgbClr val="00A097"/>
              </a:solidFill>
            </c:spPr>
            <c:extLst>
              <c:ext xmlns:c16="http://schemas.microsoft.com/office/drawing/2014/chart" uri="{C3380CC4-5D6E-409C-BE32-E72D297353CC}">
                <c16:uniqueId val="{000000C3-2993-41DE-A2CB-63102DE87051}"/>
              </c:ext>
            </c:extLst>
          </c:dPt>
          <c:dPt>
            <c:idx val="97"/>
            <c:invertIfNegative val="1"/>
            <c:bubble3D val="0"/>
            <c:spPr>
              <a:solidFill>
                <a:srgbClr val="00A097"/>
              </a:solidFill>
            </c:spPr>
            <c:extLst>
              <c:ext xmlns:c16="http://schemas.microsoft.com/office/drawing/2014/chart" uri="{C3380CC4-5D6E-409C-BE32-E72D297353CC}">
                <c16:uniqueId val="{000000C5-2993-41DE-A2CB-63102DE87051}"/>
              </c:ext>
            </c:extLst>
          </c:dPt>
          <c:dPt>
            <c:idx val="98"/>
            <c:invertIfNegative val="1"/>
            <c:bubble3D val="0"/>
            <c:spPr>
              <a:solidFill>
                <a:srgbClr val="00A097"/>
              </a:solidFill>
            </c:spPr>
            <c:extLst>
              <c:ext xmlns:c16="http://schemas.microsoft.com/office/drawing/2014/chart" uri="{C3380CC4-5D6E-409C-BE32-E72D297353CC}">
                <c16:uniqueId val="{000000C7-2993-41DE-A2CB-63102DE87051}"/>
              </c:ext>
            </c:extLst>
          </c:dPt>
          <c:dPt>
            <c:idx val="99"/>
            <c:invertIfNegative val="1"/>
            <c:bubble3D val="0"/>
            <c:spPr>
              <a:solidFill>
                <a:srgbClr val="00A097"/>
              </a:solidFill>
            </c:spPr>
            <c:extLst>
              <c:ext xmlns:c16="http://schemas.microsoft.com/office/drawing/2014/chart" uri="{C3380CC4-5D6E-409C-BE32-E72D297353CC}">
                <c16:uniqueId val="{000000C9-2993-41DE-A2CB-63102DE87051}"/>
              </c:ext>
            </c:extLst>
          </c:dPt>
          <c:dPt>
            <c:idx val="100"/>
            <c:invertIfNegative val="1"/>
            <c:bubble3D val="0"/>
            <c:spPr>
              <a:solidFill>
                <a:srgbClr val="00A097"/>
              </a:solidFill>
            </c:spPr>
            <c:extLst>
              <c:ext xmlns:c16="http://schemas.microsoft.com/office/drawing/2014/chart" uri="{C3380CC4-5D6E-409C-BE32-E72D297353CC}">
                <c16:uniqueId val="{000000CB-2993-41DE-A2CB-63102DE87051}"/>
              </c:ext>
            </c:extLst>
          </c:dPt>
          <c:dPt>
            <c:idx val="101"/>
            <c:invertIfNegative val="1"/>
            <c:bubble3D val="0"/>
            <c:spPr>
              <a:solidFill>
                <a:srgbClr val="00A097"/>
              </a:solidFill>
            </c:spPr>
            <c:extLst>
              <c:ext xmlns:c16="http://schemas.microsoft.com/office/drawing/2014/chart" uri="{C3380CC4-5D6E-409C-BE32-E72D297353CC}">
                <c16:uniqueId val="{000000CD-2993-41DE-A2CB-63102DE87051}"/>
              </c:ext>
            </c:extLst>
          </c:dPt>
          <c:dPt>
            <c:idx val="102"/>
            <c:invertIfNegative val="1"/>
            <c:bubble3D val="0"/>
            <c:spPr>
              <a:solidFill>
                <a:srgbClr val="00A097"/>
              </a:solidFill>
            </c:spPr>
            <c:extLst>
              <c:ext xmlns:c16="http://schemas.microsoft.com/office/drawing/2014/chart" uri="{C3380CC4-5D6E-409C-BE32-E72D297353CC}">
                <c16:uniqueId val="{000000CF-2993-41DE-A2CB-63102DE87051}"/>
              </c:ext>
            </c:extLst>
          </c:dPt>
          <c:dPt>
            <c:idx val="103"/>
            <c:invertIfNegative val="1"/>
            <c:bubble3D val="0"/>
            <c:spPr>
              <a:solidFill>
                <a:srgbClr val="00A097"/>
              </a:solidFill>
            </c:spPr>
            <c:extLst>
              <c:ext xmlns:c16="http://schemas.microsoft.com/office/drawing/2014/chart" uri="{C3380CC4-5D6E-409C-BE32-E72D297353CC}">
                <c16:uniqueId val="{000000D1-2993-41DE-A2CB-63102DE87051}"/>
              </c:ext>
            </c:extLst>
          </c:dPt>
          <c:dPt>
            <c:idx val="104"/>
            <c:invertIfNegative val="1"/>
            <c:bubble3D val="0"/>
            <c:spPr>
              <a:solidFill>
                <a:srgbClr val="00A097"/>
              </a:solidFill>
            </c:spPr>
            <c:extLst>
              <c:ext xmlns:c16="http://schemas.microsoft.com/office/drawing/2014/chart" uri="{C3380CC4-5D6E-409C-BE32-E72D297353CC}">
                <c16:uniqueId val="{000000D3-2993-41DE-A2CB-63102DE87051}"/>
              </c:ext>
            </c:extLst>
          </c:dPt>
          <c:dPt>
            <c:idx val="105"/>
            <c:invertIfNegative val="1"/>
            <c:bubble3D val="0"/>
            <c:spPr>
              <a:solidFill>
                <a:srgbClr val="00A097"/>
              </a:solidFill>
            </c:spPr>
            <c:extLst>
              <c:ext xmlns:c16="http://schemas.microsoft.com/office/drawing/2014/chart" uri="{C3380CC4-5D6E-409C-BE32-E72D297353CC}">
                <c16:uniqueId val="{000000D5-2993-41DE-A2CB-63102DE87051}"/>
              </c:ext>
            </c:extLst>
          </c:dPt>
          <c:dPt>
            <c:idx val="106"/>
            <c:invertIfNegative val="1"/>
            <c:bubble3D val="0"/>
            <c:spPr>
              <a:solidFill>
                <a:srgbClr val="00A097"/>
              </a:solidFill>
            </c:spPr>
            <c:extLst>
              <c:ext xmlns:c16="http://schemas.microsoft.com/office/drawing/2014/chart" uri="{C3380CC4-5D6E-409C-BE32-E72D297353CC}">
                <c16:uniqueId val="{000000D7-2993-41DE-A2CB-63102DE87051}"/>
              </c:ext>
            </c:extLst>
          </c:dPt>
          <c:dPt>
            <c:idx val="107"/>
            <c:invertIfNegative val="1"/>
            <c:bubble3D val="0"/>
            <c:spPr>
              <a:solidFill>
                <a:srgbClr val="00A097"/>
              </a:solidFill>
            </c:spPr>
            <c:extLst>
              <c:ext xmlns:c16="http://schemas.microsoft.com/office/drawing/2014/chart" uri="{C3380CC4-5D6E-409C-BE32-E72D297353CC}">
                <c16:uniqueId val="{000000D9-2993-41DE-A2CB-63102DE87051}"/>
              </c:ext>
            </c:extLst>
          </c:dPt>
          <c:dPt>
            <c:idx val="108"/>
            <c:invertIfNegative val="1"/>
            <c:bubble3D val="0"/>
            <c:spPr>
              <a:solidFill>
                <a:srgbClr val="00A097"/>
              </a:solidFill>
            </c:spPr>
            <c:extLst>
              <c:ext xmlns:c16="http://schemas.microsoft.com/office/drawing/2014/chart" uri="{C3380CC4-5D6E-409C-BE32-E72D297353CC}">
                <c16:uniqueId val="{000000DB-2993-41DE-A2CB-63102DE87051}"/>
              </c:ext>
            </c:extLst>
          </c:dPt>
          <c:dPt>
            <c:idx val="109"/>
            <c:invertIfNegative val="1"/>
            <c:bubble3D val="0"/>
            <c:spPr>
              <a:solidFill>
                <a:srgbClr val="00A097"/>
              </a:solidFill>
            </c:spPr>
            <c:extLst>
              <c:ext xmlns:c16="http://schemas.microsoft.com/office/drawing/2014/chart" uri="{C3380CC4-5D6E-409C-BE32-E72D297353CC}">
                <c16:uniqueId val="{000000DD-2993-41DE-A2CB-63102DE87051}"/>
              </c:ext>
            </c:extLst>
          </c:dPt>
          <c:dPt>
            <c:idx val="110"/>
            <c:invertIfNegative val="1"/>
            <c:bubble3D val="0"/>
            <c:spPr>
              <a:solidFill>
                <a:srgbClr val="00A097"/>
              </a:solidFill>
            </c:spPr>
            <c:extLst>
              <c:ext xmlns:c16="http://schemas.microsoft.com/office/drawing/2014/chart" uri="{C3380CC4-5D6E-409C-BE32-E72D297353CC}">
                <c16:uniqueId val="{000000DF-2993-41DE-A2CB-63102DE87051}"/>
              </c:ext>
            </c:extLst>
          </c:dPt>
          <c:dPt>
            <c:idx val="111"/>
            <c:invertIfNegative val="1"/>
            <c:bubble3D val="0"/>
            <c:spPr>
              <a:solidFill>
                <a:srgbClr val="00A097"/>
              </a:solidFill>
            </c:spPr>
            <c:extLst>
              <c:ext xmlns:c16="http://schemas.microsoft.com/office/drawing/2014/chart" uri="{C3380CC4-5D6E-409C-BE32-E72D297353CC}">
                <c16:uniqueId val="{000000E1-2993-41DE-A2CB-63102DE87051}"/>
              </c:ext>
            </c:extLst>
          </c:dPt>
          <c:dPt>
            <c:idx val="112"/>
            <c:invertIfNegative val="1"/>
            <c:bubble3D val="0"/>
            <c:spPr>
              <a:solidFill>
                <a:srgbClr val="00A097"/>
              </a:solidFill>
            </c:spPr>
            <c:extLst>
              <c:ext xmlns:c16="http://schemas.microsoft.com/office/drawing/2014/chart" uri="{C3380CC4-5D6E-409C-BE32-E72D297353CC}">
                <c16:uniqueId val="{000000E3-2993-41DE-A2CB-63102DE87051}"/>
              </c:ext>
            </c:extLst>
          </c:dPt>
          <c:dPt>
            <c:idx val="113"/>
            <c:invertIfNegative val="1"/>
            <c:bubble3D val="0"/>
            <c:spPr>
              <a:solidFill>
                <a:srgbClr val="00A097"/>
              </a:solidFill>
            </c:spPr>
            <c:extLst>
              <c:ext xmlns:c16="http://schemas.microsoft.com/office/drawing/2014/chart" uri="{C3380CC4-5D6E-409C-BE32-E72D297353CC}">
                <c16:uniqueId val="{000000E5-2993-41DE-A2CB-63102DE87051}"/>
              </c:ext>
            </c:extLst>
          </c:dPt>
          <c:dPt>
            <c:idx val="114"/>
            <c:invertIfNegative val="1"/>
            <c:bubble3D val="0"/>
            <c:spPr>
              <a:solidFill>
                <a:srgbClr val="00A097"/>
              </a:solidFill>
            </c:spPr>
            <c:extLst>
              <c:ext xmlns:c16="http://schemas.microsoft.com/office/drawing/2014/chart" uri="{C3380CC4-5D6E-409C-BE32-E72D297353CC}">
                <c16:uniqueId val="{000000E7-2993-41DE-A2CB-63102DE87051}"/>
              </c:ext>
            </c:extLst>
          </c:dPt>
          <c:dPt>
            <c:idx val="115"/>
            <c:invertIfNegative val="1"/>
            <c:bubble3D val="0"/>
            <c:spPr>
              <a:solidFill>
                <a:srgbClr val="00A097"/>
              </a:solidFill>
            </c:spPr>
            <c:extLst>
              <c:ext xmlns:c16="http://schemas.microsoft.com/office/drawing/2014/chart" uri="{C3380CC4-5D6E-409C-BE32-E72D297353CC}">
                <c16:uniqueId val="{000000E9-2993-41DE-A2CB-63102DE87051}"/>
              </c:ext>
            </c:extLst>
          </c:dPt>
          <c:dPt>
            <c:idx val="116"/>
            <c:invertIfNegative val="1"/>
            <c:bubble3D val="0"/>
            <c:spPr>
              <a:solidFill>
                <a:srgbClr val="7ECAC4"/>
              </a:solidFill>
            </c:spPr>
            <c:extLst>
              <c:ext xmlns:c16="http://schemas.microsoft.com/office/drawing/2014/chart" uri="{C3380CC4-5D6E-409C-BE32-E72D297353CC}">
                <c16:uniqueId val="{000000EB-2993-41DE-A2CB-63102DE87051}"/>
              </c:ext>
            </c:extLst>
          </c:dPt>
          <c:dPt>
            <c:idx val="117"/>
            <c:invertIfNegative val="1"/>
            <c:bubble3D val="0"/>
            <c:spPr>
              <a:solidFill>
                <a:srgbClr val="7ECAC4"/>
              </a:solidFill>
            </c:spPr>
            <c:extLst>
              <c:ext xmlns:c16="http://schemas.microsoft.com/office/drawing/2014/chart" uri="{C3380CC4-5D6E-409C-BE32-E72D297353CC}">
                <c16:uniqueId val="{000000ED-2993-41DE-A2CB-63102DE87051}"/>
              </c:ext>
            </c:extLst>
          </c:dPt>
          <c:dPt>
            <c:idx val="118"/>
            <c:invertIfNegative val="1"/>
            <c:bubble3D val="0"/>
            <c:spPr>
              <a:solidFill>
                <a:srgbClr val="7ECAC4"/>
              </a:solidFill>
            </c:spPr>
            <c:extLst>
              <c:ext xmlns:c16="http://schemas.microsoft.com/office/drawing/2014/chart" uri="{C3380CC4-5D6E-409C-BE32-E72D297353CC}">
                <c16:uniqueId val="{000000EF-2993-41DE-A2CB-63102DE87051}"/>
              </c:ext>
            </c:extLst>
          </c:dPt>
          <c:dPt>
            <c:idx val="119"/>
            <c:invertIfNegative val="1"/>
            <c:bubble3D val="0"/>
            <c:spPr>
              <a:solidFill>
                <a:srgbClr val="7ECAC4"/>
              </a:solidFill>
            </c:spPr>
            <c:extLst>
              <c:ext xmlns:c16="http://schemas.microsoft.com/office/drawing/2014/chart" uri="{C3380CC4-5D6E-409C-BE32-E72D297353CC}">
                <c16:uniqueId val="{000000F1-2993-41DE-A2CB-63102DE87051}"/>
              </c:ext>
            </c:extLst>
          </c:dPt>
          <c:dPt>
            <c:idx val="120"/>
            <c:invertIfNegative val="1"/>
            <c:bubble3D val="0"/>
            <c:spPr>
              <a:solidFill>
                <a:srgbClr val="7ECAC4"/>
              </a:solidFill>
            </c:spPr>
            <c:extLst>
              <c:ext xmlns:c16="http://schemas.microsoft.com/office/drawing/2014/chart" uri="{C3380CC4-5D6E-409C-BE32-E72D297353CC}">
                <c16:uniqueId val="{000000F3-2993-41DE-A2CB-63102DE87051}"/>
              </c:ext>
            </c:extLst>
          </c:dPt>
          <c:dPt>
            <c:idx val="121"/>
            <c:invertIfNegative val="1"/>
            <c:bubble3D val="0"/>
            <c:spPr>
              <a:solidFill>
                <a:srgbClr val="7ECAC4"/>
              </a:solidFill>
            </c:spPr>
            <c:extLst>
              <c:ext xmlns:c16="http://schemas.microsoft.com/office/drawing/2014/chart" uri="{C3380CC4-5D6E-409C-BE32-E72D297353CC}">
                <c16:uniqueId val="{000000F5-2993-41DE-A2CB-63102DE87051}"/>
              </c:ext>
            </c:extLst>
          </c:dPt>
          <c:dPt>
            <c:idx val="122"/>
            <c:invertIfNegative val="1"/>
            <c:bubble3D val="0"/>
            <c:spPr>
              <a:solidFill>
                <a:srgbClr val="7ECAC4"/>
              </a:solidFill>
            </c:spPr>
            <c:extLst>
              <c:ext xmlns:c16="http://schemas.microsoft.com/office/drawing/2014/chart" uri="{C3380CC4-5D6E-409C-BE32-E72D297353CC}">
                <c16:uniqueId val="{000000F7-2993-41DE-A2CB-63102DE87051}"/>
              </c:ext>
            </c:extLst>
          </c:dPt>
          <c:dPt>
            <c:idx val="123"/>
            <c:invertIfNegative val="1"/>
            <c:bubble3D val="0"/>
            <c:spPr>
              <a:solidFill>
                <a:srgbClr val="7ECAC4"/>
              </a:solidFill>
            </c:spPr>
            <c:extLst>
              <c:ext xmlns:c16="http://schemas.microsoft.com/office/drawing/2014/chart" uri="{C3380CC4-5D6E-409C-BE32-E72D297353CC}">
                <c16:uniqueId val="{000000F9-2993-41DE-A2CB-63102DE87051}"/>
              </c:ext>
            </c:extLst>
          </c:dPt>
          <c:dPt>
            <c:idx val="124"/>
            <c:invertIfNegative val="1"/>
            <c:bubble3D val="0"/>
            <c:spPr>
              <a:solidFill>
                <a:srgbClr val="7ECAC4"/>
              </a:solidFill>
            </c:spPr>
            <c:extLst>
              <c:ext xmlns:c16="http://schemas.microsoft.com/office/drawing/2014/chart" uri="{C3380CC4-5D6E-409C-BE32-E72D297353CC}">
                <c16:uniqueId val="{000000FB-2993-41DE-A2CB-63102DE87051}"/>
              </c:ext>
            </c:extLst>
          </c:dPt>
          <c:dPt>
            <c:idx val="125"/>
            <c:invertIfNegative val="1"/>
            <c:bubble3D val="0"/>
            <c:spPr>
              <a:solidFill>
                <a:srgbClr val="7ECAC4"/>
              </a:solidFill>
            </c:spPr>
            <c:extLst>
              <c:ext xmlns:c16="http://schemas.microsoft.com/office/drawing/2014/chart" uri="{C3380CC4-5D6E-409C-BE32-E72D297353CC}">
                <c16:uniqueId val="{000000FD-2993-41DE-A2CB-63102DE87051}"/>
              </c:ext>
            </c:extLst>
          </c:dPt>
          <c:dPt>
            <c:idx val="126"/>
            <c:invertIfNegative val="1"/>
            <c:bubble3D val="0"/>
            <c:spPr>
              <a:solidFill>
                <a:srgbClr val="7ECAC4"/>
              </a:solidFill>
            </c:spPr>
            <c:extLst>
              <c:ext xmlns:c16="http://schemas.microsoft.com/office/drawing/2014/chart" uri="{C3380CC4-5D6E-409C-BE32-E72D297353CC}">
                <c16:uniqueId val="{000000FF-2993-41DE-A2CB-63102DE87051}"/>
              </c:ext>
            </c:extLst>
          </c:dPt>
          <c:dPt>
            <c:idx val="127"/>
            <c:invertIfNegative val="1"/>
            <c:bubble3D val="0"/>
            <c:spPr>
              <a:solidFill>
                <a:srgbClr val="7ECAC4"/>
              </a:solidFill>
            </c:spPr>
            <c:extLst>
              <c:ext xmlns:c16="http://schemas.microsoft.com/office/drawing/2014/chart" uri="{C3380CC4-5D6E-409C-BE32-E72D297353CC}">
                <c16:uniqueId val="{00000101-2993-41DE-A2CB-63102DE87051}"/>
              </c:ext>
            </c:extLst>
          </c:dPt>
          <c:dPt>
            <c:idx val="128"/>
            <c:invertIfNegative val="1"/>
            <c:bubble3D val="0"/>
            <c:spPr>
              <a:solidFill>
                <a:srgbClr val="7ECAC4"/>
              </a:solidFill>
            </c:spPr>
            <c:extLst>
              <c:ext xmlns:c16="http://schemas.microsoft.com/office/drawing/2014/chart" uri="{C3380CC4-5D6E-409C-BE32-E72D297353CC}">
                <c16:uniqueId val="{00000103-2993-41DE-A2CB-63102DE87051}"/>
              </c:ext>
            </c:extLst>
          </c:dPt>
          <c:dPt>
            <c:idx val="129"/>
            <c:invertIfNegative val="1"/>
            <c:bubble3D val="0"/>
            <c:spPr>
              <a:solidFill>
                <a:srgbClr val="7ECAC4"/>
              </a:solidFill>
            </c:spPr>
            <c:extLst>
              <c:ext xmlns:c16="http://schemas.microsoft.com/office/drawing/2014/chart" uri="{C3380CC4-5D6E-409C-BE32-E72D297353CC}">
                <c16:uniqueId val="{00000105-2993-41DE-A2CB-63102DE87051}"/>
              </c:ext>
            </c:extLst>
          </c:dPt>
          <c:dPt>
            <c:idx val="130"/>
            <c:invertIfNegative val="1"/>
            <c:bubble3D val="0"/>
            <c:spPr>
              <a:solidFill>
                <a:srgbClr val="7ECAC4"/>
              </a:solidFill>
            </c:spPr>
            <c:extLst>
              <c:ext xmlns:c16="http://schemas.microsoft.com/office/drawing/2014/chart" uri="{C3380CC4-5D6E-409C-BE32-E72D297353CC}">
                <c16:uniqueId val="{00000107-2993-41DE-A2CB-63102DE87051}"/>
              </c:ext>
            </c:extLst>
          </c:dPt>
          <c:dPt>
            <c:idx val="131"/>
            <c:invertIfNegative val="1"/>
            <c:bubble3D val="0"/>
            <c:spPr>
              <a:solidFill>
                <a:srgbClr val="7ECAC4"/>
              </a:solidFill>
            </c:spPr>
            <c:extLst>
              <c:ext xmlns:c16="http://schemas.microsoft.com/office/drawing/2014/chart" uri="{C3380CC4-5D6E-409C-BE32-E72D297353CC}">
                <c16:uniqueId val="{00000109-2993-41DE-A2CB-63102DE87051}"/>
              </c:ext>
            </c:extLst>
          </c:dPt>
          <c:dPt>
            <c:idx val="132"/>
            <c:invertIfNegative val="1"/>
            <c:bubble3D val="0"/>
            <c:spPr>
              <a:solidFill>
                <a:srgbClr val="7ECAC4"/>
              </a:solidFill>
            </c:spPr>
            <c:extLst>
              <c:ext xmlns:c16="http://schemas.microsoft.com/office/drawing/2014/chart" uri="{C3380CC4-5D6E-409C-BE32-E72D297353CC}">
                <c16:uniqueId val="{0000010B-2993-41DE-A2CB-63102DE87051}"/>
              </c:ext>
            </c:extLst>
          </c:dPt>
          <c:dPt>
            <c:idx val="133"/>
            <c:invertIfNegative val="1"/>
            <c:bubble3D val="0"/>
            <c:spPr>
              <a:solidFill>
                <a:srgbClr val="7ECAC4"/>
              </a:solidFill>
            </c:spPr>
            <c:extLst>
              <c:ext xmlns:c16="http://schemas.microsoft.com/office/drawing/2014/chart" uri="{C3380CC4-5D6E-409C-BE32-E72D297353CC}">
                <c16:uniqueId val="{0000010D-2993-41DE-A2CB-63102DE87051}"/>
              </c:ext>
            </c:extLst>
          </c:dPt>
          <c:dPt>
            <c:idx val="134"/>
            <c:invertIfNegative val="1"/>
            <c:bubble3D val="0"/>
            <c:spPr>
              <a:solidFill>
                <a:srgbClr val="7ECAC4"/>
              </a:solidFill>
            </c:spPr>
            <c:extLst>
              <c:ext xmlns:c16="http://schemas.microsoft.com/office/drawing/2014/chart" uri="{C3380CC4-5D6E-409C-BE32-E72D297353CC}">
                <c16:uniqueId val="{0000010F-2993-41DE-A2CB-63102DE87051}"/>
              </c:ext>
            </c:extLst>
          </c:dPt>
          <c:dPt>
            <c:idx val="135"/>
            <c:invertIfNegative val="1"/>
            <c:bubble3D val="0"/>
            <c:spPr>
              <a:solidFill>
                <a:srgbClr val="7ECAC4"/>
              </a:solidFill>
            </c:spPr>
            <c:extLst>
              <c:ext xmlns:c16="http://schemas.microsoft.com/office/drawing/2014/chart" uri="{C3380CC4-5D6E-409C-BE32-E72D297353CC}">
                <c16:uniqueId val="{00000111-2993-41DE-A2CB-63102DE87051}"/>
              </c:ext>
            </c:extLst>
          </c:dPt>
          <c:dPt>
            <c:idx val="136"/>
            <c:invertIfNegative val="1"/>
            <c:bubble3D val="0"/>
            <c:spPr>
              <a:solidFill>
                <a:srgbClr val="7ECAC4"/>
              </a:solidFill>
            </c:spPr>
            <c:extLst>
              <c:ext xmlns:c16="http://schemas.microsoft.com/office/drawing/2014/chart" uri="{C3380CC4-5D6E-409C-BE32-E72D297353CC}">
                <c16:uniqueId val="{00000113-2993-41DE-A2CB-63102DE87051}"/>
              </c:ext>
            </c:extLst>
          </c:dPt>
          <c:dPt>
            <c:idx val="137"/>
            <c:invertIfNegative val="1"/>
            <c:bubble3D val="0"/>
            <c:spPr>
              <a:solidFill>
                <a:srgbClr val="7ECAC4"/>
              </a:solidFill>
            </c:spPr>
            <c:extLst>
              <c:ext xmlns:c16="http://schemas.microsoft.com/office/drawing/2014/chart" uri="{C3380CC4-5D6E-409C-BE32-E72D297353CC}">
                <c16:uniqueId val="{00000115-2993-41DE-A2CB-63102DE87051}"/>
              </c:ext>
            </c:extLst>
          </c:dPt>
          <c:dPt>
            <c:idx val="138"/>
            <c:invertIfNegative val="1"/>
            <c:bubble3D val="0"/>
            <c:spPr>
              <a:solidFill>
                <a:srgbClr val="7ECAC4"/>
              </a:solidFill>
            </c:spPr>
            <c:extLst>
              <c:ext xmlns:c16="http://schemas.microsoft.com/office/drawing/2014/chart" uri="{C3380CC4-5D6E-409C-BE32-E72D297353CC}">
                <c16:uniqueId val="{00000117-2993-41DE-A2CB-63102DE87051}"/>
              </c:ext>
            </c:extLst>
          </c:dPt>
          <c:dPt>
            <c:idx val="139"/>
            <c:invertIfNegative val="1"/>
            <c:bubble3D val="0"/>
            <c:spPr>
              <a:solidFill>
                <a:srgbClr val="7ECAC4"/>
              </a:solidFill>
            </c:spPr>
            <c:extLst>
              <c:ext xmlns:c16="http://schemas.microsoft.com/office/drawing/2014/chart" uri="{C3380CC4-5D6E-409C-BE32-E72D297353CC}">
                <c16:uniqueId val="{00000119-2993-41DE-A2CB-63102DE87051}"/>
              </c:ext>
            </c:extLst>
          </c:dPt>
          <c:dPt>
            <c:idx val="140"/>
            <c:invertIfNegative val="1"/>
            <c:bubble3D val="0"/>
            <c:spPr>
              <a:solidFill>
                <a:srgbClr val="7ECAC4"/>
              </a:solidFill>
            </c:spPr>
            <c:extLst>
              <c:ext xmlns:c16="http://schemas.microsoft.com/office/drawing/2014/chart" uri="{C3380CC4-5D6E-409C-BE32-E72D297353CC}">
                <c16:uniqueId val="{0000011B-2993-41DE-A2CB-63102DE87051}"/>
              </c:ext>
            </c:extLst>
          </c:dPt>
          <c:dPt>
            <c:idx val="141"/>
            <c:invertIfNegative val="1"/>
            <c:bubble3D val="0"/>
            <c:spPr>
              <a:solidFill>
                <a:srgbClr val="7ECAC4"/>
              </a:solidFill>
            </c:spPr>
            <c:extLst>
              <c:ext xmlns:c16="http://schemas.microsoft.com/office/drawing/2014/chart" uri="{C3380CC4-5D6E-409C-BE32-E72D297353CC}">
                <c16:uniqueId val="{0000011D-2993-41DE-A2CB-63102DE87051}"/>
              </c:ext>
            </c:extLst>
          </c:dPt>
          <c:dPt>
            <c:idx val="142"/>
            <c:invertIfNegative val="1"/>
            <c:bubble3D val="0"/>
            <c:spPr>
              <a:solidFill>
                <a:srgbClr val="7ECAC4"/>
              </a:solidFill>
            </c:spPr>
            <c:extLst>
              <c:ext xmlns:c16="http://schemas.microsoft.com/office/drawing/2014/chart" uri="{C3380CC4-5D6E-409C-BE32-E72D297353CC}">
                <c16:uniqueId val="{0000011F-2993-41DE-A2CB-63102DE87051}"/>
              </c:ext>
            </c:extLst>
          </c:dPt>
          <c:dPt>
            <c:idx val="143"/>
            <c:invertIfNegative val="1"/>
            <c:bubble3D val="0"/>
            <c:spPr>
              <a:solidFill>
                <a:srgbClr val="7ECAC4"/>
              </a:solidFill>
            </c:spPr>
            <c:extLst>
              <c:ext xmlns:c16="http://schemas.microsoft.com/office/drawing/2014/chart" uri="{C3380CC4-5D6E-409C-BE32-E72D297353CC}">
                <c16:uniqueId val="{00000121-2993-41DE-A2CB-63102DE87051}"/>
              </c:ext>
            </c:extLst>
          </c:dPt>
          <c:dPt>
            <c:idx val="144"/>
            <c:invertIfNegative val="1"/>
            <c:bubble3D val="0"/>
            <c:spPr>
              <a:solidFill>
                <a:srgbClr val="7ECAC4"/>
              </a:solidFill>
            </c:spPr>
            <c:extLst>
              <c:ext xmlns:c16="http://schemas.microsoft.com/office/drawing/2014/chart" uri="{C3380CC4-5D6E-409C-BE32-E72D297353CC}">
                <c16:uniqueId val="{00000123-2993-41DE-A2CB-63102DE87051}"/>
              </c:ext>
            </c:extLst>
          </c:dPt>
          <c:dPt>
            <c:idx val="145"/>
            <c:invertIfNegative val="1"/>
            <c:bubble3D val="0"/>
            <c:spPr>
              <a:solidFill>
                <a:srgbClr val="7ECAC4"/>
              </a:solidFill>
            </c:spPr>
            <c:extLst>
              <c:ext xmlns:c16="http://schemas.microsoft.com/office/drawing/2014/chart" uri="{C3380CC4-5D6E-409C-BE32-E72D297353CC}">
                <c16:uniqueId val="{00000125-2993-41DE-A2CB-63102DE87051}"/>
              </c:ext>
            </c:extLst>
          </c:dPt>
          <c:dPt>
            <c:idx val="146"/>
            <c:invertIfNegative val="1"/>
            <c:bubble3D val="0"/>
            <c:spPr>
              <a:solidFill>
                <a:srgbClr val="7ECAC4"/>
              </a:solidFill>
            </c:spPr>
            <c:extLst>
              <c:ext xmlns:c16="http://schemas.microsoft.com/office/drawing/2014/chart" uri="{C3380CC4-5D6E-409C-BE32-E72D297353CC}">
                <c16:uniqueId val="{00000127-2993-41DE-A2CB-63102DE87051}"/>
              </c:ext>
            </c:extLst>
          </c:dPt>
          <c:dPt>
            <c:idx val="147"/>
            <c:invertIfNegative val="1"/>
            <c:bubble3D val="0"/>
            <c:spPr>
              <a:solidFill>
                <a:srgbClr val="7ECAC4"/>
              </a:solidFill>
            </c:spPr>
            <c:extLst>
              <c:ext xmlns:c16="http://schemas.microsoft.com/office/drawing/2014/chart" uri="{C3380CC4-5D6E-409C-BE32-E72D297353CC}">
                <c16:uniqueId val="{00000129-2993-41DE-A2CB-63102DE87051}"/>
              </c:ext>
            </c:extLst>
          </c:dPt>
          <c:dPt>
            <c:idx val="148"/>
            <c:invertIfNegative val="1"/>
            <c:bubble3D val="0"/>
            <c:spPr>
              <a:solidFill>
                <a:srgbClr val="7ECAC4"/>
              </a:solidFill>
            </c:spPr>
            <c:extLst>
              <c:ext xmlns:c16="http://schemas.microsoft.com/office/drawing/2014/chart" uri="{C3380CC4-5D6E-409C-BE32-E72D297353CC}">
                <c16:uniqueId val="{0000012B-2993-41DE-A2CB-63102DE87051}"/>
              </c:ext>
            </c:extLst>
          </c:dPt>
          <c:dPt>
            <c:idx val="149"/>
            <c:invertIfNegative val="1"/>
            <c:bubble3D val="0"/>
            <c:spPr>
              <a:solidFill>
                <a:srgbClr val="7ECAC4"/>
              </a:solidFill>
            </c:spPr>
            <c:extLst>
              <c:ext xmlns:c16="http://schemas.microsoft.com/office/drawing/2014/chart" uri="{C3380CC4-5D6E-409C-BE32-E72D297353CC}">
                <c16:uniqueId val="{0000012D-2993-41DE-A2CB-63102DE87051}"/>
              </c:ext>
            </c:extLst>
          </c:dPt>
          <c:dPt>
            <c:idx val="150"/>
            <c:invertIfNegative val="1"/>
            <c:bubble3D val="0"/>
            <c:spPr>
              <a:solidFill>
                <a:srgbClr val="7ECAC4"/>
              </a:solidFill>
            </c:spPr>
            <c:extLst>
              <c:ext xmlns:c16="http://schemas.microsoft.com/office/drawing/2014/chart" uri="{C3380CC4-5D6E-409C-BE32-E72D297353CC}">
                <c16:uniqueId val="{0000012F-2993-41DE-A2CB-63102DE87051}"/>
              </c:ext>
            </c:extLst>
          </c:dPt>
          <c:dPt>
            <c:idx val="151"/>
            <c:invertIfNegative val="1"/>
            <c:bubble3D val="0"/>
            <c:spPr>
              <a:solidFill>
                <a:srgbClr val="7ECAC4"/>
              </a:solidFill>
            </c:spPr>
            <c:extLst>
              <c:ext xmlns:c16="http://schemas.microsoft.com/office/drawing/2014/chart" uri="{C3380CC4-5D6E-409C-BE32-E72D297353CC}">
                <c16:uniqueId val="{00000131-2993-41DE-A2CB-63102DE87051}"/>
              </c:ext>
            </c:extLst>
          </c:dPt>
          <c:dPt>
            <c:idx val="152"/>
            <c:invertIfNegative val="1"/>
            <c:bubble3D val="0"/>
            <c:spPr>
              <a:solidFill>
                <a:srgbClr val="7ECAC4"/>
              </a:solidFill>
            </c:spPr>
            <c:extLst>
              <c:ext xmlns:c16="http://schemas.microsoft.com/office/drawing/2014/chart" uri="{C3380CC4-5D6E-409C-BE32-E72D297353CC}">
                <c16:uniqueId val="{00000133-2993-41DE-A2CB-63102DE87051}"/>
              </c:ext>
            </c:extLst>
          </c:dPt>
          <c:dPt>
            <c:idx val="153"/>
            <c:invertIfNegative val="1"/>
            <c:bubble3D val="0"/>
            <c:spPr>
              <a:solidFill>
                <a:srgbClr val="7ECAC4"/>
              </a:solidFill>
            </c:spPr>
            <c:extLst>
              <c:ext xmlns:c16="http://schemas.microsoft.com/office/drawing/2014/chart" uri="{C3380CC4-5D6E-409C-BE32-E72D297353CC}">
                <c16:uniqueId val="{00000135-2993-41DE-A2CB-63102DE87051}"/>
              </c:ext>
            </c:extLst>
          </c:dPt>
          <c:dPt>
            <c:idx val="154"/>
            <c:invertIfNegative val="1"/>
            <c:bubble3D val="0"/>
            <c:spPr>
              <a:solidFill>
                <a:srgbClr val="7ECAC4"/>
              </a:solidFill>
            </c:spPr>
            <c:extLst>
              <c:ext xmlns:c16="http://schemas.microsoft.com/office/drawing/2014/chart" uri="{C3380CC4-5D6E-409C-BE32-E72D297353CC}">
                <c16:uniqueId val="{00000137-2993-41DE-A2CB-63102DE87051}"/>
              </c:ext>
            </c:extLst>
          </c:dPt>
          <c:dPt>
            <c:idx val="155"/>
            <c:invertIfNegative val="1"/>
            <c:bubble3D val="0"/>
            <c:spPr>
              <a:solidFill>
                <a:srgbClr val="7ECAC4"/>
              </a:solidFill>
            </c:spPr>
            <c:extLst>
              <c:ext xmlns:c16="http://schemas.microsoft.com/office/drawing/2014/chart" uri="{C3380CC4-5D6E-409C-BE32-E72D297353CC}">
                <c16:uniqueId val="{00000139-2993-41DE-A2CB-63102DE87051}"/>
              </c:ext>
            </c:extLst>
          </c:dPt>
          <c:dPt>
            <c:idx val="156"/>
            <c:invertIfNegative val="1"/>
            <c:bubble3D val="0"/>
            <c:spPr>
              <a:solidFill>
                <a:srgbClr val="7ECAC4"/>
              </a:solidFill>
            </c:spPr>
            <c:extLst>
              <c:ext xmlns:c16="http://schemas.microsoft.com/office/drawing/2014/chart" uri="{C3380CC4-5D6E-409C-BE32-E72D297353CC}">
                <c16:uniqueId val="{0000013B-2993-41DE-A2CB-63102DE87051}"/>
              </c:ext>
            </c:extLst>
          </c:dPt>
          <c:dPt>
            <c:idx val="157"/>
            <c:invertIfNegative val="1"/>
            <c:bubble3D val="0"/>
            <c:spPr>
              <a:solidFill>
                <a:srgbClr val="7ECAC4"/>
              </a:solidFill>
            </c:spPr>
            <c:extLst>
              <c:ext xmlns:c16="http://schemas.microsoft.com/office/drawing/2014/chart" uri="{C3380CC4-5D6E-409C-BE32-E72D297353CC}">
                <c16:uniqueId val="{0000013D-2993-41DE-A2CB-63102DE87051}"/>
              </c:ext>
            </c:extLst>
          </c:dPt>
          <c:dPt>
            <c:idx val="158"/>
            <c:invertIfNegative val="1"/>
            <c:bubble3D val="0"/>
            <c:spPr>
              <a:solidFill>
                <a:srgbClr val="7ECAC4"/>
              </a:solidFill>
            </c:spPr>
            <c:extLst>
              <c:ext xmlns:c16="http://schemas.microsoft.com/office/drawing/2014/chart" uri="{C3380CC4-5D6E-409C-BE32-E72D297353CC}">
                <c16:uniqueId val="{0000013F-2993-41DE-A2CB-63102DE87051}"/>
              </c:ext>
            </c:extLst>
          </c:dPt>
          <c:dPt>
            <c:idx val="159"/>
            <c:invertIfNegative val="1"/>
            <c:bubble3D val="0"/>
            <c:spPr>
              <a:solidFill>
                <a:srgbClr val="7ECAC4"/>
              </a:solidFill>
            </c:spPr>
            <c:extLst>
              <c:ext xmlns:c16="http://schemas.microsoft.com/office/drawing/2014/chart" uri="{C3380CC4-5D6E-409C-BE32-E72D297353CC}">
                <c16:uniqueId val="{00000141-2993-41DE-A2CB-63102DE87051}"/>
              </c:ext>
            </c:extLst>
          </c:dPt>
          <c:dPt>
            <c:idx val="160"/>
            <c:invertIfNegative val="1"/>
            <c:bubble3D val="0"/>
            <c:spPr>
              <a:solidFill>
                <a:srgbClr val="7ECAC4"/>
              </a:solidFill>
            </c:spPr>
            <c:extLst>
              <c:ext xmlns:c16="http://schemas.microsoft.com/office/drawing/2014/chart" uri="{C3380CC4-5D6E-409C-BE32-E72D297353CC}">
                <c16:uniqueId val="{00000143-2993-41DE-A2CB-63102DE87051}"/>
              </c:ext>
            </c:extLst>
          </c:dPt>
          <c:dPt>
            <c:idx val="161"/>
            <c:invertIfNegative val="1"/>
            <c:bubble3D val="0"/>
            <c:spPr>
              <a:solidFill>
                <a:srgbClr val="7ECAC4"/>
              </a:solidFill>
            </c:spPr>
            <c:extLst>
              <c:ext xmlns:c16="http://schemas.microsoft.com/office/drawing/2014/chart" uri="{C3380CC4-5D6E-409C-BE32-E72D297353CC}">
                <c16:uniqueId val="{00000145-2993-41DE-A2CB-63102DE87051}"/>
              </c:ext>
            </c:extLst>
          </c:dPt>
          <c:dPt>
            <c:idx val="162"/>
            <c:invertIfNegative val="1"/>
            <c:bubble3D val="0"/>
            <c:spPr>
              <a:solidFill>
                <a:srgbClr val="7ECAC4"/>
              </a:solidFill>
            </c:spPr>
            <c:extLst>
              <c:ext xmlns:c16="http://schemas.microsoft.com/office/drawing/2014/chart" uri="{C3380CC4-5D6E-409C-BE32-E72D297353CC}">
                <c16:uniqueId val="{00000147-2993-41DE-A2CB-63102DE87051}"/>
              </c:ext>
            </c:extLst>
          </c:dPt>
          <c:dPt>
            <c:idx val="163"/>
            <c:invertIfNegative val="1"/>
            <c:bubble3D val="0"/>
            <c:spPr>
              <a:solidFill>
                <a:srgbClr val="7ECAC4"/>
              </a:solidFill>
            </c:spPr>
            <c:extLst>
              <c:ext xmlns:c16="http://schemas.microsoft.com/office/drawing/2014/chart" uri="{C3380CC4-5D6E-409C-BE32-E72D297353CC}">
                <c16:uniqueId val="{00000149-2993-41DE-A2CB-63102DE87051}"/>
              </c:ext>
            </c:extLst>
          </c:dPt>
          <c:dPt>
            <c:idx val="164"/>
            <c:invertIfNegative val="1"/>
            <c:bubble3D val="0"/>
            <c:spPr>
              <a:solidFill>
                <a:srgbClr val="7ECAC4"/>
              </a:solidFill>
            </c:spPr>
            <c:extLst>
              <c:ext xmlns:c16="http://schemas.microsoft.com/office/drawing/2014/chart" uri="{C3380CC4-5D6E-409C-BE32-E72D297353CC}">
                <c16:uniqueId val="{0000014B-2993-41DE-A2CB-63102DE87051}"/>
              </c:ext>
            </c:extLst>
          </c:dPt>
          <c:dPt>
            <c:idx val="165"/>
            <c:invertIfNegative val="1"/>
            <c:bubble3D val="0"/>
            <c:spPr>
              <a:solidFill>
                <a:srgbClr val="7ECAC4"/>
              </a:solidFill>
            </c:spPr>
            <c:extLst>
              <c:ext xmlns:c16="http://schemas.microsoft.com/office/drawing/2014/chart" uri="{C3380CC4-5D6E-409C-BE32-E72D297353CC}">
                <c16:uniqueId val="{0000014D-2993-41DE-A2CB-63102DE87051}"/>
              </c:ext>
            </c:extLst>
          </c:dPt>
          <c:dPt>
            <c:idx val="166"/>
            <c:invertIfNegative val="1"/>
            <c:bubble3D val="0"/>
            <c:spPr>
              <a:solidFill>
                <a:srgbClr val="7ECAC4"/>
              </a:solidFill>
            </c:spPr>
            <c:extLst>
              <c:ext xmlns:c16="http://schemas.microsoft.com/office/drawing/2014/chart" uri="{C3380CC4-5D6E-409C-BE32-E72D297353CC}">
                <c16:uniqueId val="{0000014F-2993-41DE-A2CB-63102DE87051}"/>
              </c:ext>
            </c:extLst>
          </c:dPt>
          <c:dPt>
            <c:idx val="167"/>
            <c:invertIfNegative val="1"/>
            <c:bubble3D val="0"/>
            <c:spPr>
              <a:solidFill>
                <a:srgbClr val="7ECAC4"/>
              </a:solidFill>
            </c:spPr>
            <c:extLst>
              <c:ext xmlns:c16="http://schemas.microsoft.com/office/drawing/2014/chart" uri="{C3380CC4-5D6E-409C-BE32-E72D297353CC}">
                <c16:uniqueId val="{00000151-2993-41DE-A2CB-63102DE87051}"/>
              </c:ext>
            </c:extLst>
          </c:dPt>
          <c:dPt>
            <c:idx val="168"/>
            <c:invertIfNegative val="1"/>
            <c:bubble3D val="0"/>
            <c:spPr>
              <a:solidFill>
                <a:srgbClr val="7ECAC4"/>
              </a:solidFill>
            </c:spPr>
            <c:extLst>
              <c:ext xmlns:c16="http://schemas.microsoft.com/office/drawing/2014/chart" uri="{C3380CC4-5D6E-409C-BE32-E72D297353CC}">
                <c16:uniqueId val="{00000153-2993-41DE-A2CB-63102DE87051}"/>
              </c:ext>
            </c:extLst>
          </c:dPt>
          <c:dPt>
            <c:idx val="169"/>
            <c:invertIfNegative val="1"/>
            <c:bubble3D val="0"/>
            <c:spPr>
              <a:solidFill>
                <a:srgbClr val="7ECAC4"/>
              </a:solidFill>
            </c:spPr>
            <c:extLst>
              <c:ext xmlns:c16="http://schemas.microsoft.com/office/drawing/2014/chart" uri="{C3380CC4-5D6E-409C-BE32-E72D297353CC}">
                <c16:uniqueId val="{00000155-2993-41DE-A2CB-63102DE87051}"/>
              </c:ext>
            </c:extLst>
          </c:dPt>
          <c:dPt>
            <c:idx val="170"/>
            <c:invertIfNegative val="1"/>
            <c:bubble3D val="0"/>
            <c:spPr>
              <a:solidFill>
                <a:srgbClr val="7ECAC4"/>
              </a:solidFill>
            </c:spPr>
            <c:extLst>
              <c:ext xmlns:c16="http://schemas.microsoft.com/office/drawing/2014/chart" uri="{C3380CC4-5D6E-409C-BE32-E72D297353CC}">
                <c16:uniqueId val="{00000157-2993-41DE-A2CB-63102DE87051}"/>
              </c:ext>
            </c:extLst>
          </c:dPt>
          <c:dPt>
            <c:idx val="171"/>
            <c:invertIfNegative val="1"/>
            <c:bubble3D val="0"/>
            <c:spPr>
              <a:solidFill>
                <a:srgbClr val="7ECAC4"/>
              </a:solidFill>
            </c:spPr>
            <c:extLst>
              <c:ext xmlns:c16="http://schemas.microsoft.com/office/drawing/2014/chart" uri="{C3380CC4-5D6E-409C-BE32-E72D297353CC}">
                <c16:uniqueId val="{00000159-2993-41DE-A2CB-63102DE87051}"/>
              </c:ext>
            </c:extLst>
          </c:dPt>
          <c:dPt>
            <c:idx val="172"/>
            <c:invertIfNegative val="1"/>
            <c:bubble3D val="0"/>
            <c:spPr>
              <a:solidFill>
                <a:srgbClr val="7ECAC4"/>
              </a:solidFill>
            </c:spPr>
            <c:extLst>
              <c:ext xmlns:c16="http://schemas.microsoft.com/office/drawing/2014/chart" uri="{C3380CC4-5D6E-409C-BE32-E72D297353CC}">
                <c16:uniqueId val="{0000015B-2993-41DE-A2CB-63102DE87051}"/>
              </c:ext>
            </c:extLst>
          </c:dPt>
          <c:dPt>
            <c:idx val="173"/>
            <c:invertIfNegative val="1"/>
            <c:bubble3D val="0"/>
            <c:spPr>
              <a:solidFill>
                <a:srgbClr val="AEABAB"/>
              </a:solidFill>
            </c:spPr>
            <c:extLst>
              <c:ext xmlns:c16="http://schemas.microsoft.com/office/drawing/2014/chart" uri="{C3380CC4-5D6E-409C-BE32-E72D297353CC}">
                <c16:uniqueId val="{0000015D-2993-41DE-A2CB-63102DE87051}"/>
              </c:ext>
            </c:extLst>
          </c:dPt>
          <c:dPt>
            <c:idx val="174"/>
            <c:invertIfNegative val="1"/>
            <c:bubble3D val="0"/>
            <c:spPr>
              <a:solidFill>
                <a:srgbClr val="AEABAB"/>
              </a:solidFill>
            </c:spPr>
            <c:extLst>
              <c:ext xmlns:c16="http://schemas.microsoft.com/office/drawing/2014/chart" uri="{C3380CC4-5D6E-409C-BE32-E72D297353CC}">
                <c16:uniqueId val="{0000015F-2993-41DE-A2CB-63102DE87051}"/>
              </c:ext>
            </c:extLst>
          </c:dPt>
          <c:dPt>
            <c:idx val="175"/>
            <c:invertIfNegative val="1"/>
            <c:bubble3D val="0"/>
            <c:spPr>
              <a:solidFill>
                <a:srgbClr val="AEABAB"/>
              </a:solidFill>
            </c:spPr>
            <c:extLst>
              <c:ext xmlns:c16="http://schemas.microsoft.com/office/drawing/2014/chart" uri="{C3380CC4-5D6E-409C-BE32-E72D297353CC}">
                <c16:uniqueId val="{00000161-2993-41DE-A2CB-63102DE87051}"/>
              </c:ext>
            </c:extLst>
          </c:dPt>
          <c:dPt>
            <c:idx val="176"/>
            <c:invertIfNegative val="1"/>
            <c:bubble3D val="0"/>
            <c:spPr>
              <a:solidFill>
                <a:srgbClr val="AEABAB"/>
              </a:solidFill>
            </c:spPr>
            <c:extLst>
              <c:ext xmlns:c16="http://schemas.microsoft.com/office/drawing/2014/chart" uri="{C3380CC4-5D6E-409C-BE32-E72D297353CC}">
                <c16:uniqueId val="{00000163-2993-41DE-A2CB-63102DE87051}"/>
              </c:ext>
            </c:extLst>
          </c:dPt>
          <c:dPt>
            <c:idx val="177"/>
            <c:invertIfNegative val="1"/>
            <c:bubble3D val="0"/>
            <c:spPr>
              <a:solidFill>
                <a:srgbClr val="AEABAB"/>
              </a:solidFill>
            </c:spPr>
            <c:extLst>
              <c:ext xmlns:c16="http://schemas.microsoft.com/office/drawing/2014/chart" uri="{C3380CC4-5D6E-409C-BE32-E72D297353CC}">
                <c16:uniqueId val="{00000165-2993-41DE-A2CB-63102DE87051}"/>
              </c:ext>
            </c:extLst>
          </c:dPt>
          <c:dPt>
            <c:idx val="178"/>
            <c:invertIfNegative val="1"/>
            <c:bubble3D val="0"/>
            <c:spPr>
              <a:solidFill>
                <a:srgbClr val="AEABAB"/>
              </a:solidFill>
            </c:spPr>
            <c:extLst>
              <c:ext xmlns:c16="http://schemas.microsoft.com/office/drawing/2014/chart" uri="{C3380CC4-5D6E-409C-BE32-E72D297353CC}">
                <c16:uniqueId val="{00000167-2993-41DE-A2CB-63102DE87051}"/>
              </c:ext>
            </c:extLst>
          </c:dPt>
          <c:dPt>
            <c:idx val="179"/>
            <c:invertIfNegative val="1"/>
            <c:bubble3D val="0"/>
            <c:spPr>
              <a:solidFill>
                <a:srgbClr val="AEABAB"/>
              </a:solidFill>
            </c:spPr>
            <c:extLst>
              <c:ext xmlns:c16="http://schemas.microsoft.com/office/drawing/2014/chart" uri="{C3380CC4-5D6E-409C-BE32-E72D297353CC}">
                <c16:uniqueId val="{00000169-2993-41DE-A2CB-63102DE87051}"/>
              </c:ext>
            </c:extLst>
          </c:dPt>
          <c:dPt>
            <c:idx val="180"/>
            <c:invertIfNegative val="1"/>
            <c:bubble3D val="0"/>
            <c:spPr>
              <a:solidFill>
                <a:srgbClr val="AEABAB"/>
              </a:solidFill>
            </c:spPr>
            <c:extLst>
              <c:ext xmlns:c16="http://schemas.microsoft.com/office/drawing/2014/chart" uri="{C3380CC4-5D6E-409C-BE32-E72D297353CC}">
                <c16:uniqueId val="{0000016B-2993-41DE-A2CB-63102DE87051}"/>
              </c:ext>
            </c:extLst>
          </c:dPt>
          <c:dPt>
            <c:idx val="181"/>
            <c:invertIfNegative val="1"/>
            <c:bubble3D val="0"/>
            <c:spPr>
              <a:solidFill>
                <a:srgbClr val="AEABAB"/>
              </a:solidFill>
            </c:spPr>
            <c:extLst>
              <c:ext xmlns:c16="http://schemas.microsoft.com/office/drawing/2014/chart" uri="{C3380CC4-5D6E-409C-BE32-E72D297353CC}">
                <c16:uniqueId val="{0000016D-2993-41DE-A2CB-63102DE87051}"/>
              </c:ext>
            </c:extLst>
          </c:dPt>
          <c:dPt>
            <c:idx val="182"/>
            <c:invertIfNegative val="1"/>
            <c:bubble3D val="0"/>
            <c:spPr>
              <a:solidFill>
                <a:srgbClr val="AEABAB"/>
              </a:solidFill>
            </c:spPr>
            <c:extLst>
              <c:ext xmlns:c16="http://schemas.microsoft.com/office/drawing/2014/chart" uri="{C3380CC4-5D6E-409C-BE32-E72D297353CC}">
                <c16:uniqueId val="{0000016F-2993-41DE-A2CB-63102DE87051}"/>
              </c:ext>
            </c:extLst>
          </c:dPt>
          <c:dPt>
            <c:idx val="183"/>
            <c:invertIfNegative val="1"/>
            <c:bubble3D val="0"/>
            <c:spPr>
              <a:solidFill>
                <a:srgbClr val="AEABAB"/>
              </a:solidFill>
            </c:spPr>
            <c:extLst>
              <c:ext xmlns:c16="http://schemas.microsoft.com/office/drawing/2014/chart" uri="{C3380CC4-5D6E-409C-BE32-E72D297353CC}">
                <c16:uniqueId val="{00000171-2993-41DE-A2CB-63102DE87051}"/>
              </c:ext>
            </c:extLst>
          </c:dPt>
          <c:dPt>
            <c:idx val="184"/>
            <c:invertIfNegative val="1"/>
            <c:bubble3D val="0"/>
            <c:spPr>
              <a:solidFill>
                <a:srgbClr val="AEABAB"/>
              </a:solidFill>
            </c:spPr>
            <c:extLst>
              <c:ext xmlns:c16="http://schemas.microsoft.com/office/drawing/2014/chart" uri="{C3380CC4-5D6E-409C-BE32-E72D297353CC}">
                <c16:uniqueId val="{00000173-2993-41DE-A2CB-63102DE87051}"/>
              </c:ext>
            </c:extLst>
          </c:dPt>
          <c:dPt>
            <c:idx val="185"/>
            <c:invertIfNegative val="1"/>
            <c:bubble3D val="0"/>
            <c:spPr>
              <a:solidFill>
                <a:srgbClr val="AEABAB"/>
              </a:solidFill>
            </c:spPr>
            <c:extLst>
              <c:ext xmlns:c16="http://schemas.microsoft.com/office/drawing/2014/chart" uri="{C3380CC4-5D6E-409C-BE32-E72D297353CC}">
                <c16:uniqueId val="{00000175-2993-41DE-A2CB-63102DE87051}"/>
              </c:ext>
            </c:extLst>
          </c:dPt>
          <c:dPt>
            <c:idx val="186"/>
            <c:invertIfNegative val="1"/>
            <c:bubble3D val="0"/>
            <c:spPr>
              <a:solidFill>
                <a:srgbClr val="AEABAB"/>
              </a:solidFill>
            </c:spPr>
            <c:extLst>
              <c:ext xmlns:c16="http://schemas.microsoft.com/office/drawing/2014/chart" uri="{C3380CC4-5D6E-409C-BE32-E72D297353CC}">
                <c16:uniqueId val="{00000177-2993-41DE-A2CB-63102DE87051}"/>
              </c:ext>
            </c:extLst>
          </c:dPt>
          <c:dPt>
            <c:idx val="187"/>
            <c:invertIfNegative val="1"/>
            <c:bubble3D val="0"/>
            <c:spPr>
              <a:solidFill>
                <a:srgbClr val="AEABAB"/>
              </a:solidFill>
            </c:spPr>
            <c:extLst>
              <c:ext xmlns:c16="http://schemas.microsoft.com/office/drawing/2014/chart" uri="{C3380CC4-5D6E-409C-BE32-E72D297353CC}">
                <c16:uniqueId val="{00000179-2993-41DE-A2CB-63102DE87051}"/>
              </c:ext>
            </c:extLst>
          </c:dPt>
          <c:dPt>
            <c:idx val="188"/>
            <c:invertIfNegative val="1"/>
            <c:bubble3D val="0"/>
            <c:spPr>
              <a:solidFill>
                <a:srgbClr val="AEABAB"/>
              </a:solidFill>
            </c:spPr>
            <c:extLst>
              <c:ext xmlns:c16="http://schemas.microsoft.com/office/drawing/2014/chart" uri="{C3380CC4-5D6E-409C-BE32-E72D297353CC}">
                <c16:uniqueId val="{0000017B-2993-41DE-A2CB-63102DE87051}"/>
              </c:ext>
            </c:extLst>
          </c:dPt>
          <c:dPt>
            <c:idx val="189"/>
            <c:invertIfNegative val="1"/>
            <c:bubble3D val="0"/>
            <c:spPr>
              <a:solidFill>
                <a:srgbClr val="AEABAB"/>
              </a:solidFill>
            </c:spPr>
            <c:extLst>
              <c:ext xmlns:c16="http://schemas.microsoft.com/office/drawing/2014/chart" uri="{C3380CC4-5D6E-409C-BE32-E72D297353CC}">
                <c16:uniqueId val="{0000017D-2993-41DE-A2CB-63102DE87051}"/>
              </c:ext>
            </c:extLst>
          </c:dPt>
          <c:dPt>
            <c:idx val="190"/>
            <c:invertIfNegative val="1"/>
            <c:bubble3D val="0"/>
            <c:spPr>
              <a:solidFill>
                <a:srgbClr val="AEABAB"/>
              </a:solidFill>
            </c:spPr>
            <c:extLst>
              <c:ext xmlns:c16="http://schemas.microsoft.com/office/drawing/2014/chart" uri="{C3380CC4-5D6E-409C-BE32-E72D297353CC}">
                <c16:uniqueId val="{0000017F-2993-41DE-A2CB-63102DE87051}"/>
              </c:ext>
            </c:extLst>
          </c:dPt>
          <c:dPt>
            <c:idx val="191"/>
            <c:invertIfNegative val="1"/>
            <c:bubble3D val="0"/>
            <c:spPr>
              <a:solidFill>
                <a:srgbClr val="AEABAB"/>
              </a:solidFill>
            </c:spPr>
            <c:extLst>
              <c:ext xmlns:c16="http://schemas.microsoft.com/office/drawing/2014/chart" uri="{C3380CC4-5D6E-409C-BE32-E72D297353CC}">
                <c16:uniqueId val="{00000181-2993-41DE-A2CB-63102DE87051}"/>
              </c:ext>
            </c:extLst>
          </c:dPt>
          <c:dPt>
            <c:idx val="192"/>
            <c:invertIfNegative val="1"/>
            <c:bubble3D val="0"/>
            <c:spPr>
              <a:solidFill>
                <a:srgbClr val="AEABAB"/>
              </a:solidFill>
            </c:spPr>
            <c:extLst>
              <c:ext xmlns:c16="http://schemas.microsoft.com/office/drawing/2014/chart" uri="{C3380CC4-5D6E-409C-BE32-E72D297353CC}">
                <c16:uniqueId val="{00000183-2993-41DE-A2CB-63102DE87051}"/>
              </c:ext>
            </c:extLst>
          </c:dPt>
          <c:dPt>
            <c:idx val="193"/>
            <c:invertIfNegative val="1"/>
            <c:bubble3D val="0"/>
            <c:spPr>
              <a:solidFill>
                <a:srgbClr val="AEABAB"/>
              </a:solidFill>
            </c:spPr>
            <c:extLst>
              <c:ext xmlns:c16="http://schemas.microsoft.com/office/drawing/2014/chart" uri="{C3380CC4-5D6E-409C-BE32-E72D297353CC}">
                <c16:uniqueId val="{00000185-2993-41DE-A2CB-63102DE87051}"/>
              </c:ext>
            </c:extLst>
          </c:dPt>
          <c:dPt>
            <c:idx val="194"/>
            <c:invertIfNegative val="1"/>
            <c:bubble3D val="0"/>
            <c:spPr>
              <a:solidFill>
                <a:srgbClr val="AEABAB"/>
              </a:solidFill>
            </c:spPr>
            <c:extLst>
              <c:ext xmlns:c16="http://schemas.microsoft.com/office/drawing/2014/chart" uri="{C3380CC4-5D6E-409C-BE32-E72D297353CC}">
                <c16:uniqueId val="{00000187-2993-41DE-A2CB-63102DE87051}"/>
              </c:ext>
            </c:extLst>
          </c:dPt>
          <c:dPt>
            <c:idx val="195"/>
            <c:invertIfNegative val="1"/>
            <c:bubble3D val="0"/>
            <c:spPr>
              <a:solidFill>
                <a:srgbClr val="AEABAB"/>
              </a:solidFill>
            </c:spPr>
            <c:extLst>
              <c:ext xmlns:c16="http://schemas.microsoft.com/office/drawing/2014/chart" uri="{C3380CC4-5D6E-409C-BE32-E72D297353CC}">
                <c16:uniqueId val="{00000189-2993-41DE-A2CB-63102DE87051}"/>
              </c:ext>
            </c:extLst>
          </c:dPt>
          <c:dPt>
            <c:idx val="196"/>
            <c:invertIfNegative val="1"/>
            <c:bubble3D val="0"/>
            <c:spPr>
              <a:solidFill>
                <a:srgbClr val="AEABAB"/>
              </a:solidFill>
            </c:spPr>
            <c:extLst>
              <c:ext xmlns:c16="http://schemas.microsoft.com/office/drawing/2014/chart" uri="{C3380CC4-5D6E-409C-BE32-E72D297353CC}">
                <c16:uniqueId val="{0000018B-2993-41DE-A2CB-63102DE87051}"/>
              </c:ext>
            </c:extLst>
          </c:dPt>
          <c:dPt>
            <c:idx val="197"/>
            <c:invertIfNegative val="1"/>
            <c:bubble3D val="0"/>
            <c:spPr>
              <a:solidFill>
                <a:srgbClr val="AEABAB"/>
              </a:solidFill>
            </c:spPr>
            <c:extLst>
              <c:ext xmlns:c16="http://schemas.microsoft.com/office/drawing/2014/chart" uri="{C3380CC4-5D6E-409C-BE32-E72D297353CC}">
                <c16:uniqueId val="{0000018D-2993-41DE-A2CB-63102DE87051}"/>
              </c:ext>
            </c:extLst>
          </c:dPt>
          <c:dPt>
            <c:idx val="198"/>
            <c:invertIfNegative val="1"/>
            <c:bubble3D val="0"/>
            <c:spPr>
              <a:solidFill>
                <a:srgbClr val="AEABAB"/>
              </a:solidFill>
            </c:spPr>
            <c:extLst>
              <c:ext xmlns:c16="http://schemas.microsoft.com/office/drawing/2014/chart" uri="{C3380CC4-5D6E-409C-BE32-E72D297353CC}">
                <c16:uniqueId val="{0000018F-2993-41DE-A2CB-63102DE87051}"/>
              </c:ext>
            </c:extLst>
          </c:dPt>
          <c:dPt>
            <c:idx val="199"/>
            <c:invertIfNegative val="1"/>
            <c:bubble3D val="0"/>
            <c:spPr>
              <a:solidFill>
                <a:srgbClr val="AEABAB"/>
              </a:solidFill>
            </c:spPr>
            <c:extLst>
              <c:ext xmlns:c16="http://schemas.microsoft.com/office/drawing/2014/chart" uri="{C3380CC4-5D6E-409C-BE32-E72D297353CC}">
                <c16:uniqueId val="{00000191-2993-41DE-A2CB-63102DE87051}"/>
              </c:ext>
            </c:extLst>
          </c:dPt>
          <c:dPt>
            <c:idx val="200"/>
            <c:invertIfNegative val="1"/>
            <c:bubble3D val="0"/>
            <c:spPr>
              <a:solidFill>
                <a:srgbClr val="AEABAB"/>
              </a:solidFill>
            </c:spPr>
            <c:extLst>
              <c:ext xmlns:c16="http://schemas.microsoft.com/office/drawing/2014/chart" uri="{C3380CC4-5D6E-409C-BE32-E72D297353CC}">
                <c16:uniqueId val="{00000193-2993-41DE-A2CB-63102DE87051}"/>
              </c:ext>
            </c:extLst>
          </c:dPt>
          <c:dPt>
            <c:idx val="201"/>
            <c:invertIfNegative val="1"/>
            <c:bubble3D val="0"/>
            <c:spPr>
              <a:solidFill>
                <a:srgbClr val="AEABAB"/>
              </a:solidFill>
            </c:spPr>
            <c:extLst>
              <c:ext xmlns:c16="http://schemas.microsoft.com/office/drawing/2014/chart" uri="{C3380CC4-5D6E-409C-BE32-E72D297353CC}">
                <c16:uniqueId val="{00000195-2993-41DE-A2CB-63102DE87051}"/>
              </c:ext>
            </c:extLst>
          </c:dPt>
          <c:dPt>
            <c:idx val="202"/>
            <c:invertIfNegative val="1"/>
            <c:bubble3D val="0"/>
            <c:spPr>
              <a:solidFill>
                <a:srgbClr val="AEABAB"/>
              </a:solidFill>
            </c:spPr>
            <c:extLst>
              <c:ext xmlns:c16="http://schemas.microsoft.com/office/drawing/2014/chart" uri="{C3380CC4-5D6E-409C-BE32-E72D297353CC}">
                <c16:uniqueId val="{00000197-2993-41DE-A2CB-63102DE87051}"/>
              </c:ext>
            </c:extLst>
          </c:dPt>
          <c:dPt>
            <c:idx val="203"/>
            <c:invertIfNegative val="1"/>
            <c:bubble3D val="0"/>
            <c:spPr>
              <a:solidFill>
                <a:srgbClr val="AEABAB"/>
              </a:solidFill>
            </c:spPr>
            <c:extLst>
              <c:ext xmlns:c16="http://schemas.microsoft.com/office/drawing/2014/chart" uri="{C3380CC4-5D6E-409C-BE32-E72D297353CC}">
                <c16:uniqueId val="{00000199-2993-41DE-A2CB-63102DE87051}"/>
              </c:ext>
            </c:extLst>
          </c:dPt>
          <c:dPt>
            <c:idx val="204"/>
            <c:invertIfNegative val="1"/>
            <c:bubble3D val="0"/>
            <c:spPr>
              <a:solidFill>
                <a:srgbClr val="AEABAB"/>
              </a:solidFill>
            </c:spPr>
            <c:extLst>
              <c:ext xmlns:c16="http://schemas.microsoft.com/office/drawing/2014/chart" uri="{C3380CC4-5D6E-409C-BE32-E72D297353CC}">
                <c16:uniqueId val="{0000019B-2993-41DE-A2CB-63102DE87051}"/>
              </c:ext>
            </c:extLst>
          </c:dPt>
          <c:dPt>
            <c:idx val="205"/>
            <c:invertIfNegative val="1"/>
            <c:bubble3D val="0"/>
            <c:spPr>
              <a:solidFill>
                <a:srgbClr val="AEABAB"/>
              </a:solidFill>
            </c:spPr>
            <c:extLst>
              <c:ext xmlns:c16="http://schemas.microsoft.com/office/drawing/2014/chart" uri="{C3380CC4-5D6E-409C-BE32-E72D297353CC}">
                <c16:uniqueId val="{0000019D-2993-41DE-A2CB-63102DE87051}"/>
              </c:ext>
            </c:extLst>
          </c:dPt>
          <c:dPt>
            <c:idx val="206"/>
            <c:invertIfNegative val="1"/>
            <c:bubble3D val="0"/>
            <c:spPr>
              <a:solidFill>
                <a:srgbClr val="AEABAB"/>
              </a:solidFill>
            </c:spPr>
            <c:extLst>
              <c:ext xmlns:c16="http://schemas.microsoft.com/office/drawing/2014/chart" uri="{C3380CC4-5D6E-409C-BE32-E72D297353CC}">
                <c16:uniqueId val="{0000019F-2993-41DE-A2CB-63102DE87051}"/>
              </c:ext>
            </c:extLst>
          </c:dPt>
          <c:dPt>
            <c:idx val="207"/>
            <c:invertIfNegative val="1"/>
            <c:bubble3D val="0"/>
            <c:spPr>
              <a:solidFill>
                <a:srgbClr val="AEABAB"/>
              </a:solidFill>
            </c:spPr>
            <c:extLst>
              <c:ext xmlns:c16="http://schemas.microsoft.com/office/drawing/2014/chart" uri="{C3380CC4-5D6E-409C-BE32-E72D297353CC}">
                <c16:uniqueId val="{000001A1-2993-41DE-A2CB-63102DE87051}"/>
              </c:ext>
            </c:extLst>
          </c:dPt>
          <c:dPt>
            <c:idx val="208"/>
            <c:invertIfNegative val="1"/>
            <c:bubble3D val="0"/>
            <c:spPr>
              <a:solidFill>
                <a:srgbClr val="AEABAB"/>
              </a:solidFill>
            </c:spPr>
            <c:extLst>
              <c:ext xmlns:c16="http://schemas.microsoft.com/office/drawing/2014/chart" uri="{C3380CC4-5D6E-409C-BE32-E72D297353CC}">
                <c16:uniqueId val="{000001A3-2993-41DE-A2CB-63102DE87051}"/>
              </c:ext>
            </c:extLst>
          </c:dPt>
          <c:dPt>
            <c:idx val="209"/>
            <c:invertIfNegative val="1"/>
            <c:bubble3D val="0"/>
            <c:spPr>
              <a:solidFill>
                <a:srgbClr val="AEABAB"/>
              </a:solidFill>
            </c:spPr>
            <c:extLst>
              <c:ext xmlns:c16="http://schemas.microsoft.com/office/drawing/2014/chart" uri="{C3380CC4-5D6E-409C-BE32-E72D297353CC}">
                <c16:uniqueId val="{000001A5-2993-41DE-A2CB-63102DE87051}"/>
              </c:ext>
            </c:extLst>
          </c:dPt>
          <c:cat>
            <c:strRef>
              <c:f>Sheet1!$A$2:$A$211</c:f>
              <c:strCache>
                <c:ptCount val="210"/>
                <c:pt idx="0">
                  <c:v>Ultra</c:v>
                </c:pt>
                <c:pt idx="1">
                  <c:v>Greenfields</c:v>
                </c:pt>
                <c:pt idx="2">
                  <c:v>Ultra</c:v>
                </c:pt>
                <c:pt idx="3">
                  <c:v>Ultra</c:v>
                </c:pt>
                <c:pt idx="4">
                  <c:v>Ultra</c:v>
                </c:pt>
                <c:pt idx="5">
                  <c:v>Ultra</c:v>
                </c:pt>
                <c:pt idx="6">
                  <c:v>Greenfields</c:v>
                </c:pt>
                <c:pt idx="7">
                  <c:v>Frisian Flag</c:v>
                </c:pt>
                <c:pt idx="8">
                  <c:v>Ultra</c:v>
                </c:pt>
                <c:pt idx="9">
                  <c:v>Ultra</c:v>
                </c:pt>
                <c:pt idx="10">
                  <c:v>Frisian Flag</c:v>
                </c:pt>
                <c:pt idx="11">
                  <c:v>Real Good</c:v>
                </c:pt>
                <c:pt idx="12">
                  <c:v>Clevo</c:v>
                </c:pt>
                <c:pt idx="13">
                  <c:v>Real Good</c:v>
                </c:pt>
                <c:pt idx="14">
                  <c:v>Milkuat</c:v>
                </c:pt>
                <c:pt idx="15">
                  <c:v>Frisian Flag</c:v>
                </c:pt>
                <c:pt idx="16">
                  <c:v>Real Good</c:v>
                </c:pt>
                <c:pt idx="17">
                  <c:v>Cimory</c:v>
                </c:pt>
                <c:pt idx="18">
                  <c:v>Frisian Flag</c:v>
                </c:pt>
                <c:pt idx="19">
                  <c:v>Indomilk</c:v>
                </c:pt>
                <c:pt idx="20">
                  <c:v>Frisian Flag</c:v>
                </c:pt>
                <c:pt idx="21">
                  <c:v>Frisian Flag</c:v>
                </c:pt>
                <c:pt idx="22">
                  <c:v>Dancow</c:v>
                </c:pt>
                <c:pt idx="23">
                  <c:v>Cimory</c:v>
                </c:pt>
                <c:pt idx="24">
                  <c:v>Ultra</c:v>
                </c:pt>
                <c:pt idx="25">
                  <c:v>Milo</c:v>
                </c:pt>
                <c:pt idx="26">
                  <c:v>Other</c:v>
                </c:pt>
                <c:pt idx="27">
                  <c:v>Frisian Flag</c:v>
                </c:pt>
                <c:pt idx="28">
                  <c:v>Other</c:v>
                </c:pt>
                <c:pt idx="29">
                  <c:v>Ultra</c:v>
                </c:pt>
                <c:pt idx="30">
                  <c:v>Vidoran</c:v>
                </c:pt>
                <c:pt idx="31">
                  <c:v>Bear Brand</c:v>
                </c:pt>
                <c:pt idx="32">
                  <c:v>Greenfields</c:v>
                </c:pt>
                <c:pt idx="33">
                  <c:v>Indomilk</c:v>
                </c:pt>
                <c:pt idx="34">
                  <c:v>Milo</c:v>
                </c:pt>
                <c:pt idx="35">
                  <c:v>Cimory</c:v>
                </c:pt>
                <c:pt idx="36">
                  <c:v>Milkuat</c:v>
                </c:pt>
                <c:pt idx="37">
                  <c:v>Cimory</c:v>
                </c:pt>
                <c:pt idx="38">
                  <c:v>Hi Lo</c:v>
                </c:pt>
                <c:pt idx="39">
                  <c:v>Greenfields</c:v>
                </c:pt>
                <c:pt idx="40">
                  <c:v>Milk Life</c:v>
                </c:pt>
                <c:pt idx="41">
                  <c:v>Greenfields</c:v>
                </c:pt>
                <c:pt idx="42">
                  <c:v>Frisian Flag</c:v>
                </c:pt>
                <c:pt idx="43">
                  <c:v>Indomilk</c:v>
                </c:pt>
                <c:pt idx="44">
                  <c:v>Other</c:v>
                </c:pt>
                <c:pt idx="45">
                  <c:v>Tango</c:v>
                </c:pt>
                <c:pt idx="46">
                  <c:v>Greenfields</c:v>
                </c:pt>
                <c:pt idx="47">
                  <c:v>L-Men</c:v>
                </c:pt>
                <c:pt idx="48">
                  <c:v>Frisian Flag</c:v>
                </c:pt>
                <c:pt idx="49">
                  <c:v>Greenfields</c:v>
                </c:pt>
                <c:pt idx="50">
                  <c:v>Cimory</c:v>
                </c:pt>
                <c:pt idx="51">
                  <c:v>Bear Brand</c:v>
                </c:pt>
                <c:pt idx="52">
                  <c:v>Frisian Flag</c:v>
                </c:pt>
                <c:pt idx="53">
                  <c:v>Real Good</c:v>
                </c:pt>
                <c:pt idx="54">
                  <c:v>Cimory</c:v>
                </c:pt>
                <c:pt idx="55">
                  <c:v>Milo</c:v>
                </c:pt>
                <c:pt idx="56">
                  <c:v>Diamond</c:v>
                </c:pt>
                <c:pt idx="57">
                  <c:v>Vidoran</c:v>
                </c:pt>
                <c:pt idx="58">
                  <c:v>Other</c:v>
                </c:pt>
                <c:pt idx="59">
                  <c:v>Milk Life</c:v>
                </c:pt>
                <c:pt idx="60">
                  <c:v>Milk Life</c:v>
                </c:pt>
                <c:pt idx="61">
                  <c:v>Milk Life</c:v>
                </c:pt>
                <c:pt idx="62">
                  <c:v>Milkuat</c:v>
                </c:pt>
                <c:pt idx="63">
                  <c:v>Other</c:v>
                </c:pt>
                <c:pt idx="64">
                  <c:v>Dancow</c:v>
                </c:pt>
                <c:pt idx="65">
                  <c:v>Milo</c:v>
                </c:pt>
                <c:pt idx="66">
                  <c:v>Morinaga</c:v>
                </c:pt>
                <c:pt idx="67">
                  <c:v>Frisian Flag</c:v>
                </c:pt>
                <c:pt idx="68">
                  <c:v>Cimory</c:v>
                </c:pt>
                <c:pt idx="69">
                  <c:v>Morinaga</c:v>
                </c:pt>
                <c:pt idx="70">
                  <c:v>Indomilk</c:v>
                </c:pt>
                <c:pt idx="71">
                  <c:v>Bear Brand</c:v>
                </c:pt>
                <c:pt idx="72">
                  <c:v>Cimory</c:v>
                </c:pt>
                <c:pt idx="73">
                  <c:v>Tango</c:v>
                </c:pt>
                <c:pt idx="74">
                  <c:v>Milo</c:v>
                </c:pt>
                <c:pt idx="75">
                  <c:v>Cimory</c:v>
                </c:pt>
                <c:pt idx="76">
                  <c:v>Indomilk</c:v>
                </c:pt>
                <c:pt idx="77">
                  <c:v>Cimory</c:v>
                </c:pt>
                <c:pt idx="78">
                  <c:v>Cimory</c:v>
                </c:pt>
                <c:pt idx="79">
                  <c:v>Cimory</c:v>
                </c:pt>
                <c:pt idx="80">
                  <c:v>Frisian Flag</c:v>
                </c:pt>
                <c:pt idx="81">
                  <c:v>Other</c:v>
                </c:pt>
                <c:pt idx="82">
                  <c:v>Dancow</c:v>
                </c:pt>
                <c:pt idx="83">
                  <c:v>Other</c:v>
                </c:pt>
                <c:pt idx="84">
                  <c:v>Tango</c:v>
                </c:pt>
                <c:pt idx="85">
                  <c:v>Indomilk</c:v>
                </c:pt>
                <c:pt idx="86">
                  <c:v>Milk Life</c:v>
                </c:pt>
                <c:pt idx="87">
                  <c:v>Tango</c:v>
                </c:pt>
                <c:pt idx="88">
                  <c:v>Dancow</c:v>
                </c:pt>
                <c:pt idx="89">
                  <c:v>Frisian Flag</c:v>
                </c:pt>
                <c:pt idx="90">
                  <c:v>Milkuat</c:v>
                </c:pt>
                <c:pt idx="91">
                  <c:v>Vidoran</c:v>
                </c:pt>
                <c:pt idx="92">
                  <c:v>Nutriboost</c:v>
                </c:pt>
                <c:pt idx="93">
                  <c:v>Frisian Flag</c:v>
                </c:pt>
                <c:pt idx="94">
                  <c:v>Indomilk</c:v>
                </c:pt>
                <c:pt idx="95">
                  <c:v>Indomilk</c:v>
                </c:pt>
                <c:pt idx="96">
                  <c:v>Indomilk</c:v>
                </c:pt>
                <c:pt idx="97">
                  <c:v>Morinaga</c:v>
                </c:pt>
                <c:pt idx="98">
                  <c:v>Real Good</c:v>
                </c:pt>
                <c:pt idx="99">
                  <c:v>Frisian Flag</c:v>
                </c:pt>
                <c:pt idx="100">
                  <c:v>Tango</c:v>
                </c:pt>
                <c:pt idx="101">
                  <c:v>Tango</c:v>
                </c:pt>
                <c:pt idx="102">
                  <c:v>Frisian Flag</c:v>
                </c:pt>
                <c:pt idx="103">
                  <c:v>Real Good</c:v>
                </c:pt>
                <c:pt idx="104">
                  <c:v>Clevo</c:v>
                </c:pt>
                <c:pt idx="105">
                  <c:v>Hi Lo</c:v>
                </c:pt>
                <c:pt idx="106">
                  <c:v>Indomilk</c:v>
                </c:pt>
                <c:pt idx="107">
                  <c:v>Milo</c:v>
                </c:pt>
                <c:pt idx="108">
                  <c:v>Tango</c:v>
                </c:pt>
                <c:pt idx="109">
                  <c:v>Frisian Flag</c:v>
                </c:pt>
                <c:pt idx="110">
                  <c:v>Cimory</c:v>
                </c:pt>
                <c:pt idx="111">
                  <c:v>Indomilk</c:v>
                </c:pt>
                <c:pt idx="112">
                  <c:v>Other</c:v>
                </c:pt>
                <c:pt idx="113">
                  <c:v>Morinaga</c:v>
                </c:pt>
                <c:pt idx="114">
                  <c:v>Indomilk</c:v>
                </c:pt>
                <c:pt idx="115">
                  <c:v>Milkuat</c:v>
                </c:pt>
                <c:pt idx="116">
                  <c:v>Indomilk</c:v>
                </c:pt>
                <c:pt idx="117">
                  <c:v>Other</c:v>
                </c:pt>
                <c:pt idx="118">
                  <c:v>Morinaga</c:v>
                </c:pt>
                <c:pt idx="119">
                  <c:v>Frisian Flag</c:v>
                </c:pt>
                <c:pt idx="120">
                  <c:v>Other</c:v>
                </c:pt>
                <c:pt idx="121">
                  <c:v>Frisian Flag</c:v>
                </c:pt>
                <c:pt idx="122">
                  <c:v>Frisian Flag</c:v>
                </c:pt>
                <c:pt idx="123">
                  <c:v>Greenfields</c:v>
                </c:pt>
                <c:pt idx="124">
                  <c:v>Frisian Flag</c:v>
                </c:pt>
                <c:pt idx="125">
                  <c:v>Other</c:v>
                </c:pt>
                <c:pt idx="126">
                  <c:v>Morinaga</c:v>
                </c:pt>
                <c:pt idx="127">
                  <c:v>Indomilk</c:v>
                </c:pt>
                <c:pt idx="128">
                  <c:v>Dancow</c:v>
                </c:pt>
                <c:pt idx="129">
                  <c:v>Other</c:v>
                </c:pt>
                <c:pt idx="130">
                  <c:v>Other</c:v>
                </c:pt>
                <c:pt idx="131">
                  <c:v>Real Good</c:v>
                </c:pt>
                <c:pt idx="132">
                  <c:v>Other</c:v>
                </c:pt>
                <c:pt idx="133">
                  <c:v>Cimory</c:v>
                </c:pt>
                <c:pt idx="134">
                  <c:v>Indomilk</c:v>
                </c:pt>
                <c:pt idx="135">
                  <c:v>Vidoran</c:v>
                </c:pt>
                <c:pt idx="136">
                  <c:v>Milk Life</c:v>
                </c:pt>
                <c:pt idx="137">
                  <c:v>Ultra</c:v>
                </c:pt>
                <c:pt idx="138">
                  <c:v>Clevo</c:v>
                </c:pt>
                <c:pt idx="139">
                  <c:v>Cimory</c:v>
                </c:pt>
                <c:pt idx="140">
                  <c:v>Clevo</c:v>
                </c:pt>
                <c:pt idx="141">
                  <c:v>Dancow</c:v>
                </c:pt>
                <c:pt idx="142">
                  <c:v>Cimory</c:v>
                </c:pt>
                <c:pt idx="143">
                  <c:v>Frisian Flag</c:v>
                </c:pt>
                <c:pt idx="144">
                  <c:v>Kin</c:v>
                </c:pt>
                <c:pt idx="145">
                  <c:v>Nutriboost</c:v>
                </c:pt>
                <c:pt idx="146">
                  <c:v>Clevo</c:v>
                </c:pt>
                <c:pt idx="147">
                  <c:v>Tango</c:v>
                </c:pt>
                <c:pt idx="148">
                  <c:v>Indomilk</c:v>
                </c:pt>
                <c:pt idx="149">
                  <c:v>Ultra</c:v>
                </c:pt>
                <c:pt idx="150">
                  <c:v>Real Good</c:v>
                </c:pt>
                <c:pt idx="151">
                  <c:v>Other</c:v>
                </c:pt>
                <c:pt idx="152">
                  <c:v>Indomilk</c:v>
                </c:pt>
                <c:pt idx="153">
                  <c:v>Other</c:v>
                </c:pt>
                <c:pt idx="154">
                  <c:v>Frisian Flag</c:v>
                </c:pt>
                <c:pt idx="155">
                  <c:v>Greenfields</c:v>
                </c:pt>
                <c:pt idx="156">
                  <c:v>Other</c:v>
                </c:pt>
                <c:pt idx="157">
                  <c:v>Bear Brand</c:v>
                </c:pt>
                <c:pt idx="158">
                  <c:v>Greenfields</c:v>
                </c:pt>
                <c:pt idx="159">
                  <c:v>Morinaga</c:v>
                </c:pt>
                <c:pt idx="160">
                  <c:v>Real Good</c:v>
                </c:pt>
                <c:pt idx="161">
                  <c:v>Indomilk</c:v>
                </c:pt>
                <c:pt idx="162">
                  <c:v>Indomilk</c:v>
                </c:pt>
                <c:pt idx="163">
                  <c:v>Morinaga</c:v>
                </c:pt>
                <c:pt idx="164">
                  <c:v>Frisian Flag</c:v>
                </c:pt>
                <c:pt idx="165">
                  <c:v>Other</c:v>
                </c:pt>
                <c:pt idx="166">
                  <c:v>Real Good</c:v>
                </c:pt>
                <c:pt idx="167">
                  <c:v>Milkuat</c:v>
                </c:pt>
                <c:pt idx="168">
                  <c:v>Diamond</c:v>
                </c:pt>
                <c:pt idx="169">
                  <c:v>Greenfields</c:v>
                </c:pt>
                <c:pt idx="170">
                  <c:v>Anlene</c:v>
                </c:pt>
                <c:pt idx="171">
                  <c:v>Frisian Flag</c:v>
                </c:pt>
                <c:pt idx="172">
                  <c:v>Other</c:v>
                </c:pt>
                <c:pt idx="173">
                  <c:v>Indomilk</c:v>
                </c:pt>
                <c:pt idx="174">
                  <c:v>Indomilk</c:v>
                </c:pt>
                <c:pt idx="175">
                  <c:v>Real Good</c:v>
                </c:pt>
                <c:pt idx="176">
                  <c:v>Frisian Flag</c:v>
                </c:pt>
                <c:pt idx="177">
                  <c:v>Nutriboost</c:v>
                </c:pt>
                <c:pt idx="178">
                  <c:v>Diamond</c:v>
                </c:pt>
                <c:pt idx="179">
                  <c:v>Indomilk</c:v>
                </c:pt>
                <c:pt idx="180">
                  <c:v>Nutriboost</c:v>
                </c:pt>
                <c:pt idx="181">
                  <c:v>Nutriboost</c:v>
                </c:pt>
                <c:pt idx="182">
                  <c:v>Ultra</c:v>
                </c:pt>
                <c:pt idx="183">
                  <c:v>Real Good</c:v>
                </c:pt>
                <c:pt idx="184">
                  <c:v>Vidoran</c:v>
                </c:pt>
                <c:pt idx="185">
                  <c:v>Milkuat</c:v>
                </c:pt>
                <c:pt idx="186">
                  <c:v>Tango</c:v>
                </c:pt>
                <c:pt idx="187">
                  <c:v>Indomilk</c:v>
                </c:pt>
                <c:pt idx="188">
                  <c:v>Kin</c:v>
                </c:pt>
                <c:pt idx="189">
                  <c:v>Anlene</c:v>
                </c:pt>
                <c:pt idx="190">
                  <c:v>Frisian Flag</c:v>
                </c:pt>
                <c:pt idx="191">
                  <c:v>Indomilk</c:v>
                </c:pt>
                <c:pt idx="192">
                  <c:v>Other</c:v>
                </c:pt>
                <c:pt idx="193">
                  <c:v>Milo</c:v>
                </c:pt>
                <c:pt idx="194">
                  <c:v>Other</c:v>
                </c:pt>
                <c:pt idx="195">
                  <c:v>Diamond</c:v>
                </c:pt>
                <c:pt idx="196">
                  <c:v>Ultra</c:v>
                </c:pt>
                <c:pt idx="197">
                  <c:v>Milkuat</c:v>
                </c:pt>
                <c:pt idx="198">
                  <c:v>Tango</c:v>
                </c:pt>
                <c:pt idx="199">
                  <c:v>Other</c:v>
                </c:pt>
                <c:pt idx="200">
                  <c:v>Other</c:v>
                </c:pt>
                <c:pt idx="201">
                  <c:v>Ovaltine</c:v>
                </c:pt>
                <c:pt idx="202">
                  <c:v>Indomilk</c:v>
                </c:pt>
                <c:pt idx="203">
                  <c:v>Dancow</c:v>
                </c:pt>
                <c:pt idx="204">
                  <c:v>Other</c:v>
                </c:pt>
                <c:pt idx="205">
                  <c:v>Ovaltine</c:v>
                </c:pt>
                <c:pt idx="206">
                  <c:v>Diamond</c:v>
                </c:pt>
                <c:pt idx="207">
                  <c:v>Milkuat</c:v>
                </c:pt>
                <c:pt idx="208">
                  <c:v>Clevo</c:v>
                </c:pt>
                <c:pt idx="209">
                  <c:v>Ultra</c:v>
                </c:pt>
              </c:strCache>
            </c:strRef>
          </c:cat>
          <c:val>
            <c:numRef>
              <c:f>Sheet1!$C$2:$C$211</c:f>
              <c:numCache>
                <c:formatCode>General</c:formatCode>
                <c:ptCount val="210"/>
                <c:pt idx="0">
                  <c:v>1.582282540361421E-2</c:v>
                </c:pt>
                <c:pt idx="1">
                  <c:v>2.9070843452192501E-2</c:v>
                </c:pt>
                <c:pt idx="2">
                  <c:v>4.173005469327426E-2</c:v>
                </c:pt>
                <c:pt idx="3">
                  <c:v>5.2113239770823869E-2</c:v>
                </c:pt>
                <c:pt idx="4">
                  <c:v>6.2419311157673303E-2</c:v>
                </c:pt>
                <c:pt idx="5">
                  <c:v>7.1355107123906872E-2</c:v>
                </c:pt>
                <c:pt idx="6">
                  <c:v>7.9952606223222131E-2</c:v>
                </c:pt>
                <c:pt idx="7">
                  <c:v>8.8478428902074135E-2</c:v>
                </c:pt>
                <c:pt idx="8">
                  <c:v>9.7003113624766671E-2</c:v>
                </c:pt>
                <c:pt idx="9">
                  <c:v>0.10552779834745921</c:v>
                </c:pt>
                <c:pt idx="10">
                  <c:v>0.1140524830701517</c:v>
                </c:pt>
                <c:pt idx="11">
                  <c:v>0.1225771677928443</c:v>
                </c:pt>
                <c:pt idx="12">
                  <c:v>0.1311018525155368</c:v>
                </c:pt>
                <c:pt idx="13">
                  <c:v>0.1396265372382294</c:v>
                </c:pt>
                <c:pt idx="14">
                  <c:v>0.1481512219609219</c:v>
                </c:pt>
                <c:pt idx="15">
                  <c:v>0.1566759066836145</c:v>
                </c:pt>
                <c:pt idx="16">
                  <c:v>0.165200591406307</c:v>
                </c:pt>
                <c:pt idx="17">
                  <c:v>0.1737252761289996</c:v>
                </c:pt>
                <c:pt idx="18">
                  <c:v>0.18224996085169209</c:v>
                </c:pt>
                <c:pt idx="19">
                  <c:v>0.1907746455743847</c:v>
                </c:pt>
                <c:pt idx="20">
                  <c:v>0.19929933029707719</c:v>
                </c:pt>
                <c:pt idx="21">
                  <c:v>0.2078240150197698</c:v>
                </c:pt>
                <c:pt idx="22">
                  <c:v>0.21634869974246229</c:v>
                </c:pt>
                <c:pt idx="23">
                  <c:v>0.2248733844651549</c:v>
                </c:pt>
                <c:pt idx="24">
                  <c:v>0.23339806918784739</c:v>
                </c:pt>
                <c:pt idx="25">
                  <c:v>0.24192275391053999</c:v>
                </c:pt>
                <c:pt idx="26">
                  <c:v>0.25044743863323249</c:v>
                </c:pt>
                <c:pt idx="27">
                  <c:v>0.25897212335592501</c:v>
                </c:pt>
                <c:pt idx="28">
                  <c:v>0.26749680807861748</c:v>
                </c:pt>
                <c:pt idx="29">
                  <c:v>0.27602149280131011</c:v>
                </c:pt>
                <c:pt idx="30">
                  <c:v>0.28454617752400257</c:v>
                </c:pt>
                <c:pt idx="31">
                  <c:v>0.2930708622466951</c:v>
                </c:pt>
                <c:pt idx="32">
                  <c:v>0.30159554696938762</c:v>
                </c:pt>
                <c:pt idx="33">
                  <c:v>0.31008576289505008</c:v>
                </c:pt>
                <c:pt idx="34">
                  <c:v>0.31855998870070829</c:v>
                </c:pt>
                <c:pt idx="35">
                  <c:v>0.32700346719722628</c:v>
                </c:pt>
                <c:pt idx="36">
                  <c:v>0.33535697578411883</c:v>
                </c:pt>
                <c:pt idx="37">
                  <c:v>0.34365149528912181</c:v>
                </c:pt>
                <c:pt idx="38">
                  <c:v>0.35185358537480949</c:v>
                </c:pt>
                <c:pt idx="39">
                  <c:v>0.360023212981323</c:v>
                </c:pt>
                <c:pt idx="40">
                  <c:v>0.36814685075839482</c:v>
                </c:pt>
                <c:pt idx="41">
                  <c:v>0.37611422896655589</c:v>
                </c:pt>
                <c:pt idx="42">
                  <c:v>0.38406445377802889</c:v>
                </c:pt>
                <c:pt idx="43">
                  <c:v>0.39183626644673608</c:v>
                </c:pt>
                <c:pt idx="44">
                  <c:v>0.39953606533322328</c:v>
                </c:pt>
                <c:pt idx="45">
                  <c:v>0.40715275702464848</c:v>
                </c:pt>
                <c:pt idx="46">
                  <c:v>0.41474533250633189</c:v>
                </c:pt>
                <c:pt idx="47">
                  <c:v>0.42227709864184038</c:v>
                </c:pt>
                <c:pt idx="48">
                  <c:v>0.42961920513780127</c:v>
                </c:pt>
                <c:pt idx="49">
                  <c:v>0.43693557975901909</c:v>
                </c:pt>
                <c:pt idx="50">
                  <c:v>0.44403948369426538</c:v>
                </c:pt>
                <c:pt idx="51">
                  <c:v>0.45114338762951173</c:v>
                </c:pt>
                <c:pt idx="52">
                  <c:v>0.45824729156475802</c:v>
                </c:pt>
                <c:pt idx="53">
                  <c:v>0.46535119550000431</c:v>
                </c:pt>
                <c:pt idx="54">
                  <c:v>0.47245509943525049</c:v>
                </c:pt>
                <c:pt idx="55">
                  <c:v>0.47955900336851198</c:v>
                </c:pt>
                <c:pt idx="56">
                  <c:v>0.48660847284574738</c:v>
                </c:pt>
                <c:pt idx="57">
                  <c:v>0.49362838001292481</c:v>
                </c:pt>
                <c:pt idx="58">
                  <c:v>0.50059455268409037</c:v>
                </c:pt>
                <c:pt idx="59">
                  <c:v>0.50744292888376319</c:v>
                </c:pt>
                <c:pt idx="60">
                  <c:v>0.51428164805650467</c:v>
                </c:pt>
                <c:pt idx="61">
                  <c:v>0.5211000592683066</c:v>
                </c:pt>
                <c:pt idx="62">
                  <c:v>0.52784344601500299</c:v>
                </c:pt>
                <c:pt idx="63">
                  <c:v>0.53458472052093475</c:v>
                </c:pt>
                <c:pt idx="64">
                  <c:v>0.54115863520712004</c:v>
                </c:pt>
                <c:pt idx="65">
                  <c:v>0.54766611386403574</c:v>
                </c:pt>
                <c:pt idx="66">
                  <c:v>0.55405080101557791</c:v>
                </c:pt>
                <c:pt idx="67">
                  <c:v>0.56041952079367519</c:v>
                </c:pt>
                <c:pt idx="68">
                  <c:v>0.56674731731894057</c:v>
                </c:pt>
                <c:pt idx="69">
                  <c:v>0.57305821081911712</c:v>
                </c:pt>
                <c:pt idx="70">
                  <c:v>0.57927995383030384</c:v>
                </c:pt>
                <c:pt idx="71">
                  <c:v>0.58549225566869623</c:v>
                </c:pt>
                <c:pt idx="72">
                  <c:v>0.59137171560827706</c:v>
                </c:pt>
                <c:pt idx="73">
                  <c:v>0.59716360588983031</c:v>
                </c:pt>
                <c:pt idx="74">
                  <c:v>0.60284672903763037</c:v>
                </c:pt>
                <c:pt idx="75">
                  <c:v>0.60852985218543043</c:v>
                </c:pt>
                <c:pt idx="76">
                  <c:v>0.61421297533323049</c:v>
                </c:pt>
                <c:pt idx="77">
                  <c:v>0.61989609848103056</c:v>
                </c:pt>
                <c:pt idx="78">
                  <c:v>0.62557922162883062</c:v>
                </c:pt>
                <c:pt idx="79">
                  <c:v>0.63126234477663068</c:v>
                </c:pt>
                <c:pt idx="80">
                  <c:v>0.63680699524133888</c:v>
                </c:pt>
                <c:pt idx="81">
                  <c:v>0.64227514483435821</c:v>
                </c:pt>
                <c:pt idx="82">
                  <c:v>0.64771995677438632</c:v>
                </c:pt>
                <c:pt idx="83">
                  <c:v>0.65315805284751227</c:v>
                </c:pt>
                <c:pt idx="84">
                  <c:v>0.65859517097670894</c:v>
                </c:pt>
                <c:pt idx="85">
                  <c:v>0.66392579244047434</c:v>
                </c:pt>
                <c:pt idx="86">
                  <c:v>0.66913367024034343</c:v>
                </c:pt>
                <c:pt idx="87">
                  <c:v>0.67432486987466445</c:v>
                </c:pt>
                <c:pt idx="88">
                  <c:v>0.67951209436761673</c:v>
                </c:pt>
                <c:pt idx="89">
                  <c:v>0.68454462632357482</c:v>
                </c:pt>
                <c:pt idx="90">
                  <c:v>0.68954497528346526</c:v>
                </c:pt>
                <c:pt idx="91">
                  <c:v>0.69453894588674003</c:v>
                </c:pt>
                <c:pt idx="92">
                  <c:v>0.69946499915631777</c:v>
                </c:pt>
                <c:pt idx="93">
                  <c:v>0.70438638282110688</c:v>
                </c:pt>
                <c:pt idx="94">
                  <c:v>0.70916220983277989</c:v>
                </c:pt>
                <c:pt idx="95">
                  <c:v>0.71387541841209956</c:v>
                </c:pt>
                <c:pt idx="96">
                  <c:v>0.71857512943278645</c:v>
                </c:pt>
                <c:pt idx="97">
                  <c:v>0.72323960612102456</c:v>
                </c:pt>
                <c:pt idx="98">
                  <c:v>0.72787089203760391</c:v>
                </c:pt>
                <c:pt idx="99">
                  <c:v>0.73237860887850881</c:v>
                </c:pt>
                <c:pt idx="100">
                  <c:v>0.73678879268598196</c:v>
                </c:pt>
                <c:pt idx="101">
                  <c:v>0.74119283931944002</c:v>
                </c:pt>
                <c:pt idx="102">
                  <c:v>0.74559047464748018</c:v>
                </c:pt>
                <c:pt idx="103">
                  <c:v>0.74997502445538489</c:v>
                </c:pt>
                <c:pt idx="104">
                  <c:v>0.7543509102542415</c:v>
                </c:pt>
                <c:pt idx="105">
                  <c:v>0.75863535912139146</c:v>
                </c:pt>
                <c:pt idx="106">
                  <c:v>0.76289770148174529</c:v>
                </c:pt>
                <c:pt idx="107">
                  <c:v>0.76712406755474105</c:v>
                </c:pt>
                <c:pt idx="108">
                  <c:v>0.77127275167067599</c:v>
                </c:pt>
                <c:pt idx="109">
                  <c:v>0.77539470509933828</c:v>
                </c:pt>
                <c:pt idx="110">
                  <c:v>0.77943984866076677</c:v>
                </c:pt>
                <c:pt idx="111">
                  <c:v>0.78341773558504402</c:v>
                </c:pt>
                <c:pt idx="112">
                  <c:v>0.78738258682076379</c:v>
                </c:pt>
                <c:pt idx="113">
                  <c:v>0.79134072394382071</c:v>
                </c:pt>
                <c:pt idx="114">
                  <c:v>0.79514834731981332</c:v>
                </c:pt>
                <c:pt idx="115">
                  <c:v>0.79893243722630514</c:v>
                </c:pt>
                <c:pt idx="116">
                  <c:v>0.80257787287187621</c:v>
                </c:pt>
                <c:pt idx="117">
                  <c:v>0.80619713677786264</c:v>
                </c:pt>
                <c:pt idx="118">
                  <c:v>0.80972509069515852</c:v>
                </c:pt>
                <c:pt idx="119">
                  <c:v>0.81321262179385234</c:v>
                </c:pt>
                <c:pt idx="120">
                  <c:v>0.81667049002517655</c:v>
                </c:pt>
                <c:pt idx="121">
                  <c:v>0.82009772484258081</c:v>
                </c:pt>
                <c:pt idx="122">
                  <c:v>0.82345372030214559</c:v>
                </c:pt>
                <c:pt idx="123">
                  <c:v>0.82679496498747329</c:v>
                </c:pt>
                <c:pt idx="124">
                  <c:v>0.83004612526854327</c:v>
                </c:pt>
                <c:pt idx="125">
                  <c:v>0.83326754900220734</c:v>
                </c:pt>
                <c:pt idx="126">
                  <c:v>0.83644633874375829</c:v>
                </c:pt>
                <c:pt idx="127">
                  <c:v>0.83960961918632548</c:v>
                </c:pt>
                <c:pt idx="128">
                  <c:v>0.84273939060057579</c:v>
                </c:pt>
                <c:pt idx="129">
                  <c:v>0.84586085767346675</c:v>
                </c:pt>
                <c:pt idx="130">
                  <c:v>0.84895150272375797</c:v>
                </c:pt>
                <c:pt idx="131">
                  <c:v>0.85202145227276438</c:v>
                </c:pt>
                <c:pt idx="132">
                  <c:v>0.8550903509344997</c:v>
                </c:pt>
                <c:pt idx="133">
                  <c:v>0.85803757485059651</c:v>
                </c:pt>
                <c:pt idx="134">
                  <c:v>0.86097958313630818</c:v>
                </c:pt>
                <c:pt idx="135">
                  <c:v>0.86389363669184838</c:v>
                </c:pt>
                <c:pt idx="136">
                  <c:v>0.86680406985006209</c:v>
                </c:pt>
                <c:pt idx="137">
                  <c:v>0.86964989639788692</c:v>
                </c:pt>
                <c:pt idx="138">
                  <c:v>0.87249145797079453</c:v>
                </c:pt>
                <c:pt idx="139">
                  <c:v>0.87532932028797572</c:v>
                </c:pt>
                <c:pt idx="140">
                  <c:v>0.87815605439631805</c:v>
                </c:pt>
                <c:pt idx="141">
                  <c:v>0.88090284157984178</c:v>
                </c:pt>
                <c:pt idx="142">
                  <c:v>0.88363190783601886</c:v>
                </c:pt>
                <c:pt idx="143">
                  <c:v>0.88633982792838406</c:v>
                </c:pt>
                <c:pt idx="144">
                  <c:v>0.88899302666769786</c:v>
                </c:pt>
                <c:pt idx="145">
                  <c:v>0.89164376751097063</c:v>
                </c:pt>
                <c:pt idx="146">
                  <c:v>0.89428776600967397</c:v>
                </c:pt>
                <c:pt idx="147">
                  <c:v>0.89689100030812097</c:v>
                </c:pt>
                <c:pt idx="148">
                  <c:v>0.89945590394644503</c:v>
                </c:pt>
                <c:pt idx="149">
                  <c:v>0.90201470921076987</c:v>
                </c:pt>
                <c:pt idx="150">
                  <c:v>0.90453307052225895</c:v>
                </c:pt>
                <c:pt idx="151">
                  <c:v>0.90702319337463544</c:v>
                </c:pt>
                <c:pt idx="152">
                  <c:v>0.90950152911820914</c:v>
                </c:pt>
                <c:pt idx="153">
                  <c:v>0.91191572896378814</c:v>
                </c:pt>
                <c:pt idx="154">
                  <c:v>0.91427070268882515</c:v>
                </c:pt>
                <c:pt idx="155">
                  <c:v>0.91650737282165273</c:v>
                </c:pt>
                <c:pt idx="156">
                  <c:v>0.91868554458093155</c:v>
                </c:pt>
                <c:pt idx="157">
                  <c:v>0.92077182981876515</c:v>
                </c:pt>
                <c:pt idx="158">
                  <c:v>0.92285723332192882</c:v>
                </c:pt>
                <c:pt idx="159">
                  <c:v>0.92488170050679097</c:v>
                </c:pt>
                <c:pt idx="160">
                  <c:v>0.92688231506240659</c:v>
                </c:pt>
                <c:pt idx="161">
                  <c:v>0.92877318840740708</c:v>
                </c:pt>
                <c:pt idx="162">
                  <c:v>0.93066117754610833</c:v>
                </c:pt>
                <c:pt idx="163">
                  <c:v>0.93254201781983936</c:v>
                </c:pt>
                <c:pt idx="164">
                  <c:v>0.9344031135692924</c:v>
                </c:pt>
                <c:pt idx="165">
                  <c:v>0.93624761596006645</c:v>
                </c:pt>
                <c:pt idx="166">
                  <c:v>0.93808773221134445</c:v>
                </c:pt>
                <c:pt idx="167">
                  <c:v>0.93988906739832823</c:v>
                </c:pt>
                <c:pt idx="168">
                  <c:v>0.94168563132296668</c:v>
                </c:pt>
                <c:pt idx="169">
                  <c:v>0.94348059129065442</c:v>
                </c:pt>
                <c:pt idx="170">
                  <c:v>0.94524530309396837</c:v>
                </c:pt>
                <c:pt idx="171">
                  <c:v>0.94698517009733474</c:v>
                </c:pt>
                <c:pt idx="172">
                  <c:v>0.94869985161709014</c:v>
                </c:pt>
                <c:pt idx="173">
                  <c:v>0.95036486525008657</c:v>
                </c:pt>
                <c:pt idx="174">
                  <c:v>0.95201682112246999</c:v>
                </c:pt>
                <c:pt idx="175">
                  <c:v>0.95365493493808717</c:v>
                </c:pt>
                <c:pt idx="176">
                  <c:v>0.95525652018099672</c:v>
                </c:pt>
                <c:pt idx="177">
                  <c:v>0.95685028253771343</c:v>
                </c:pt>
                <c:pt idx="178">
                  <c:v>0.95836894522462512</c:v>
                </c:pt>
                <c:pt idx="179">
                  <c:v>0.9597897260100865</c:v>
                </c:pt>
                <c:pt idx="180">
                  <c:v>0.96121050679554787</c:v>
                </c:pt>
                <c:pt idx="181">
                  <c:v>0.96258930271202758</c:v>
                </c:pt>
                <c:pt idx="182">
                  <c:v>0.96395653536335457</c:v>
                </c:pt>
                <c:pt idx="183">
                  <c:v>0.96531800040725357</c:v>
                </c:pt>
                <c:pt idx="184">
                  <c:v>0.96665584151675721</c:v>
                </c:pt>
                <c:pt idx="185">
                  <c:v>0.96795805573256466</c:v>
                </c:pt>
                <c:pt idx="186">
                  <c:v>0.96925186595742008</c:v>
                </c:pt>
                <c:pt idx="187">
                  <c:v>0.97054484451107492</c:v>
                </c:pt>
                <c:pt idx="188">
                  <c:v>0.97180620378716642</c:v>
                </c:pt>
                <c:pt idx="189">
                  <c:v>0.97305359034427663</c:v>
                </c:pt>
                <c:pt idx="190">
                  <c:v>0.97429554443868527</c:v>
                </c:pt>
                <c:pt idx="191">
                  <c:v>0.97553448610953197</c:v>
                </c:pt>
                <c:pt idx="192">
                  <c:v>0.97677223420163373</c:v>
                </c:pt>
                <c:pt idx="193">
                  <c:v>0.9780074041209863</c:v>
                </c:pt>
                <c:pt idx="194">
                  <c:v>0.97924106785965315</c:v>
                </c:pt>
                <c:pt idx="195">
                  <c:v>0.98043933737239874</c:v>
                </c:pt>
                <c:pt idx="196">
                  <c:v>0.98161761286589067</c:v>
                </c:pt>
                <c:pt idx="197">
                  <c:v>0.9827771907200108</c:v>
                </c:pt>
                <c:pt idx="198">
                  <c:v>0.98393001407525993</c:v>
                </c:pt>
                <c:pt idx="199">
                  <c:v>0.98508134571444128</c:v>
                </c:pt>
                <c:pt idx="200">
                  <c:v>0.98622071130182343</c:v>
                </c:pt>
                <c:pt idx="201">
                  <c:v>0.98733612496928569</c:v>
                </c:pt>
                <c:pt idx="202">
                  <c:v>0.9884202951511214</c:v>
                </c:pt>
                <c:pt idx="203">
                  <c:v>0.98949272395710397</c:v>
                </c:pt>
                <c:pt idx="204">
                  <c:v>0.99056456427550366</c:v>
                </c:pt>
                <c:pt idx="205">
                  <c:v>0.99161712979689332</c:v>
                </c:pt>
                <c:pt idx="206">
                  <c:v>0.99261544517713574</c:v>
                </c:pt>
                <c:pt idx="207">
                  <c:v>0.9936099887513018</c:v>
                </c:pt>
                <c:pt idx="208">
                  <c:v>0.99460310847295708</c:v>
                </c:pt>
                <c:pt idx="209">
                  <c:v>0.99559264821525084</c:v>
                </c:pt>
              </c:numCache>
            </c:numRef>
          </c:val>
          <c:extLst>
            <c:ext xmlns:c16="http://schemas.microsoft.com/office/drawing/2014/chart" uri="{C3380CC4-5D6E-409C-BE32-E72D297353CC}">
              <c16:uniqueId val="{000000A7-C76F-4230-900D-40618C09729F}"/>
            </c:ext>
          </c:extLst>
        </c:ser>
        <c:dLbls>
          <c:showLegendKey val="0"/>
          <c:showVal val="0"/>
          <c:showCatName val="0"/>
          <c:showSerName val="0"/>
          <c:showPercent val="0"/>
          <c:showBubbleSize val="0"/>
        </c:dLbls>
        <c:gapWidth val="50"/>
        <c:axId val="348025768"/>
        <c:axId val="348023416"/>
      </c:barChart>
      <c:catAx>
        <c:axId val="348025768"/>
        <c:scaling>
          <c:orientation val="minMax"/>
        </c:scaling>
        <c:delete val="1"/>
        <c:axPos val="b"/>
        <c:numFmt formatCode="General" sourceLinked="1"/>
        <c:majorTickMark val="none"/>
        <c:minorTickMark val="none"/>
        <c:tickLblPos val="nextTo"/>
        <c:crossAx val="348023416"/>
        <c:crosses val="autoZero"/>
        <c:auto val="1"/>
        <c:lblAlgn val="ctr"/>
        <c:lblOffset val="100"/>
        <c:noMultiLvlLbl val="0"/>
      </c:catAx>
      <c:valAx>
        <c:axId val="348023416"/>
        <c:scaling>
          <c:orientation val="minMax"/>
          <c:max val="1"/>
        </c:scaling>
        <c:delete val="0"/>
        <c:axPos val="l"/>
        <c:numFmt formatCode="0%" sourceLinked="0"/>
        <c:majorTickMark val="none"/>
        <c:minorTickMark val="none"/>
        <c:tickLblPos val="nextTo"/>
        <c:spPr>
          <a:noFill/>
          <a:ln>
            <a:noFill/>
          </a:ln>
          <a:effectLst/>
        </c:spPr>
        <c:txPr>
          <a:bodyPr rot="-60000000" vert="horz"/>
          <a:lstStyle/>
          <a:p>
            <a:pPr>
              <a:defRPr/>
            </a:pPr>
            <a:endParaRPr lang="en-CH"/>
          </a:p>
        </c:txPr>
        <c:crossAx val="348025768"/>
        <c:crosses val="autoZero"/>
        <c:crossBetween val="between"/>
      </c:valAx>
      <c:spPr>
        <a:noFill/>
        <a:ln>
          <a:noFill/>
        </a:ln>
        <a:effectLst/>
      </c:spPr>
    </c:plotArea>
    <c:legend>
      <c:legendPos val="b"/>
      <c:layout>
        <c:manualLayout>
          <c:xMode val="edge"/>
          <c:yMode val="edge"/>
          <c:x val="0.2607416666666667"/>
          <c:y val="0.95250275586758992"/>
          <c:w val="0.43276944444444443"/>
          <c:h val="4.0531766502206475E-2"/>
        </c:manualLayout>
      </c:layout>
      <c:overlay val="0"/>
      <c:spPr>
        <a:noFill/>
        <a:ln>
          <a:noFill/>
        </a:ln>
        <a:effectLst/>
      </c:spPr>
      <c:txPr>
        <a:bodyPr rot="0" vert="horz"/>
        <a:lstStyle/>
        <a:p>
          <a:pPr>
            <a:defRPr/>
          </a:pPr>
          <a:endParaRPr lang="en-CH"/>
        </a:p>
      </c:txPr>
    </c:legend>
    <c:plotVisOnly val="1"/>
    <c:dispBlanksAs val="gap"/>
    <c:showDLblsOverMax val="0"/>
    <c:extLst/>
  </c:chart>
  <c:spPr>
    <a:noFill/>
    <a:ln w="9525" cap="flat" cmpd="sng" algn="ctr">
      <a:noFill/>
      <a:round/>
    </a:ln>
    <a:effectLst/>
  </c:spPr>
  <c:txPr>
    <a:bodyPr/>
    <a:lstStyle/>
    <a:p>
      <a:pPr>
        <a:defRPr sz="800" b="0" i="0">
          <a:solidFill>
            <a:schemeClr val="tx1"/>
          </a:solidFill>
          <a:latin typeface="+mn-lt"/>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4.3657966376571482E-2"/>
          <c:y val="8.459558812230189E-2"/>
          <c:w val="0.92363706105292032"/>
          <c:h val="0.69046866666051987"/>
        </c:manualLayout>
      </c:layout>
      <c:areaChart>
        <c:grouping val="standard"/>
        <c:varyColors val="0"/>
        <c:ser>
          <c:idx val="0"/>
          <c:order val="0"/>
          <c:tx>
            <c:strRef>
              <c:f>Sheet1!$B$1</c:f>
              <c:strCache>
                <c:ptCount val="1"/>
                <c:pt idx="0">
                  <c:v>WD</c:v>
                </c:pt>
              </c:strCache>
            </c:strRef>
          </c:tx>
          <c:spPr>
            <a:solidFill>
              <a:srgbClr val="575555">
                <a:alpha val="20000"/>
              </a:srgbClr>
            </a:solidFill>
            <a:ln w="9525">
              <a:solidFill>
                <a:srgbClr val="575555"/>
              </a:solidFill>
            </a:ln>
            <a:effectLst/>
          </c:spPr>
          <c:dPt>
            <c:idx val="0"/>
            <c:bubble3D val="0"/>
            <c:extLst>
              <c:ext xmlns:c16="http://schemas.microsoft.com/office/drawing/2014/chart" uri="{C3380CC4-5D6E-409C-BE32-E72D297353CC}">
                <c16:uniqueId val="{00000001-C76F-4230-900D-40618C09729F}"/>
              </c:ext>
            </c:extLst>
          </c:dPt>
          <c:dPt>
            <c:idx val="1"/>
            <c:bubble3D val="0"/>
            <c:extLst>
              <c:ext xmlns:c16="http://schemas.microsoft.com/office/drawing/2014/chart" uri="{C3380CC4-5D6E-409C-BE32-E72D297353CC}">
                <c16:uniqueId val="{00000003-C76F-4230-900D-40618C09729F}"/>
              </c:ext>
            </c:extLst>
          </c:dPt>
          <c:cat>
            <c:strRef>
              <c:f>Sheet1!$A$2:$A$61</c:f>
              <c:strCache>
                <c:ptCount val="60"/>
                <c:pt idx="0">
                  <c:v>Ultra</c:v>
                </c:pt>
                <c:pt idx="1">
                  <c:v>Greenfields</c:v>
                </c:pt>
                <c:pt idx="2">
                  <c:v>Ultra</c:v>
                </c:pt>
                <c:pt idx="3">
                  <c:v>Ultra</c:v>
                </c:pt>
                <c:pt idx="4">
                  <c:v>Ultra</c:v>
                </c:pt>
                <c:pt idx="5">
                  <c:v>Ultra</c:v>
                </c:pt>
                <c:pt idx="6">
                  <c:v>Greenfields</c:v>
                </c:pt>
                <c:pt idx="7">
                  <c:v>Frisian Flag</c:v>
                </c:pt>
                <c:pt idx="8">
                  <c:v>Ultra</c:v>
                </c:pt>
                <c:pt idx="9">
                  <c:v>Ultra</c:v>
                </c:pt>
                <c:pt idx="10">
                  <c:v>Frisian Flag</c:v>
                </c:pt>
                <c:pt idx="11">
                  <c:v>Real Good</c:v>
                </c:pt>
                <c:pt idx="12">
                  <c:v>Clevo</c:v>
                </c:pt>
                <c:pt idx="13">
                  <c:v>Real Good</c:v>
                </c:pt>
                <c:pt idx="14">
                  <c:v>Milkuat</c:v>
                </c:pt>
                <c:pt idx="15">
                  <c:v>Frisian Flag</c:v>
                </c:pt>
                <c:pt idx="16">
                  <c:v>Real Good</c:v>
                </c:pt>
                <c:pt idx="17">
                  <c:v>Cimory</c:v>
                </c:pt>
                <c:pt idx="18">
                  <c:v>Frisian Flag</c:v>
                </c:pt>
                <c:pt idx="19">
                  <c:v>Indomilk</c:v>
                </c:pt>
                <c:pt idx="20">
                  <c:v>Frisian Flag</c:v>
                </c:pt>
                <c:pt idx="21">
                  <c:v>Frisian Flag</c:v>
                </c:pt>
                <c:pt idx="22">
                  <c:v>Dancow</c:v>
                </c:pt>
                <c:pt idx="23">
                  <c:v>Cimory</c:v>
                </c:pt>
                <c:pt idx="24">
                  <c:v>Ultra</c:v>
                </c:pt>
                <c:pt idx="25">
                  <c:v>Milo</c:v>
                </c:pt>
                <c:pt idx="26">
                  <c:v>Other</c:v>
                </c:pt>
                <c:pt idx="27">
                  <c:v>Frisian Flag</c:v>
                </c:pt>
                <c:pt idx="28">
                  <c:v>Other</c:v>
                </c:pt>
                <c:pt idx="29">
                  <c:v>Ultra</c:v>
                </c:pt>
                <c:pt idx="30">
                  <c:v>Vidoran</c:v>
                </c:pt>
                <c:pt idx="31">
                  <c:v>Bear Brand</c:v>
                </c:pt>
                <c:pt idx="32">
                  <c:v>Greenfields</c:v>
                </c:pt>
                <c:pt idx="33">
                  <c:v>Indomilk</c:v>
                </c:pt>
                <c:pt idx="34">
                  <c:v>Milo</c:v>
                </c:pt>
                <c:pt idx="35">
                  <c:v>Cimory</c:v>
                </c:pt>
                <c:pt idx="36">
                  <c:v>Milkuat</c:v>
                </c:pt>
                <c:pt idx="37">
                  <c:v>Cimory</c:v>
                </c:pt>
                <c:pt idx="38">
                  <c:v>Hi Lo</c:v>
                </c:pt>
                <c:pt idx="39">
                  <c:v>Greenfields</c:v>
                </c:pt>
                <c:pt idx="40">
                  <c:v>Milk Life</c:v>
                </c:pt>
                <c:pt idx="41">
                  <c:v>Greenfields</c:v>
                </c:pt>
                <c:pt idx="42">
                  <c:v>Frisian Flag</c:v>
                </c:pt>
                <c:pt idx="43">
                  <c:v>Indomilk</c:v>
                </c:pt>
                <c:pt idx="44">
                  <c:v>Other</c:v>
                </c:pt>
                <c:pt idx="45">
                  <c:v>Tango</c:v>
                </c:pt>
                <c:pt idx="46">
                  <c:v>Greenfields</c:v>
                </c:pt>
                <c:pt idx="47">
                  <c:v>L-Men</c:v>
                </c:pt>
                <c:pt idx="48">
                  <c:v>Frisian Flag</c:v>
                </c:pt>
                <c:pt idx="49">
                  <c:v>Greenfields</c:v>
                </c:pt>
                <c:pt idx="50">
                  <c:v>Cimory</c:v>
                </c:pt>
                <c:pt idx="51">
                  <c:v>Bear Brand</c:v>
                </c:pt>
                <c:pt idx="52">
                  <c:v>Frisian Flag</c:v>
                </c:pt>
                <c:pt idx="53">
                  <c:v>Real Good</c:v>
                </c:pt>
                <c:pt idx="54">
                  <c:v>Cimory</c:v>
                </c:pt>
                <c:pt idx="55">
                  <c:v>Milo</c:v>
                </c:pt>
                <c:pt idx="56">
                  <c:v>Diamond</c:v>
                </c:pt>
                <c:pt idx="57">
                  <c:v>Vidoran</c:v>
                </c:pt>
                <c:pt idx="58">
                  <c:v>Other</c:v>
                </c:pt>
                <c:pt idx="59">
                  <c:v>Milk Life</c:v>
                </c:pt>
              </c:strCache>
            </c:strRef>
          </c:cat>
          <c:val>
            <c:numRef>
              <c:f>Sheet1!$B$2:$B$61</c:f>
              <c:numCache>
                <c:formatCode>General</c:formatCode>
                <c:ptCount val="60"/>
                <c:pt idx="0">
                  <c:v>0.7</c:v>
                </c:pt>
                <c:pt idx="1">
                  <c:v>0.6</c:v>
                </c:pt>
                <c:pt idx="2">
                  <c:v>0.67</c:v>
                </c:pt>
                <c:pt idx="3">
                  <c:v>0.72</c:v>
                </c:pt>
                <c:pt idx="4">
                  <c:v>0.66</c:v>
                </c:pt>
                <c:pt idx="5">
                  <c:v>0.67</c:v>
                </c:pt>
                <c:pt idx="6">
                  <c:v>0.57999999999999996</c:v>
                </c:pt>
                <c:pt idx="7">
                  <c:v>0.57999999999999996</c:v>
                </c:pt>
                <c:pt idx="8">
                  <c:v>0.65</c:v>
                </c:pt>
                <c:pt idx="9">
                  <c:v>0.47</c:v>
                </c:pt>
                <c:pt idx="10">
                  <c:v>0.66</c:v>
                </c:pt>
                <c:pt idx="11">
                  <c:v>0.14000000000000001</c:v>
                </c:pt>
                <c:pt idx="12">
                  <c:v>0.13</c:v>
                </c:pt>
                <c:pt idx="13">
                  <c:v>0.12</c:v>
                </c:pt>
                <c:pt idx="14">
                  <c:v>0.11</c:v>
                </c:pt>
                <c:pt idx="15">
                  <c:v>0.48</c:v>
                </c:pt>
                <c:pt idx="16">
                  <c:v>0.64</c:v>
                </c:pt>
                <c:pt idx="17">
                  <c:v>0.56999999999999995</c:v>
                </c:pt>
                <c:pt idx="18">
                  <c:v>0.6</c:v>
                </c:pt>
                <c:pt idx="19">
                  <c:v>0.47</c:v>
                </c:pt>
                <c:pt idx="20">
                  <c:v>0.61</c:v>
                </c:pt>
                <c:pt idx="21">
                  <c:v>0.47</c:v>
                </c:pt>
                <c:pt idx="22">
                  <c:v>0.68</c:v>
                </c:pt>
                <c:pt idx="23">
                  <c:v>0.38</c:v>
                </c:pt>
                <c:pt idx="24">
                  <c:v>0.63</c:v>
                </c:pt>
                <c:pt idx="25">
                  <c:v>0.55000000000000004</c:v>
                </c:pt>
                <c:pt idx="26">
                  <c:v>0.3</c:v>
                </c:pt>
                <c:pt idx="27">
                  <c:v>0.59</c:v>
                </c:pt>
                <c:pt idx="28">
                  <c:v>0.05</c:v>
                </c:pt>
                <c:pt idx="29">
                  <c:v>0.44</c:v>
                </c:pt>
                <c:pt idx="30">
                  <c:v>0.56000000000000005</c:v>
                </c:pt>
                <c:pt idx="31">
                  <c:v>0.64</c:v>
                </c:pt>
                <c:pt idx="32">
                  <c:v>0.6</c:v>
                </c:pt>
                <c:pt idx="33">
                  <c:v>0.64</c:v>
                </c:pt>
                <c:pt idx="34">
                  <c:v>0.61</c:v>
                </c:pt>
                <c:pt idx="35">
                  <c:v>0.35</c:v>
                </c:pt>
                <c:pt idx="36">
                  <c:v>7.0000000000000007E-2</c:v>
                </c:pt>
                <c:pt idx="37">
                  <c:v>0.35</c:v>
                </c:pt>
                <c:pt idx="38">
                  <c:v>0.59</c:v>
                </c:pt>
                <c:pt idx="39">
                  <c:v>0.6</c:v>
                </c:pt>
                <c:pt idx="40">
                  <c:v>0.61</c:v>
                </c:pt>
                <c:pt idx="41">
                  <c:v>0.39</c:v>
                </c:pt>
                <c:pt idx="42">
                  <c:v>0.42</c:v>
                </c:pt>
                <c:pt idx="43">
                  <c:v>0.42</c:v>
                </c:pt>
                <c:pt idx="44">
                  <c:v>0.31</c:v>
                </c:pt>
                <c:pt idx="45">
                  <c:v>0.54</c:v>
                </c:pt>
                <c:pt idx="46">
                  <c:v>0.59</c:v>
                </c:pt>
                <c:pt idx="47">
                  <c:v>0.55000000000000004</c:v>
                </c:pt>
                <c:pt idx="48">
                  <c:v>0.43</c:v>
                </c:pt>
                <c:pt idx="49">
                  <c:v>0.6</c:v>
                </c:pt>
                <c:pt idx="50">
                  <c:v>0.59</c:v>
                </c:pt>
                <c:pt idx="51">
                  <c:v>0.64</c:v>
                </c:pt>
                <c:pt idx="52">
                  <c:v>0.67</c:v>
                </c:pt>
                <c:pt idx="53">
                  <c:v>0.66</c:v>
                </c:pt>
                <c:pt idx="54">
                  <c:v>0.59</c:v>
                </c:pt>
                <c:pt idx="55">
                  <c:v>0.66</c:v>
                </c:pt>
                <c:pt idx="56">
                  <c:v>0.14000000000000001</c:v>
                </c:pt>
                <c:pt idx="57">
                  <c:v>0.34</c:v>
                </c:pt>
                <c:pt idx="58">
                  <c:v>0.09</c:v>
                </c:pt>
                <c:pt idx="59">
                  <c:v>0.59</c:v>
                </c:pt>
              </c:numCache>
            </c:numRef>
          </c:val>
          <c:extLst>
            <c:ext xmlns:c16="http://schemas.microsoft.com/office/drawing/2014/chart" uri="{C3380CC4-5D6E-409C-BE32-E72D297353CC}">
              <c16:uniqueId val="{00000004-C76F-4230-900D-40618C09729F}"/>
            </c:ext>
          </c:extLst>
        </c:ser>
        <c:dLbls>
          <c:showLegendKey val="0"/>
          <c:showVal val="0"/>
          <c:showCatName val="0"/>
          <c:showSerName val="0"/>
          <c:showPercent val="0"/>
          <c:showBubbleSize val="0"/>
        </c:dLbls>
        <c:axId val="348025768"/>
        <c:axId val="348023416"/>
      </c:areaChart>
      <c:barChart>
        <c:barDir val="col"/>
        <c:grouping val="clustered"/>
        <c:varyColors val="0"/>
        <c:ser>
          <c:idx val="1"/>
          <c:order val="1"/>
          <c:tx>
            <c:strRef>
              <c:f>Sheet1!$C$1</c:f>
              <c:strCache>
                <c:ptCount val="1"/>
                <c:pt idx="0">
                  <c:v>Cumulative Product share</c:v>
                </c:pt>
              </c:strCache>
            </c:strRef>
          </c:tx>
          <c:invertIfNegative val="0"/>
          <c:dPt>
            <c:idx val="0"/>
            <c:invertIfNegative val="0"/>
            <c:bubble3D val="0"/>
            <c:spPr>
              <a:solidFill>
                <a:srgbClr val="00A097"/>
              </a:solidFill>
            </c:spPr>
            <c:extLst>
              <c:ext xmlns:c16="http://schemas.microsoft.com/office/drawing/2014/chart" uri="{C3380CC4-5D6E-409C-BE32-E72D297353CC}">
                <c16:uniqueId val="{00000006-C76F-4230-900D-40618C09729F}"/>
              </c:ext>
            </c:extLst>
          </c:dPt>
          <c:dPt>
            <c:idx val="1"/>
            <c:invertIfNegative val="0"/>
            <c:bubble3D val="0"/>
            <c:spPr>
              <a:solidFill>
                <a:srgbClr val="00A097"/>
              </a:solidFill>
            </c:spPr>
            <c:extLst>
              <c:ext xmlns:c16="http://schemas.microsoft.com/office/drawing/2014/chart" uri="{C3380CC4-5D6E-409C-BE32-E72D297353CC}">
                <c16:uniqueId val="{00000008-C76F-4230-900D-40618C09729F}"/>
              </c:ext>
            </c:extLst>
          </c:dPt>
          <c:dPt>
            <c:idx val="2"/>
            <c:invertIfNegative val="0"/>
            <c:bubble3D val="0"/>
            <c:spPr>
              <a:solidFill>
                <a:srgbClr val="00A097"/>
              </a:solidFill>
            </c:spPr>
            <c:extLst>
              <c:ext xmlns:c16="http://schemas.microsoft.com/office/drawing/2014/chart" uri="{C3380CC4-5D6E-409C-BE32-E72D297353CC}">
                <c16:uniqueId val="{0000000A-C76F-4230-900D-40618C09729F}"/>
              </c:ext>
            </c:extLst>
          </c:dPt>
          <c:dPt>
            <c:idx val="3"/>
            <c:invertIfNegative val="0"/>
            <c:bubble3D val="0"/>
            <c:spPr>
              <a:solidFill>
                <a:srgbClr val="00A097"/>
              </a:solidFill>
            </c:spPr>
            <c:extLst>
              <c:ext xmlns:c16="http://schemas.microsoft.com/office/drawing/2014/chart" uri="{C3380CC4-5D6E-409C-BE32-E72D297353CC}">
                <c16:uniqueId val="{0000000C-C76F-4230-900D-40618C09729F}"/>
              </c:ext>
            </c:extLst>
          </c:dPt>
          <c:dPt>
            <c:idx val="4"/>
            <c:invertIfNegative val="0"/>
            <c:bubble3D val="0"/>
            <c:spPr>
              <a:solidFill>
                <a:srgbClr val="00A097"/>
              </a:solidFill>
            </c:spPr>
            <c:extLst>
              <c:ext xmlns:c16="http://schemas.microsoft.com/office/drawing/2014/chart" uri="{C3380CC4-5D6E-409C-BE32-E72D297353CC}">
                <c16:uniqueId val="{0000000E-C76F-4230-900D-40618C09729F}"/>
              </c:ext>
            </c:extLst>
          </c:dPt>
          <c:dPt>
            <c:idx val="5"/>
            <c:invertIfNegative val="0"/>
            <c:bubble3D val="0"/>
            <c:spPr>
              <a:solidFill>
                <a:srgbClr val="00A097"/>
              </a:solidFill>
            </c:spPr>
            <c:extLst>
              <c:ext xmlns:c16="http://schemas.microsoft.com/office/drawing/2014/chart" uri="{C3380CC4-5D6E-409C-BE32-E72D297353CC}">
                <c16:uniqueId val="{00000010-C76F-4230-900D-40618C09729F}"/>
              </c:ext>
            </c:extLst>
          </c:dPt>
          <c:dPt>
            <c:idx val="6"/>
            <c:invertIfNegative val="0"/>
            <c:bubble3D val="0"/>
            <c:spPr>
              <a:solidFill>
                <a:srgbClr val="00A097"/>
              </a:solidFill>
            </c:spPr>
            <c:extLst>
              <c:ext xmlns:c16="http://schemas.microsoft.com/office/drawing/2014/chart" uri="{C3380CC4-5D6E-409C-BE32-E72D297353CC}">
                <c16:uniqueId val="{00000045-2993-41DE-A2CB-63102DE87051}"/>
              </c:ext>
            </c:extLst>
          </c:dPt>
          <c:dPt>
            <c:idx val="7"/>
            <c:invertIfNegative val="1"/>
            <c:bubble3D val="0"/>
            <c:spPr>
              <a:solidFill>
                <a:srgbClr val="00A097"/>
              </a:solidFill>
            </c:spPr>
            <c:extLst>
              <c:ext xmlns:c16="http://schemas.microsoft.com/office/drawing/2014/chart" uri="{C3380CC4-5D6E-409C-BE32-E72D297353CC}">
                <c16:uniqueId val="{00000047-2993-41DE-A2CB-63102DE87051}"/>
              </c:ext>
            </c:extLst>
          </c:dPt>
          <c:dPt>
            <c:idx val="8"/>
            <c:invertIfNegative val="1"/>
            <c:bubble3D val="0"/>
            <c:spPr>
              <a:solidFill>
                <a:srgbClr val="00A097"/>
              </a:solidFill>
            </c:spPr>
            <c:extLst>
              <c:ext xmlns:c16="http://schemas.microsoft.com/office/drawing/2014/chart" uri="{C3380CC4-5D6E-409C-BE32-E72D297353CC}">
                <c16:uniqueId val="{00000049-2993-41DE-A2CB-63102DE87051}"/>
              </c:ext>
            </c:extLst>
          </c:dPt>
          <c:dPt>
            <c:idx val="9"/>
            <c:invertIfNegative val="1"/>
            <c:bubble3D val="0"/>
            <c:spPr>
              <a:solidFill>
                <a:srgbClr val="00A097"/>
              </a:solidFill>
            </c:spPr>
            <c:extLst>
              <c:ext xmlns:c16="http://schemas.microsoft.com/office/drawing/2014/chart" uri="{C3380CC4-5D6E-409C-BE32-E72D297353CC}">
                <c16:uniqueId val="{0000004B-2993-41DE-A2CB-63102DE87051}"/>
              </c:ext>
            </c:extLst>
          </c:dPt>
          <c:dPt>
            <c:idx val="10"/>
            <c:invertIfNegative val="1"/>
            <c:bubble3D val="0"/>
            <c:spPr>
              <a:solidFill>
                <a:srgbClr val="00A097"/>
              </a:solidFill>
            </c:spPr>
            <c:extLst>
              <c:ext xmlns:c16="http://schemas.microsoft.com/office/drawing/2014/chart" uri="{C3380CC4-5D6E-409C-BE32-E72D297353CC}">
                <c16:uniqueId val="{0000004D-2993-41DE-A2CB-63102DE87051}"/>
              </c:ext>
            </c:extLst>
          </c:dPt>
          <c:dPt>
            <c:idx val="11"/>
            <c:invertIfNegative val="1"/>
            <c:bubble3D val="0"/>
            <c:spPr>
              <a:solidFill>
                <a:srgbClr val="00A097"/>
              </a:solidFill>
            </c:spPr>
            <c:extLst>
              <c:ext xmlns:c16="http://schemas.microsoft.com/office/drawing/2014/chart" uri="{C3380CC4-5D6E-409C-BE32-E72D297353CC}">
                <c16:uniqueId val="{0000004F-2993-41DE-A2CB-63102DE87051}"/>
              </c:ext>
            </c:extLst>
          </c:dPt>
          <c:dPt>
            <c:idx val="12"/>
            <c:invertIfNegative val="1"/>
            <c:bubble3D val="0"/>
            <c:spPr>
              <a:solidFill>
                <a:srgbClr val="00A097"/>
              </a:solidFill>
            </c:spPr>
            <c:extLst>
              <c:ext xmlns:c16="http://schemas.microsoft.com/office/drawing/2014/chart" uri="{C3380CC4-5D6E-409C-BE32-E72D297353CC}">
                <c16:uniqueId val="{00000051-2993-41DE-A2CB-63102DE87051}"/>
              </c:ext>
            </c:extLst>
          </c:dPt>
          <c:dPt>
            <c:idx val="13"/>
            <c:invertIfNegative val="1"/>
            <c:bubble3D val="0"/>
            <c:spPr>
              <a:solidFill>
                <a:srgbClr val="00A097"/>
              </a:solidFill>
            </c:spPr>
            <c:extLst>
              <c:ext xmlns:c16="http://schemas.microsoft.com/office/drawing/2014/chart" uri="{C3380CC4-5D6E-409C-BE32-E72D297353CC}">
                <c16:uniqueId val="{00000053-2993-41DE-A2CB-63102DE87051}"/>
              </c:ext>
            </c:extLst>
          </c:dPt>
          <c:dPt>
            <c:idx val="14"/>
            <c:invertIfNegative val="1"/>
            <c:bubble3D val="0"/>
            <c:spPr>
              <a:solidFill>
                <a:srgbClr val="00A097"/>
              </a:solidFill>
            </c:spPr>
            <c:extLst>
              <c:ext xmlns:c16="http://schemas.microsoft.com/office/drawing/2014/chart" uri="{C3380CC4-5D6E-409C-BE32-E72D297353CC}">
                <c16:uniqueId val="{00000055-2993-41DE-A2CB-63102DE87051}"/>
              </c:ext>
            </c:extLst>
          </c:dPt>
          <c:dPt>
            <c:idx val="15"/>
            <c:invertIfNegative val="1"/>
            <c:bubble3D val="0"/>
            <c:spPr>
              <a:solidFill>
                <a:srgbClr val="00A097"/>
              </a:solidFill>
            </c:spPr>
            <c:extLst>
              <c:ext xmlns:c16="http://schemas.microsoft.com/office/drawing/2014/chart" uri="{C3380CC4-5D6E-409C-BE32-E72D297353CC}">
                <c16:uniqueId val="{00000057-2993-41DE-A2CB-63102DE87051}"/>
              </c:ext>
            </c:extLst>
          </c:dPt>
          <c:dPt>
            <c:idx val="16"/>
            <c:invertIfNegative val="1"/>
            <c:bubble3D val="0"/>
            <c:spPr>
              <a:solidFill>
                <a:srgbClr val="00A097"/>
              </a:solidFill>
            </c:spPr>
            <c:extLst>
              <c:ext xmlns:c16="http://schemas.microsoft.com/office/drawing/2014/chart" uri="{C3380CC4-5D6E-409C-BE32-E72D297353CC}">
                <c16:uniqueId val="{00000059-2993-41DE-A2CB-63102DE87051}"/>
              </c:ext>
            </c:extLst>
          </c:dPt>
          <c:dPt>
            <c:idx val="17"/>
            <c:invertIfNegative val="1"/>
            <c:bubble3D val="0"/>
            <c:spPr>
              <a:solidFill>
                <a:srgbClr val="00A097"/>
              </a:solidFill>
            </c:spPr>
            <c:extLst>
              <c:ext xmlns:c16="http://schemas.microsoft.com/office/drawing/2014/chart" uri="{C3380CC4-5D6E-409C-BE32-E72D297353CC}">
                <c16:uniqueId val="{0000005B-2993-41DE-A2CB-63102DE87051}"/>
              </c:ext>
            </c:extLst>
          </c:dPt>
          <c:dPt>
            <c:idx val="18"/>
            <c:invertIfNegative val="1"/>
            <c:bubble3D val="0"/>
            <c:spPr>
              <a:solidFill>
                <a:srgbClr val="00A097"/>
              </a:solidFill>
            </c:spPr>
            <c:extLst>
              <c:ext xmlns:c16="http://schemas.microsoft.com/office/drawing/2014/chart" uri="{C3380CC4-5D6E-409C-BE32-E72D297353CC}">
                <c16:uniqueId val="{0000005D-2993-41DE-A2CB-63102DE87051}"/>
              </c:ext>
            </c:extLst>
          </c:dPt>
          <c:dPt>
            <c:idx val="19"/>
            <c:invertIfNegative val="1"/>
            <c:bubble3D val="0"/>
            <c:spPr>
              <a:solidFill>
                <a:srgbClr val="00A097"/>
              </a:solidFill>
            </c:spPr>
            <c:extLst>
              <c:ext xmlns:c16="http://schemas.microsoft.com/office/drawing/2014/chart" uri="{C3380CC4-5D6E-409C-BE32-E72D297353CC}">
                <c16:uniqueId val="{0000005F-2993-41DE-A2CB-63102DE87051}"/>
              </c:ext>
            </c:extLst>
          </c:dPt>
          <c:dPt>
            <c:idx val="20"/>
            <c:invertIfNegative val="1"/>
            <c:bubble3D val="0"/>
            <c:spPr>
              <a:solidFill>
                <a:srgbClr val="00A097"/>
              </a:solidFill>
            </c:spPr>
            <c:extLst>
              <c:ext xmlns:c16="http://schemas.microsoft.com/office/drawing/2014/chart" uri="{C3380CC4-5D6E-409C-BE32-E72D297353CC}">
                <c16:uniqueId val="{00000061-2993-41DE-A2CB-63102DE87051}"/>
              </c:ext>
            </c:extLst>
          </c:dPt>
          <c:dPt>
            <c:idx val="21"/>
            <c:invertIfNegative val="1"/>
            <c:bubble3D val="0"/>
            <c:spPr>
              <a:solidFill>
                <a:srgbClr val="00A097"/>
              </a:solidFill>
            </c:spPr>
            <c:extLst>
              <c:ext xmlns:c16="http://schemas.microsoft.com/office/drawing/2014/chart" uri="{C3380CC4-5D6E-409C-BE32-E72D297353CC}">
                <c16:uniqueId val="{00000063-2993-41DE-A2CB-63102DE87051}"/>
              </c:ext>
            </c:extLst>
          </c:dPt>
          <c:dPt>
            <c:idx val="22"/>
            <c:invertIfNegative val="1"/>
            <c:bubble3D val="0"/>
            <c:spPr>
              <a:solidFill>
                <a:srgbClr val="00A097"/>
              </a:solidFill>
            </c:spPr>
            <c:extLst>
              <c:ext xmlns:c16="http://schemas.microsoft.com/office/drawing/2014/chart" uri="{C3380CC4-5D6E-409C-BE32-E72D297353CC}">
                <c16:uniqueId val="{00000065-2993-41DE-A2CB-63102DE87051}"/>
              </c:ext>
            </c:extLst>
          </c:dPt>
          <c:dPt>
            <c:idx val="23"/>
            <c:invertIfNegative val="1"/>
            <c:bubble3D val="0"/>
            <c:spPr>
              <a:solidFill>
                <a:srgbClr val="00A097"/>
              </a:solidFill>
            </c:spPr>
            <c:extLst>
              <c:ext xmlns:c16="http://schemas.microsoft.com/office/drawing/2014/chart" uri="{C3380CC4-5D6E-409C-BE32-E72D297353CC}">
                <c16:uniqueId val="{00000067-2993-41DE-A2CB-63102DE87051}"/>
              </c:ext>
            </c:extLst>
          </c:dPt>
          <c:dPt>
            <c:idx val="24"/>
            <c:invertIfNegative val="1"/>
            <c:bubble3D val="0"/>
            <c:spPr>
              <a:solidFill>
                <a:srgbClr val="00A097"/>
              </a:solidFill>
            </c:spPr>
            <c:extLst>
              <c:ext xmlns:c16="http://schemas.microsoft.com/office/drawing/2014/chart" uri="{C3380CC4-5D6E-409C-BE32-E72D297353CC}">
                <c16:uniqueId val="{00000069-2993-41DE-A2CB-63102DE87051}"/>
              </c:ext>
            </c:extLst>
          </c:dPt>
          <c:dPt>
            <c:idx val="25"/>
            <c:invertIfNegative val="1"/>
            <c:bubble3D val="0"/>
            <c:spPr>
              <a:solidFill>
                <a:srgbClr val="00A097"/>
              </a:solidFill>
            </c:spPr>
            <c:extLst>
              <c:ext xmlns:c16="http://schemas.microsoft.com/office/drawing/2014/chart" uri="{C3380CC4-5D6E-409C-BE32-E72D297353CC}">
                <c16:uniqueId val="{0000006B-2993-41DE-A2CB-63102DE87051}"/>
              </c:ext>
            </c:extLst>
          </c:dPt>
          <c:dPt>
            <c:idx val="26"/>
            <c:invertIfNegative val="1"/>
            <c:bubble3D val="0"/>
            <c:spPr>
              <a:solidFill>
                <a:srgbClr val="00A097"/>
              </a:solidFill>
            </c:spPr>
            <c:extLst>
              <c:ext xmlns:c16="http://schemas.microsoft.com/office/drawing/2014/chart" uri="{C3380CC4-5D6E-409C-BE32-E72D297353CC}">
                <c16:uniqueId val="{0000006D-2993-41DE-A2CB-63102DE87051}"/>
              </c:ext>
            </c:extLst>
          </c:dPt>
          <c:dPt>
            <c:idx val="27"/>
            <c:invertIfNegative val="1"/>
            <c:bubble3D val="0"/>
            <c:spPr>
              <a:solidFill>
                <a:srgbClr val="00A097"/>
              </a:solidFill>
            </c:spPr>
            <c:extLst>
              <c:ext xmlns:c16="http://schemas.microsoft.com/office/drawing/2014/chart" uri="{C3380CC4-5D6E-409C-BE32-E72D297353CC}">
                <c16:uniqueId val="{0000006F-2993-41DE-A2CB-63102DE87051}"/>
              </c:ext>
            </c:extLst>
          </c:dPt>
          <c:dPt>
            <c:idx val="28"/>
            <c:invertIfNegative val="1"/>
            <c:bubble3D val="0"/>
            <c:spPr>
              <a:solidFill>
                <a:srgbClr val="00A097"/>
              </a:solidFill>
            </c:spPr>
            <c:extLst>
              <c:ext xmlns:c16="http://schemas.microsoft.com/office/drawing/2014/chart" uri="{C3380CC4-5D6E-409C-BE32-E72D297353CC}">
                <c16:uniqueId val="{00000071-2993-41DE-A2CB-63102DE87051}"/>
              </c:ext>
            </c:extLst>
          </c:dPt>
          <c:dPt>
            <c:idx val="29"/>
            <c:invertIfNegative val="1"/>
            <c:bubble3D val="0"/>
            <c:spPr>
              <a:solidFill>
                <a:srgbClr val="00A097"/>
              </a:solidFill>
            </c:spPr>
            <c:extLst>
              <c:ext xmlns:c16="http://schemas.microsoft.com/office/drawing/2014/chart" uri="{C3380CC4-5D6E-409C-BE32-E72D297353CC}">
                <c16:uniqueId val="{00000073-2993-41DE-A2CB-63102DE87051}"/>
              </c:ext>
            </c:extLst>
          </c:dPt>
          <c:dPt>
            <c:idx val="30"/>
            <c:invertIfNegative val="1"/>
            <c:bubble3D val="0"/>
            <c:spPr>
              <a:solidFill>
                <a:srgbClr val="00A097"/>
              </a:solidFill>
            </c:spPr>
            <c:extLst>
              <c:ext xmlns:c16="http://schemas.microsoft.com/office/drawing/2014/chart" uri="{C3380CC4-5D6E-409C-BE32-E72D297353CC}">
                <c16:uniqueId val="{00000075-2993-41DE-A2CB-63102DE87051}"/>
              </c:ext>
            </c:extLst>
          </c:dPt>
          <c:dPt>
            <c:idx val="31"/>
            <c:invertIfNegative val="1"/>
            <c:bubble3D val="0"/>
            <c:spPr>
              <a:solidFill>
                <a:srgbClr val="00A097"/>
              </a:solidFill>
            </c:spPr>
            <c:extLst>
              <c:ext xmlns:c16="http://schemas.microsoft.com/office/drawing/2014/chart" uri="{C3380CC4-5D6E-409C-BE32-E72D297353CC}">
                <c16:uniqueId val="{00000077-2993-41DE-A2CB-63102DE87051}"/>
              </c:ext>
            </c:extLst>
          </c:dPt>
          <c:dPt>
            <c:idx val="32"/>
            <c:invertIfNegative val="1"/>
            <c:bubble3D val="0"/>
            <c:spPr>
              <a:solidFill>
                <a:srgbClr val="00A097"/>
              </a:solidFill>
            </c:spPr>
            <c:extLst>
              <c:ext xmlns:c16="http://schemas.microsoft.com/office/drawing/2014/chart" uri="{C3380CC4-5D6E-409C-BE32-E72D297353CC}">
                <c16:uniqueId val="{00000079-2993-41DE-A2CB-63102DE87051}"/>
              </c:ext>
            </c:extLst>
          </c:dPt>
          <c:dPt>
            <c:idx val="33"/>
            <c:invertIfNegative val="1"/>
            <c:bubble3D val="0"/>
            <c:spPr>
              <a:solidFill>
                <a:srgbClr val="00A097"/>
              </a:solidFill>
            </c:spPr>
            <c:extLst>
              <c:ext xmlns:c16="http://schemas.microsoft.com/office/drawing/2014/chart" uri="{C3380CC4-5D6E-409C-BE32-E72D297353CC}">
                <c16:uniqueId val="{0000007B-2993-41DE-A2CB-63102DE87051}"/>
              </c:ext>
            </c:extLst>
          </c:dPt>
          <c:dPt>
            <c:idx val="34"/>
            <c:invertIfNegative val="1"/>
            <c:bubble3D val="0"/>
            <c:spPr>
              <a:solidFill>
                <a:srgbClr val="00A097"/>
              </a:solidFill>
            </c:spPr>
            <c:extLst>
              <c:ext xmlns:c16="http://schemas.microsoft.com/office/drawing/2014/chart" uri="{C3380CC4-5D6E-409C-BE32-E72D297353CC}">
                <c16:uniqueId val="{0000007D-2993-41DE-A2CB-63102DE87051}"/>
              </c:ext>
            </c:extLst>
          </c:dPt>
          <c:dPt>
            <c:idx val="35"/>
            <c:invertIfNegative val="1"/>
            <c:bubble3D val="0"/>
            <c:spPr>
              <a:solidFill>
                <a:srgbClr val="00A097"/>
              </a:solidFill>
            </c:spPr>
            <c:extLst>
              <c:ext xmlns:c16="http://schemas.microsoft.com/office/drawing/2014/chart" uri="{C3380CC4-5D6E-409C-BE32-E72D297353CC}">
                <c16:uniqueId val="{0000007F-2993-41DE-A2CB-63102DE87051}"/>
              </c:ext>
            </c:extLst>
          </c:dPt>
          <c:dPt>
            <c:idx val="36"/>
            <c:invertIfNegative val="1"/>
            <c:bubble3D val="0"/>
            <c:spPr>
              <a:solidFill>
                <a:srgbClr val="00A097"/>
              </a:solidFill>
            </c:spPr>
            <c:extLst>
              <c:ext xmlns:c16="http://schemas.microsoft.com/office/drawing/2014/chart" uri="{C3380CC4-5D6E-409C-BE32-E72D297353CC}">
                <c16:uniqueId val="{00000081-2993-41DE-A2CB-63102DE87051}"/>
              </c:ext>
            </c:extLst>
          </c:dPt>
          <c:dPt>
            <c:idx val="37"/>
            <c:invertIfNegative val="1"/>
            <c:bubble3D val="0"/>
            <c:spPr>
              <a:solidFill>
                <a:srgbClr val="00A097"/>
              </a:solidFill>
            </c:spPr>
            <c:extLst>
              <c:ext xmlns:c16="http://schemas.microsoft.com/office/drawing/2014/chart" uri="{C3380CC4-5D6E-409C-BE32-E72D297353CC}">
                <c16:uniqueId val="{00000083-2993-41DE-A2CB-63102DE87051}"/>
              </c:ext>
            </c:extLst>
          </c:dPt>
          <c:dPt>
            <c:idx val="38"/>
            <c:invertIfNegative val="1"/>
            <c:bubble3D val="0"/>
            <c:spPr>
              <a:solidFill>
                <a:srgbClr val="00A097"/>
              </a:solidFill>
            </c:spPr>
            <c:extLst>
              <c:ext xmlns:c16="http://schemas.microsoft.com/office/drawing/2014/chart" uri="{C3380CC4-5D6E-409C-BE32-E72D297353CC}">
                <c16:uniqueId val="{00000085-2993-41DE-A2CB-63102DE87051}"/>
              </c:ext>
            </c:extLst>
          </c:dPt>
          <c:dPt>
            <c:idx val="39"/>
            <c:invertIfNegative val="1"/>
            <c:bubble3D val="0"/>
            <c:spPr>
              <a:solidFill>
                <a:srgbClr val="00A097"/>
              </a:solidFill>
            </c:spPr>
            <c:extLst>
              <c:ext xmlns:c16="http://schemas.microsoft.com/office/drawing/2014/chart" uri="{C3380CC4-5D6E-409C-BE32-E72D297353CC}">
                <c16:uniqueId val="{00000087-2993-41DE-A2CB-63102DE87051}"/>
              </c:ext>
            </c:extLst>
          </c:dPt>
          <c:dPt>
            <c:idx val="40"/>
            <c:invertIfNegative val="1"/>
            <c:bubble3D val="0"/>
            <c:spPr>
              <a:solidFill>
                <a:srgbClr val="00A097"/>
              </a:solidFill>
            </c:spPr>
            <c:extLst>
              <c:ext xmlns:c16="http://schemas.microsoft.com/office/drawing/2014/chart" uri="{C3380CC4-5D6E-409C-BE32-E72D297353CC}">
                <c16:uniqueId val="{00000089-2993-41DE-A2CB-63102DE87051}"/>
              </c:ext>
            </c:extLst>
          </c:dPt>
          <c:dPt>
            <c:idx val="41"/>
            <c:invertIfNegative val="1"/>
            <c:bubble3D val="0"/>
            <c:spPr>
              <a:solidFill>
                <a:srgbClr val="00A097"/>
              </a:solidFill>
            </c:spPr>
            <c:extLst>
              <c:ext xmlns:c16="http://schemas.microsoft.com/office/drawing/2014/chart" uri="{C3380CC4-5D6E-409C-BE32-E72D297353CC}">
                <c16:uniqueId val="{0000008B-2993-41DE-A2CB-63102DE87051}"/>
              </c:ext>
            </c:extLst>
          </c:dPt>
          <c:dPt>
            <c:idx val="42"/>
            <c:invertIfNegative val="1"/>
            <c:bubble3D val="0"/>
            <c:spPr>
              <a:solidFill>
                <a:srgbClr val="00A097"/>
              </a:solidFill>
            </c:spPr>
            <c:extLst>
              <c:ext xmlns:c16="http://schemas.microsoft.com/office/drawing/2014/chart" uri="{C3380CC4-5D6E-409C-BE32-E72D297353CC}">
                <c16:uniqueId val="{0000008D-2993-41DE-A2CB-63102DE87051}"/>
              </c:ext>
            </c:extLst>
          </c:dPt>
          <c:dPt>
            <c:idx val="43"/>
            <c:invertIfNegative val="1"/>
            <c:bubble3D val="0"/>
            <c:spPr>
              <a:solidFill>
                <a:srgbClr val="00A097"/>
              </a:solidFill>
            </c:spPr>
            <c:extLst>
              <c:ext xmlns:c16="http://schemas.microsoft.com/office/drawing/2014/chart" uri="{C3380CC4-5D6E-409C-BE32-E72D297353CC}">
                <c16:uniqueId val="{0000008F-2993-41DE-A2CB-63102DE87051}"/>
              </c:ext>
            </c:extLst>
          </c:dPt>
          <c:dPt>
            <c:idx val="44"/>
            <c:invertIfNegative val="1"/>
            <c:bubble3D val="0"/>
            <c:spPr>
              <a:solidFill>
                <a:srgbClr val="00A097"/>
              </a:solidFill>
            </c:spPr>
            <c:extLst>
              <c:ext xmlns:c16="http://schemas.microsoft.com/office/drawing/2014/chart" uri="{C3380CC4-5D6E-409C-BE32-E72D297353CC}">
                <c16:uniqueId val="{00000091-2993-41DE-A2CB-63102DE87051}"/>
              </c:ext>
            </c:extLst>
          </c:dPt>
          <c:dPt>
            <c:idx val="45"/>
            <c:invertIfNegative val="1"/>
            <c:bubble3D val="0"/>
            <c:spPr>
              <a:solidFill>
                <a:srgbClr val="00A097"/>
              </a:solidFill>
            </c:spPr>
            <c:extLst>
              <c:ext xmlns:c16="http://schemas.microsoft.com/office/drawing/2014/chart" uri="{C3380CC4-5D6E-409C-BE32-E72D297353CC}">
                <c16:uniqueId val="{00000093-2993-41DE-A2CB-63102DE87051}"/>
              </c:ext>
            </c:extLst>
          </c:dPt>
          <c:dPt>
            <c:idx val="46"/>
            <c:invertIfNegative val="1"/>
            <c:bubble3D val="0"/>
            <c:spPr>
              <a:solidFill>
                <a:srgbClr val="00A097"/>
              </a:solidFill>
            </c:spPr>
            <c:extLst>
              <c:ext xmlns:c16="http://schemas.microsoft.com/office/drawing/2014/chart" uri="{C3380CC4-5D6E-409C-BE32-E72D297353CC}">
                <c16:uniqueId val="{00000095-2993-41DE-A2CB-63102DE87051}"/>
              </c:ext>
            </c:extLst>
          </c:dPt>
          <c:dPt>
            <c:idx val="47"/>
            <c:invertIfNegative val="1"/>
            <c:bubble3D val="0"/>
            <c:spPr>
              <a:solidFill>
                <a:srgbClr val="00A097"/>
              </a:solidFill>
            </c:spPr>
            <c:extLst>
              <c:ext xmlns:c16="http://schemas.microsoft.com/office/drawing/2014/chart" uri="{C3380CC4-5D6E-409C-BE32-E72D297353CC}">
                <c16:uniqueId val="{00000097-2993-41DE-A2CB-63102DE87051}"/>
              </c:ext>
            </c:extLst>
          </c:dPt>
          <c:dPt>
            <c:idx val="48"/>
            <c:invertIfNegative val="1"/>
            <c:bubble3D val="0"/>
            <c:spPr>
              <a:solidFill>
                <a:srgbClr val="00A097"/>
              </a:solidFill>
            </c:spPr>
            <c:extLst>
              <c:ext xmlns:c16="http://schemas.microsoft.com/office/drawing/2014/chart" uri="{C3380CC4-5D6E-409C-BE32-E72D297353CC}">
                <c16:uniqueId val="{00000099-2993-41DE-A2CB-63102DE87051}"/>
              </c:ext>
            </c:extLst>
          </c:dPt>
          <c:dPt>
            <c:idx val="49"/>
            <c:invertIfNegative val="1"/>
            <c:bubble3D val="0"/>
            <c:spPr>
              <a:solidFill>
                <a:srgbClr val="00A097"/>
              </a:solidFill>
            </c:spPr>
            <c:extLst>
              <c:ext xmlns:c16="http://schemas.microsoft.com/office/drawing/2014/chart" uri="{C3380CC4-5D6E-409C-BE32-E72D297353CC}">
                <c16:uniqueId val="{0000009B-2993-41DE-A2CB-63102DE87051}"/>
              </c:ext>
            </c:extLst>
          </c:dPt>
          <c:dPt>
            <c:idx val="50"/>
            <c:invertIfNegative val="1"/>
            <c:bubble3D val="0"/>
            <c:spPr>
              <a:solidFill>
                <a:srgbClr val="00A097"/>
              </a:solidFill>
            </c:spPr>
            <c:extLst>
              <c:ext xmlns:c16="http://schemas.microsoft.com/office/drawing/2014/chart" uri="{C3380CC4-5D6E-409C-BE32-E72D297353CC}">
                <c16:uniqueId val="{0000009D-2993-41DE-A2CB-63102DE87051}"/>
              </c:ext>
            </c:extLst>
          </c:dPt>
          <c:dPt>
            <c:idx val="51"/>
            <c:invertIfNegative val="1"/>
            <c:bubble3D val="0"/>
            <c:spPr>
              <a:solidFill>
                <a:srgbClr val="00A097"/>
              </a:solidFill>
            </c:spPr>
            <c:extLst>
              <c:ext xmlns:c16="http://schemas.microsoft.com/office/drawing/2014/chart" uri="{C3380CC4-5D6E-409C-BE32-E72D297353CC}">
                <c16:uniqueId val="{0000009F-2993-41DE-A2CB-63102DE87051}"/>
              </c:ext>
            </c:extLst>
          </c:dPt>
          <c:dPt>
            <c:idx val="52"/>
            <c:invertIfNegative val="1"/>
            <c:bubble3D val="0"/>
            <c:spPr>
              <a:solidFill>
                <a:srgbClr val="00A097"/>
              </a:solidFill>
            </c:spPr>
            <c:extLst>
              <c:ext xmlns:c16="http://schemas.microsoft.com/office/drawing/2014/chart" uri="{C3380CC4-5D6E-409C-BE32-E72D297353CC}">
                <c16:uniqueId val="{000000A1-2993-41DE-A2CB-63102DE87051}"/>
              </c:ext>
            </c:extLst>
          </c:dPt>
          <c:dPt>
            <c:idx val="53"/>
            <c:invertIfNegative val="1"/>
            <c:bubble3D val="0"/>
            <c:spPr>
              <a:solidFill>
                <a:srgbClr val="00A097"/>
              </a:solidFill>
            </c:spPr>
            <c:extLst>
              <c:ext xmlns:c16="http://schemas.microsoft.com/office/drawing/2014/chart" uri="{C3380CC4-5D6E-409C-BE32-E72D297353CC}">
                <c16:uniqueId val="{000000A3-2993-41DE-A2CB-63102DE87051}"/>
              </c:ext>
            </c:extLst>
          </c:dPt>
          <c:dPt>
            <c:idx val="54"/>
            <c:invertIfNegative val="0"/>
            <c:bubble3D val="0"/>
            <c:spPr>
              <a:solidFill>
                <a:srgbClr val="00A097"/>
              </a:solidFill>
            </c:spPr>
            <c:extLst>
              <c:ext xmlns:c16="http://schemas.microsoft.com/office/drawing/2014/chart" uri="{C3380CC4-5D6E-409C-BE32-E72D297353CC}">
                <c16:uniqueId val="{00000072-C76F-4230-900D-40618C09729F}"/>
              </c:ext>
            </c:extLst>
          </c:dPt>
          <c:dPt>
            <c:idx val="55"/>
            <c:invertIfNegative val="0"/>
            <c:bubble3D val="0"/>
            <c:spPr>
              <a:solidFill>
                <a:srgbClr val="00A097"/>
              </a:solidFill>
            </c:spPr>
            <c:extLst>
              <c:ext xmlns:c16="http://schemas.microsoft.com/office/drawing/2014/chart" uri="{C3380CC4-5D6E-409C-BE32-E72D297353CC}">
                <c16:uniqueId val="{00000074-C76F-4230-900D-40618C09729F}"/>
              </c:ext>
            </c:extLst>
          </c:dPt>
          <c:dPt>
            <c:idx val="56"/>
            <c:invertIfNegative val="0"/>
            <c:bubble3D val="0"/>
            <c:spPr>
              <a:solidFill>
                <a:srgbClr val="00A097"/>
              </a:solidFill>
            </c:spPr>
            <c:extLst>
              <c:ext xmlns:c16="http://schemas.microsoft.com/office/drawing/2014/chart" uri="{C3380CC4-5D6E-409C-BE32-E72D297353CC}">
                <c16:uniqueId val="{00000076-C76F-4230-900D-40618C09729F}"/>
              </c:ext>
            </c:extLst>
          </c:dPt>
          <c:dPt>
            <c:idx val="57"/>
            <c:invertIfNegative val="0"/>
            <c:bubble3D val="0"/>
            <c:spPr>
              <a:solidFill>
                <a:srgbClr val="00A097"/>
              </a:solidFill>
            </c:spPr>
            <c:extLst>
              <c:ext xmlns:c16="http://schemas.microsoft.com/office/drawing/2014/chart" uri="{C3380CC4-5D6E-409C-BE32-E72D297353CC}">
                <c16:uniqueId val="{00000078-C76F-4230-900D-40618C09729F}"/>
              </c:ext>
            </c:extLst>
          </c:dPt>
          <c:dPt>
            <c:idx val="58"/>
            <c:invertIfNegative val="0"/>
            <c:bubble3D val="0"/>
            <c:spPr>
              <a:solidFill>
                <a:srgbClr val="00A097"/>
              </a:solidFill>
            </c:spPr>
            <c:extLst>
              <c:ext xmlns:c16="http://schemas.microsoft.com/office/drawing/2014/chart" uri="{C3380CC4-5D6E-409C-BE32-E72D297353CC}">
                <c16:uniqueId val="{0000007A-C76F-4230-900D-40618C09729F}"/>
              </c:ext>
            </c:extLst>
          </c:dPt>
          <c:dPt>
            <c:idx val="59"/>
            <c:invertIfNegative val="0"/>
            <c:bubble3D val="0"/>
            <c:spPr>
              <a:solidFill>
                <a:srgbClr val="00A097"/>
              </a:solidFill>
            </c:spPr>
            <c:extLst>
              <c:ext xmlns:c16="http://schemas.microsoft.com/office/drawing/2014/chart" uri="{C3380CC4-5D6E-409C-BE32-E72D297353CC}">
                <c16:uniqueId val="{0000007C-C76F-4230-900D-40618C09729F}"/>
              </c:ext>
            </c:extLst>
          </c:dPt>
          <c:dPt>
            <c:idx val="60"/>
            <c:invertIfNegative val="0"/>
            <c:bubble3D val="0"/>
            <c:spPr>
              <a:solidFill>
                <a:srgbClr val="00A097"/>
              </a:solidFill>
            </c:spPr>
            <c:extLst>
              <c:ext xmlns:c16="http://schemas.microsoft.com/office/drawing/2014/chart" uri="{C3380CC4-5D6E-409C-BE32-E72D297353CC}">
                <c16:uniqueId val="{0000007E-C76F-4230-900D-40618C09729F}"/>
              </c:ext>
            </c:extLst>
          </c:dPt>
          <c:dPt>
            <c:idx val="61"/>
            <c:invertIfNegative val="0"/>
            <c:bubble3D val="0"/>
            <c:spPr>
              <a:solidFill>
                <a:srgbClr val="00A097"/>
              </a:solidFill>
            </c:spPr>
            <c:extLst>
              <c:ext xmlns:c16="http://schemas.microsoft.com/office/drawing/2014/chart" uri="{C3380CC4-5D6E-409C-BE32-E72D297353CC}">
                <c16:uniqueId val="{00000080-C76F-4230-900D-40618C09729F}"/>
              </c:ext>
            </c:extLst>
          </c:dPt>
          <c:dPt>
            <c:idx val="62"/>
            <c:invertIfNegative val="0"/>
            <c:bubble3D val="0"/>
            <c:spPr>
              <a:solidFill>
                <a:srgbClr val="00A097"/>
              </a:solidFill>
            </c:spPr>
            <c:extLst>
              <c:ext xmlns:c16="http://schemas.microsoft.com/office/drawing/2014/chart" uri="{C3380CC4-5D6E-409C-BE32-E72D297353CC}">
                <c16:uniqueId val="{00000082-C76F-4230-900D-40618C09729F}"/>
              </c:ext>
            </c:extLst>
          </c:dPt>
          <c:dPt>
            <c:idx val="63"/>
            <c:invertIfNegative val="0"/>
            <c:bubble3D val="0"/>
            <c:spPr>
              <a:solidFill>
                <a:srgbClr val="00A097"/>
              </a:solidFill>
            </c:spPr>
            <c:extLst>
              <c:ext xmlns:c16="http://schemas.microsoft.com/office/drawing/2014/chart" uri="{C3380CC4-5D6E-409C-BE32-E72D297353CC}">
                <c16:uniqueId val="{00000084-C76F-4230-900D-40618C09729F}"/>
              </c:ext>
            </c:extLst>
          </c:dPt>
          <c:dPt>
            <c:idx val="64"/>
            <c:invertIfNegative val="0"/>
            <c:bubble3D val="0"/>
            <c:spPr>
              <a:solidFill>
                <a:srgbClr val="00A097"/>
              </a:solidFill>
            </c:spPr>
            <c:extLst>
              <c:ext xmlns:c16="http://schemas.microsoft.com/office/drawing/2014/chart" uri="{C3380CC4-5D6E-409C-BE32-E72D297353CC}">
                <c16:uniqueId val="{00000086-C76F-4230-900D-40618C09729F}"/>
              </c:ext>
            </c:extLst>
          </c:dPt>
          <c:dPt>
            <c:idx val="65"/>
            <c:invertIfNegative val="0"/>
            <c:bubble3D val="0"/>
            <c:spPr>
              <a:solidFill>
                <a:srgbClr val="00A097"/>
              </a:solidFill>
            </c:spPr>
            <c:extLst>
              <c:ext xmlns:c16="http://schemas.microsoft.com/office/drawing/2014/chart" uri="{C3380CC4-5D6E-409C-BE32-E72D297353CC}">
                <c16:uniqueId val="{00000088-C76F-4230-900D-40618C09729F}"/>
              </c:ext>
            </c:extLst>
          </c:dPt>
          <c:dPt>
            <c:idx val="66"/>
            <c:invertIfNegative val="0"/>
            <c:bubble3D val="0"/>
            <c:spPr>
              <a:solidFill>
                <a:srgbClr val="00A097"/>
              </a:solidFill>
            </c:spPr>
            <c:extLst>
              <c:ext xmlns:c16="http://schemas.microsoft.com/office/drawing/2014/chart" uri="{C3380CC4-5D6E-409C-BE32-E72D297353CC}">
                <c16:uniqueId val="{0000008A-C76F-4230-900D-40618C09729F}"/>
              </c:ext>
            </c:extLst>
          </c:dPt>
          <c:dPt>
            <c:idx val="67"/>
            <c:invertIfNegative val="0"/>
            <c:bubble3D val="0"/>
            <c:spPr>
              <a:solidFill>
                <a:srgbClr val="00A097"/>
              </a:solidFill>
            </c:spPr>
            <c:extLst>
              <c:ext xmlns:c16="http://schemas.microsoft.com/office/drawing/2014/chart" uri="{C3380CC4-5D6E-409C-BE32-E72D297353CC}">
                <c16:uniqueId val="{0000008C-C76F-4230-900D-40618C09729F}"/>
              </c:ext>
            </c:extLst>
          </c:dPt>
          <c:dPt>
            <c:idx val="68"/>
            <c:invertIfNegative val="0"/>
            <c:bubble3D val="0"/>
            <c:spPr>
              <a:solidFill>
                <a:srgbClr val="00A097"/>
              </a:solidFill>
            </c:spPr>
            <c:extLst>
              <c:ext xmlns:c16="http://schemas.microsoft.com/office/drawing/2014/chart" uri="{C3380CC4-5D6E-409C-BE32-E72D297353CC}">
                <c16:uniqueId val="{0000008E-C76F-4230-900D-40618C09729F}"/>
              </c:ext>
            </c:extLst>
          </c:dPt>
          <c:dPt>
            <c:idx val="69"/>
            <c:invertIfNegative val="0"/>
            <c:bubble3D val="0"/>
            <c:spPr>
              <a:solidFill>
                <a:srgbClr val="00A097"/>
              </a:solidFill>
            </c:spPr>
            <c:extLst>
              <c:ext xmlns:c16="http://schemas.microsoft.com/office/drawing/2014/chart" uri="{C3380CC4-5D6E-409C-BE32-E72D297353CC}">
                <c16:uniqueId val="{00000090-C76F-4230-900D-40618C09729F}"/>
              </c:ext>
            </c:extLst>
          </c:dPt>
          <c:dPt>
            <c:idx val="70"/>
            <c:invertIfNegative val="0"/>
            <c:bubble3D val="0"/>
            <c:spPr>
              <a:solidFill>
                <a:srgbClr val="00A097"/>
              </a:solidFill>
            </c:spPr>
            <c:extLst>
              <c:ext xmlns:c16="http://schemas.microsoft.com/office/drawing/2014/chart" uri="{C3380CC4-5D6E-409C-BE32-E72D297353CC}">
                <c16:uniqueId val="{00000092-C76F-4230-900D-40618C09729F}"/>
              </c:ext>
            </c:extLst>
          </c:dPt>
          <c:dPt>
            <c:idx val="71"/>
            <c:invertIfNegative val="0"/>
            <c:bubble3D val="0"/>
            <c:spPr>
              <a:solidFill>
                <a:srgbClr val="00A097"/>
              </a:solidFill>
            </c:spPr>
            <c:extLst>
              <c:ext xmlns:c16="http://schemas.microsoft.com/office/drawing/2014/chart" uri="{C3380CC4-5D6E-409C-BE32-E72D297353CC}">
                <c16:uniqueId val="{00000094-C76F-4230-900D-40618C09729F}"/>
              </c:ext>
            </c:extLst>
          </c:dPt>
          <c:dPt>
            <c:idx val="72"/>
            <c:invertIfNegative val="0"/>
            <c:bubble3D val="0"/>
            <c:spPr>
              <a:solidFill>
                <a:srgbClr val="00A097"/>
              </a:solidFill>
            </c:spPr>
            <c:extLst>
              <c:ext xmlns:c16="http://schemas.microsoft.com/office/drawing/2014/chart" uri="{C3380CC4-5D6E-409C-BE32-E72D297353CC}">
                <c16:uniqueId val="{00000096-C76F-4230-900D-40618C09729F}"/>
              </c:ext>
            </c:extLst>
          </c:dPt>
          <c:dPt>
            <c:idx val="73"/>
            <c:invertIfNegative val="0"/>
            <c:bubble3D val="0"/>
            <c:spPr>
              <a:solidFill>
                <a:srgbClr val="00A097"/>
              </a:solidFill>
            </c:spPr>
            <c:extLst>
              <c:ext xmlns:c16="http://schemas.microsoft.com/office/drawing/2014/chart" uri="{C3380CC4-5D6E-409C-BE32-E72D297353CC}">
                <c16:uniqueId val="{00000098-C76F-4230-900D-40618C09729F}"/>
              </c:ext>
            </c:extLst>
          </c:dPt>
          <c:dPt>
            <c:idx val="74"/>
            <c:invertIfNegative val="0"/>
            <c:bubble3D val="0"/>
            <c:spPr>
              <a:solidFill>
                <a:srgbClr val="00A097"/>
              </a:solidFill>
            </c:spPr>
            <c:extLst>
              <c:ext xmlns:c16="http://schemas.microsoft.com/office/drawing/2014/chart" uri="{C3380CC4-5D6E-409C-BE32-E72D297353CC}">
                <c16:uniqueId val="{0000009A-C76F-4230-900D-40618C09729F}"/>
              </c:ext>
            </c:extLst>
          </c:dPt>
          <c:dPt>
            <c:idx val="75"/>
            <c:invertIfNegative val="0"/>
            <c:bubble3D val="0"/>
            <c:spPr>
              <a:solidFill>
                <a:srgbClr val="00A097"/>
              </a:solidFill>
            </c:spPr>
            <c:extLst>
              <c:ext xmlns:c16="http://schemas.microsoft.com/office/drawing/2014/chart" uri="{C3380CC4-5D6E-409C-BE32-E72D297353CC}">
                <c16:uniqueId val="{0000009C-C76F-4230-900D-40618C09729F}"/>
              </c:ext>
            </c:extLst>
          </c:dPt>
          <c:dPt>
            <c:idx val="76"/>
            <c:invertIfNegative val="0"/>
            <c:bubble3D val="0"/>
            <c:spPr>
              <a:solidFill>
                <a:srgbClr val="00A097"/>
              </a:solidFill>
            </c:spPr>
            <c:extLst>
              <c:ext xmlns:c16="http://schemas.microsoft.com/office/drawing/2014/chart" uri="{C3380CC4-5D6E-409C-BE32-E72D297353CC}">
                <c16:uniqueId val="{0000009E-C76F-4230-900D-40618C09729F}"/>
              </c:ext>
            </c:extLst>
          </c:dPt>
          <c:dPt>
            <c:idx val="77"/>
            <c:invertIfNegative val="0"/>
            <c:bubble3D val="0"/>
            <c:spPr>
              <a:solidFill>
                <a:srgbClr val="00A097"/>
              </a:solidFill>
            </c:spPr>
            <c:extLst>
              <c:ext xmlns:c16="http://schemas.microsoft.com/office/drawing/2014/chart" uri="{C3380CC4-5D6E-409C-BE32-E72D297353CC}">
                <c16:uniqueId val="{000000A0-C76F-4230-900D-40618C09729F}"/>
              </c:ext>
            </c:extLst>
          </c:dPt>
          <c:dPt>
            <c:idx val="78"/>
            <c:invertIfNegative val="0"/>
            <c:bubble3D val="0"/>
            <c:spPr>
              <a:solidFill>
                <a:srgbClr val="00A097"/>
              </a:solidFill>
            </c:spPr>
            <c:extLst>
              <c:ext xmlns:c16="http://schemas.microsoft.com/office/drawing/2014/chart" uri="{C3380CC4-5D6E-409C-BE32-E72D297353CC}">
                <c16:uniqueId val="{000000A2-C76F-4230-900D-40618C09729F}"/>
              </c:ext>
            </c:extLst>
          </c:dPt>
          <c:dPt>
            <c:idx val="79"/>
            <c:invertIfNegative val="0"/>
            <c:bubble3D val="0"/>
            <c:spPr>
              <a:solidFill>
                <a:srgbClr val="00A097"/>
              </a:solidFill>
            </c:spPr>
            <c:extLst>
              <c:ext xmlns:c16="http://schemas.microsoft.com/office/drawing/2014/chart" uri="{C3380CC4-5D6E-409C-BE32-E72D297353CC}">
                <c16:uniqueId val="{000000A4-C76F-4230-900D-40618C09729F}"/>
              </c:ext>
            </c:extLst>
          </c:dPt>
          <c:dPt>
            <c:idx val="80"/>
            <c:invertIfNegative val="0"/>
            <c:bubble3D val="0"/>
            <c:spPr>
              <a:solidFill>
                <a:srgbClr val="00A097"/>
              </a:solidFill>
            </c:spPr>
            <c:extLst>
              <c:ext xmlns:c16="http://schemas.microsoft.com/office/drawing/2014/chart" uri="{C3380CC4-5D6E-409C-BE32-E72D297353CC}">
                <c16:uniqueId val="{000000A6-C76F-4230-900D-40618C09729F}"/>
              </c:ext>
            </c:extLst>
          </c:dPt>
          <c:dPt>
            <c:idx val="81"/>
            <c:invertIfNegative val="1"/>
            <c:bubble3D val="0"/>
            <c:spPr>
              <a:solidFill>
                <a:srgbClr val="00A097"/>
              </a:solidFill>
            </c:spPr>
            <c:extLst>
              <c:ext xmlns:c16="http://schemas.microsoft.com/office/drawing/2014/chart" uri="{C3380CC4-5D6E-409C-BE32-E72D297353CC}">
                <c16:uniqueId val="{000000A5-2993-41DE-A2CB-63102DE87051}"/>
              </c:ext>
            </c:extLst>
          </c:dPt>
          <c:dPt>
            <c:idx val="82"/>
            <c:invertIfNegative val="1"/>
            <c:bubble3D val="0"/>
            <c:spPr>
              <a:solidFill>
                <a:srgbClr val="00A097"/>
              </a:solidFill>
            </c:spPr>
            <c:extLst>
              <c:ext xmlns:c16="http://schemas.microsoft.com/office/drawing/2014/chart" uri="{C3380CC4-5D6E-409C-BE32-E72D297353CC}">
                <c16:uniqueId val="{000000A7-2993-41DE-A2CB-63102DE87051}"/>
              </c:ext>
            </c:extLst>
          </c:dPt>
          <c:dPt>
            <c:idx val="83"/>
            <c:invertIfNegative val="1"/>
            <c:bubble3D val="0"/>
            <c:spPr>
              <a:solidFill>
                <a:srgbClr val="00A097"/>
              </a:solidFill>
            </c:spPr>
            <c:extLst>
              <c:ext xmlns:c16="http://schemas.microsoft.com/office/drawing/2014/chart" uri="{C3380CC4-5D6E-409C-BE32-E72D297353CC}">
                <c16:uniqueId val="{000000A9-2993-41DE-A2CB-63102DE87051}"/>
              </c:ext>
            </c:extLst>
          </c:dPt>
          <c:dPt>
            <c:idx val="84"/>
            <c:invertIfNegative val="1"/>
            <c:bubble3D val="0"/>
            <c:spPr>
              <a:solidFill>
                <a:srgbClr val="00A097"/>
              </a:solidFill>
            </c:spPr>
            <c:extLst>
              <c:ext xmlns:c16="http://schemas.microsoft.com/office/drawing/2014/chart" uri="{C3380CC4-5D6E-409C-BE32-E72D297353CC}">
                <c16:uniqueId val="{000000AB-2993-41DE-A2CB-63102DE87051}"/>
              </c:ext>
            </c:extLst>
          </c:dPt>
          <c:dPt>
            <c:idx val="85"/>
            <c:invertIfNegative val="1"/>
            <c:bubble3D val="0"/>
            <c:spPr>
              <a:solidFill>
                <a:srgbClr val="00A097"/>
              </a:solidFill>
            </c:spPr>
            <c:extLst>
              <c:ext xmlns:c16="http://schemas.microsoft.com/office/drawing/2014/chart" uri="{C3380CC4-5D6E-409C-BE32-E72D297353CC}">
                <c16:uniqueId val="{000000AD-2993-41DE-A2CB-63102DE87051}"/>
              </c:ext>
            </c:extLst>
          </c:dPt>
          <c:dPt>
            <c:idx val="86"/>
            <c:invertIfNegative val="1"/>
            <c:bubble3D val="0"/>
            <c:spPr>
              <a:solidFill>
                <a:srgbClr val="00A097"/>
              </a:solidFill>
            </c:spPr>
            <c:extLst>
              <c:ext xmlns:c16="http://schemas.microsoft.com/office/drawing/2014/chart" uri="{C3380CC4-5D6E-409C-BE32-E72D297353CC}">
                <c16:uniqueId val="{000000AF-2993-41DE-A2CB-63102DE87051}"/>
              </c:ext>
            </c:extLst>
          </c:dPt>
          <c:dPt>
            <c:idx val="87"/>
            <c:invertIfNegative val="1"/>
            <c:bubble3D val="0"/>
            <c:spPr>
              <a:solidFill>
                <a:srgbClr val="00A097"/>
              </a:solidFill>
            </c:spPr>
            <c:extLst>
              <c:ext xmlns:c16="http://schemas.microsoft.com/office/drawing/2014/chart" uri="{C3380CC4-5D6E-409C-BE32-E72D297353CC}">
                <c16:uniqueId val="{000000B1-2993-41DE-A2CB-63102DE87051}"/>
              </c:ext>
            </c:extLst>
          </c:dPt>
          <c:dPt>
            <c:idx val="88"/>
            <c:invertIfNegative val="1"/>
            <c:bubble3D val="0"/>
            <c:spPr>
              <a:solidFill>
                <a:srgbClr val="00A097"/>
              </a:solidFill>
            </c:spPr>
            <c:extLst>
              <c:ext xmlns:c16="http://schemas.microsoft.com/office/drawing/2014/chart" uri="{C3380CC4-5D6E-409C-BE32-E72D297353CC}">
                <c16:uniqueId val="{000000B3-2993-41DE-A2CB-63102DE87051}"/>
              </c:ext>
            </c:extLst>
          </c:dPt>
          <c:dPt>
            <c:idx val="89"/>
            <c:invertIfNegative val="1"/>
            <c:bubble3D val="0"/>
            <c:spPr>
              <a:solidFill>
                <a:srgbClr val="00A097"/>
              </a:solidFill>
            </c:spPr>
            <c:extLst>
              <c:ext xmlns:c16="http://schemas.microsoft.com/office/drawing/2014/chart" uri="{C3380CC4-5D6E-409C-BE32-E72D297353CC}">
                <c16:uniqueId val="{000000B5-2993-41DE-A2CB-63102DE87051}"/>
              </c:ext>
            </c:extLst>
          </c:dPt>
          <c:dPt>
            <c:idx val="90"/>
            <c:invertIfNegative val="1"/>
            <c:bubble3D val="0"/>
            <c:spPr>
              <a:solidFill>
                <a:srgbClr val="00A097"/>
              </a:solidFill>
            </c:spPr>
            <c:extLst>
              <c:ext xmlns:c16="http://schemas.microsoft.com/office/drawing/2014/chart" uri="{C3380CC4-5D6E-409C-BE32-E72D297353CC}">
                <c16:uniqueId val="{000000B7-2993-41DE-A2CB-63102DE87051}"/>
              </c:ext>
            </c:extLst>
          </c:dPt>
          <c:dPt>
            <c:idx val="91"/>
            <c:invertIfNegative val="1"/>
            <c:bubble3D val="0"/>
            <c:spPr>
              <a:solidFill>
                <a:srgbClr val="00A097"/>
              </a:solidFill>
            </c:spPr>
            <c:extLst>
              <c:ext xmlns:c16="http://schemas.microsoft.com/office/drawing/2014/chart" uri="{C3380CC4-5D6E-409C-BE32-E72D297353CC}">
                <c16:uniqueId val="{000000B9-2993-41DE-A2CB-63102DE87051}"/>
              </c:ext>
            </c:extLst>
          </c:dPt>
          <c:dPt>
            <c:idx val="92"/>
            <c:invertIfNegative val="1"/>
            <c:bubble3D val="0"/>
            <c:spPr>
              <a:solidFill>
                <a:srgbClr val="00A097"/>
              </a:solidFill>
            </c:spPr>
            <c:extLst>
              <c:ext xmlns:c16="http://schemas.microsoft.com/office/drawing/2014/chart" uri="{C3380CC4-5D6E-409C-BE32-E72D297353CC}">
                <c16:uniqueId val="{000000BB-2993-41DE-A2CB-63102DE87051}"/>
              </c:ext>
            </c:extLst>
          </c:dPt>
          <c:dPt>
            <c:idx val="93"/>
            <c:invertIfNegative val="1"/>
            <c:bubble3D val="0"/>
            <c:spPr>
              <a:solidFill>
                <a:srgbClr val="00A097"/>
              </a:solidFill>
            </c:spPr>
            <c:extLst>
              <c:ext xmlns:c16="http://schemas.microsoft.com/office/drawing/2014/chart" uri="{C3380CC4-5D6E-409C-BE32-E72D297353CC}">
                <c16:uniqueId val="{000000BD-2993-41DE-A2CB-63102DE87051}"/>
              </c:ext>
            </c:extLst>
          </c:dPt>
          <c:dPt>
            <c:idx val="94"/>
            <c:invertIfNegative val="1"/>
            <c:bubble3D val="0"/>
            <c:spPr>
              <a:solidFill>
                <a:srgbClr val="00A097"/>
              </a:solidFill>
            </c:spPr>
            <c:extLst>
              <c:ext xmlns:c16="http://schemas.microsoft.com/office/drawing/2014/chart" uri="{C3380CC4-5D6E-409C-BE32-E72D297353CC}">
                <c16:uniqueId val="{000000BF-2993-41DE-A2CB-63102DE87051}"/>
              </c:ext>
            </c:extLst>
          </c:dPt>
          <c:dPt>
            <c:idx val="95"/>
            <c:invertIfNegative val="1"/>
            <c:bubble3D val="0"/>
            <c:spPr>
              <a:solidFill>
                <a:srgbClr val="00A097"/>
              </a:solidFill>
            </c:spPr>
            <c:extLst>
              <c:ext xmlns:c16="http://schemas.microsoft.com/office/drawing/2014/chart" uri="{C3380CC4-5D6E-409C-BE32-E72D297353CC}">
                <c16:uniqueId val="{000000C1-2993-41DE-A2CB-63102DE87051}"/>
              </c:ext>
            </c:extLst>
          </c:dPt>
          <c:dPt>
            <c:idx val="96"/>
            <c:invertIfNegative val="1"/>
            <c:bubble3D val="0"/>
            <c:spPr>
              <a:solidFill>
                <a:srgbClr val="00A097"/>
              </a:solidFill>
            </c:spPr>
            <c:extLst>
              <c:ext xmlns:c16="http://schemas.microsoft.com/office/drawing/2014/chart" uri="{C3380CC4-5D6E-409C-BE32-E72D297353CC}">
                <c16:uniqueId val="{000000C3-2993-41DE-A2CB-63102DE87051}"/>
              </c:ext>
            </c:extLst>
          </c:dPt>
          <c:dPt>
            <c:idx val="97"/>
            <c:invertIfNegative val="1"/>
            <c:bubble3D val="0"/>
            <c:spPr>
              <a:solidFill>
                <a:srgbClr val="00A097"/>
              </a:solidFill>
            </c:spPr>
            <c:extLst>
              <c:ext xmlns:c16="http://schemas.microsoft.com/office/drawing/2014/chart" uri="{C3380CC4-5D6E-409C-BE32-E72D297353CC}">
                <c16:uniqueId val="{000000C5-2993-41DE-A2CB-63102DE87051}"/>
              </c:ext>
            </c:extLst>
          </c:dPt>
          <c:dPt>
            <c:idx val="98"/>
            <c:invertIfNegative val="1"/>
            <c:bubble3D val="0"/>
            <c:spPr>
              <a:solidFill>
                <a:srgbClr val="00A097"/>
              </a:solidFill>
            </c:spPr>
            <c:extLst>
              <c:ext xmlns:c16="http://schemas.microsoft.com/office/drawing/2014/chart" uri="{C3380CC4-5D6E-409C-BE32-E72D297353CC}">
                <c16:uniqueId val="{000000C7-2993-41DE-A2CB-63102DE87051}"/>
              </c:ext>
            </c:extLst>
          </c:dPt>
          <c:dPt>
            <c:idx val="99"/>
            <c:invertIfNegative val="1"/>
            <c:bubble3D val="0"/>
            <c:spPr>
              <a:solidFill>
                <a:srgbClr val="00A097"/>
              </a:solidFill>
            </c:spPr>
            <c:extLst>
              <c:ext xmlns:c16="http://schemas.microsoft.com/office/drawing/2014/chart" uri="{C3380CC4-5D6E-409C-BE32-E72D297353CC}">
                <c16:uniqueId val="{000000C9-2993-41DE-A2CB-63102DE87051}"/>
              </c:ext>
            </c:extLst>
          </c:dPt>
          <c:dPt>
            <c:idx val="100"/>
            <c:invertIfNegative val="1"/>
            <c:bubble3D val="0"/>
            <c:spPr>
              <a:solidFill>
                <a:srgbClr val="00A097"/>
              </a:solidFill>
            </c:spPr>
            <c:extLst>
              <c:ext xmlns:c16="http://schemas.microsoft.com/office/drawing/2014/chart" uri="{C3380CC4-5D6E-409C-BE32-E72D297353CC}">
                <c16:uniqueId val="{000000CB-2993-41DE-A2CB-63102DE87051}"/>
              </c:ext>
            </c:extLst>
          </c:dPt>
          <c:dPt>
            <c:idx val="101"/>
            <c:invertIfNegative val="1"/>
            <c:bubble3D val="0"/>
            <c:spPr>
              <a:solidFill>
                <a:srgbClr val="00A097"/>
              </a:solidFill>
            </c:spPr>
            <c:extLst>
              <c:ext xmlns:c16="http://schemas.microsoft.com/office/drawing/2014/chart" uri="{C3380CC4-5D6E-409C-BE32-E72D297353CC}">
                <c16:uniqueId val="{000000CD-2993-41DE-A2CB-63102DE87051}"/>
              </c:ext>
            </c:extLst>
          </c:dPt>
          <c:dPt>
            <c:idx val="102"/>
            <c:invertIfNegative val="1"/>
            <c:bubble3D val="0"/>
            <c:spPr>
              <a:solidFill>
                <a:srgbClr val="00A097"/>
              </a:solidFill>
            </c:spPr>
            <c:extLst>
              <c:ext xmlns:c16="http://schemas.microsoft.com/office/drawing/2014/chart" uri="{C3380CC4-5D6E-409C-BE32-E72D297353CC}">
                <c16:uniqueId val="{000000CF-2993-41DE-A2CB-63102DE87051}"/>
              </c:ext>
            </c:extLst>
          </c:dPt>
          <c:dPt>
            <c:idx val="103"/>
            <c:invertIfNegative val="1"/>
            <c:bubble3D val="0"/>
            <c:spPr>
              <a:solidFill>
                <a:srgbClr val="00A097"/>
              </a:solidFill>
            </c:spPr>
            <c:extLst>
              <c:ext xmlns:c16="http://schemas.microsoft.com/office/drawing/2014/chart" uri="{C3380CC4-5D6E-409C-BE32-E72D297353CC}">
                <c16:uniqueId val="{000000D1-2993-41DE-A2CB-63102DE87051}"/>
              </c:ext>
            </c:extLst>
          </c:dPt>
          <c:dPt>
            <c:idx val="104"/>
            <c:invertIfNegative val="1"/>
            <c:bubble3D val="0"/>
            <c:spPr>
              <a:solidFill>
                <a:srgbClr val="00A097"/>
              </a:solidFill>
            </c:spPr>
            <c:extLst>
              <c:ext xmlns:c16="http://schemas.microsoft.com/office/drawing/2014/chart" uri="{C3380CC4-5D6E-409C-BE32-E72D297353CC}">
                <c16:uniqueId val="{000000D3-2993-41DE-A2CB-63102DE87051}"/>
              </c:ext>
            </c:extLst>
          </c:dPt>
          <c:dPt>
            <c:idx val="105"/>
            <c:invertIfNegative val="1"/>
            <c:bubble3D val="0"/>
            <c:spPr>
              <a:solidFill>
                <a:srgbClr val="00A097"/>
              </a:solidFill>
            </c:spPr>
            <c:extLst>
              <c:ext xmlns:c16="http://schemas.microsoft.com/office/drawing/2014/chart" uri="{C3380CC4-5D6E-409C-BE32-E72D297353CC}">
                <c16:uniqueId val="{000000D5-2993-41DE-A2CB-63102DE87051}"/>
              </c:ext>
            </c:extLst>
          </c:dPt>
          <c:dPt>
            <c:idx val="106"/>
            <c:invertIfNegative val="1"/>
            <c:bubble3D val="0"/>
            <c:spPr>
              <a:solidFill>
                <a:srgbClr val="00A097"/>
              </a:solidFill>
            </c:spPr>
            <c:extLst>
              <c:ext xmlns:c16="http://schemas.microsoft.com/office/drawing/2014/chart" uri="{C3380CC4-5D6E-409C-BE32-E72D297353CC}">
                <c16:uniqueId val="{000000D7-2993-41DE-A2CB-63102DE87051}"/>
              </c:ext>
            </c:extLst>
          </c:dPt>
          <c:dPt>
            <c:idx val="107"/>
            <c:invertIfNegative val="1"/>
            <c:bubble3D val="0"/>
            <c:spPr>
              <a:solidFill>
                <a:srgbClr val="00A097"/>
              </a:solidFill>
            </c:spPr>
            <c:extLst>
              <c:ext xmlns:c16="http://schemas.microsoft.com/office/drawing/2014/chart" uri="{C3380CC4-5D6E-409C-BE32-E72D297353CC}">
                <c16:uniqueId val="{000000D9-2993-41DE-A2CB-63102DE87051}"/>
              </c:ext>
            </c:extLst>
          </c:dPt>
          <c:dPt>
            <c:idx val="108"/>
            <c:invertIfNegative val="1"/>
            <c:bubble3D val="0"/>
            <c:spPr>
              <a:solidFill>
                <a:srgbClr val="00A097"/>
              </a:solidFill>
            </c:spPr>
            <c:extLst>
              <c:ext xmlns:c16="http://schemas.microsoft.com/office/drawing/2014/chart" uri="{C3380CC4-5D6E-409C-BE32-E72D297353CC}">
                <c16:uniqueId val="{000000DB-2993-41DE-A2CB-63102DE87051}"/>
              </c:ext>
            </c:extLst>
          </c:dPt>
          <c:dPt>
            <c:idx val="109"/>
            <c:invertIfNegative val="1"/>
            <c:bubble3D val="0"/>
            <c:spPr>
              <a:solidFill>
                <a:srgbClr val="00A097"/>
              </a:solidFill>
            </c:spPr>
            <c:extLst>
              <c:ext xmlns:c16="http://schemas.microsoft.com/office/drawing/2014/chart" uri="{C3380CC4-5D6E-409C-BE32-E72D297353CC}">
                <c16:uniqueId val="{000000DD-2993-41DE-A2CB-63102DE87051}"/>
              </c:ext>
            </c:extLst>
          </c:dPt>
          <c:dPt>
            <c:idx val="110"/>
            <c:invertIfNegative val="1"/>
            <c:bubble3D val="0"/>
            <c:spPr>
              <a:solidFill>
                <a:srgbClr val="00A097"/>
              </a:solidFill>
            </c:spPr>
            <c:extLst>
              <c:ext xmlns:c16="http://schemas.microsoft.com/office/drawing/2014/chart" uri="{C3380CC4-5D6E-409C-BE32-E72D297353CC}">
                <c16:uniqueId val="{000000DF-2993-41DE-A2CB-63102DE87051}"/>
              </c:ext>
            </c:extLst>
          </c:dPt>
          <c:dPt>
            <c:idx val="111"/>
            <c:invertIfNegative val="1"/>
            <c:bubble3D val="0"/>
            <c:spPr>
              <a:solidFill>
                <a:srgbClr val="00A097"/>
              </a:solidFill>
            </c:spPr>
            <c:extLst>
              <c:ext xmlns:c16="http://schemas.microsoft.com/office/drawing/2014/chart" uri="{C3380CC4-5D6E-409C-BE32-E72D297353CC}">
                <c16:uniqueId val="{000000E1-2993-41DE-A2CB-63102DE87051}"/>
              </c:ext>
            </c:extLst>
          </c:dPt>
          <c:dPt>
            <c:idx val="112"/>
            <c:invertIfNegative val="1"/>
            <c:bubble3D val="0"/>
            <c:spPr>
              <a:solidFill>
                <a:srgbClr val="00A097"/>
              </a:solidFill>
            </c:spPr>
            <c:extLst>
              <c:ext xmlns:c16="http://schemas.microsoft.com/office/drawing/2014/chart" uri="{C3380CC4-5D6E-409C-BE32-E72D297353CC}">
                <c16:uniqueId val="{000000E3-2993-41DE-A2CB-63102DE87051}"/>
              </c:ext>
            </c:extLst>
          </c:dPt>
          <c:dPt>
            <c:idx val="113"/>
            <c:invertIfNegative val="1"/>
            <c:bubble3D val="0"/>
            <c:spPr>
              <a:solidFill>
                <a:srgbClr val="00A097"/>
              </a:solidFill>
            </c:spPr>
            <c:extLst>
              <c:ext xmlns:c16="http://schemas.microsoft.com/office/drawing/2014/chart" uri="{C3380CC4-5D6E-409C-BE32-E72D297353CC}">
                <c16:uniqueId val="{000000E5-2993-41DE-A2CB-63102DE87051}"/>
              </c:ext>
            </c:extLst>
          </c:dPt>
          <c:dPt>
            <c:idx val="114"/>
            <c:invertIfNegative val="1"/>
            <c:bubble3D val="0"/>
            <c:spPr>
              <a:solidFill>
                <a:srgbClr val="00A097"/>
              </a:solidFill>
            </c:spPr>
            <c:extLst>
              <c:ext xmlns:c16="http://schemas.microsoft.com/office/drawing/2014/chart" uri="{C3380CC4-5D6E-409C-BE32-E72D297353CC}">
                <c16:uniqueId val="{000000E7-2993-41DE-A2CB-63102DE87051}"/>
              </c:ext>
            </c:extLst>
          </c:dPt>
          <c:dPt>
            <c:idx val="115"/>
            <c:invertIfNegative val="1"/>
            <c:bubble3D val="0"/>
            <c:spPr>
              <a:solidFill>
                <a:srgbClr val="00A097"/>
              </a:solidFill>
            </c:spPr>
            <c:extLst>
              <c:ext xmlns:c16="http://schemas.microsoft.com/office/drawing/2014/chart" uri="{C3380CC4-5D6E-409C-BE32-E72D297353CC}">
                <c16:uniqueId val="{000000E9-2993-41DE-A2CB-63102DE87051}"/>
              </c:ext>
            </c:extLst>
          </c:dPt>
          <c:dPt>
            <c:idx val="116"/>
            <c:invertIfNegative val="1"/>
            <c:bubble3D val="0"/>
            <c:spPr>
              <a:solidFill>
                <a:srgbClr val="7ECAC4"/>
              </a:solidFill>
            </c:spPr>
            <c:extLst>
              <c:ext xmlns:c16="http://schemas.microsoft.com/office/drawing/2014/chart" uri="{C3380CC4-5D6E-409C-BE32-E72D297353CC}">
                <c16:uniqueId val="{000000EB-2993-41DE-A2CB-63102DE87051}"/>
              </c:ext>
            </c:extLst>
          </c:dPt>
          <c:dPt>
            <c:idx val="117"/>
            <c:invertIfNegative val="1"/>
            <c:bubble3D val="0"/>
            <c:spPr>
              <a:solidFill>
                <a:srgbClr val="7ECAC4"/>
              </a:solidFill>
            </c:spPr>
            <c:extLst>
              <c:ext xmlns:c16="http://schemas.microsoft.com/office/drawing/2014/chart" uri="{C3380CC4-5D6E-409C-BE32-E72D297353CC}">
                <c16:uniqueId val="{000000ED-2993-41DE-A2CB-63102DE87051}"/>
              </c:ext>
            </c:extLst>
          </c:dPt>
          <c:dPt>
            <c:idx val="118"/>
            <c:invertIfNegative val="1"/>
            <c:bubble3D val="0"/>
            <c:spPr>
              <a:solidFill>
                <a:srgbClr val="7ECAC4"/>
              </a:solidFill>
            </c:spPr>
            <c:extLst>
              <c:ext xmlns:c16="http://schemas.microsoft.com/office/drawing/2014/chart" uri="{C3380CC4-5D6E-409C-BE32-E72D297353CC}">
                <c16:uniqueId val="{000000EF-2993-41DE-A2CB-63102DE87051}"/>
              </c:ext>
            </c:extLst>
          </c:dPt>
          <c:dPt>
            <c:idx val="119"/>
            <c:invertIfNegative val="1"/>
            <c:bubble3D val="0"/>
            <c:spPr>
              <a:solidFill>
                <a:srgbClr val="7ECAC4"/>
              </a:solidFill>
            </c:spPr>
            <c:extLst>
              <c:ext xmlns:c16="http://schemas.microsoft.com/office/drawing/2014/chart" uri="{C3380CC4-5D6E-409C-BE32-E72D297353CC}">
                <c16:uniqueId val="{000000F1-2993-41DE-A2CB-63102DE87051}"/>
              </c:ext>
            </c:extLst>
          </c:dPt>
          <c:dPt>
            <c:idx val="120"/>
            <c:invertIfNegative val="1"/>
            <c:bubble3D val="0"/>
            <c:spPr>
              <a:solidFill>
                <a:srgbClr val="7ECAC4"/>
              </a:solidFill>
            </c:spPr>
            <c:extLst>
              <c:ext xmlns:c16="http://schemas.microsoft.com/office/drawing/2014/chart" uri="{C3380CC4-5D6E-409C-BE32-E72D297353CC}">
                <c16:uniqueId val="{000000F3-2993-41DE-A2CB-63102DE87051}"/>
              </c:ext>
            </c:extLst>
          </c:dPt>
          <c:dPt>
            <c:idx val="121"/>
            <c:invertIfNegative val="1"/>
            <c:bubble3D val="0"/>
            <c:spPr>
              <a:solidFill>
                <a:srgbClr val="7ECAC4"/>
              </a:solidFill>
            </c:spPr>
            <c:extLst>
              <c:ext xmlns:c16="http://schemas.microsoft.com/office/drawing/2014/chart" uri="{C3380CC4-5D6E-409C-BE32-E72D297353CC}">
                <c16:uniqueId val="{000000F5-2993-41DE-A2CB-63102DE87051}"/>
              </c:ext>
            </c:extLst>
          </c:dPt>
          <c:dPt>
            <c:idx val="122"/>
            <c:invertIfNegative val="1"/>
            <c:bubble3D val="0"/>
            <c:spPr>
              <a:solidFill>
                <a:srgbClr val="7ECAC4"/>
              </a:solidFill>
            </c:spPr>
            <c:extLst>
              <c:ext xmlns:c16="http://schemas.microsoft.com/office/drawing/2014/chart" uri="{C3380CC4-5D6E-409C-BE32-E72D297353CC}">
                <c16:uniqueId val="{000000F7-2993-41DE-A2CB-63102DE87051}"/>
              </c:ext>
            </c:extLst>
          </c:dPt>
          <c:dPt>
            <c:idx val="123"/>
            <c:invertIfNegative val="1"/>
            <c:bubble3D val="0"/>
            <c:spPr>
              <a:solidFill>
                <a:srgbClr val="7ECAC4"/>
              </a:solidFill>
            </c:spPr>
            <c:extLst>
              <c:ext xmlns:c16="http://schemas.microsoft.com/office/drawing/2014/chart" uri="{C3380CC4-5D6E-409C-BE32-E72D297353CC}">
                <c16:uniqueId val="{000000F9-2993-41DE-A2CB-63102DE87051}"/>
              </c:ext>
            </c:extLst>
          </c:dPt>
          <c:dPt>
            <c:idx val="124"/>
            <c:invertIfNegative val="1"/>
            <c:bubble3D val="0"/>
            <c:spPr>
              <a:solidFill>
                <a:srgbClr val="7ECAC4"/>
              </a:solidFill>
            </c:spPr>
            <c:extLst>
              <c:ext xmlns:c16="http://schemas.microsoft.com/office/drawing/2014/chart" uri="{C3380CC4-5D6E-409C-BE32-E72D297353CC}">
                <c16:uniqueId val="{000000FB-2993-41DE-A2CB-63102DE87051}"/>
              </c:ext>
            </c:extLst>
          </c:dPt>
          <c:dPt>
            <c:idx val="125"/>
            <c:invertIfNegative val="1"/>
            <c:bubble3D val="0"/>
            <c:spPr>
              <a:solidFill>
                <a:srgbClr val="7ECAC4"/>
              </a:solidFill>
            </c:spPr>
            <c:extLst>
              <c:ext xmlns:c16="http://schemas.microsoft.com/office/drawing/2014/chart" uri="{C3380CC4-5D6E-409C-BE32-E72D297353CC}">
                <c16:uniqueId val="{000000FD-2993-41DE-A2CB-63102DE87051}"/>
              </c:ext>
            </c:extLst>
          </c:dPt>
          <c:dPt>
            <c:idx val="126"/>
            <c:invertIfNegative val="1"/>
            <c:bubble3D val="0"/>
            <c:spPr>
              <a:solidFill>
                <a:srgbClr val="7ECAC4"/>
              </a:solidFill>
            </c:spPr>
            <c:extLst>
              <c:ext xmlns:c16="http://schemas.microsoft.com/office/drawing/2014/chart" uri="{C3380CC4-5D6E-409C-BE32-E72D297353CC}">
                <c16:uniqueId val="{000000FF-2993-41DE-A2CB-63102DE87051}"/>
              </c:ext>
            </c:extLst>
          </c:dPt>
          <c:dPt>
            <c:idx val="127"/>
            <c:invertIfNegative val="1"/>
            <c:bubble3D val="0"/>
            <c:spPr>
              <a:solidFill>
                <a:srgbClr val="7ECAC4"/>
              </a:solidFill>
            </c:spPr>
            <c:extLst>
              <c:ext xmlns:c16="http://schemas.microsoft.com/office/drawing/2014/chart" uri="{C3380CC4-5D6E-409C-BE32-E72D297353CC}">
                <c16:uniqueId val="{00000101-2993-41DE-A2CB-63102DE87051}"/>
              </c:ext>
            </c:extLst>
          </c:dPt>
          <c:dPt>
            <c:idx val="128"/>
            <c:invertIfNegative val="1"/>
            <c:bubble3D val="0"/>
            <c:spPr>
              <a:solidFill>
                <a:srgbClr val="7ECAC4"/>
              </a:solidFill>
            </c:spPr>
            <c:extLst>
              <c:ext xmlns:c16="http://schemas.microsoft.com/office/drawing/2014/chart" uri="{C3380CC4-5D6E-409C-BE32-E72D297353CC}">
                <c16:uniqueId val="{00000103-2993-41DE-A2CB-63102DE87051}"/>
              </c:ext>
            </c:extLst>
          </c:dPt>
          <c:dPt>
            <c:idx val="129"/>
            <c:invertIfNegative val="1"/>
            <c:bubble3D val="0"/>
            <c:spPr>
              <a:solidFill>
                <a:srgbClr val="7ECAC4"/>
              </a:solidFill>
            </c:spPr>
            <c:extLst>
              <c:ext xmlns:c16="http://schemas.microsoft.com/office/drawing/2014/chart" uri="{C3380CC4-5D6E-409C-BE32-E72D297353CC}">
                <c16:uniqueId val="{00000105-2993-41DE-A2CB-63102DE87051}"/>
              </c:ext>
            </c:extLst>
          </c:dPt>
          <c:dPt>
            <c:idx val="130"/>
            <c:invertIfNegative val="1"/>
            <c:bubble3D val="0"/>
            <c:spPr>
              <a:solidFill>
                <a:srgbClr val="7ECAC4"/>
              </a:solidFill>
            </c:spPr>
            <c:extLst>
              <c:ext xmlns:c16="http://schemas.microsoft.com/office/drawing/2014/chart" uri="{C3380CC4-5D6E-409C-BE32-E72D297353CC}">
                <c16:uniqueId val="{00000107-2993-41DE-A2CB-63102DE87051}"/>
              </c:ext>
            </c:extLst>
          </c:dPt>
          <c:dPt>
            <c:idx val="131"/>
            <c:invertIfNegative val="1"/>
            <c:bubble3D val="0"/>
            <c:spPr>
              <a:solidFill>
                <a:srgbClr val="7ECAC4"/>
              </a:solidFill>
            </c:spPr>
            <c:extLst>
              <c:ext xmlns:c16="http://schemas.microsoft.com/office/drawing/2014/chart" uri="{C3380CC4-5D6E-409C-BE32-E72D297353CC}">
                <c16:uniqueId val="{00000109-2993-41DE-A2CB-63102DE87051}"/>
              </c:ext>
            </c:extLst>
          </c:dPt>
          <c:dPt>
            <c:idx val="132"/>
            <c:invertIfNegative val="1"/>
            <c:bubble3D val="0"/>
            <c:spPr>
              <a:solidFill>
                <a:srgbClr val="7ECAC4"/>
              </a:solidFill>
            </c:spPr>
            <c:extLst>
              <c:ext xmlns:c16="http://schemas.microsoft.com/office/drawing/2014/chart" uri="{C3380CC4-5D6E-409C-BE32-E72D297353CC}">
                <c16:uniqueId val="{0000010B-2993-41DE-A2CB-63102DE87051}"/>
              </c:ext>
            </c:extLst>
          </c:dPt>
          <c:dPt>
            <c:idx val="133"/>
            <c:invertIfNegative val="1"/>
            <c:bubble3D val="0"/>
            <c:spPr>
              <a:solidFill>
                <a:srgbClr val="7ECAC4"/>
              </a:solidFill>
            </c:spPr>
            <c:extLst>
              <c:ext xmlns:c16="http://schemas.microsoft.com/office/drawing/2014/chart" uri="{C3380CC4-5D6E-409C-BE32-E72D297353CC}">
                <c16:uniqueId val="{0000010D-2993-41DE-A2CB-63102DE87051}"/>
              </c:ext>
            </c:extLst>
          </c:dPt>
          <c:dPt>
            <c:idx val="134"/>
            <c:invertIfNegative val="1"/>
            <c:bubble3D val="0"/>
            <c:spPr>
              <a:solidFill>
                <a:srgbClr val="7ECAC4"/>
              </a:solidFill>
            </c:spPr>
            <c:extLst>
              <c:ext xmlns:c16="http://schemas.microsoft.com/office/drawing/2014/chart" uri="{C3380CC4-5D6E-409C-BE32-E72D297353CC}">
                <c16:uniqueId val="{0000010F-2993-41DE-A2CB-63102DE87051}"/>
              </c:ext>
            </c:extLst>
          </c:dPt>
          <c:dPt>
            <c:idx val="135"/>
            <c:invertIfNegative val="1"/>
            <c:bubble3D val="0"/>
            <c:spPr>
              <a:solidFill>
                <a:srgbClr val="7ECAC4"/>
              </a:solidFill>
            </c:spPr>
            <c:extLst>
              <c:ext xmlns:c16="http://schemas.microsoft.com/office/drawing/2014/chart" uri="{C3380CC4-5D6E-409C-BE32-E72D297353CC}">
                <c16:uniqueId val="{00000111-2993-41DE-A2CB-63102DE87051}"/>
              </c:ext>
            </c:extLst>
          </c:dPt>
          <c:dPt>
            <c:idx val="136"/>
            <c:invertIfNegative val="1"/>
            <c:bubble3D val="0"/>
            <c:spPr>
              <a:solidFill>
                <a:srgbClr val="7ECAC4"/>
              </a:solidFill>
            </c:spPr>
            <c:extLst>
              <c:ext xmlns:c16="http://schemas.microsoft.com/office/drawing/2014/chart" uri="{C3380CC4-5D6E-409C-BE32-E72D297353CC}">
                <c16:uniqueId val="{00000113-2993-41DE-A2CB-63102DE87051}"/>
              </c:ext>
            </c:extLst>
          </c:dPt>
          <c:dPt>
            <c:idx val="137"/>
            <c:invertIfNegative val="1"/>
            <c:bubble3D val="0"/>
            <c:spPr>
              <a:solidFill>
                <a:srgbClr val="7ECAC4"/>
              </a:solidFill>
            </c:spPr>
            <c:extLst>
              <c:ext xmlns:c16="http://schemas.microsoft.com/office/drawing/2014/chart" uri="{C3380CC4-5D6E-409C-BE32-E72D297353CC}">
                <c16:uniqueId val="{00000115-2993-41DE-A2CB-63102DE87051}"/>
              </c:ext>
            </c:extLst>
          </c:dPt>
          <c:dPt>
            <c:idx val="138"/>
            <c:invertIfNegative val="1"/>
            <c:bubble3D val="0"/>
            <c:spPr>
              <a:solidFill>
                <a:srgbClr val="7ECAC4"/>
              </a:solidFill>
            </c:spPr>
            <c:extLst>
              <c:ext xmlns:c16="http://schemas.microsoft.com/office/drawing/2014/chart" uri="{C3380CC4-5D6E-409C-BE32-E72D297353CC}">
                <c16:uniqueId val="{00000117-2993-41DE-A2CB-63102DE87051}"/>
              </c:ext>
            </c:extLst>
          </c:dPt>
          <c:dPt>
            <c:idx val="139"/>
            <c:invertIfNegative val="1"/>
            <c:bubble3D val="0"/>
            <c:spPr>
              <a:solidFill>
                <a:srgbClr val="7ECAC4"/>
              </a:solidFill>
            </c:spPr>
            <c:extLst>
              <c:ext xmlns:c16="http://schemas.microsoft.com/office/drawing/2014/chart" uri="{C3380CC4-5D6E-409C-BE32-E72D297353CC}">
                <c16:uniqueId val="{00000119-2993-41DE-A2CB-63102DE87051}"/>
              </c:ext>
            </c:extLst>
          </c:dPt>
          <c:dPt>
            <c:idx val="140"/>
            <c:invertIfNegative val="1"/>
            <c:bubble3D val="0"/>
            <c:spPr>
              <a:solidFill>
                <a:srgbClr val="7ECAC4"/>
              </a:solidFill>
            </c:spPr>
            <c:extLst>
              <c:ext xmlns:c16="http://schemas.microsoft.com/office/drawing/2014/chart" uri="{C3380CC4-5D6E-409C-BE32-E72D297353CC}">
                <c16:uniqueId val="{0000011B-2993-41DE-A2CB-63102DE87051}"/>
              </c:ext>
            </c:extLst>
          </c:dPt>
          <c:dPt>
            <c:idx val="141"/>
            <c:invertIfNegative val="1"/>
            <c:bubble3D val="0"/>
            <c:spPr>
              <a:solidFill>
                <a:srgbClr val="7ECAC4"/>
              </a:solidFill>
            </c:spPr>
            <c:extLst>
              <c:ext xmlns:c16="http://schemas.microsoft.com/office/drawing/2014/chart" uri="{C3380CC4-5D6E-409C-BE32-E72D297353CC}">
                <c16:uniqueId val="{0000011D-2993-41DE-A2CB-63102DE87051}"/>
              </c:ext>
            </c:extLst>
          </c:dPt>
          <c:dPt>
            <c:idx val="142"/>
            <c:invertIfNegative val="1"/>
            <c:bubble3D val="0"/>
            <c:spPr>
              <a:solidFill>
                <a:srgbClr val="7ECAC4"/>
              </a:solidFill>
            </c:spPr>
            <c:extLst>
              <c:ext xmlns:c16="http://schemas.microsoft.com/office/drawing/2014/chart" uri="{C3380CC4-5D6E-409C-BE32-E72D297353CC}">
                <c16:uniqueId val="{0000011F-2993-41DE-A2CB-63102DE87051}"/>
              </c:ext>
            </c:extLst>
          </c:dPt>
          <c:dPt>
            <c:idx val="143"/>
            <c:invertIfNegative val="1"/>
            <c:bubble3D val="0"/>
            <c:spPr>
              <a:solidFill>
                <a:srgbClr val="7ECAC4"/>
              </a:solidFill>
            </c:spPr>
            <c:extLst>
              <c:ext xmlns:c16="http://schemas.microsoft.com/office/drawing/2014/chart" uri="{C3380CC4-5D6E-409C-BE32-E72D297353CC}">
                <c16:uniqueId val="{00000121-2993-41DE-A2CB-63102DE87051}"/>
              </c:ext>
            </c:extLst>
          </c:dPt>
          <c:dPt>
            <c:idx val="144"/>
            <c:invertIfNegative val="1"/>
            <c:bubble3D val="0"/>
            <c:spPr>
              <a:solidFill>
                <a:srgbClr val="7ECAC4"/>
              </a:solidFill>
            </c:spPr>
            <c:extLst>
              <c:ext xmlns:c16="http://schemas.microsoft.com/office/drawing/2014/chart" uri="{C3380CC4-5D6E-409C-BE32-E72D297353CC}">
                <c16:uniqueId val="{00000123-2993-41DE-A2CB-63102DE87051}"/>
              </c:ext>
            </c:extLst>
          </c:dPt>
          <c:dPt>
            <c:idx val="145"/>
            <c:invertIfNegative val="1"/>
            <c:bubble3D val="0"/>
            <c:spPr>
              <a:solidFill>
                <a:srgbClr val="7ECAC4"/>
              </a:solidFill>
            </c:spPr>
            <c:extLst>
              <c:ext xmlns:c16="http://schemas.microsoft.com/office/drawing/2014/chart" uri="{C3380CC4-5D6E-409C-BE32-E72D297353CC}">
                <c16:uniqueId val="{00000125-2993-41DE-A2CB-63102DE87051}"/>
              </c:ext>
            </c:extLst>
          </c:dPt>
          <c:dPt>
            <c:idx val="146"/>
            <c:invertIfNegative val="1"/>
            <c:bubble3D val="0"/>
            <c:spPr>
              <a:solidFill>
                <a:srgbClr val="7ECAC4"/>
              </a:solidFill>
            </c:spPr>
            <c:extLst>
              <c:ext xmlns:c16="http://schemas.microsoft.com/office/drawing/2014/chart" uri="{C3380CC4-5D6E-409C-BE32-E72D297353CC}">
                <c16:uniqueId val="{00000127-2993-41DE-A2CB-63102DE87051}"/>
              </c:ext>
            </c:extLst>
          </c:dPt>
          <c:dPt>
            <c:idx val="147"/>
            <c:invertIfNegative val="1"/>
            <c:bubble3D val="0"/>
            <c:spPr>
              <a:solidFill>
                <a:srgbClr val="7ECAC4"/>
              </a:solidFill>
            </c:spPr>
            <c:extLst>
              <c:ext xmlns:c16="http://schemas.microsoft.com/office/drawing/2014/chart" uri="{C3380CC4-5D6E-409C-BE32-E72D297353CC}">
                <c16:uniqueId val="{00000129-2993-41DE-A2CB-63102DE87051}"/>
              </c:ext>
            </c:extLst>
          </c:dPt>
          <c:dPt>
            <c:idx val="148"/>
            <c:invertIfNegative val="1"/>
            <c:bubble3D val="0"/>
            <c:spPr>
              <a:solidFill>
                <a:srgbClr val="7ECAC4"/>
              </a:solidFill>
            </c:spPr>
            <c:extLst>
              <c:ext xmlns:c16="http://schemas.microsoft.com/office/drawing/2014/chart" uri="{C3380CC4-5D6E-409C-BE32-E72D297353CC}">
                <c16:uniqueId val="{0000012B-2993-41DE-A2CB-63102DE87051}"/>
              </c:ext>
            </c:extLst>
          </c:dPt>
          <c:dPt>
            <c:idx val="149"/>
            <c:invertIfNegative val="1"/>
            <c:bubble3D val="0"/>
            <c:spPr>
              <a:solidFill>
                <a:srgbClr val="7ECAC4"/>
              </a:solidFill>
            </c:spPr>
            <c:extLst>
              <c:ext xmlns:c16="http://schemas.microsoft.com/office/drawing/2014/chart" uri="{C3380CC4-5D6E-409C-BE32-E72D297353CC}">
                <c16:uniqueId val="{0000012D-2993-41DE-A2CB-63102DE87051}"/>
              </c:ext>
            </c:extLst>
          </c:dPt>
          <c:dPt>
            <c:idx val="150"/>
            <c:invertIfNegative val="1"/>
            <c:bubble3D val="0"/>
            <c:spPr>
              <a:solidFill>
                <a:srgbClr val="7ECAC4"/>
              </a:solidFill>
            </c:spPr>
            <c:extLst>
              <c:ext xmlns:c16="http://schemas.microsoft.com/office/drawing/2014/chart" uri="{C3380CC4-5D6E-409C-BE32-E72D297353CC}">
                <c16:uniqueId val="{0000012F-2993-41DE-A2CB-63102DE87051}"/>
              </c:ext>
            </c:extLst>
          </c:dPt>
          <c:dPt>
            <c:idx val="151"/>
            <c:invertIfNegative val="1"/>
            <c:bubble3D val="0"/>
            <c:spPr>
              <a:solidFill>
                <a:srgbClr val="7ECAC4"/>
              </a:solidFill>
            </c:spPr>
            <c:extLst>
              <c:ext xmlns:c16="http://schemas.microsoft.com/office/drawing/2014/chart" uri="{C3380CC4-5D6E-409C-BE32-E72D297353CC}">
                <c16:uniqueId val="{00000131-2993-41DE-A2CB-63102DE87051}"/>
              </c:ext>
            </c:extLst>
          </c:dPt>
          <c:dPt>
            <c:idx val="152"/>
            <c:invertIfNegative val="1"/>
            <c:bubble3D val="0"/>
            <c:spPr>
              <a:solidFill>
                <a:srgbClr val="7ECAC4"/>
              </a:solidFill>
            </c:spPr>
            <c:extLst>
              <c:ext xmlns:c16="http://schemas.microsoft.com/office/drawing/2014/chart" uri="{C3380CC4-5D6E-409C-BE32-E72D297353CC}">
                <c16:uniqueId val="{00000133-2993-41DE-A2CB-63102DE87051}"/>
              </c:ext>
            </c:extLst>
          </c:dPt>
          <c:dPt>
            <c:idx val="153"/>
            <c:invertIfNegative val="1"/>
            <c:bubble3D val="0"/>
            <c:spPr>
              <a:solidFill>
                <a:srgbClr val="7ECAC4"/>
              </a:solidFill>
            </c:spPr>
            <c:extLst>
              <c:ext xmlns:c16="http://schemas.microsoft.com/office/drawing/2014/chart" uri="{C3380CC4-5D6E-409C-BE32-E72D297353CC}">
                <c16:uniqueId val="{00000135-2993-41DE-A2CB-63102DE87051}"/>
              </c:ext>
            </c:extLst>
          </c:dPt>
          <c:dPt>
            <c:idx val="154"/>
            <c:invertIfNegative val="1"/>
            <c:bubble3D val="0"/>
            <c:spPr>
              <a:solidFill>
                <a:srgbClr val="7ECAC4"/>
              </a:solidFill>
            </c:spPr>
            <c:extLst>
              <c:ext xmlns:c16="http://schemas.microsoft.com/office/drawing/2014/chart" uri="{C3380CC4-5D6E-409C-BE32-E72D297353CC}">
                <c16:uniqueId val="{00000137-2993-41DE-A2CB-63102DE87051}"/>
              </c:ext>
            </c:extLst>
          </c:dPt>
          <c:dPt>
            <c:idx val="155"/>
            <c:invertIfNegative val="1"/>
            <c:bubble3D val="0"/>
            <c:spPr>
              <a:solidFill>
                <a:srgbClr val="7ECAC4"/>
              </a:solidFill>
            </c:spPr>
            <c:extLst>
              <c:ext xmlns:c16="http://schemas.microsoft.com/office/drawing/2014/chart" uri="{C3380CC4-5D6E-409C-BE32-E72D297353CC}">
                <c16:uniqueId val="{00000139-2993-41DE-A2CB-63102DE87051}"/>
              </c:ext>
            </c:extLst>
          </c:dPt>
          <c:dPt>
            <c:idx val="156"/>
            <c:invertIfNegative val="1"/>
            <c:bubble3D val="0"/>
            <c:spPr>
              <a:solidFill>
                <a:srgbClr val="7ECAC4"/>
              </a:solidFill>
            </c:spPr>
            <c:extLst>
              <c:ext xmlns:c16="http://schemas.microsoft.com/office/drawing/2014/chart" uri="{C3380CC4-5D6E-409C-BE32-E72D297353CC}">
                <c16:uniqueId val="{0000013B-2993-41DE-A2CB-63102DE87051}"/>
              </c:ext>
            </c:extLst>
          </c:dPt>
          <c:dPt>
            <c:idx val="157"/>
            <c:invertIfNegative val="1"/>
            <c:bubble3D val="0"/>
            <c:spPr>
              <a:solidFill>
                <a:srgbClr val="7ECAC4"/>
              </a:solidFill>
            </c:spPr>
            <c:extLst>
              <c:ext xmlns:c16="http://schemas.microsoft.com/office/drawing/2014/chart" uri="{C3380CC4-5D6E-409C-BE32-E72D297353CC}">
                <c16:uniqueId val="{0000013D-2993-41DE-A2CB-63102DE87051}"/>
              </c:ext>
            </c:extLst>
          </c:dPt>
          <c:dPt>
            <c:idx val="158"/>
            <c:invertIfNegative val="1"/>
            <c:bubble3D val="0"/>
            <c:spPr>
              <a:solidFill>
                <a:srgbClr val="7ECAC4"/>
              </a:solidFill>
            </c:spPr>
            <c:extLst>
              <c:ext xmlns:c16="http://schemas.microsoft.com/office/drawing/2014/chart" uri="{C3380CC4-5D6E-409C-BE32-E72D297353CC}">
                <c16:uniqueId val="{0000013F-2993-41DE-A2CB-63102DE87051}"/>
              </c:ext>
            </c:extLst>
          </c:dPt>
          <c:dPt>
            <c:idx val="159"/>
            <c:invertIfNegative val="1"/>
            <c:bubble3D val="0"/>
            <c:spPr>
              <a:solidFill>
                <a:srgbClr val="7ECAC4"/>
              </a:solidFill>
            </c:spPr>
            <c:extLst>
              <c:ext xmlns:c16="http://schemas.microsoft.com/office/drawing/2014/chart" uri="{C3380CC4-5D6E-409C-BE32-E72D297353CC}">
                <c16:uniqueId val="{00000141-2993-41DE-A2CB-63102DE87051}"/>
              </c:ext>
            </c:extLst>
          </c:dPt>
          <c:dPt>
            <c:idx val="160"/>
            <c:invertIfNegative val="1"/>
            <c:bubble3D val="0"/>
            <c:spPr>
              <a:solidFill>
                <a:srgbClr val="7ECAC4"/>
              </a:solidFill>
            </c:spPr>
            <c:extLst>
              <c:ext xmlns:c16="http://schemas.microsoft.com/office/drawing/2014/chart" uri="{C3380CC4-5D6E-409C-BE32-E72D297353CC}">
                <c16:uniqueId val="{00000143-2993-41DE-A2CB-63102DE87051}"/>
              </c:ext>
            </c:extLst>
          </c:dPt>
          <c:dPt>
            <c:idx val="161"/>
            <c:invertIfNegative val="1"/>
            <c:bubble3D val="0"/>
            <c:spPr>
              <a:solidFill>
                <a:srgbClr val="7ECAC4"/>
              </a:solidFill>
            </c:spPr>
            <c:extLst>
              <c:ext xmlns:c16="http://schemas.microsoft.com/office/drawing/2014/chart" uri="{C3380CC4-5D6E-409C-BE32-E72D297353CC}">
                <c16:uniqueId val="{00000145-2993-41DE-A2CB-63102DE87051}"/>
              </c:ext>
            </c:extLst>
          </c:dPt>
          <c:dPt>
            <c:idx val="162"/>
            <c:invertIfNegative val="1"/>
            <c:bubble3D val="0"/>
            <c:spPr>
              <a:solidFill>
                <a:srgbClr val="7ECAC4"/>
              </a:solidFill>
            </c:spPr>
            <c:extLst>
              <c:ext xmlns:c16="http://schemas.microsoft.com/office/drawing/2014/chart" uri="{C3380CC4-5D6E-409C-BE32-E72D297353CC}">
                <c16:uniqueId val="{00000147-2993-41DE-A2CB-63102DE87051}"/>
              </c:ext>
            </c:extLst>
          </c:dPt>
          <c:dPt>
            <c:idx val="163"/>
            <c:invertIfNegative val="1"/>
            <c:bubble3D val="0"/>
            <c:spPr>
              <a:solidFill>
                <a:srgbClr val="7ECAC4"/>
              </a:solidFill>
            </c:spPr>
            <c:extLst>
              <c:ext xmlns:c16="http://schemas.microsoft.com/office/drawing/2014/chart" uri="{C3380CC4-5D6E-409C-BE32-E72D297353CC}">
                <c16:uniqueId val="{00000149-2993-41DE-A2CB-63102DE87051}"/>
              </c:ext>
            </c:extLst>
          </c:dPt>
          <c:dPt>
            <c:idx val="164"/>
            <c:invertIfNegative val="1"/>
            <c:bubble3D val="0"/>
            <c:spPr>
              <a:solidFill>
                <a:srgbClr val="7ECAC4"/>
              </a:solidFill>
            </c:spPr>
            <c:extLst>
              <c:ext xmlns:c16="http://schemas.microsoft.com/office/drawing/2014/chart" uri="{C3380CC4-5D6E-409C-BE32-E72D297353CC}">
                <c16:uniqueId val="{0000014B-2993-41DE-A2CB-63102DE87051}"/>
              </c:ext>
            </c:extLst>
          </c:dPt>
          <c:dPt>
            <c:idx val="165"/>
            <c:invertIfNegative val="1"/>
            <c:bubble3D val="0"/>
            <c:spPr>
              <a:solidFill>
                <a:srgbClr val="7ECAC4"/>
              </a:solidFill>
            </c:spPr>
            <c:extLst>
              <c:ext xmlns:c16="http://schemas.microsoft.com/office/drawing/2014/chart" uri="{C3380CC4-5D6E-409C-BE32-E72D297353CC}">
                <c16:uniqueId val="{0000014D-2993-41DE-A2CB-63102DE87051}"/>
              </c:ext>
            </c:extLst>
          </c:dPt>
          <c:dPt>
            <c:idx val="166"/>
            <c:invertIfNegative val="1"/>
            <c:bubble3D val="0"/>
            <c:spPr>
              <a:solidFill>
                <a:srgbClr val="7ECAC4"/>
              </a:solidFill>
            </c:spPr>
            <c:extLst>
              <c:ext xmlns:c16="http://schemas.microsoft.com/office/drawing/2014/chart" uri="{C3380CC4-5D6E-409C-BE32-E72D297353CC}">
                <c16:uniqueId val="{0000014F-2993-41DE-A2CB-63102DE87051}"/>
              </c:ext>
            </c:extLst>
          </c:dPt>
          <c:dPt>
            <c:idx val="167"/>
            <c:invertIfNegative val="1"/>
            <c:bubble3D val="0"/>
            <c:spPr>
              <a:solidFill>
                <a:srgbClr val="7ECAC4"/>
              </a:solidFill>
            </c:spPr>
            <c:extLst>
              <c:ext xmlns:c16="http://schemas.microsoft.com/office/drawing/2014/chart" uri="{C3380CC4-5D6E-409C-BE32-E72D297353CC}">
                <c16:uniqueId val="{00000151-2993-41DE-A2CB-63102DE87051}"/>
              </c:ext>
            </c:extLst>
          </c:dPt>
          <c:dPt>
            <c:idx val="168"/>
            <c:invertIfNegative val="1"/>
            <c:bubble3D val="0"/>
            <c:spPr>
              <a:solidFill>
                <a:srgbClr val="7ECAC4"/>
              </a:solidFill>
            </c:spPr>
            <c:extLst>
              <c:ext xmlns:c16="http://schemas.microsoft.com/office/drawing/2014/chart" uri="{C3380CC4-5D6E-409C-BE32-E72D297353CC}">
                <c16:uniqueId val="{00000153-2993-41DE-A2CB-63102DE87051}"/>
              </c:ext>
            </c:extLst>
          </c:dPt>
          <c:dPt>
            <c:idx val="169"/>
            <c:invertIfNegative val="1"/>
            <c:bubble3D val="0"/>
            <c:spPr>
              <a:solidFill>
                <a:srgbClr val="7ECAC4"/>
              </a:solidFill>
            </c:spPr>
            <c:extLst>
              <c:ext xmlns:c16="http://schemas.microsoft.com/office/drawing/2014/chart" uri="{C3380CC4-5D6E-409C-BE32-E72D297353CC}">
                <c16:uniqueId val="{00000155-2993-41DE-A2CB-63102DE87051}"/>
              </c:ext>
            </c:extLst>
          </c:dPt>
          <c:dPt>
            <c:idx val="170"/>
            <c:invertIfNegative val="1"/>
            <c:bubble3D val="0"/>
            <c:spPr>
              <a:solidFill>
                <a:srgbClr val="7ECAC4"/>
              </a:solidFill>
            </c:spPr>
            <c:extLst>
              <c:ext xmlns:c16="http://schemas.microsoft.com/office/drawing/2014/chart" uri="{C3380CC4-5D6E-409C-BE32-E72D297353CC}">
                <c16:uniqueId val="{00000157-2993-41DE-A2CB-63102DE87051}"/>
              </c:ext>
            </c:extLst>
          </c:dPt>
          <c:dPt>
            <c:idx val="171"/>
            <c:invertIfNegative val="1"/>
            <c:bubble3D val="0"/>
            <c:spPr>
              <a:solidFill>
                <a:srgbClr val="7ECAC4"/>
              </a:solidFill>
            </c:spPr>
            <c:extLst>
              <c:ext xmlns:c16="http://schemas.microsoft.com/office/drawing/2014/chart" uri="{C3380CC4-5D6E-409C-BE32-E72D297353CC}">
                <c16:uniqueId val="{00000159-2993-41DE-A2CB-63102DE87051}"/>
              </c:ext>
            </c:extLst>
          </c:dPt>
          <c:dPt>
            <c:idx val="172"/>
            <c:invertIfNegative val="1"/>
            <c:bubble3D val="0"/>
            <c:spPr>
              <a:solidFill>
                <a:srgbClr val="7ECAC4"/>
              </a:solidFill>
            </c:spPr>
            <c:extLst>
              <c:ext xmlns:c16="http://schemas.microsoft.com/office/drawing/2014/chart" uri="{C3380CC4-5D6E-409C-BE32-E72D297353CC}">
                <c16:uniqueId val="{0000015B-2993-41DE-A2CB-63102DE87051}"/>
              </c:ext>
            </c:extLst>
          </c:dPt>
          <c:dPt>
            <c:idx val="173"/>
            <c:invertIfNegative val="1"/>
            <c:bubble3D val="0"/>
            <c:spPr>
              <a:solidFill>
                <a:srgbClr val="AEABAB"/>
              </a:solidFill>
            </c:spPr>
            <c:extLst>
              <c:ext xmlns:c16="http://schemas.microsoft.com/office/drawing/2014/chart" uri="{C3380CC4-5D6E-409C-BE32-E72D297353CC}">
                <c16:uniqueId val="{0000015D-2993-41DE-A2CB-63102DE87051}"/>
              </c:ext>
            </c:extLst>
          </c:dPt>
          <c:dPt>
            <c:idx val="174"/>
            <c:invertIfNegative val="1"/>
            <c:bubble3D val="0"/>
            <c:spPr>
              <a:solidFill>
                <a:srgbClr val="AEABAB"/>
              </a:solidFill>
            </c:spPr>
            <c:extLst>
              <c:ext xmlns:c16="http://schemas.microsoft.com/office/drawing/2014/chart" uri="{C3380CC4-5D6E-409C-BE32-E72D297353CC}">
                <c16:uniqueId val="{0000015F-2993-41DE-A2CB-63102DE87051}"/>
              </c:ext>
            </c:extLst>
          </c:dPt>
          <c:dPt>
            <c:idx val="175"/>
            <c:invertIfNegative val="1"/>
            <c:bubble3D val="0"/>
            <c:spPr>
              <a:solidFill>
                <a:srgbClr val="AEABAB"/>
              </a:solidFill>
            </c:spPr>
            <c:extLst>
              <c:ext xmlns:c16="http://schemas.microsoft.com/office/drawing/2014/chart" uri="{C3380CC4-5D6E-409C-BE32-E72D297353CC}">
                <c16:uniqueId val="{00000161-2993-41DE-A2CB-63102DE87051}"/>
              </c:ext>
            </c:extLst>
          </c:dPt>
          <c:dPt>
            <c:idx val="176"/>
            <c:invertIfNegative val="1"/>
            <c:bubble3D val="0"/>
            <c:spPr>
              <a:solidFill>
                <a:srgbClr val="AEABAB"/>
              </a:solidFill>
            </c:spPr>
            <c:extLst>
              <c:ext xmlns:c16="http://schemas.microsoft.com/office/drawing/2014/chart" uri="{C3380CC4-5D6E-409C-BE32-E72D297353CC}">
                <c16:uniqueId val="{00000163-2993-41DE-A2CB-63102DE87051}"/>
              </c:ext>
            </c:extLst>
          </c:dPt>
          <c:dPt>
            <c:idx val="177"/>
            <c:invertIfNegative val="1"/>
            <c:bubble3D val="0"/>
            <c:spPr>
              <a:solidFill>
                <a:srgbClr val="AEABAB"/>
              </a:solidFill>
            </c:spPr>
            <c:extLst>
              <c:ext xmlns:c16="http://schemas.microsoft.com/office/drawing/2014/chart" uri="{C3380CC4-5D6E-409C-BE32-E72D297353CC}">
                <c16:uniqueId val="{00000165-2993-41DE-A2CB-63102DE87051}"/>
              </c:ext>
            </c:extLst>
          </c:dPt>
          <c:dPt>
            <c:idx val="178"/>
            <c:invertIfNegative val="1"/>
            <c:bubble3D val="0"/>
            <c:spPr>
              <a:solidFill>
                <a:srgbClr val="AEABAB"/>
              </a:solidFill>
            </c:spPr>
            <c:extLst>
              <c:ext xmlns:c16="http://schemas.microsoft.com/office/drawing/2014/chart" uri="{C3380CC4-5D6E-409C-BE32-E72D297353CC}">
                <c16:uniqueId val="{00000167-2993-41DE-A2CB-63102DE87051}"/>
              </c:ext>
            </c:extLst>
          </c:dPt>
          <c:dPt>
            <c:idx val="179"/>
            <c:invertIfNegative val="1"/>
            <c:bubble3D val="0"/>
            <c:spPr>
              <a:solidFill>
                <a:srgbClr val="AEABAB"/>
              </a:solidFill>
            </c:spPr>
            <c:extLst>
              <c:ext xmlns:c16="http://schemas.microsoft.com/office/drawing/2014/chart" uri="{C3380CC4-5D6E-409C-BE32-E72D297353CC}">
                <c16:uniqueId val="{00000169-2993-41DE-A2CB-63102DE87051}"/>
              </c:ext>
            </c:extLst>
          </c:dPt>
          <c:dPt>
            <c:idx val="180"/>
            <c:invertIfNegative val="1"/>
            <c:bubble3D val="0"/>
            <c:spPr>
              <a:solidFill>
                <a:srgbClr val="AEABAB"/>
              </a:solidFill>
            </c:spPr>
            <c:extLst>
              <c:ext xmlns:c16="http://schemas.microsoft.com/office/drawing/2014/chart" uri="{C3380CC4-5D6E-409C-BE32-E72D297353CC}">
                <c16:uniqueId val="{0000016B-2993-41DE-A2CB-63102DE87051}"/>
              </c:ext>
            </c:extLst>
          </c:dPt>
          <c:dPt>
            <c:idx val="181"/>
            <c:invertIfNegative val="1"/>
            <c:bubble3D val="0"/>
            <c:spPr>
              <a:solidFill>
                <a:srgbClr val="AEABAB"/>
              </a:solidFill>
            </c:spPr>
            <c:extLst>
              <c:ext xmlns:c16="http://schemas.microsoft.com/office/drawing/2014/chart" uri="{C3380CC4-5D6E-409C-BE32-E72D297353CC}">
                <c16:uniqueId val="{0000016D-2993-41DE-A2CB-63102DE87051}"/>
              </c:ext>
            </c:extLst>
          </c:dPt>
          <c:dPt>
            <c:idx val="182"/>
            <c:invertIfNegative val="1"/>
            <c:bubble3D val="0"/>
            <c:spPr>
              <a:solidFill>
                <a:srgbClr val="AEABAB"/>
              </a:solidFill>
            </c:spPr>
            <c:extLst>
              <c:ext xmlns:c16="http://schemas.microsoft.com/office/drawing/2014/chart" uri="{C3380CC4-5D6E-409C-BE32-E72D297353CC}">
                <c16:uniqueId val="{0000016F-2993-41DE-A2CB-63102DE87051}"/>
              </c:ext>
            </c:extLst>
          </c:dPt>
          <c:dPt>
            <c:idx val="183"/>
            <c:invertIfNegative val="1"/>
            <c:bubble3D val="0"/>
            <c:spPr>
              <a:solidFill>
                <a:srgbClr val="AEABAB"/>
              </a:solidFill>
            </c:spPr>
            <c:extLst>
              <c:ext xmlns:c16="http://schemas.microsoft.com/office/drawing/2014/chart" uri="{C3380CC4-5D6E-409C-BE32-E72D297353CC}">
                <c16:uniqueId val="{00000171-2993-41DE-A2CB-63102DE87051}"/>
              </c:ext>
            </c:extLst>
          </c:dPt>
          <c:dPt>
            <c:idx val="184"/>
            <c:invertIfNegative val="1"/>
            <c:bubble3D val="0"/>
            <c:spPr>
              <a:solidFill>
                <a:srgbClr val="AEABAB"/>
              </a:solidFill>
            </c:spPr>
            <c:extLst>
              <c:ext xmlns:c16="http://schemas.microsoft.com/office/drawing/2014/chart" uri="{C3380CC4-5D6E-409C-BE32-E72D297353CC}">
                <c16:uniqueId val="{00000173-2993-41DE-A2CB-63102DE87051}"/>
              </c:ext>
            </c:extLst>
          </c:dPt>
          <c:dPt>
            <c:idx val="185"/>
            <c:invertIfNegative val="1"/>
            <c:bubble3D val="0"/>
            <c:spPr>
              <a:solidFill>
                <a:srgbClr val="AEABAB"/>
              </a:solidFill>
            </c:spPr>
            <c:extLst>
              <c:ext xmlns:c16="http://schemas.microsoft.com/office/drawing/2014/chart" uri="{C3380CC4-5D6E-409C-BE32-E72D297353CC}">
                <c16:uniqueId val="{00000175-2993-41DE-A2CB-63102DE87051}"/>
              </c:ext>
            </c:extLst>
          </c:dPt>
          <c:dPt>
            <c:idx val="186"/>
            <c:invertIfNegative val="1"/>
            <c:bubble3D val="0"/>
            <c:spPr>
              <a:solidFill>
                <a:srgbClr val="AEABAB"/>
              </a:solidFill>
            </c:spPr>
            <c:extLst>
              <c:ext xmlns:c16="http://schemas.microsoft.com/office/drawing/2014/chart" uri="{C3380CC4-5D6E-409C-BE32-E72D297353CC}">
                <c16:uniqueId val="{00000177-2993-41DE-A2CB-63102DE87051}"/>
              </c:ext>
            </c:extLst>
          </c:dPt>
          <c:dPt>
            <c:idx val="187"/>
            <c:invertIfNegative val="1"/>
            <c:bubble3D val="0"/>
            <c:spPr>
              <a:solidFill>
                <a:srgbClr val="AEABAB"/>
              </a:solidFill>
            </c:spPr>
            <c:extLst>
              <c:ext xmlns:c16="http://schemas.microsoft.com/office/drawing/2014/chart" uri="{C3380CC4-5D6E-409C-BE32-E72D297353CC}">
                <c16:uniqueId val="{00000179-2993-41DE-A2CB-63102DE87051}"/>
              </c:ext>
            </c:extLst>
          </c:dPt>
          <c:dPt>
            <c:idx val="188"/>
            <c:invertIfNegative val="1"/>
            <c:bubble3D val="0"/>
            <c:spPr>
              <a:solidFill>
                <a:srgbClr val="AEABAB"/>
              </a:solidFill>
            </c:spPr>
            <c:extLst>
              <c:ext xmlns:c16="http://schemas.microsoft.com/office/drawing/2014/chart" uri="{C3380CC4-5D6E-409C-BE32-E72D297353CC}">
                <c16:uniqueId val="{0000017B-2993-41DE-A2CB-63102DE87051}"/>
              </c:ext>
            </c:extLst>
          </c:dPt>
          <c:dPt>
            <c:idx val="189"/>
            <c:invertIfNegative val="1"/>
            <c:bubble3D val="0"/>
            <c:spPr>
              <a:solidFill>
                <a:srgbClr val="AEABAB"/>
              </a:solidFill>
            </c:spPr>
            <c:extLst>
              <c:ext xmlns:c16="http://schemas.microsoft.com/office/drawing/2014/chart" uri="{C3380CC4-5D6E-409C-BE32-E72D297353CC}">
                <c16:uniqueId val="{0000017D-2993-41DE-A2CB-63102DE87051}"/>
              </c:ext>
            </c:extLst>
          </c:dPt>
          <c:dPt>
            <c:idx val="190"/>
            <c:invertIfNegative val="1"/>
            <c:bubble3D val="0"/>
            <c:spPr>
              <a:solidFill>
                <a:srgbClr val="AEABAB"/>
              </a:solidFill>
            </c:spPr>
            <c:extLst>
              <c:ext xmlns:c16="http://schemas.microsoft.com/office/drawing/2014/chart" uri="{C3380CC4-5D6E-409C-BE32-E72D297353CC}">
                <c16:uniqueId val="{0000017F-2993-41DE-A2CB-63102DE87051}"/>
              </c:ext>
            </c:extLst>
          </c:dPt>
          <c:dPt>
            <c:idx val="191"/>
            <c:invertIfNegative val="1"/>
            <c:bubble3D val="0"/>
            <c:spPr>
              <a:solidFill>
                <a:srgbClr val="AEABAB"/>
              </a:solidFill>
            </c:spPr>
            <c:extLst>
              <c:ext xmlns:c16="http://schemas.microsoft.com/office/drawing/2014/chart" uri="{C3380CC4-5D6E-409C-BE32-E72D297353CC}">
                <c16:uniqueId val="{00000181-2993-41DE-A2CB-63102DE87051}"/>
              </c:ext>
            </c:extLst>
          </c:dPt>
          <c:dPt>
            <c:idx val="192"/>
            <c:invertIfNegative val="1"/>
            <c:bubble3D val="0"/>
            <c:spPr>
              <a:solidFill>
                <a:srgbClr val="AEABAB"/>
              </a:solidFill>
            </c:spPr>
            <c:extLst>
              <c:ext xmlns:c16="http://schemas.microsoft.com/office/drawing/2014/chart" uri="{C3380CC4-5D6E-409C-BE32-E72D297353CC}">
                <c16:uniqueId val="{00000183-2993-41DE-A2CB-63102DE87051}"/>
              </c:ext>
            </c:extLst>
          </c:dPt>
          <c:dPt>
            <c:idx val="193"/>
            <c:invertIfNegative val="1"/>
            <c:bubble3D val="0"/>
            <c:spPr>
              <a:solidFill>
                <a:srgbClr val="AEABAB"/>
              </a:solidFill>
            </c:spPr>
            <c:extLst>
              <c:ext xmlns:c16="http://schemas.microsoft.com/office/drawing/2014/chart" uri="{C3380CC4-5D6E-409C-BE32-E72D297353CC}">
                <c16:uniqueId val="{00000185-2993-41DE-A2CB-63102DE87051}"/>
              </c:ext>
            </c:extLst>
          </c:dPt>
          <c:dPt>
            <c:idx val="194"/>
            <c:invertIfNegative val="1"/>
            <c:bubble3D val="0"/>
            <c:spPr>
              <a:solidFill>
                <a:srgbClr val="AEABAB"/>
              </a:solidFill>
            </c:spPr>
            <c:extLst>
              <c:ext xmlns:c16="http://schemas.microsoft.com/office/drawing/2014/chart" uri="{C3380CC4-5D6E-409C-BE32-E72D297353CC}">
                <c16:uniqueId val="{00000187-2993-41DE-A2CB-63102DE87051}"/>
              </c:ext>
            </c:extLst>
          </c:dPt>
          <c:dPt>
            <c:idx val="195"/>
            <c:invertIfNegative val="1"/>
            <c:bubble3D val="0"/>
            <c:spPr>
              <a:solidFill>
                <a:srgbClr val="AEABAB"/>
              </a:solidFill>
            </c:spPr>
            <c:extLst>
              <c:ext xmlns:c16="http://schemas.microsoft.com/office/drawing/2014/chart" uri="{C3380CC4-5D6E-409C-BE32-E72D297353CC}">
                <c16:uniqueId val="{00000189-2993-41DE-A2CB-63102DE87051}"/>
              </c:ext>
            </c:extLst>
          </c:dPt>
          <c:dPt>
            <c:idx val="196"/>
            <c:invertIfNegative val="1"/>
            <c:bubble3D val="0"/>
            <c:spPr>
              <a:solidFill>
                <a:srgbClr val="AEABAB"/>
              </a:solidFill>
            </c:spPr>
            <c:extLst>
              <c:ext xmlns:c16="http://schemas.microsoft.com/office/drawing/2014/chart" uri="{C3380CC4-5D6E-409C-BE32-E72D297353CC}">
                <c16:uniqueId val="{0000018B-2993-41DE-A2CB-63102DE87051}"/>
              </c:ext>
            </c:extLst>
          </c:dPt>
          <c:dPt>
            <c:idx val="197"/>
            <c:invertIfNegative val="1"/>
            <c:bubble3D val="0"/>
            <c:spPr>
              <a:solidFill>
                <a:srgbClr val="AEABAB"/>
              </a:solidFill>
            </c:spPr>
            <c:extLst>
              <c:ext xmlns:c16="http://schemas.microsoft.com/office/drawing/2014/chart" uri="{C3380CC4-5D6E-409C-BE32-E72D297353CC}">
                <c16:uniqueId val="{0000018D-2993-41DE-A2CB-63102DE87051}"/>
              </c:ext>
            </c:extLst>
          </c:dPt>
          <c:dPt>
            <c:idx val="198"/>
            <c:invertIfNegative val="1"/>
            <c:bubble3D val="0"/>
            <c:spPr>
              <a:solidFill>
                <a:srgbClr val="AEABAB"/>
              </a:solidFill>
            </c:spPr>
            <c:extLst>
              <c:ext xmlns:c16="http://schemas.microsoft.com/office/drawing/2014/chart" uri="{C3380CC4-5D6E-409C-BE32-E72D297353CC}">
                <c16:uniqueId val="{0000018F-2993-41DE-A2CB-63102DE87051}"/>
              </c:ext>
            </c:extLst>
          </c:dPt>
          <c:dPt>
            <c:idx val="199"/>
            <c:invertIfNegative val="1"/>
            <c:bubble3D val="0"/>
            <c:spPr>
              <a:solidFill>
                <a:srgbClr val="AEABAB"/>
              </a:solidFill>
            </c:spPr>
            <c:extLst>
              <c:ext xmlns:c16="http://schemas.microsoft.com/office/drawing/2014/chart" uri="{C3380CC4-5D6E-409C-BE32-E72D297353CC}">
                <c16:uniqueId val="{00000191-2993-41DE-A2CB-63102DE87051}"/>
              </c:ext>
            </c:extLst>
          </c:dPt>
          <c:dPt>
            <c:idx val="200"/>
            <c:invertIfNegative val="1"/>
            <c:bubble3D val="0"/>
            <c:spPr>
              <a:solidFill>
                <a:srgbClr val="AEABAB"/>
              </a:solidFill>
            </c:spPr>
            <c:extLst>
              <c:ext xmlns:c16="http://schemas.microsoft.com/office/drawing/2014/chart" uri="{C3380CC4-5D6E-409C-BE32-E72D297353CC}">
                <c16:uniqueId val="{00000193-2993-41DE-A2CB-63102DE87051}"/>
              </c:ext>
            </c:extLst>
          </c:dPt>
          <c:dPt>
            <c:idx val="201"/>
            <c:invertIfNegative val="1"/>
            <c:bubble3D val="0"/>
            <c:spPr>
              <a:solidFill>
                <a:srgbClr val="AEABAB"/>
              </a:solidFill>
            </c:spPr>
            <c:extLst>
              <c:ext xmlns:c16="http://schemas.microsoft.com/office/drawing/2014/chart" uri="{C3380CC4-5D6E-409C-BE32-E72D297353CC}">
                <c16:uniqueId val="{00000195-2993-41DE-A2CB-63102DE87051}"/>
              </c:ext>
            </c:extLst>
          </c:dPt>
          <c:dPt>
            <c:idx val="202"/>
            <c:invertIfNegative val="1"/>
            <c:bubble3D val="0"/>
            <c:spPr>
              <a:solidFill>
                <a:srgbClr val="AEABAB"/>
              </a:solidFill>
            </c:spPr>
            <c:extLst>
              <c:ext xmlns:c16="http://schemas.microsoft.com/office/drawing/2014/chart" uri="{C3380CC4-5D6E-409C-BE32-E72D297353CC}">
                <c16:uniqueId val="{00000197-2993-41DE-A2CB-63102DE87051}"/>
              </c:ext>
            </c:extLst>
          </c:dPt>
          <c:dPt>
            <c:idx val="203"/>
            <c:invertIfNegative val="1"/>
            <c:bubble3D val="0"/>
            <c:spPr>
              <a:solidFill>
                <a:srgbClr val="AEABAB"/>
              </a:solidFill>
            </c:spPr>
            <c:extLst>
              <c:ext xmlns:c16="http://schemas.microsoft.com/office/drawing/2014/chart" uri="{C3380CC4-5D6E-409C-BE32-E72D297353CC}">
                <c16:uniqueId val="{00000199-2993-41DE-A2CB-63102DE87051}"/>
              </c:ext>
            </c:extLst>
          </c:dPt>
          <c:dPt>
            <c:idx val="204"/>
            <c:invertIfNegative val="1"/>
            <c:bubble3D val="0"/>
            <c:spPr>
              <a:solidFill>
                <a:srgbClr val="AEABAB"/>
              </a:solidFill>
            </c:spPr>
            <c:extLst>
              <c:ext xmlns:c16="http://schemas.microsoft.com/office/drawing/2014/chart" uri="{C3380CC4-5D6E-409C-BE32-E72D297353CC}">
                <c16:uniqueId val="{0000019B-2993-41DE-A2CB-63102DE87051}"/>
              </c:ext>
            </c:extLst>
          </c:dPt>
          <c:dPt>
            <c:idx val="205"/>
            <c:invertIfNegative val="1"/>
            <c:bubble3D val="0"/>
            <c:spPr>
              <a:solidFill>
                <a:srgbClr val="AEABAB"/>
              </a:solidFill>
            </c:spPr>
            <c:extLst>
              <c:ext xmlns:c16="http://schemas.microsoft.com/office/drawing/2014/chart" uri="{C3380CC4-5D6E-409C-BE32-E72D297353CC}">
                <c16:uniqueId val="{0000019D-2993-41DE-A2CB-63102DE87051}"/>
              </c:ext>
            </c:extLst>
          </c:dPt>
          <c:dPt>
            <c:idx val="206"/>
            <c:invertIfNegative val="1"/>
            <c:bubble3D val="0"/>
            <c:spPr>
              <a:solidFill>
                <a:srgbClr val="AEABAB"/>
              </a:solidFill>
            </c:spPr>
            <c:extLst>
              <c:ext xmlns:c16="http://schemas.microsoft.com/office/drawing/2014/chart" uri="{C3380CC4-5D6E-409C-BE32-E72D297353CC}">
                <c16:uniqueId val="{0000019F-2993-41DE-A2CB-63102DE87051}"/>
              </c:ext>
            </c:extLst>
          </c:dPt>
          <c:dPt>
            <c:idx val="207"/>
            <c:invertIfNegative val="1"/>
            <c:bubble3D val="0"/>
            <c:spPr>
              <a:solidFill>
                <a:srgbClr val="AEABAB"/>
              </a:solidFill>
            </c:spPr>
            <c:extLst>
              <c:ext xmlns:c16="http://schemas.microsoft.com/office/drawing/2014/chart" uri="{C3380CC4-5D6E-409C-BE32-E72D297353CC}">
                <c16:uniqueId val="{000001A1-2993-41DE-A2CB-63102DE87051}"/>
              </c:ext>
            </c:extLst>
          </c:dPt>
          <c:dPt>
            <c:idx val="208"/>
            <c:invertIfNegative val="1"/>
            <c:bubble3D val="0"/>
            <c:spPr>
              <a:solidFill>
                <a:srgbClr val="AEABAB"/>
              </a:solidFill>
            </c:spPr>
            <c:extLst>
              <c:ext xmlns:c16="http://schemas.microsoft.com/office/drawing/2014/chart" uri="{C3380CC4-5D6E-409C-BE32-E72D297353CC}">
                <c16:uniqueId val="{000001A3-2993-41DE-A2CB-63102DE87051}"/>
              </c:ext>
            </c:extLst>
          </c:dPt>
          <c:dPt>
            <c:idx val="209"/>
            <c:invertIfNegative val="1"/>
            <c:bubble3D val="0"/>
            <c:spPr>
              <a:solidFill>
                <a:srgbClr val="AEABAB"/>
              </a:solidFill>
            </c:spPr>
            <c:extLst>
              <c:ext xmlns:c16="http://schemas.microsoft.com/office/drawing/2014/chart" uri="{C3380CC4-5D6E-409C-BE32-E72D297353CC}">
                <c16:uniqueId val="{000001A5-2993-41DE-A2CB-63102DE87051}"/>
              </c:ext>
            </c:extLst>
          </c:dPt>
          <c:cat>
            <c:strRef>
              <c:f>Sheet1!$A$2:$A$61</c:f>
              <c:strCache>
                <c:ptCount val="60"/>
                <c:pt idx="0">
                  <c:v>Ultra</c:v>
                </c:pt>
                <c:pt idx="1">
                  <c:v>Greenfields</c:v>
                </c:pt>
                <c:pt idx="2">
                  <c:v>Ultra</c:v>
                </c:pt>
                <c:pt idx="3">
                  <c:v>Ultra</c:v>
                </c:pt>
                <c:pt idx="4">
                  <c:v>Ultra</c:v>
                </c:pt>
                <c:pt idx="5">
                  <c:v>Ultra</c:v>
                </c:pt>
                <c:pt idx="6">
                  <c:v>Greenfields</c:v>
                </c:pt>
                <c:pt idx="7">
                  <c:v>Frisian Flag</c:v>
                </c:pt>
                <c:pt idx="8">
                  <c:v>Ultra</c:v>
                </c:pt>
                <c:pt idx="9">
                  <c:v>Ultra</c:v>
                </c:pt>
                <c:pt idx="10">
                  <c:v>Frisian Flag</c:v>
                </c:pt>
                <c:pt idx="11">
                  <c:v>Real Good</c:v>
                </c:pt>
                <c:pt idx="12">
                  <c:v>Clevo</c:v>
                </c:pt>
                <c:pt idx="13">
                  <c:v>Real Good</c:v>
                </c:pt>
                <c:pt idx="14">
                  <c:v>Milkuat</c:v>
                </c:pt>
                <c:pt idx="15">
                  <c:v>Frisian Flag</c:v>
                </c:pt>
                <c:pt idx="16">
                  <c:v>Real Good</c:v>
                </c:pt>
                <c:pt idx="17">
                  <c:v>Cimory</c:v>
                </c:pt>
                <c:pt idx="18">
                  <c:v>Frisian Flag</c:v>
                </c:pt>
                <c:pt idx="19">
                  <c:v>Indomilk</c:v>
                </c:pt>
                <c:pt idx="20">
                  <c:v>Frisian Flag</c:v>
                </c:pt>
                <c:pt idx="21">
                  <c:v>Frisian Flag</c:v>
                </c:pt>
                <c:pt idx="22">
                  <c:v>Dancow</c:v>
                </c:pt>
                <c:pt idx="23">
                  <c:v>Cimory</c:v>
                </c:pt>
                <c:pt idx="24">
                  <c:v>Ultra</c:v>
                </c:pt>
                <c:pt idx="25">
                  <c:v>Milo</c:v>
                </c:pt>
                <c:pt idx="26">
                  <c:v>Other</c:v>
                </c:pt>
                <c:pt idx="27">
                  <c:v>Frisian Flag</c:v>
                </c:pt>
                <c:pt idx="28">
                  <c:v>Other</c:v>
                </c:pt>
                <c:pt idx="29">
                  <c:v>Ultra</c:v>
                </c:pt>
                <c:pt idx="30">
                  <c:v>Vidoran</c:v>
                </c:pt>
                <c:pt idx="31">
                  <c:v>Bear Brand</c:v>
                </c:pt>
                <c:pt idx="32">
                  <c:v>Greenfields</c:v>
                </c:pt>
                <c:pt idx="33">
                  <c:v>Indomilk</c:v>
                </c:pt>
                <c:pt idx="34">
                  <c:v>Milo</c:v>
                </c:pt>
                <c:pt idx="35">
                  <c:v>Cimory</c:v>
                </c:pt>
                <c:pt idx="36">
                  <c:v>Milkuat</c:v>
                </c:pt>
                <c:pt idx="37">
                  <c:v>Cimory</c:v>
                </c:pt>
                <c:pt idx="38">
                  <c:v>Hi Lo</c:v>
                </c:pt>
                <c:pt idx="39">
                  <c:v>Greenfields</c:v>
                </c:pt>
                <c:pt idx="40">
                  <c:v>Milk Life</c:v>
                </c:pt>
                <c:pt idx="41">
                  <c:v>Greenfields</c:v>
                </c:pt>
                <c:pt idx="42">
                  <c:v>Frisian Flag</c:v>
                </c:pt>
                <c:pt idx="43">
                  <c:v>Indomilk</c:v>
                </c:pt>
                <c:pt idx="44">
                  <c:v>Other</c:v>
                </c:pt>
                <c:pt idx="45">
                  <c:v>Tango</c:v>
                </c:pt>
                <c:pt idx="46">
                  <c:v>Greenfields</c:v>
                </c:pt>
                <c:pt idx="47">
                  <c:v>L-Men</c:v>
                </c:pt>
                <c:pt idx="48">
                  <c:v>Frisian Flag</c:v>
                </c:pt>
                <c:pt idx="49">
                  <c:v>Greenfields</c:v>
                </c:pt>
                <c:pt idx="50">
                  <c:v>Cimory</c:v>
                </c:pt>
                <c:pt idx="51">
                  <c:v>Bear Brand</c:v>
                </c:pt>
                <c:pt idx="52">
                  <c:v>Frisian Flag</c:v>
                </c:pt>
                <c:pt idx="53">
                  <c:v>Real Good</c:v>
                </c:pt>
                <c:pt idx="54">
                  <c:v>Cimory</c:v>
                </c:pt>
                <c:pt idx="55">
                  <c:v>Milo</c:v>
                </c:pt>
                <c:pt idx="56">
                  <c:v>Diamond</c:v>
                </c:pt>
                <c:pt idx="57">
                  <c:v>Vidoran</c:v>
                </c:pt>
                <c:pt idx="58">
                  <c:v>Other</c:v>
                </c:pt>
                <c:pt idx="59">
                  <c:v>Milk Life</c:v>
                </c:pt>
              </c:strCache>
            </c:strRef>
          </c:cat>
          <c:val>
            <c:numRef>
              <c:f>Sheet1!$C$2:$C$61</c:f>
              <c:numCache>
                <c:formatCode>General</c:formatCode>
                <c:ptCount val="60"/>
                <c:pt idx="0">
                  <c:v>1.582282540361421E-2</c:v>
                </c:pt>
                <c:pt idx="1">
                  <c:v>2.9070843452192501E-2</c:v>
                </c:pt>
                <c:pt idx="2">
                  <c:v>4.173005469327426E-2</c:v>
                </c:pt>
                <c:pt idx="3">
                  <c:v>5.2113239770823869E-2</c:v>
                </c:pt>
                <c:pt idx="4">
                  <c:v>6.2419311157673303E-2</c:v>
                </c:pt>
                <c:pt idx="5">
                  <c:v>7.1355107123906872E-2</c:v>
                </c:pt>
                <c:pt idx="6">
                  <c:v>7.9952606223222131E-2</c:v>
                </c:pt>
                <c:pt idx="7">
                  <c:v>8.8478428902074135E-2</c:v>
                </c:pt>
                <c:pt idx="8">
                  <c:v>9.7003113624766671E-2</c:v>
                </c:pt>
                <c:pt idx="9">
                  <c:v>0.10552779834745921</c:v>
                </c:pt>
                <c:pt idx="10">
                  <c:v>0.1140524830701517</c:v>
                </c:pt>
                <c:pt idx="11">
                  <c:v>0.1225771677928443</c:v>
                </c:pt>
                <c:pt idx="12">
                  <c:v>0.1311018525155368</c:v>
                </c:pt>
                <c:pt idx="13">
                  <c:v>0.1396265372382294</c:v>
                </c:pt>
                <c:pt idx="14">
                  <c:v>0.1481512219609219</c:v>
                </c:pt>
                <c:pt idx="15">
                  <c:v>0.1566759066836145</c:v>
                </c:pt>
                <c:pt idx="16">
                  <c:v>0.165200591406307</c:v>
                </c:pt>
                <c:pt idx="17">
                  <c:v>0.1737252761289996</c:v>
                </c:pt>
                <c:pt idx="18">
                  <c:v>0.18224996085169209</c:v>
                </c:pt>
                <c:pt idx="19">
                  <c:v>0.1907746455743847</c:v>
                </c:pt>
                <c:pt idx="20">
                  <c:v>0.19929933029707719</c:v>
                </c:pt>
                <c:pt idx="21">
                  <c:v>0.2078240150197698</c:v>
                </c:pt>
                <c:pt idx="22">
                  <c:v>0.21634869974246229</c:v>
                </c:pt>
                <c:pt idx="23">
                  <c:v>0.2248733844651549</c:v>
                </c:pt>
                <c:pt idx="24">
                  <c:v>0.23339806918784739</c:v>
                </c:pt>
                <c:pt idx="25">
                  <c:v>0.24192275391053999</c:v>
                </c:pt>
                <c:pt idx="26">
                  <c:v>0.25044743863323249</c:v>
                </c:pt>
                <c:pt idx="27">
                  <c:v>0.25897212335592501</c:v>
                </c:pt>
                <c:pt idx="28">
                  <c:v>0.26749680807861748</c:v>
                </c:pt>
                <c:pt idx="29">
                  <c:v>0.27602149280131011</c:v>
                </c:pt>
                <c:pt idx="30">
                  <c:v>0.28454617752400257</c:v>
                </c:pt>
                <c:pt idx="31">
                  <c:v>0.2930708622466951</c:v>
                </c:pt>
                <c:pt idx="32">
                  <c:v>0.30159554696938762</c:v>
                </c:pt>
                <c:pt idx="33">
                  <c:v>0.31008576289505008</c:v>
                </c:pt>
                <c:pt idx="34">
                  <c:v>0.31855998870070829</c:v>
                </c:pt>
                <c:pt idx="35">
                  <c:v>0.32700346719722628</c:v>
                </c:pt>
                <c:pt idx="36">
                  <c:v>0.33535697578411883</c:v>
                </c:pt>
                <c:pt idx="37">
                  <c:v>0.34365149528912181</c:v>
                </c:pt>
                <c:pt idx="38">
                  <c:v>0.35185358537480949</c:v>
                </c:pt>
                <c:pt idx="39">
                  <c:v>0.360023212981323</c:v>
                </c:pt>
                <c:pt idx="40">
                  <c:v>0.36814685075839482</c:v>
                </c:pt>
                <c:pt idx="41">
                  <c:v>0.37611422896655589</c:v>
                </c:pt>
                <c:pt idx="42">
                  <c:v>0.38406445377802889</c:v>
                </c:pt>
                <c:pt idx="43">
                  <c:v>0.39183626644673608</c:v>
                </c:pt>
                <c:pt idx="44">
                  <c:v>0.39953606533322328</c:v>
                </c:pt>
                <c:pt idx="45">
                  <c:v>0.40715275702464848</c:v>
                </c:pt>
                <c:pt idx="46">
                  <c:v>0.41474533250633189</c:v>
                </c:pt>
                <c:pt idx="47">
                  <c:v>0.42227709864184038</c:v>
                </c:pt>
                <c:pt idx="48">
                  <c:v>0.42961920513780127</c:v>
                </c:pt>
                <c:pt idx="49">
                  <c:v>0.43693557975901909</c:v>
                </c:pt>
                <c:pt idx="50">
                  <c:v>0.44403948369426538</c:v>
                </c:pt>
                <c:pt idx="51">
                  <c:v>0.45114338762951173</c:v>
                </c:pt>
                <c:pt idx="52">
                  <c:v>0.45824729156475802</c:v>
                </c:pt>
                <c:pt idx="53">
                  <c:v>0.46535119550000431</c:v>
                </c:pt>
                <c:pt idx="54">
                  <c:v>0.47245509943525049</c:v>
                </c:pt>
                <c:pt idx="55">
                  <c:v>0.47955900336851198</c:v>
                </c:pt>
                <c:pt idx="56">
                  <c:v>0.48660847284574738</c:v>
                </c:pt>
                <c:pt idx="57">
                  <c:v>0.49362838001292481</c:v>
                </c:pt>
                <c:pt idx="58">
                  <c:v>0.50059455268409037</c:v>
                </c:pt>
                <c:pt idx="59">
                  <c:v>0.50744292888376319</c:v>
                </c:pt>
              </c:numCache>
            </c:numRef>
          </c:val>
          <c:extLst>
            <c:ext xmlns:c16="http://schemas.microsoft.com/office/drawing/2014/chart" uri="{C3380CC4-5D6E-409C-BE32-E72D297353CC}">
              <c16:uniqueId val="{000000A7-C76F-4230-900D-40618C09729F}"/>
            </c:ext>
          </c:extLst>
        </c:ser>
        <c:dLbls>
          <c:showLegendKey val="0"/>
          <c:showVal val="0"/>
          <c:showCatName val="0"/>
          <c:showSerName val="0"/>
          <c:showPercent val="0"/>
          <c:showBubbleSize val="0"/>
        </c:dLbls>
        <c:gapWidth val="50"/>
        <c:axId val="348025768"/>
        <c:axId val="348023416"/>
      </c:barChart>
      <c:lineChart>
        <c:grouping val="standard"/>
        <c:varyColors val="0"/>
        <c:ser>
          <c:idx val="2"/>
          <c:order val="2"/>
          <c:tx>
            <c:strRef>
              <c:f>Sheet1!$D$1</c:f>
              <c:strCache>
                <c:ptCount val="1"/>
                <c:pt idx="0">
                  <c:v>Product Sales Rate</c:v>
                </c:pt>
              </c:strCache>
            </c:strRef>
          </c:tx>
          <c:spPr>
            <a:ln w="28575" cap="rnd">
              <a:solidFill>
                <a:srgbClr val="C00000"/>
              </a:solidFill>
              <a:round/>
            </a:ln>
            <a:effectLst/>
          </c:spPr>
          <c:marker>
            <c:symbol val="none"/>
          </c:marker>
          <c:cat>
            <c:strRef>
              <c:f>Sheet1!$A$2:$A$61</c:f>
              <c:strCache>
                <c:ptCount val="60"/>
                <c:pt idx="0">
                  <c:v>Ultra</c:v>
                </c:pt>
                <c:pt idx="1">
                  <c:v>Greenfields</c:v>
                </c:pt>
                <c:pt idx="2">
                  <c:v>Ultra</c:v>
                </c:pt>
                <c:pt idx="3">
                  <c:v>Ultra</c:v>
                </c:pt>
                <c:pt idx="4">
                  <c:v>Ultra</c:v>
                </c:pt>
                <c:pt idx="5">
                  <c:v>Ultra</c:v>
                </c:pt>
                <c:pt idx="6">
                  <c:v>Greenfields</c:v>
                </c:pt>
                <c:pt idx="7">
                  <c:v>Frisian Flag</c:v>
                </c:pt>
                <c:pt idx="8">
                  <c:v>Ultra</c:v>
                </c:pt>
                <c:pt idx="9">
                  <c:v>Ultra</c:v>
                </c:pt>
                <c:pt idx="10">
                  <c:v>Frisian Flag</c:v>
                </c:pt>
                <c:pt idx="11">
                  <c:v>Real Good</c:v>
                </c:pt>
                <c:pt idx="12">
                  <c:v>Clevo</c:v>
                </c:pt>
                <c:pt idx="13">
                  <c:v>Real Good</c:v>
                </c:pt>
                <c:pt idx="14">
                  <c:v>Milkuat</c:v>
                </c:pt>
                <c:pt idx="15">
                  <c:v>Frisian Flag</c:v>
                </c:pt>
                <c:pt idx="16">
                  <c:v>Real Good</c:v>
                </c:pt>
                <c:pt idx="17">
                  <c:v>Cimory</c:v>
                </c:pt>
                <c:pt idx="18">
                  <c:v>Frisian Flag</c:v>
                </c:pt>
                <c:pt idx="19">
                  <c:v>Indomilk</c:v>
                </c:pt>
                <c:pt idx="20">
                  <c:v>Frisian Flag</c:v>
                </c:pt>
                <c:pt idx="21">
                  <c:v>Frisian Flag</c:v>
                </c:pt>
                <c:pt idx="22">
                  <c:v>Dancow</c:v>
                </c:pt>
                <c:pt idx="23">
                  <c:v>Cimory</c:v>
                </c:pt>
                <c:pt idx="24">
                  <c:v>Ultra</c:v>
                </c:pt>
                <c:pt idx="25">
                  <c:v>Milo</c:v>
                </c:pt>
                <c:pt idx="26">
                  <c:v>Other</c:v>
                </c:pt>
                <c:pt idx="27">
                  <c:v>Frisian Flag</c:v>
                </c:pt>
                <c:pt idx="28">
                  <c:v>Other</c:v>
                </c:pt>
                <c:pt idx="29">
                  <c:v>Ultra</c:v>
                </c:pt>
                <c:pt idx="30">
                  <c:v>Vidoran</c:v>
                </c:pt>
                <c:pt idx="31">
                  <c:v>Bear Brand</c:v>
                </c:pt>
                <c:pt idx="32">
                  <c:v>Greenfields</c:v>
                </c:pt>
                <c:pt idx="33">
                  <c:v>Indomilk</c:v>
                </c:pt>
                <c:pt idx="34">
                  <c:v>Milo</c:v>
                </c:pt>
                <c:pt idx="35">
                  <c:v>Cimory</c:v>
                </c:pt>
                <c:pt idx="36">
                  <c:v>Milkuat</c:v>
                </c:pt>
                <c:pt idx="37">
                  <c:v>Cimory</c:v>
                </c:pt>
                <c:pt idx="38">
                  <c:v>Hi Lo</c:v>
                </c:pt>
                <c:pt idx="39">
                  <c:v>Greenfields</c:v>
                </c:pt>
                <c:pt idx="40">
                  <c:v>Milk Life</c:v>
                </c:pt>
                <c:pt idx="41">
                  <c:v>Greenfields</c:v>
                </c:pt>
                <c:pt idx="42">
                  <c:v>Frisian Flag</c:v>
                </c:pt>
                <c:pt idx="43">
                  <c:v>Indomilk</c:v>
                </c:pt>
                <c:pt idx="44">
                  <c:v>Other</c:v>
                </c:pt>
                <c:pt idx="45">
                  <c:v>Tango</c:v>
                </c:pt>
                <c:pt idx="46">
                  <c:v>Greenfields</c:v>
                </c:pt>
                <c:pt idx="47">
                  <c:v>L-Men</c:v>
                </c:pt>
                <c:pt idx="48">
                  <c:v>Frisian Flag</c:v>
                </c:pt>
                <c:pt idx="49">
                  <c:v>Greenfields</c:v>
                </c:pt>
                <c:pt idx="50">
                  <c:v>Cimory</c:v>
                </c:pt>
                <c:pt idx="51">
                  <c:v>Bear Brand</c:v>
                </c:pt>
                <c:pt idx="52">
                  <c:v>Frisian Flag</c:v>
                </c:pt>
                <c:pt idx="53">
                  <c:v>Real Good</c:v>
                </c:pt>
                <c:pt idx="54">
                  <c:v>Cimory</c:v>
                </c:pt>
                <c:pt idx="55">
                  <c:v>Milo</c:v>
                </c:pt>
                <c:pt idx="56">
                  <c:v>Diamond</c:v>
                </c:pt>
                <c:pt idx="57">
                  <c:v>Vidoran</c:v>
                </c:pt>
                <c:pt idx="58">
                  <c:v>Other</c:v>
                </c:pt>
                <c:pt idx="59">
                  <c:v>Milk Life</c:v>
                </c:pt>
              </c:strCache>
            </c:strRef>
          </c:cat>
          <c:val>
            <c:numRef>
              <c:f>Sheet1!$D$2:$D$61</c:f>
              <c:numCache>
                <c:formatCode>General</c:formatCode>
                <c:ptCount val="60"/>
                <c:pt idx="0">
                  <c:v>683311.5809428572</c:v>
                </c:pt>
                <c:pt idx="1">
                  <c:v>667471.06878333329</c:v>
                </c:pt>
                <c:pt idx="2">
                  <c:v>571169.00183582096</c:v>
                </c:pt>
                <c:pt idx="3">
                  <c:v>435944.1802083333</c:v>
                </c:pt>
                <c:pt idx="4">
                  <c:v>472043.47221212118</c:v>
                </c:pt>
                <c:pt idx="5">
                  <c:v>403172.80164179101</c:v>
                </c:pt>
                <c:pt idx="6">
                  <c:v>448102.05012068967</c:v>
                </c:pt>
                <c:pt idx="7">
                  <c:v>444366.27177586209</c:v>
                </c:pt>
                <c:pt idx="8">
                  <c:v>396458.51944615378</c:v>
                </c:pt>
                <c:pt idx="9">
                  <c:v>548293.69710638293</c:v>
                </c:pt>
                <c:pt idx="10">
                  <c:v>390451.57218181819</c:v>
                </c:pt>
                <c:pt idx="11">
                  <c:v>1840700.2688571429</c:v>
                </c:pt>
                <c:pt idx="12">
                  <c:v>1982292.597230769</c:v>
                </c:pt>
                <c:pt idx="13">
                  <c:v>2147483.6469999999</c:v>
                </c:pt>
                <c:pt idx="14">
                  <c:v>2342709.4330909089</c:v>
                </c:pt>
                <c:pt idx="15">
                  <c:v>536870.91174999997</c:v>
                </c:pt>
                <c:pt idx="16">
                  <c:v>402653.18381249998</c:v>
                </c:pt>
                <c:pt idx="17">
                  <c:v>452101.82042105269</c:v>
                </c:pt>
                <c:pt idx="18">
                  <c:v>429496.72940000001</c:v>
                </c:pt>
                <c:pt idx="19">
                  <c:v>548293.69710638293</c:v>
                </c:pt>
                <c:pt idx="20">
                  <c:v>422455.79940983612</c:v>
                </c:pt>
                <c:pt idx="21">
                  <c:v>548293.69710638293</c:v>
                </c:pt>
                <c:pt idx="22">
                  <c:v>378967.70241176471</c:v>
                </c:pt>
                <c:pt idx="23">
                  <c:v>678152.73063157895</c:v>
                </c:pt>
                <c:pt idx="24">
                  <c:v>409044.5041904762</c:v>
                </c:pt>
                <c:pt idx="25">
                  <c:v>468541.88661818177</c:v>
                </c:pt>
                <c:pt idx="26">
                  <c:v>858993.45879999991</c:v>
                </c:pt>
                <c:pt idx="27">
                  <c:v>436776.33498305082</c:v>
                </c:pt>
                <c:pt idx="28">
                  <c:v>5153960.7527999999</c:v>
                </c:pt>
                <c:pt idx="29">
                  <c:v>585677.35827272723</c:v>
                </c:pt>
                <c:pt idx="30">
                  <c:v>460175.06721428572</c:v>
                </c:pt>
                <c:pt idx="31">
                  <c:v>402653.18381249998</c:v>
                </c:pt>
                <c:pt idx="32">
                  <c:v>429496.72940000001</c:v>
                </c:pt>
                <c:pt idx="33">
                  <c:v>401025.09182812501</c:v>
                </c:pt>
                <c:pt idx="34">
                  <c:v>419955.21870491811</c:v>
                </c:pt>
                <c:pt idx="35">
                  <c:v>729266.29637142865</c:v>
                </c:pt>
                <c:pt idx="36">
                  <c:v>3607477.813428571</c:v>
                </c:pt>
                <c:pt idx="37">
                  <c:v>716400.65431428573</c:v>
                </c:pt>
                <c:pt idx="38">
                  <c:v>420247.6646779661</c:v>
                </c:pt>
                <c:pt idx="39">
                  <c:v>411607.98921666661</c:v>
                </c:pt>
                <c:pt idx="40">
                  <c:v>402581.21008196718</c:v>
                </c:pt>
                <c:pt idx="41">
                  <c:v>617566.33256410249</c:v>
                </c:pt>
                <c:pt idx="42">
                  <c:v>572219.83076190471</c:v>
                </c:pt>
                <c:pt idx="43">
                  <c:v>559378.56292857148</c:v>
                </c:pt>
                <c:pt idx="44">
                  <c:v>750845.31183870975</c:v>
                </c:pt>
                <c:pt idx="45">
                  <c:v>426388.42070370371</c:v>
                </c:pt>
                <c:pt idx="46">
                  <c:v>389018.17484745762</c:v>
                </c:pt>
                <c:pt idx="47">
                  <c:v>413968.14421818178</c:v>
                </c:pt>
                <c:pt idx="48">
                  <c:v>516160.78883720929</c:v>
                </c:pt>
                <c:pt idx="49">
                  <c:v>368618.79038333328</c:v>
                </c:pt>
                <c:pt idx="50">
                  <c:v>363980.27913559321</c:v>
                </c:pt>
                <c:pt idx="51">
                  <c:v>335544.31982812501</c:v>
                </c:pt>
                <c:pt idx="52">
                  <c:v>320519.9472985075</c:v>
                </c:pt>
                <c:pt idx="53">
                  <c:v>325376.31013636361</c:v>
                </c:pt>
                <c:pt idx="54">
                  <c:v>363980.27913559321</c:v>
                </c:pt>
                <c:pt idx="55">
                  <c:v>325376.31004545459</c:v>
                </c:pt>
                <c:pt idx="56">
                  <c:v>1522163.081</c:v>
                </c:pt>
                <c:pt idx="57">
                  <c:v>624144.62864705885</c:v>
                </c:pt>
                <c:pt idx="58">
                  <c:v>2339831.1108888891</c:v>
                </c:pt>
                <c:pt idx="59">
                  <c:v>350887.89255932212</c:v>
                </c:pt>
              </c:numCache>
            </c:numRef>
          </c:val>
          <c:smooth val="0"/>
          <c:extLst>
            <c:ext xmlns:c16="http://schemas.microsoft.com/office/drawing/2014/chart" uri="{C3380CC4-5D6E-409C-BE32-E72D297353CC}">
              <c16:uniqueId val="{000000A8-C76F-4230-900D-40618C09729F}"/>
            </c:ext>
          </c:extLst>
        </c:ser>
        <c:dLbls>
          <c:showLegendKey val="0"/>
          <c:showVal val="0"/>
          <c:showCatName val="0"/>
          <c:showSerName val="0"/>
          <c:showPercent val="0"/>
          <c:showBubbleSize val="0"/>
        </c:dLbls>
        <c:marker val="1"/>
        <c:smooth val="0"/>
        <c:axId val="348019496"/>
        <c:axId val="348021456"/>
        <c:extLst/>
      </c:lineChart>
      <c:catAx>
        <c:axId val="348025768"/>
        <c:scaling>
          <c:orientation val="minMax"/>
        </c:scaling>
        <c:delete val="0"/>
        <c:axPos val="b"/>
        <c:numFmt formatCode="General" sourceLinked="1"/>
        <c:majorTickMark val="none"/>
        <c:minorTickMark val="none"/>
        <c:tickLblPos val="nextTo"/>
        <c:spPr>
          <a:noFill/>
          <a:ln w="9525" cap="flat" cmpd="sng" algn="ctr">
            <a:solidFill>
              <a:schemeClr val="tx2"/>
            </a:solidFill>
            <a:round/>
          </a:ln>
          <a:effectLst/>
        </c:spPr>
        <c:txPr>
          <a:bodyPr rot="0" vert="horz"/>
          <a:lstStyle/>
          <a:p>
            <a:pPr>
              <a:defRPr/>
            </a:pPr>
            <a:endParaRPr lang="en-CH"/>
          </a:p>
        </c:txPr>
        <c:crossAx val="348023416"/>
        <c:crosses val="autoZero"/>
        <c:auto val="1"/>
        <c:lblAlgn val="ctr"/>
        <c:lblOffset val="100"/>
        <c:noMultiLvlLbl val="0"/>
      </c:catAx>
      <c:valAx>
        <c:axId val="348023416"/>
        <c:scaling>
          <c:orientation val="minMax"/>
          <c:max val="1"/>
        </c:scaling>
        <c:delete val="0"/>
        <c:axPos val="l"/>
        <c:numFmt formatCode="0%" sourceLinked="0"/>
        <c:majorTickMark val="none"/>
        <c:minorTickMark val="none"/>
        <c:tickLblPos val="nextTo"/>
        <c:spPr>
          <a:noFill/>
          <a:ln>
            <a:noFill/>
          </a:ln>
          <a:effectLst/>
        </c:spPr>
        <c:txPr>
          <a:bodyPr rot="-60000000" vert="horz"/>
          <a:lstStyle/>
          <a:p>
            <a:pPr>
              <a:defRPr/>
            </a:pPr>
            <a:endParaRPr lang="en-CH"/>
          </a:p>
        </c:txPr>
        <c:crossAx val="348025768"/>
        <c:crosses val="autoZero"/>
        <c:crossBetween val="between"/>
      </c:valAx>
      <c:valAx>
        <c:axId val="348021456"/>
        <c:scaling>
          <c:orientation val="minMax"/>
        </c:scaling>
        <c:delete val="0"/>
        <c:axPos val="r"/>
        <c:numFmt formatCode="General" sourceLinked="1"/>
        <c:majorTickMark val="out"/>
        <c:minorTickMark val="none"/>
        <c:tickLblPos val="nextTo"/>
        <c:spPr>
          <a:noFill/>
          <a:ln>
            <a:noFill/>
          </a:ln>
          <a:effectLst/>
        </c:spPr>
        <c:txPr>
          <a:bodyPr rot="-60000000" vert="horz"/>
          <a:lstStyle/>
          <a:p>
            <a:pPr>
              <a:defRPr/>
            </a:pPr>
            <a:endParaRPr lang="en-CH"/>
          </a:p>
        </c:txPr>
        <c:crossAx val="348019496"/>
        <c:crosses val="max"/>
        <c:crossBetween val="between"/>
      </c:valAx>
      <c:catAx>
        <c:axId val="348019496"/>
        <c:scaling>
          <c:orientation val="minMax"/>
        </c:scaling>
        <c:delete val="1"/>
        <c:axPos val="b"/>
        <c:numFmt formatCode="General" sourceLinked="1"/>
        <c:majorTickMark val="out"/>
        <c:minorTickMark val="none"/>
        <c:tickLblPos val="nextTo"/>
        <c:crossAx val="348021456"/>
        <c:crosses val="autoZero"/>
        <c:auto val="1"/>
        <c:lblAlgn val="ctr"/>
        <c:lblOffset val="100"/>
        <c:noMultiLvlLbl val="0"/>
      </c:catAx>
      <c:spPr>
        <a:noFill/>
        <a:ln>
          <a:noFill/>
        </a:ln>
        <a:effectLst/>
      </c:spPr>
    </c:plotArea>
    <c:legend>
      <c:legendPos val="t"/>
      <c:overlay val="0"/>
      <c:spPr>
        <a:noFill/>
        <a:ln>
          <a:noFill/>
        </a:ln>
        <a:effectLst/>
      </c:spPr>
      <c:txPr>
        <a:bodyPr rot="0" vert="horz"/>
        <a:lstStyle/>
        <a:p>
          <a:pPr>
            <a:defRPr/>
          </a:pPr>
          <a:endParaRPr lang="en-CH"/>
        </a:p>
      </c:txPr>
    </c:legend>
    <c:plotVisOnly val="1"/>
    <c:dispBlanksAs val="gap"/>
    <c:showDLblsOverMax val="0"/>
    <c:extLst/>
  </c:chart>
  <c:spPr>
    <a:noFill/>
    <a:ln w="9525" cap="flat" cmpd="sng" algn="ctr">
      <a:noFill/>
      <a:round/>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4.3657966376571482E-2"/>
          <c:y val="7.5765793046970384E-2"/>
          <c:w val="0.92363706105292032"/>
          <c:h val="0.45318444330767621"/>
        </c:manualLayout>
      </c:layout>
      <c:areaChart>
        <c:grouping val="standard"/>
        <c:varyColors val="0"/>
        <c:ser>
          <c:idx val="0"/>
          <c:order val="0"/>
          <c:tx>
            <c:strRef>
              <c:f>Sheet1!$B$1</c:f>
              <c:strCache>
                <c:ptCount val="1"/>
                <c:pt idx="0">
                  <c:v>WD</c:v>
                </c:pt>
              </c:strCache>
            </c:strRef>
          </c:tx>
          <c:spPr>
            <a:solidFill>
              <a:srgbClr val="575555">
                <a:alpha val="20000"/>
              </a:srgbClr>
            </a:solidFill>
            <a:ln w="9525">
              <a:solidFill>
                <a:srgbClr val="575555"/>
              </a:solidFill>
            </a:ln>
            <a:effectLst/>
          </c:spPr>
          <c:dPt>
            <c:idx val="0"/>
            <c:bubble3D val="0"/>
            <c:extLst>
              <c:ext xmlns:c16="http://schemas.microsoft.com/office/drawing/2014/chart" uri="{C3380CC4-5D6E-409C-BE32-E72D297353CC}">
                <c16:uniqueId val="{00000001-D8F4-40C6-A5E0-DB4B53CFB1F3}"/>
              </c:ext>
            </c:extLst>
          </c:dPt>
          <c:dPt>
            <c:idx val="1"/>
            <c:bubble3D val="0"/>
            <c:extLst>
              <c:ext xmlns:c16="http://schemas.microsoft.com/office/drawing/2014/chart" uri="{C3380CC4-5D6E-409C-BE32-E72D297353CC}">
                <c16:uniqueId val="{00000003-D8F4-40C6-A5E0-DB4B53CFB1F3}"/>
              </c:ext>
            </c:extLst>
          </c:dPt>
          <c:cat>
            <c:strRef>
              <c:f>Sheet1!$A$2:$A$45</c:f>
              <c:strCache>
                <c:ptCount val="44"/>
                <c:pt idx="0">
                  <c:v>GS Wenig Co2 12 1.0 L Mw Petfl</c:v>
                </c:pt>
                <c:pt idx="1">
                  <c:v>GS Mit Co2 12 1.0 L Mw Petfl</c:v>
                </c:pt>
                <c:pt idx="2">
                  <c:v>GS Wenig Co2 6 1.5 L Ew Petfl</c:v>
                </c:pt>
                <c:pt idx="3">
                  <c:v>GS Wenig Co2 12 0.75 L Mw Fl</c:v>
                </c:pt>
                <c:pt idx="4">
                  <c:v>GS Ohne Co2 6 1.0 L Mw Fl</c:v>
                </c:pt>
                <c:pt idx="5">
                  <c:v>GS Mit Co2 12 0.75 L Mw Fl</c:v>
                </c:pt>
                <c:pt idx="6">
                  <c:v>GS Wenig Co2 6 1.0 L Mw Fl</c:v>
                </c:pt>
                <c:pt idx="7">
                  <c:v>GS Mit Co2 6 1.5 L Ew Petfl</c:v>
                </c:pt>
                <c:pt idx="8">
                  <c:v>GS Wenig Co2 1 1.5 L Ew Petfl</c:v>
                </c:pt>
                <c:pt idx="9">
                  <c:v>GS Ohne Co2 12 1.0 L Mw Petfl</c:v>
                </c:pt>
                <c:pt idx="10">
                  <c:v>GS Wenig Co2 6 0.75 L Ew Petfl</c:v>
                </c:pt>
                <c:pt idx="11">
                  <c:v>GS Mit Co2 1 1.5 L Ew Petfl</c:v>
                </c:pt>
                <c:pt idx="12">
                  <c:v>GS Ohne Co2 6 1.5 L Ew Petfl</c:v>
                </c:pt>
                <c:pt idx="13">
                  <c:v>GS Ohne Co2 6 1.5 L Mw Petfl</c:v>
                </c:pt>
                <c:pt idx="14">
                  <c:v>GS Mit Co2 6 1.0 L Mw Fl</c:v>
                </c:pt>
                <c:pt idx="15">
                  <c:v>GS Mit Co2 6 0.75 L Ew Petfl</c:v>
                </c:pt>
                <c:pt idx="16">
                  <c:v>GS Wenig Co2 1 0.75 L Ew Petfl</c:v>
                </c:pt>
                <c:pt idx="17">
                  <c:v>GS Wenig Co2 1 1.0 L Mw Petfl</c:v>
                </c:pt>
                <c:pt idx="18">
                  <c:v>GS Ohne Co2 1 1.5 L Ew Petfl</c:v>
                </c:pt>
                <c:pt idx="19">
                  <c:v>GS Mit Co2 1 0.75 L Ew Petfl</c:v>
                </c:pt>
                <c:pt idx="20">
                  <c:v>GS Ohne Co2 12 0.75 L Mw Fl</c:v>
                </c:pt>
                <c:pt idx="21">
                  <c:v>GS Mit Co2 1 1.0 L Mw Petfl</c:v>
                </c:pt>
                <c:pt idx="22">
                  <c:v>GS Ohne Co2 6 0.75 L Ew Petfl</c:v>
                </c:pt>
                <c:pt idx="23">
                  <c:v>GS  Wenig Co2 6 1.0 L Mw Fl</c:v>
                </c:pt>
                <c:pt idx="24">
                  <c:v>GS Ohne Co2 1 0.75 L Ew Petfl</c:v>
                </c:pt>
                <c:pt idx="25">
                  <c:v>GS Wenig Co2 6 0.5 L Ew Petfl</c:v>
                </c:pt>
                <c:pt idx="26">
                  <c:v>GS Mit Co2 6 0.5 L Ew Petfl</c:v>
                </c:pt>
                <c:pt idx="27">
                  <c:v>GS Mit Co2 1 0.5 L Ew Petfl</c:v>
                </c:pt>
                <c:pt idx="28">
                  <c:v>GS Wenig Co2 1 0.5 L Ew Petfl</c:v>
                </c:pt>
                <c:pt idx="29">
                  <c:v>GS Wenig Co2 6 0.33 L Ew Petfl</c:v>
                </c:pt>
                <c:pt idx="30">
                  <c:v>GS Mit Co2 6 0.33 L Ew Petfl</c:v>
                </c:pt>
                <c:pt idx="31">
                  <c:v>GS Ohne Co2 6 0.5 L Ew Petfl</c:v>
                </c:pt>
                <c:pt idx="32">
                  <c:v>GS Ohne Co2 1 1.0 L Mw Fl</c:v>
                </c:pt>
                <c:pt idx="33">
                  <c:v>GS Wenig Co2 1 1.0 L Mw Fl</c:v>
                </c:pt>
                <c:pt idx="34">
                  <c:v>GS Ohne Co2 1 0.5 L Ew Petfl</c:v>
                </c:pt>
                <c:pt idx="35">
                  <c:v>GS Feinperlig  Wenig Co2 6 1.0 L Mw Fl</c:v>
                </c:pt>
                <c:pt idx="36">
                  <c:v>GS Ohne Co2 1 1.0 L Mw Petfl</c:v>
                </c:pt>
                <c:pt idx="37">
                  <c:v>GS Mit Co2 1 1.0 L Mw Fl</c:v>
                </c:pt>
                <c:pt idx="38">
                  <c:v>GS Wenig Co2 1 0.75 L Mw Fl</c:v>
                </c:pt>
                <c:pt idx="39">
                  <c:v>GS Ohne Co2 1 1.5 L Mw Petfl</c:v>
                </c:pt>
                <c:pt idx="40">
                  <c:v>GS Mit Co2 1 0.75 L Mw Fl</c:v>
                </c:pt>
                <c:pt idx="41">
                  <c:v>GS Wenig Co2 1 0.33 L Ew Petfl</c:v>
                </c:pt>
                <c:pt idx="42">
                  <c:v>GS Mit Co2 1 0.33 L Ew Petfl</c:v>
                </c:pt>
                <c:pt idx="43">
                  <c:v>GS Mit Co2 12 0.7 L Mw Brfl</c:v>
                </c:pt>
              </c:strCache>
            </c:strRef>
          </c:cat>
          <c:val>
            <c:numRef>
              <c:f>Sheet1!$B$2:$B$45</c:f>
              <c:numCache>
                <c:formatCode>0%</c:formatCode>
                <c:ptCount val="44"/>
                <c:pt idx="0">
                  <c:v>0.97</c:v>
                </c:pt>
                <c:pt idx="1">
                  <c:v>0.96</c:v>
                </c:pt>
                <c:pt idx="2">
                  <c:v>0.93</c:v>
                </c:pt>
                <c:pt idx="3">
                  <c:v>0.78</c:v>
                </c:pt>
                <c:pt idx="4">
                  <c:v>0.85</c:v>
                </c:pt>
                <c:pt idx="5">
                  <c:v>0.73</c:v>
                </c:pt>
                <c:pt idx="6">
                  <c:v>0.87</c:v>
                </c:pt>
                <c:pt idx="7">
                  <c:v>0.89</c:v>
                </c:pt>
                <c:pt idx="8">
                  <c:v>0.99</c:v>
                </c:pt>
                <c:pt idx="9">
                  <c:v>0.68</c:v>
                </c:pt>
                <c:pt idx="10">
                  <c:v>0.79</c:v>
                </c:pt>
                <c:pt idx="11">
                  <c:v>0.98</c:v>
                </c:pt>
                <c:pt idx="12">
                  <c:v>0.71</c:v>
                </c:pt>
                <c:pt idx="13">
                  <c:v>0.64</c:v>
                </c:pt>
                <c:pt idx="14">
                  <c:v>0.82</c:v>
                </c:pt>
                <c:pt idx="15">
                  <c:v>0.77</c:v>
                </c:pt>
                <c:pt idx="16">
                  <c:v>0.98</c:v>
                </c:pt>
                <c:pt idx="17">
                  <c:v>0.95</c:v>
                </c:pt>
                <c:pt idx="18">
                  <c:v>0.81</c:v>
                </c:pt>
                <c:pt idx="19">
                  <c:v>0.97</c:v>
                </c:pt>
                <c:pt idx="20">
                  <c:v>0.56000000000000005</c:v>
                </c:pt>
                <c:pt idx="21">
                  <c:v>0.93</c:v>
                </c:pt>
                <c:pt idx="22">
                  <c:v>0.69</c:v>
                </c:pt>
                <c:pt idx="23">
                  <c:v>0.62</c:v>
                </c:pt>
                <c:pt idx="24">
                  <c:v>0.92</c:v>
                </c:pt>
                <c:pt idx="25">
                  <c:v>0.59</c:v>
                </c:pt>
                <c:pt idx="26">
                  <c:v>0.56999999999999995</c:v>
                </c:pt>
                <c:pt idx="27">
                  <c:v>0.67</c:v>
                </c:pt>
                <c:pt idx="28">
                  <c:v>0.7</c:v>
                </c:pt>
                <c:pt idx="29">
                  <c:v>0.52</c:v>
                </c:pt>
                <c:pt idx="30">
                  <c:v>0.5</c:v>
                </c:pt>
                <c:pt idx="31">
                  <c:v>0.51</c:v>
                </c:pt>
                <c:pt idx="32">
                  <c:v>0.68</c:v>
                </c:pt>
                <c:pt idx="33">
                  <c:v>0.71</c:v>
                </c:pt>
                <c:pt idx="34">
                  <c:v>0.62</c:v>
                </c:pt>
                <c:pt idx="35">
                  <c:v>0.38</c:v>
                </c:pt>
                <c:pt idx="36">
                  <c:v>0.59</c:v>
                </c:pt>
                <c:pt idx="37">
                  <c:v>0.65</c:v>
                </c:pt>
                <c:pt idx="38">
                  <c:v>0.6</c:v>
                </c:pt>
                <c:pt idx="39">
                  <c:v>0.52</c:v>
                </c:pt>
                <c:pt idx="40">
                  <c:v>0.55000000000000004</c:v>
                </c:pt>
                <c:pt idx="41">
                  <c:v>0.62</c:v>
                </c:pt>
                <c:pt idx="42">
                  <c:v>0.6</c:v>
                </c:pt>
                <c:pt idx="43">
                  <c:v>0.09</c:v>
                </c:pt>
              </c:numCache>
            </c:numRef>
          </c:val>
          <c:extLst>
            <c:ext xmlns:c16="http://schemas.microsoft.com/office/drawing/2014/chart" uri="{C3380CC4-5D6E-409C-BE32-E72D297353CC}">
              <c16:uniqueId val="{00000004-D8F4-40C6-A5E0-DB4B53CFB1F3}"/>
            </c:ext>
          </c:extLst>
        </c:ser>
        <c:dLbls>
          <c:showLegendKey val="0"/>
          <c:showVal val="0"/>
          <c:showCatName val="0"/>
          <c:showSerName val="0"/>
          <c:showPercent val="0"/>
          <c:showBubbleSize val="0"/>
        </c:dLbls>
        <c:axId val="348025768"/>
        <c:axId val="348023416"/>
      </c:areaChart>
      <c:barChart>
        <c:barDir val="col"/>
        <c:grouping val="clustered"/>
        <c:varyColors val="0"/>
        <c:ser>
          <c:idx val="1"/>
          <c:order val="1"/>
          <c:tx>
            <c:strRef>
              <c:f>Sheet1!$C$1</c:f>
              <c:strCache>
                <c:ptCount val="1"/>
                <c:pt idx="0">
                  <c:v>Cumulative Product share</c:v>
                </c:pt>
              </c:strCache>
            </c:strRef>
          </c:tx>
          <c:invertIfNegative val="0"/>
          <c:dPt>
            <c:idx val="0"/>
            <c:invertIfNegative val="0"/>
            <c:bubble3D val="0"/>
            <c:spPr>
              <a:solidFill>
                <a:srgbClr val="00A097"/>
              </a:solidFill>
            </c:spPr>
            <c:extLst>
              <c:ext xmlns:c16="http://schemas.microsoft.com/office/drawing/2014/chart" uri="{C3380CC4-5D6E-409C-BE32-E72D297353CC}">
                <c16:uniqueId val="{00000006-D8F4-40C6-A5E0-DB4B53CFB1F3}"/>
              </c:ext>
            </c:extLst>
          </c:dPt>
          <c:dPt>
            <c:idx val="1"/>
            <c:invertIfNegative val="0"/>
            <c:bubble3D val="0"/>
            <c:spPr>
              <a:solidFill>
                <a:srgbClr val="00A097"/>
              </a:solidFill>
            </c:spPr>
            <c:extLst>
              <c:ext xmlns:c16="http://schemas.microsoft.com/office/drawing/2014/chart" uri="{C3380CC4-5D6E-409C-BE32-E72D297353CC}">
                <c16:uniqueId val="{00000008-D8F4-40C6-A5E0-DB4B53CFB1F3}"/>
              </c:ext>
            </c:extLst>
          </c:dPt>
          <c:dPt>
            <c:idx val="2"/>
            <c:invertIfNegative val="0"/>
            <c:bubble3D val="0"/>
            <c:spPr>
              <a:solidFill>
                <a:srgbClr val="00A097"/>
              </a:solidFill>
            </c:spPr>
            <c:extLst>
              <c:ext xmlns:c16="http://schemas.microsoft.com/office/drawing/2014/chart" uri="{C3380CC4-5D6E-409C-BE32-E72D297353CC}">
                <c16:uniqueId val="{00000006-E902-46E2-9A54-39A26B3DFDC1}"/>
              </c:ext>
            </c:extLst>
          </c:dPt>
          <c:dPt>
            <c:idx val="3"/>
            <c:invertIfNegative val="0"/>
            <c:bubble3D val="0"/>
            <c:spPr>
              <a:solidFill>
                <a:srgbClr val="00A097"/>
              </a:solidFill>
            </c:spPr>
            <c:extLst>
              <c:ext xmlns:c16="http://schemas.microsoft.com/office/drawing/2014/chart" uri="{C3380CC4-5D6E-409C-BE32-E72D297353CC}">
                <c16:uniqueId val="{00000007-E902-46E2-9A54-39A26B3DFDC1}"/>
              </c:ext>
            </c:extLst>
          </c:dPt>
          <c:dPt>
            <c:idx val="4"/>
            <c:invertIfNegative val="1"/>
            <c:bubble3D val="0"/>
            <c:spPr>
              <a:solidFill>
                <a:srgbClr val="00A097"/>
              </a:solidFill>
            </c:spPr>
            <c:extLst>
              <c:ext xmlns:c16="http://schemas.microsoft.com/office/drawing/2014/chart" uri="{C3380CC4-5D6E-409C-BE32-E72D297353CC}">
                <c16:uniqueId val="{0000000B-FA3E-4872-B6E1-C4ABDF5766E2}"/>
              </c:ext>
            </c:extLst>
          </c:dPt>
          <c:dPt>
            <c:idx val="5"/>
            <c:invertIfNegative val="1"/>
            <c:bubble3D val="0"/>
            <c:spPr>
              <a:solidFill>
                <a:srgbClr val="00A097"/>
              </a:solidFill>
            </c:spPr>
            <c:extLst>
              <c:ext xmlns:c16="http://schemas.microsoft.com/office/drawing/2014/chart" uri="{C3380CC4-5D6E-409C-BE32-E72D297353CC}">
                <c16:uniqueId val="{0000000D-FA3E-4872-B6E1-C4ABDF5766E2}"/>
              </c:ext>
            </c:extLst>
          </c:dPt>
          <c:dPt>
            <c:idx val="6"/>
            <c:invertIfNegative val="1"/>
            <c:bubble3D val="0"/>
            <c:spPr>
              <a:solidFill>
                <a:srgbClr val="00A097"/>
              </a:solidFill>
            </c:spPr>
            <c:extLst>
              <c:ext xmlns:c16="http://schemas.microsoft.com/office/drawing/2014/chart" uri="{C3380CC4-5D6E-409C-BE32-E72D297353CC}">
                <c16:uniqueId val="{0000000F-FA3E-4872-B6E1-C4ABDF5766E2}"/>
              </c:ext>
            </c:extLst>
          </c:dPt>
          <c:dPt>
            <c:idx val="7"/>
            <c:invertIfNegative val="1"/>
            <c:bubble3D val="0"/>
            <c:spPr>
              <a:solidFill>
                <a:srgbClr val="00A097"/>
              </a:solidFill>
            </c:spPr>
            <c:extLst>
              <c:ext xmlns:c16="http://schemas.microsoft.com/office/drawing/2014/chart" uri="{C3380CC4-5D6E-409C-BE32-E72D297353CC}">
                <c16:uniqueId val="{00000011-FA3E-4872-B6E1-C4ABDF5766E2}"/>
              </c:ext>
            </c:extLst>
          </c:dPt>
          <c:dPt>
            <c:idx val="8"/>
            <c:invertIfNegative val="1"/>
            <c:bubble3D val="0"/>
            <c:spPr>
              <a:solidFill>
                <a:srgbClr val="00A097"/>
              </a:solidFill>
            </c:spPr>
            <c:extLst>
              <c:ext xmlns:c16="http://schemas.microsoft.com/office/drawing/2014/chart" uri="{C3380CC4-5D6E-409C-BE32-E72D297353CC}">
                <c16:uniqueId val="{00000013-FA3E-4872-B6E1-C4ABDF5766E2}"/>
              </c:ext>
            </c:extLst>
          </c:dPt>
          <c:dPt>
            <c:idx val="9"/>
            <c:invertIfNegative val="1"/>
            <c:bubble3D val="0"/>
            <c:spPr>
              <a:solidFill>
                <a:srgbClr val="00A097"/>
              </a:solidFill>
            </c:spPr>
            <c:extLst>
              <c:ext xmlns:c16="http://schemas.microsoft.com/office/drawing/2014/chart" uri="{C3380CC4-5D6E-409C-BE32-E72D297353CC}">
                <c16:uniqueId val="{00000015-FA3E-4872-B6E1-C4ABDF5766E2}"/>
              </c:ext>
            </c:extLst>
          </c:dPt>
          <c:dPt>
            <c:idx val="10"/>
            <c:invertIfNegative val="1"/>
            <c:bubble3D val="0"/>
            <c:spPr>
              <a:solidFill>
                <a:srgbClr val="00A097"/>
              </a:solidFill>
            </c:spPr>
            <c:extLst>
              <c:ext xmlns:c16="http://schemas.microsoft.com/office/drawing/2014/chart" uri="{C3380CC4-5D6E-409C-BE32-E72D297353CC}">
                <c16:uniqueId val="{00000017-FA3E-4872-B6E1-C4ABDF5766E2}"/>
              </c:ext>
            </c:extLst>
          </c:dPt>
          <c:dPt>
            <c:idx val="11"/>
            <c:invertIfNegative val="1"/>
            <c:bubble3D val="0"/>
            <c:spPr>
              <a:solidFill>
                <a:srgbClr val="00A097"/>
              </a:solidFill>
            </c:spPr>
            <c:extLst>
              <c:ext xmlns:c16="http://schemas.microsoft.com/office/drawing/2014/chart" uri="{C3380CC4-5D6E-409C-BE32-E72D297353CC}">
                <c16:uniqueId val="{00000019-FA3E-4872-B6E1-C4ABDF5766E2}"/>
              </c:ext>
            </c:extLst>
          </c:dPt>
          <c:dPt>
            <c:idx val="12"/>
            <c:invertIfNegative val="1"/>
            <c:bubble3D val="0"/>
            <c:spPr>
              <a:solidFill>
                <a:srgbClr val="00A097"/>
              </a:solidFill>
            </c:spPr>
            <c:extLst>
              <c:ext xmlns:c16="http://schemas.microsoft.com/office/drawing/2014/chart" uri="{C3380CC4-5D6E-409C-BE32-E72D297353CC}">
                <c16:uniqueId val="{0000001B-FA3E-4872-B6E1-C4ABDF5766E2}"/>
              </c:ext>
            </c:extLst>
          </c:dPt>
          <c:dPt>
            <c:idx val="13"/>
            <c:invertIfNegative val="1"/>
            <c:bubble3D val="0"/>
            <c:spPr>
              <a:solidFill>
                <a:srgbClr val="00A097"/>
              </a:solidFill>
            </c:spPr>
            <c:extLst>
              <c:ext xmlns:c16="http://schemas.microsoft.com/office/drawing/2014/chart" uri="{C3380CC4-5D6E-409C-BE32-E72D297353CC}">
                <c16:uniqueId val="{0000001D-FA3E-4872-B6E1-C4ABDF5766E2}"/>
              </c:ext>
            </c:extLst>
          </c:dPt>
          <c:dPt>
            <c:idx val="14"/>
            <c:invertIfNegative val="1"/>
            <c:bubble3D val="0"/>
            <c:spPr>
              <a:solidFill>
                <a:srgbClr val="00A097"/>
              </a:solidFill>
            </c:spPr>
            <c:extLst>
              <c:ext xmlns:c16="http://schemas.microsoft.com/office/drawing/2014/chart" uri="{C3380CC4-5D6E-409C-BE32-E72D297353CC}">
                <c16:uniqueId val="{0000001F-FA3E-4872-B6E1-C4ABDF5766E2}"/>
              </c:ext>
            </c:extLst>
          </c:dPt>
          <c:dPt>
            <c:idx val="15"/>
            <c:invertIfNegative val="1"/>
            <c:bubble3D val="0"/>
            <c:spPr>
              <a:solidFill>
                <a:srgbClr val="00A097"/>
              </a:solidFill>
            </c:spPr>
            <c:extLst>
              <c:ext xmlns:c16="http://schemas.microsoft.com/office/drawing/2014/chart" uri="{C3380CC4-5D6E-409C-BE32-E72D297353CC}">
                <c16:uniqueId val="{00000021-FA3E-4872-B6E1-C4ABDF5766E2}"/>
              </c:ext>
            </c:extLst>
          </c:dPt>
          <c:dPt>
            <c:idx val="16"/>
            <c:invertIfNegative val="1"/>
            <c:bubble3D val="0"/>
            <c:spPr>
              <a:solidFill>
                <a:srgbClr val="7ECAC4"/>
              </a:solidFill>
            </c:spPr>
            <c:extLst>
              <c:ext xmlns:c16="http://schemas.microsoft.com/office/drawing/2014/chart" uri="{C3380CC4-5D6E-409C-BE32-E72D297353CC}">
                <c16:uniqueId val="{00000023-FA3E-4872-B6E1-C4ABDF5766E2}"/>
              </c:ext>
            </c:extLst>
          </c:dPt>
          <c:dPt>
            <c:idx val="17"/>
            <c:invertIfNegative val="1"/>
            <c:bubble3D val="0"/>
            <c:spPr>
              <a:solidFill>
                <a:srgbClr val="7ECAC4"/>
              </a:solidFill>
            </c:spPr>
            <c:extLst>
              <c:ext xmlns:c16="http://schemas.microsoft.com/office/drawing/2014/chart" uri="{C3380CC4-5D6E-409C-BE32-E72D297353CC}">
                <c16:uniqueId val="{00000025-FA3E-4872-B6E1-C4ABDF5766E2}"/>
              </c:ext>
            </c:extLst>
          </c:dPt>
          <c:dPt>
            <c:idx val="18"/>
            <c:invertIfNegative val="1"/>
            <c:bubble3D val="0"/>
            <c:spPr>
              <a:solidFill>
                <a:srgbClr val="7ECAC4"/>
              </a:solidFill>
            </c:spPr>
            <c:extLst>
              <c:ext xmlns:c16="http://schemas.microsoft.com/office/drawing/2014/chart" uri="{C3380CC4-5D6E-409C-BE32-E72D297353CC}">
                <c16:uniqueId val="{00000027-FA3E-4872-B6E1-C4ABDF5766E2}"/>
              </c:ext>
            </c:extLst>
          </c:dPt>
          <c:dPt>
            <c:idx val="19"/>
            <c:invertIfNegative val="1"/>
            <c:bubble3D val="0"/>
            <c:spPr>
              <a:solidFill>
                <a:srgbClr val="7ECAC4"/>
              </a:solidFill>
            </c:spPr>
            <c:extLst>
              <c:ext xmlns:c16="http://schemas.microsoft.com/office/drawing/2014/chart" uri="{C3380CC4-5D6E-409C-BE32-E72D297353CC}">
                <c16:uniqueId val="{00000029-FA3E-4872-B6E1-C4ABDF5766E2}"/>
              </c:ext>
            </c:extLst>
          </c:dPt>
          <c:dPt>
            <c:idx val="20"/>
            <c:invertIfNegative val="1"/>
            <c:bubble3D val="0"/>
            <c:spPr>
              <a:solidFill>
                <a:srgbClr val="7ECAC4"/>
              </a:solidFill>
            </c:spPr>
            <c:extLst>
              <c:ext xmlns:c16="http://schemas.microsoft.com/office/drawing/2014/chart" uri="{C3380CC4-5D6E-409C-BE32-E72D297353CC}">
                <c16:uniqueId val="{0000002B-FA3E-4872-B6E1-C4ABDF5766E2}"/>
              </c:ext>
            </c:extLst>
          </c:dPt>
          <c:dPt>
            <c:idx val="21"/>
            <c:invertIfNegative val="1"/>
            <c:bubble3D val="0"/>
            <c:spPr>
              <a:solidFill>
                <a:srgbClr val="7ECAC4"/>
              </a:solidFill>
            </c:spPr>
            <c:extLst>
              <c:ext xmlns:c16="http://schemas.microsoft.com/office/drawing/2014/chart" uri="{C3380CC4-5D6E-409C-BE32-E72D297353CC}">
                <c16:uniqueId val="{0000002D-FA3E-4872-B6E1-C4ABDF5766E2}"/>
              </c:ext>
            </c:extLst>
          </c:dPt>
          <c:dPt>
            <c:idx val="22"/>
            <c:invertIfNegative val="1"/>
            <c:bubble3D val="0"/>
            <c:spPr>
              <a:solidFill>
                <a:srgbClr val="7ECAC4"/>
              </a:solidFill>
            </c:spPr>
            <c:extLst>
              <c:ext xmlns:c16="http://schemas.microsoft.com/office/drawing/2014/chart" uri="{C3380CC4-5D6E-409C-BE32-E72D297353CC}">
                <c16:uniqueId val="{0000002F-FA3E-4872-B6E1-C4ABDF5766E2}"/>
              </c:ext>
            </c:extLst>
          </c:dPt>
          <c:dPt>
            <c:idx val="23"/>
            <c:invertIfNegative val="1"/>
            <c:bubble3D val="0"/>
            <c:spPr>
              <a:solidFill>
                <a:srgbClr val="7ECAC4"/>
              </a:solidFill>
            </c:spPr>
            <c:extLst>
              <c:ext xmlns:c16="http://schemas.microsoft.com/office/drawing/2014/chart" uri="{C3380CC4-5D6E-409C-BE32-E72D297353CC}">
                <c16:uniqueId val="{00000031-FA3E-4872-B6E1-C4ABDF5766E2}"/>
              </c:ext>
            </c:extLst>
          </c:dPt>
          <c:dPt>
            <c:idx val="24"/>
            <c:invertIfNegative val="1"/>
            <c:bubble3D val="0"/>
            <c:spPr>
              <a:solidFill>
                <a:srgbClr val="7ECAC4"/>
              </a:solidFill>
            </c:spPr>
            <c:extLst>
              <c:ext xmlns:c16="http://schemas.microsoft.com/office/drawing/2014/chart" uri="{C3380CC4-5D6E-409C-BE32-E72D297353CC}">
                <c16:uniqueId val="{00000033-FA3E-4872-B6E1-C4ABDF5766E2}"/>
              </c:ext>
            </c:extLst>
          </c:dPt>
          <c:dPt>
            <c:idx val="25"/>
            <c:invertIfNegative val="1"/>
            <c:bubble3D val="0"/>
            <c:spPr>
              <a:solidFill>
                <a:srgbClr val="7ECAC4"/>
              </a:solidFill>
            </c:spPr>
            <c:extLst>
              <c:ext xmlns:c16="http://schemas.microsoft.com/office/drawing/2014/chart" uri="{C3380CC4-5D6E-409C-BE32-E72D297353CC}">
                <c16:uniqueId val="{00000035-FA3E-4872-B6E1-C4ABDF5766E2}"/>
              </c:ext>
            </c:extLst>
          </c:dPt>
          <c:dPt>
            <c:idx val="26"/>
            <c:invertIfNegative val="1"/>
            <c:bubble3D val="0"/>
            <c:spPr>
              <a:solidFill>
                <a:srgbClr val="7ECAC4"/>
              </a:solidFill>
            </c:spPr>
            <c:extLst>
              <c:ext xmlns:c16="http://schemas.microsoft.com/office/drawing/2014/chart" uri="{C3380CC4-5D6E-409C-BE32-E72D297353CC}">
                <c16:uniqueId val="{00000037-FA3E-4872-B6E1-C4ABDF5766E2}"/>
              </c:ext>
            </c:extLst>
          </c:dPt>
          <c:dPt>
            <c:idx val="27"/>
            <c:invertIfNegative val="1"/>
            <c:bubble3D val="0"/>
            <c:spPr>
              <a:solidFill>
                <a:srgbClr val="7ECAC4"/>
              </a:solidFill>
            </c:spPr>
            <c:extLst>
              <c:ext xmlns:c16="http://schemas.microsoft.com/office/drawing/2014/chart" uri="{C3380CC4-5D6E-409C-BE32-E72D297353CC}">
                <c16:uniqueId val="{00000039-FA3E-4872-B6E1-C4ABDF5766E2}"/>
              </c:ext>
            </c:extLst>
          </c:dPt>
          <c:dPt>
            <c:idx val="28"/>
            <c:invertIfNegative val="1"/>
            <c:bubble3D val="0"/>
            <c:spPr>
              <a:solidFill>
                <a:srgbClr val="7ECAC4"/>
              </a:solidFill>
            </c:spPr>
            <c:extLst>
              <c:ext xmlns:c16="http://schemas.microsoft.com/office/drawing/2014/chart" uri="{C3380CC4-5D6E-409C-BE32-E72D297353CC}">
                <c16:uniqueId val="{0000003B-FA3E-4872-B6E1-C4ABDF5766E2}"/>
              </c:ext>
            </c:extLst>
          </c:dPt>
          <c:dPt>
            <c:idx val="29"/>
            <c:invertIfNegative val="1"/>
            <c:bubble3D val="0"/>
            <c:spPr>
              <a:solidFill>
                <a:srgbClr val="7ECAC4"/>
              </a:solidFill>
            </c:spPr>
            <c:extLst>
              <c:ext xmlns:c16="http://schemas.microsoft.com/office/drawing/2014/chart" uri="{C3380CC4-5D6E-409C-BE32-E72D297353CC}">
                <c16:uniqueId val="{0000003D-FA3E-4872-B6E1-C4ABDF5766E2}"/>
              </c:ext>
            </c:extLst>
          </c:dPt>
          <c:dPt>
            <c:idx val="30"/>
            <c:invertIfNegative val="1"/>
            <c:bubble3D val="0"/>
            <c:spPr>
              <a:solidFill>
                <a:srgbClr val="AEABAB"/>
              </a:solidFill>
            </c:spPr>
            <c:extLst>
              <c:ext xmlns:c16="http://schemas.microsoft.com/office/drawing/2014/chart" uri="{C3380CC4-5D6E-409C-BE32-E72D297353CC}">
                <c16:uniqueId val="{0000003F-FA3E-4872-B6E1-C4ABDF5766E2}"/>
              </c:ext>
            </c:extLst>
          </c:dPt>
          <c:dPt>
            <c:idx val="31"/>
            <c:invertIfNegative val="1"/>
            <c:bubble3D val="0"/>
            <c:spPr>
              <a:solidFill>
                <a:srgbClr val="AEABAB"/>
              </a:solidFill>
            </c:spPr>
            <c:extLst>
              <c:ext xmlns:c16="http://schemas.microsoft.com/office/drawing/2014/chart" uri="{C3380CC4-5D6E-409C-BE32-E72D297353CC}">
                <c16:uniqueId val="{00000041-FA3E-4872-B6E1-C4ABDF5766E2}"/>
              </c:ext>
            </c:extLst>
          </c:dPt>
          <c:dPt>
            <c:idx val="32"/>
            <c:invertIfNegative val="1"/>
            <c:bubble3D val="0"/>
            <c:spPr>
              <a:solidFill>
                <a:srgbClr val="AEABAB"/>
              </a:solidFill>
            </c:spPr>
            <c:extLst>
              <c:ext xmlns:c16="http://schemas.microsoft.com/office/drawing/2014/chart" uri="{C3380CC4-5D6E-409C-BE32-E72D297353CC}">
                <c16:uniqueId val="{00000043-FA3E-4872-B6E1-C4ABDF5766E2}"/>
              </c:ext>
            </c:extLst>
          </c:dPt>
          <c:dPt>
            <c:idx val="33"/>
            <c:invertIfNegative val="1"/>
            <c:bubble3D val="0"/>
            <c:spPr>
              <a:solidFill>
                <a:srgbClr val="AEABAB"/>
              </a:solidFill>
            </c:spPr>
            <c:extLst>
              <c:ext xmlns:c16="http://schemas.microsoft.com/office/drawing/2014/chart" uri="{C3380CC4-5D6E-409C-BE32-E72D297353CC}">
                <c16:uniqueId val="{00000045-FA3E-4872-B6E1-C4ABDF5766E2}"/>
              </c:ext>
            </c:extLst>
          </c:dPt>
          <c:dPt>
            <c:idx val="34"/>
            <c:invertIfNegative val="1"/>
            <c:bubble3D val="0"/>
            <c:spPr>
              <a:solidFill>
                <a:srgbClr val="AEABAB"/>
              </a:solidFill>
            </c:spPr>
            <c:extLst>
              <c:ext xmlns:c16="http://schemas.microsoft.com/office/drawing/2014/chart" uri="{C3380CC4-5D6E-409C-BE32-E72D297353CC}">
                <c16:uniqueId val="{00000047-FA3E-4872-B6E1-C4ABDF5766E2}"/>
              </c:ext>
            </c:extLst>
          </c:dPt>
          <c:dPt>
            <c:idx val="35"/>
            <c:invertIfNegative val="1"/>
            <c:bubble3D val="0"/>
            <c:spPr>
              <a:solidFill>
                <a:srgbClr val="AEABAB"/>
              </a:solidFill>
            </c:spPr>
            <c:extLst>
              <c:ext xmlns:c16="http://schemas.microsoft.com/office/drawing/2014/chart" uri="{C3380CC4-5D6E-409C-BE32-E72D297353CC}">
                <c16:uniqueId val="{00000049-FA3E-4872-B6E1-C4ABDF5766E2}"/>
              </c:ext>
            </c:extLst>
          </c:dPt>
          <c:dPt>
            <c:idx val="36"/>
            <c:invertIfNegative val="1"/>
            <c:bubble3D val="0"/>
            <c:spPr>
              <a:solidFill>
                <a:srgbClr val="AEABAB"/>
              </a:solidFill>
            </c:spPr>
            <c:extLst>
              <c:ext xmlns:c16="http://schemas.microsoft.com/office/drawing/2014/chart" uri="{C3380CC4-5D6E-409C-BE32-E72D297353CC}">
                <c16:uniqueId val="{0000004B-FA3E-4872-B6E1-C4ABDF5766E2}"/>
              </c:ext>
            </c:extLst>
          </c:dPt>
          <c:dPt>
            <c:idx val="37"/>
            <c:invertIfNegative val="1"/>
            <c:bubble3D val="0"/>
            <c:spPr>
              <a:solidFill>
                <a:srgbClr val="AEABAB"/>
              </a:solidFill>
            </c:spPr>
            <c:extLst>
              <c:ext xmlns:c16="http://schemas.microsoft.com/office/drawing/2014/chart" uri="{C3380CC4-5D6E-409C-BE32-E72D297353CC}">
                <c16:uniqueId val="{0000004D-FA3E-4872-B6E1-C4ABDF5766E2}"/>
              </c:ext>
            </c:extLst>
          </c:dPt>
          <c:dPt>
            <c:idx val="38"/>
            <c:invertIfNegative val="1"/>
            <c:bubble3D val="0"/>
            <c:spPr>
              <a:solidFill>
                <a:srgbClr val="AEABAB"/>
              </a:solidFill>
            </c:spPr>
            <c:extLst>
              <c:ext xmlns:c16="http://schemas.microsoft.com/office/drawing/2014/chart" uri="{C3380CC4-5D6E-409C-BE32-E72D297353CC}">
                <c16:uniqueId val="{0000004F-FA3E-4872-B6E1-C4ABDF5766E2}"/>
              </c:ext>
            </c:extLst>
          </c:dPt>
          <c:dPt>
            <c:idx val="39"/>
            <c:invertIfNegative val="1"/>
            <c:bubble3D val="0"/>
            <c:spPr>
              <a:solidFill>
                <a:srgbClr val="AEABAB"/>
              </a:solidFill>
            </c:spPr>
            <c:extLst>
              <c:ext xmlns:c16="http://schemas.microsoft.com/office/drawing/2014/chart" uri="{C3380CC4-5D6E-409C-BE32-E72D297353CC}">
                <c16:uniqueId val="{00000051-FA3E-4872-B6E1-C4ABDF5766E2}"/>
              </c:ext>
            </c:extLst>
          </c:dPt>
          <c:dPt>
            <c:idx val="40"/>
            <c:invertIfNegative val="1"/>
            <c:bubble3D val="0"/>
            <c:spPr>
              <a:solidFill>
                <a:srgbClr val="AEABAB"/>
              </a:solidFill>
            </c:spPr>
            <c:extLst>
              <c:ext xmlns:c16="http://schemas.microsoft.com/office/drawing/2014/chart" uri="{C3380CC4-5D6E-409C-BE32-E72D297353CC}">
                <c16:uniqueId val="{00000053-FA3E-4872-B6E1-C4ABDF5766E2}"/>
              </c:ext>
            </c:extLst>
          </c:dPt>
          <c:dPt>
            <c:idx val="41"/>
            <c:invertIfNegative val="1"/>
            <c:bubble3D val="0"/>
            <c:spPr>
              <a:solidFill>
                <a:srgbClr val="AEABAB"/>
              </a:solidFill>
            </c:spPr>
            <c:extLst>
              <c:ext xmlns:c16="http://schemas.microsoft.com/office/drawing/2014/chart" uri="{C3380CC4-5D6E-409C-BE32-E72D297353CC}">
                <c16:uniqueId val="{00000055-FA3E-4872-B6E1-C4ABDF5766E2}"/>
              </c:ext>
            </c:extLst>
          </c:dPt>
          <c:dPt>
            <c:idx val="42"/>
            <c:invertIfNegative val="1"/>
            <c:bubble3D val="0"/>
            <c:spPr>
              <a:solidFill>
                <a:srgbClr val="AEABAB"/>
              </a:solidFill>
            </c:spPr>
            <c:extLst>
              <c:ext xmlns:c16="http://schemas.microsoft.com/office/drawing/2014/chart" uri="{C3380CC4-5D6E-409C-BE32-E72D297353CC}">
                <c16:uniqueId val="{00000057-FA3E-4872-B6E1-C4ABDF5766E2}"/>
              </c:ext>
            </c:extLst>
          </c:dPt>
          <c:dPt>
            <c:idx val="43"/>
            <c:invertIfNegative val="1"/>
            <c:bubble3D val="0"/>
            <c:spPr>
              <a:solidFill>
                <a:srgbClr val="AEABAB"/>
              </a:solidFill>
            </c:spPr>
            <c:extLst>
              <c:ext xmlns:c16="http://schemas.microsoft.com/office/drawing/2014/chart" uri="{C3380CC4-5D6E-409C-BE32-E72D297353CC}">
                <c16:uniqueId val="{00000059-FA3E-4872-B6E1-C4ABDF5766E2}"/>
              </c:ext>
            </c:extLst>
          </c:dPt>
          <c:cat>
            <c:strRef>
              <c:f>Sheet1!$A$2:$A$45</c:f>
              <c:strCache>
                <c:ptCount val="44"/>
                <c:pt idx="0">
                  <c:v>GS Wenig Co2 12 1.0 L Mw Petfl</c:v>
                </c:pt>
                <c:pt idx="1">
                  <c:v>GS Mit Co2 12 1.0 L Mw Petfl</c:v>
                </c:pt>
                <c:pt idx="2">
                  <c:v>GS Wenig Co2 6 1.5 L Ew Petfl</c:v>
                </c:pt>
                <c:pt idx="3">
                  <c:v>GS Wenig Co2 12 0.75 L Mw Fl</c:v>
                </c:pt>
                <c:pt idx="4">
                  <c:v>GS Ohne Co2 6 1.0 L Mw Fl</c:v>
                </c:pt>
                <c:pt idx="5">
                  <c:v>GS Mit Co2 12 0.75 L Mw Fl</c:v>
                </c:pt>
                <c:pt idx="6">
                  <c:v>GS Wenig Co2 6 1.0 L Mw Fl</c:v>
                </c:pt>
                <c:pt idx="7">
                  <c:v>GS Mit Co2 6 1.5 L Ew Petfl</c:v>
                </c:pt>
                <c:pt idx="8">
                  <c:v>GS Wenig Co2 1 1.5 L Ew Petfl</c:v>
                </c:pt>
                <c:pt idx="9">
                  <c:v>GS Ohne Co2 12 1.0 L Mw Petfl</c:v>
                </c:pt>
                <c:pt idx="10">
                  <c:v>GS Wenig Co2 6 0.75 L Ew Petfl</c:v>
                </c:pt>
                <c:pt idx="11">
                  <c:v>GS Mit Co2 1 1.5 L Ew Petfl</c:v>
                </c:pt>
                <c:pt idx="12">
                  <c:v>GS Ohne Co2 6 1.5 L Ew Petfl</c:v>
                </c:pt>
                <c:pt idx="13">
                  <c:v>GS Ohne Co2 6 1.5 L Mw Petfl</c:v>
                </c:pt>
                <c:pt idx="14">
                  <c:v>GS Mit Co2 6 1.0 L Mw Fl</c:v>
                </c:pt>
                <c:pt idx="15">
                  <c:v>GS Mit Co2 6 0.75 L Ew Petfl</c:v>
                </c:pt>
                <c:pt idx="16">
                  <c:v>GS Wenig Co2 1 0.75 L Ew Petfl</c:v>
                </c:pt>
                <c:pt idx="17">
                  <c:v>GS Wenig Co2 1 1.0 L Mw Petfl</c:v>
                </c:pt>
                <c:pt idx="18">
                  <c:v>GS Ohne Co2 1 1.5 L Ew Petfl</c:v>
                </c:pt>
                <c:pt idx="19">
                  <c:v>GS Mit Co2 1 0.75 L Ew Petfl</c:v>
                </c:pt>
                <c:pt idx="20">
                  <c:v>GS Ohne Co2 12 0.75 L Mw Fl</c:v>
                </c:pt>
                <c:pt idx="21">
                  <c:v>GS Mit Co2 1 1.0 L Mw Petfl</c:v>
                </c:pt>
                <c:pt idx="22">
                  <c:v>GS Ohne Co2 6 0.75 L Ew Petfl</c:v>
                </c:pt>
                <c:pt idx="23">
                  <c:v>GS  Wenig Co2 6 1.0 L Mw Fl</c:v>
                </c:pt>
                <c:pt idx="24">
                  <c:v>GS Ohne Co2 1 0.75 L Ew Petfl</c:v>
                </c:pt>
                <c:pt idx="25">
                  <c:v>GS Wenig Co2 6 0.5 L Ew Petfl</c:v>
                </c:pt>
                <c:pt idx="26">
                  <c:v>GS Mit Co2 6 0.5 L Ew Petfl</c:v>
                </c:pt>
                <c:pt idx="27">
                  <c:v>GS Mit Co2 1 0.5 L Ew Petfl</c:v>
                </c:pt>
                <c:pt idx="28">
                  <c:v>GS Wenig Co2 1 0.5 L Ew Petfl</c:v>
                </c:pt>
                <c:pt idx="29">
                  <c:v>GS Wenig Co2 6 0.33 L Ew Petfl</c:v>
                </c:pt>
                <c:pt idx="30">
                  <c:v>GS Mit Co2 6 0.33 L Ew Petfl</c:v>
                </c:pt>
                <c:pt idx="31">
                  <c:v>GS Ohne Co2 6 0.5 L Ew Petfl</c:v>
                </c:pt>
                <c:pt idx="32">
                  <c:v>GS Ohne Co2 1 1.0 L Mw Fl</c:v>
                </c:pt>
                <c:pt idx="33">
                  <c:v>GS Wenig Co2 1 1.0 L Mw Fl</c:v>
                </c:pt>
                <c:pt idx="34">
                  <c:v>GS Ohne Co2 1 0.5 L Ew Petfl</c:v>
                </c:pt>
                <c:pt idx="35">
                  <c:v>GS Feinperlig  Wenig Co2 6 1.0 L Mw Fl</c:v>
                </c:pt>
                <c:pt idx="36">
                  <c:v>GS Ohne Co2 1 1.0 L Mw Petfl</c:v>
                </c:pt>
                <c:pt idx="37">
                  <c:v>GS Mit Co2 1 1.0 L Mw Fl</c:v>
                </c:pt>
                <c:pt idx="38">
                  <c:v>GS Wenig Co2 1 0.75 L Mw Fl</c:v>
                </c:pt>
                <c:pt idx="39">
                  <c:v>GS Ohne Co2 1 1.5 L Mw Petfl</c:v>
                </c:pt>
                <c:pt idx="40">
                  <c:v>GS Mit Co2 1 0.75 L Mw Fl</c:v>
                </c:pt>
                <c:pt idx="41">
                  <c:v>GS Wenig Co2 1 0.33 L Ew Petfl</c:v>
                </c:pt>
                <c:pt idx="42">
                  <c:v>GS Mit Co2 1 0.33 L Ew Petfl</c:v>
                </c:pt>
                <c:pt idx="43">
                  <c:v>GS Mit Co2 12 0.7 L Mw Brfl</c:v>
                </c:pt>
              </c:strCache>
            </c:strRef>
          </c:cat>
          <c:val>
            <c:numRef>
              <c:f>Sheet1!$C$2:$C$45</c:f>
              <c:numCache>
                <c:formatCode>0%</c:formatCode>
                <c:ptCount val="44"/>
                <c:pt idx="0">
                  <c:v>0.1714269179917661</c:v>
                </c:pt>
                <c:pt idx="1">
                  <c:v>0.28612142677597879</c:v>
                </c:pt>
                <c:pt idx="2">
                  <c:v>0.35032808548045119</c:v>
                </c:pt>
                <c:pt idx="3">
                  <c:v>0.41195177665335059</c:v>
                </c:pt>
                <c:pt idx="4">
                  <c:v>0.45909486608886318</c:v>
                </c:pt>
                <c:pt idx="5">
                  <c:v>0.50040097364097136</c:v>
                </c:pt>
                <c:pt idx="6">
                  <c:v>0.53738654938288266</c:v>
                </c:pt>
                <c:pt idx="7">
                  <c:v>0.57205564494483507</c:v>
                </c:pt>
                <c:pt idx="8">
                  <c:v>0.60587976329276971</c:v>
                </c:pt>
                <c:pt idx="9">
                  <c:v>0.63948812842517544</c:v>
                </c:pt>
                <c:pt idx="10">
                  <c:v>0.66968995726829517</c:v>
                </c:pt>
                <c:pt idx="11">
                  <c:v>0.69529088518108784</c:v>
                </c:pt>
                <c:pt idx="12">
                  <c:v>0.71847869308297396</c:v>
                </c:pt>
                <c:pt idx="13">
                  <c:v>0.74015899772921245</c:v>
                </c:pt>
                <c:pt idx="14">
                  <c:v>0.76142661266386524</c:v>
                </c:pt>
                <c:pt idx="15">
                  <c:v>0.78196619807117973</c:v>
                </c:pt>
                <c:pt idx="16">
                  <c:v>0.80008272255918744</c:v>
                </c:pt>
                <c:pt idx="17">
                  <c:v>0.81798104410781058</c:v>
                </c:pt>
                <c:pt idx="18">
                  <c:v>0.8335264946510812</c:v>
                </c:pt>
                <c:pt idx="19">
                  <c:v>0.84894537612847065</c:v>
                </c:pt>
                <c:pt idx="20">
                  <c:v>0.86323173961636612</c:v>
                </c:pt>
                <c:pt idx="21">
                  <c:v>0.87705514079876623</c:v>
                </c:pt>
                <c:pt idx="22">
                  <c:v>0.89023877351912417</c:v>
                </c:pt>
                <c:pt idx="23">
                  <c:v>0.90129206956931729</c:v>
                </c:pt>
                <c:pt idx="24">
                  <c:v>0.91114769917675076</c:v>
                </c:pt>
                <c:pt idx="25">
                  <c:v>0.92014862368123196</c:v>
                </c:pt>
                <c:pt idx="26">
                  <c:v>0.92848783871870211</c:v>
                </c:pt>
                <c:pt idx="27">
                  <c:v>0.93436980321261753</c:v>
                </c:pt>
                <c:pt idx="28">
                  <c:v>0.94018683227273303</c:v>
                </c:pt>
                <c:pt idx="29">
                  <c:v>0.94567368116098449</c:v>
                </c:pt>
                <c:pt idx="30">
                  <c:v>0.95076758014147333</c:v>
                </c:pt>
                <c:pt idx="31">
                  <c:v>0.95560727589287109</c:v>
                </c:pt>
                <c:pt idx="32">
                  <c:v>0.96032551504556485</c:v>
                </c:pt>
                <c:pt idx="33">
                  <c:v>0.96491679459669022</c:v>
                </c:pt>
                <c:pt idx="34">
                  <c:v>0.96889248339513268</c:v>
                </c:pt>
                <c:pt idx="35">
                  <c:v>0.9726753540738553</c:v>
                </c:pt>
                <c:pt idx="36">
                  <c:v>0.97625326452331218</c:v>
                </c:pt>
                <c:pt idx="37">
                  <c:v>0.97969707921909899</c:v>
                </c:pt>
                <c:pt idx="38">
                  <c:v>0.98287618172548608</c:v>
                </c:pt>
                <c:pt idx="39">
                  <c:v>0.98594572122000512</c:v>
                </c:pt>
                <c:pt idx="40">
                  <c:v>0.98871579084896777</c:v>
                </c:pt>
                <c:pt idx="41">
                  <c:v>0.99133209592692584</c:v>
                </c:pt>
                <c:pt idx="42">
                  <c:v>0.99355530908414413</c:v>
                </c:pt>
                <c:pt idx="43">
                  <c:v>0.99562106535295192</c:v>
                </c:pt>
              </c:numCache>
            </c:numRef>
          </c:val>
          <c:extLst>
            <c:ext xmlns:c16="http://schemas.microsoft.com/office/drawing/2014/chart" uri="{C3380CC4-5D6E-409C-BE32-E72D297353CC}">
              <c16:uniqueId val="{00000011-D8F4-40C6-A5E0-DB4B53CFB1F3}"/>
            </c:ext>
          </c:extLst>
        </c:ser>
        <c:dLbls>
          <c:showLegendKey val="0"/>
          <c:showVal val="0"/>
          <c:showCatName val="0"/>
          <c:showSerName val="0"/>
          <c:showPercent val="0"/>
          <c:showBubbleSize val="0"/>
        </c:dLbls>
        <c:gapWidth val="50"/>
        <c:axId val="348025768"/>
        <c:axId val="348023416"/>
      </c:barChart>
      <c:lineChart>
        <c:grouping val="standard"/>
        <c:varyColors val="0"/>
        <c:ser>
          <c:idx val="2"/>
          <c:order val="2"/>
          <c:tx>
            <c:strRef>
              <c:f>Sheet1!$D$1</c:f>
              <c:strCache>
                <c:ptCount val="1"/>
                <c:pt idx="0">
                  <c:v> Product Sales Rate </c:v>
                </c:pt>
              </c:strCache>
            </c:strRef>
          </c:tx>
          <c:spPr>
            <a:ln w="28575" cap="rnd">
              <a:solidFill>
                <a:srgbClr val="C00000"/>
              </a:solidFill>
              <a:round/>
            </a:ln>
            <a:effectLst/>
          </c:spPr>
          <c:marker>
            <c:symbol val="none"/>
          </c:marker>
          <c:cat>
            <c:strRef>
              <c:f>Sheet1!$A$2:$A$45</c:f>
              <c:strCache>
                <c:ptCount val="44"/>
                <c:pt idx="0">
                  <c:v>GS Wenig Co2 12 1.0 L Mw Petfl</c:v>
                </c:pt>
                <c:pt idx="1">
                  <c:v>GS Mit Co2 12 1.0 L Mw Petfl</c:v>
                </c:pt>
                <c:pt idx="2">
                  <c:v>GS Wenig Co2 6 1.5 L Ew Petfl</c:v>
                </c:pt>
                <c:pt idx="3">
                  <c:v>GS Wenig Co2 12 0.75 L Mw Fl</c:v>
                </c:pt>
                <c:pt idx="4">
                  <c:v>GS Ohne Co2 6 1.0 L Mw Fl</c:v>
                </c:pt>
                <c:pt idx="5">
                  <c:v>GS Mit Co2 12 0.75 L Mw Fl</c:v>
                </c:pt>
                <c:pt idx="6">
                  <c:v>GS Wenig Co2 6 1.0 L Mw Fl</c:v>
                </c:pt>
                <c:pt idx="7">
                  <c:v>GS Mit Co2 6 1.5 L Ew Petfl</c:v>
                </c:pt>
                <c:pt idx="8">
                  <c:v>GS Wenig Co2 1 1.5 L Ew Petfl</c:v>
                </c:pt>
                <c:pt idx="9">
                  <c:v>GS Ohne Co2 12 1.0 L Mw Petfl</c:v>
                </c:pt>
                <c:pt idx="10">
                  <c:v>GS Wenig Co2 6 0.75 L Ew Petfl</c:v>
                </c:pt>
                <c:pt idx="11">
                  <c:v>GS Mit Co2 1 1.5 L Ew Petfl</c:v>
                </c:pt>
                <c:pt idx="12">
                  <c:v>GS Ohne Co2 6 1.5 L Ew Petfl</c:v>
                </c:pt>
                <c:pt idx="13">
                  <c:v>GS Ohne Co2 6 1.5 L Mw Petfl</c:v>
                </c:pt>
                <c:pt idx="14">
                  <c:v>GS Mit Co2 6 1.0 L Mw Fl</c:v>
                </c:pt>
                <c:pt idx="15">
                  <c:v>GS Mit Co2 6 0.75 L Ew Petfl</c:v>
                </c:pt>
                <c:pt idx="16">
                  <c:v>GS Wenig Co2 1 0.75 L Ew Petfl</c:v>
                </c:pt>
                <c:pt idx="17">
                  <c:v>GS Wenig Co2 1 1.0 L Mw Petfl</c:v>
                </c:pt>
                <c:pt idx="18">
                  <c:v>GS Ohne Co2 1 1.5 L Ew Petfl</c:v>
                </c:pt>
                <c:pt idx="19">
                  <c:v>GS Mit Co2 1 0.75 L Ew Petfl</c:v>
                </c:pt>
                <c:pt idx="20">
                  <c:v>GS Ohne Co2 12 0.75 L Mw Fl</c:v>
                </c:pt>
                <c:pt idx="21">
                  <c:v>GS Mit Co2 1 1.0 L Mw Petfl</c:v>
                </c:pt>
                <c:pt idx="22">
                  <c:v>GS Ohne Co2 6 0.75 L Ew Petfl</c:v>
                </c:pt>
                <c:pt idx="23">
                  <c:v>GS  Wenig Co2 6 1.0 L Mw Fl</c:v>
                </c:pt>
                <c:pt idx="24">
                  <c:v>GS Ohne Co2 1 0.75 L Ew Petfl</c:v>
                </c:pt>
                <c:pt idx="25">
                  <c:v>GS Wenig Co2 6 0.5 L Ew Petfl</c:v>
                </c:pt>
                <c:pt idx="26">
                  <c:v>GS Mit Co2 6 0.5 L Ew Petfl</c:v>
                </c:pt>
                <c:pt idx="27">
                  <c:v>GS Mit Co2 1 0.5 L Ew Petfl</c:v>
                </c:pt>
                <c:pt idx="28">
                  <c:v>GS Wenig Co2 1 0.5 L Ew Petfl</c:v>
                </c:pt>
                <c:pt idx="29">
                  <c:v>GS Wenig Co2 6 0.33 L Ew Petfl</c:v>
                </c:pt>
                <c:pt idx="30">
                  <c:v>GS Mit Co2 6 0.33 L Ew Petfl</c:v>
                </c:pt>
                <c:pt idx="31">
                  <c:v>GS Ohne Co2 6 0.5 L Ew Petfl</c:v>
                </c:pt>
                <c:pt idx="32">
                  <c:v>GS Ohne Co2 1 1.0 L Mw Fl</c:v>
                </c:pt>
                <c:pt idx="33">
                  <c:v>GS Wenig Co2 1 1.0 L Mw Fl</c:v>
                </c:pt>
                <c:pt idx="34">
                  <c:v>GS Ohne Co2 1 0.5 L Ew Petfl</c:v>
                </c:pt>
                <c:pt idx="35">
                  <c:v>GS Feinperlig  Wenig Co2 6 1.0 L Mw Fl</c:v>
                </c:pt>
                <c:pt idx="36">
                  <c:v>GS Ohne Co2 1 1.0 L Mw Petfl</c:v>
                </c:pt>
                <c:pt idx="37">
                  <c:v>GS Mit Co2 1 1.0 L Mw Fl</c:v>
                </c:pt>
                <c:pt idx="38">
                  <c:v>GS Wenig Co2 1 0.75 L Mw Fl</c:v>
                </c:pt>
                <c:pt idx="39">
                  <c:v>GS Ohne Co2 1 1.5 L Mw Petfl</c:v>
                </c:pt>
                <c:pt idx="40">
                  <c:v>GS Mit Co2 1 0.75 L Mw Fl</c:v>
                </c:pt>
                <c:pt idx="41">
                  <c:v>GS Wenig Co2 1 0.33 L Ew Petfl</c:v>
                </c:pt>
                <c:pt idx="42">
                  <c:v>GS Mit Co2 1 0.33 L Ew Petfl</c:v>
                </c:pt>
                <c:pt idx="43">
                  <c:v>GS Mit Co2 12 0.7 L Mw Brfl</c:v>
                </c:pt>
              </c:strCache>
            </c:strRef>
          </c:cat>
          <c:val>
            <c:numRef>
              <c:f>Sheet1!$D$2:$D$45</c:f>
              <c:numCache>
                <c:formatCode>_(* #,##0.00_);_(* \(#,##0.00\);_(* "-"??_);_(@_)</c:formatCode>
                <c:ptCount val="44"/>
                <c:pt idx="0">
                  <c:v>49.778206185567008</c:v>
                </c:pt>
                <c:pt idx="1">
                  <c:v>33.651416666666663</c:v>
                </c:pt>
                <c:pt idx="2">
                  <c:v>19.445946236559141</c:v>
                </c:pt>
                <c:pt idx="3">
                  <c:v>22.252820512820509</c:v>
                </c:pt>
                <c:pt idx="4">
                  <c:v>15.6218</c:v>
                </c:pt>
                <c:pt idx="5">
                  <c:v>15.93761643835616</c:v>
                </c:pt>
                <c:pt idx="6">
                  <c:v>11.97416091954023</c:v>
                </c:pt>
                <c:pt idx="7">
                  <c:v>10.97196629213483</c:v>
                </c:pt>
                <c:pt idx="8">
                  <c:v>9.6232828282828287</c:v>
                </c:pt>
                <c:pt idx="9">
                  <c:v>13.920999999999999</c:v>
                </c:pt>
                <c:pt idx="10">
                  <c:v>10.768075949367089</c:v>
                </c:pt>
                <c:pt idx="11">
                  <c:v>7.3580306122448986</c:v>
                </c:pt>
                <c:pt idx="12">
                  <c:v>9.1988450704225357</c:v>
                </c:pt>
                <c:pt idx="13">
                  <c:v>9.5415156250000006</c:v>
                </c:pt>
                <c:pt idx="14">
                  <c:v>7.305280487804878</c:v>
                </c:pt>
                <c:pt idx="15">
                  <c:v>7.5133376623376629</c:v>
                </c:pt>
                <c:pt idx="16">
                  <c:v>5.2069183673469386</c:v>
                </c:pt>
                <c:pt idx="17">
                  <c:v>5.3066526315789471</c:v>
                </c:pt>
                <c:pt idx="18">
                  <c:v>5.4056790123456793</c:v>
                </c:pt>
                <c:pt idx="19">
                  <c:v>4.4772680412371137</c:v>
                </c:pt>
                <c:pt idx="20">
                  <c:v>7.1856428571428559</c:v>
                </c:pt>
                <c:pt idx="21">
                  <c:v>4.1866236559139791</c:v>
                </c:pt>
                <c:pt idx="22">
                  <c:v>5.3816811594202898</c:v>
                </c:pt>
                <c:pt idx="23">
                  <c:v>5.0214838709677414</c:v>
                </c:pt>
                <c:pt idx="24">
                  <c:v>3.0173695652173911</c:v>
                </c:pt>
                <c:pt idx="25">
                  <c:v>4.2970169491525434</c:v>
                </c:pt>
                <c:pt idx="26">
                  <c:v>4.1208070175438598</c:v>
                </c:pt>
                <c:pt idx="27">
                  <c:v>2.4727462686567159</c:v>
                </c:pt>
                <c:pt idx="28">
                  <c:v>2.340642857142857</c:v>
                </c:pt>
                <c:pt idx="29">
                  <c:v>2.9720192307692308</c:v>
                </c:pt>
                <c:pt idx="30">
                  <c:v>2.8695400000000002</c:v>
                </c:pt>
                <c:pt idx="31">
                  <c:v>2.6728823529411772</c:v>
                </c:pt>
                <c:pt idx="32">
                  <c:v>1.95435294117647</c:v>
                </c:pt>
                <c:pt idx="33">
                  <c:v>1.821408450704225</c:v>
                </c:pt>
                <c:pt idx="34">
                  <c:v>1.806145161290323</c:v>
                </c:pt>
                <c:pt idx="35">
                  <c:v>2.8039473684210519</c:v>
                </c:pt>
                <c:pt idx="36">
                  <c:v>1.708084745762712</c:v>
                </c:pt>
                <c:pt idx="37">
                  <c:v>1.4923076923076919</c:v>
                </c:pt>
                <c:pt idx="38">
                  <c:v>1.4923999999999999</c:v>
                </c:pt>
                <c:pt idx="39">
                  <c:v>1.662653846153846</c:v>
                </c:pt>
                <c:pt idx="40">
                  <c:v>1.4186000000000001</c:v>
                </c:pt>
                <c:pt idx="41">
                  <c:v>1.1885806451612899</c:v>
                </c:pt>
                <c:pt idx="42">
                  <c:v>1.043666666666667</c:v>
                </c:pt>
                <c:pt idx="43">
                  <c:v>6.4649999999999999</c:v>
                </c:pt>
              </c:numCache>
            </c:numRef>
          </c:val>
          <c:smooth val="0"/>
          <c:extLst>
            <c:ext xmlns:c16="http://schemas.microsoft.com/office/drawing/2014/chart" uri="{C3380CC4-5D6E-409C-BE32-E72D297353CC}">
              <c16:uniqueId val="{00000012-D8F4-40C6-A5E0-DB4B53CFB1F3}"/>
            </c:ext>
          </c:extLst>
        </c:ser>
        <c:dLbls>
          <c:showLegendKey val="0"/>
          <c:showVal val="0"/>
          <c:showCatName val="0"/>
          <c:showSerName val="0"/>
          <c:showPercent val="0"/>
          <c:showBubbleSize val="0"/>
        </c:dLbls>
        <c:marker val="1"/>
        <c:smooth val="0"/>
        <c:axId val="348019496"/>
        <c:axId val="348021456"/>
      </c:lineChart>
      <c:catAx>
        <c:axId val="348025768"/>
        <c:scaling>
          <c:orientation val="minMax"/>
        </c:scaling>
        <c:delete val="0"/>
        <c:axPos val="b"/>
        <c:numFmt formatCode="General" sourceLinked="1"/>
        <c:majorTickMark val="none"/>
        <c:minorTickMark val="none"/>
        <c:tickLblPos val="nextTo"/>
        <c:spPr>
          <a:noFill/>
          <a:ln w="9525" cap="flat" cmpd="sng" algn="ctr">
            <a:noFill/>
            <a:round/>
          </a:ln>
          <a:effectLst/>
        </c:spPr>
        <c:txPr>
          <a:bodyPr rot="-5400000"/>
          <a:lstStyle/>
          <a:p>
            <a:pPr>
              <a:defRPr/>
            </a:pPr>
            <a:endParaRPr lang="en-CH"/>
          </a:p>
        </c:txPr>
        <c:crossAx val="348023416"/>
        <c:crosses val="autoZero"/>
        <c:auto val="1"/>
        <c:lblAlgn val="ctr"/>
        <c:lblOffset val="100"/>
        <c:noMultiLvlLbl val="0"/>
      </c:catAx>
      <c:valAx>
        <c:axId val="348023416"/>
        <c:scaling>
          <c:orientation val="minMax"/>
          <c:max val="1"/>
        </c:scaling>
        <c:delete val="0"/>
        <c:axPos val="l"/>
        <c:numFmt formatCode="0%" sourceLinked="0"/>
        <c:majorTickMark val="none"/>
        <c:minorTickMark val="none"/>
        <c:tickLblPos val="nextTo"/>
        <c:spPr>
          <a:noFill/>
          <a:ln>
            <a:noFill/>
          </a:ln>
          <a:effectLst/>
        </c:spPr>
        <c:txPr>
          <a:bodyPr rot="-60000000" vert="horz"/>
          <a:lstStyle/>
          <a:p>
            <a:pPr>
              <a:defRPr/>
            </a:pPr>
            <a:endParaRPr lang="en-CH"/>
          </a:p>
        </c:txPr>
        <c:crossAx val="348025768"/>
        <c:crosses val="autoZero"/>
        <c:crossBetween val="between"/>
      </c:valAx>
      <c:valAx>
        <c:axId val="348021456"/>
        <c:scaling>
          <c:orientation val="minMax"/>
        </c:scaling>
        <c:delete val="0"/>
        <c:axPos val="r"/>
        <c:numFmt formatCode="_(* #,##0.00_);_(* \(#,##0.00\);_(* &quot;-&quot;??_);_(@_)" sourceLinked="1"/>
        <c:majorTickMark val="out"/>
        <c:minorTickMark val="none"/>
        <c:tickLblPos val="nextTo"/>
        <c:spPr>
          <a:noFill/>
          <a:ln>
            <a:noFill/>
          </a:ln>
          <a:effectLst/>
        </c:spPr>
        <c:txPr>
          <a:bodyPr rot="-60000000" vert="horz"/>
          <a:lstStyle/>
          <a:p>
            <a:pPr>
              <a:defRPr/>
            </a:pPr>
            <a:endParaRPr lang="en-CH"/>
          </a:p>
        </c:txPr>
        <c:crossAx val="348019496"/>
        <c:crosses val="max"/>
        <c:crossBetween val="between"/>
      </c:valAx>
      <c:catAx>
        <c:axId val="348019496"/>
        <c:scaling>
          <c:orientation val="minMax"/>
        </c:scaling>
        <c:delete val="1"/>
        <c:axPos val="b"/>
        <c:numFmt formatCode="General" sourceLinked="1"/>
        <c:majorTickMark val="out"/>
        <c:minorTickMark val="none"/>
        <c:tickLblPos val="nextTo"/>
        <c:crossAx val="348021456"/>
        <c:crosses val="autoZero"/>
        <c:auto val="1"/>
        <c:lblAlgn val="ctr"/>
        <c:lblOffset val="100"/>
        <c:noMultiLvlLbl val="0"/>
      </c:catAx>
      <c:spPr>
        <a:noFill/>
        <a:ln>
          <a:noFill/>
        </a:ln>
        <a:effectLst/>
      </c:spPr>
    </c:plotArea>
    <c:legend>
      <c:legendPos val="t"/>
      <c:layout>
        <c:manualLayout>
          <c:xMode val="edge"/>
          <c:yMode val="edge"/>
          <c:x val="0.2500116975294201"/>
          <c:y val="3.6213101843218369E-3"/>
          <c:w val="0.49997660494115986"/>
          <c:h val="6.5214948996554917E-2"/>
        </c:manualLayout>
      </c:layout>
      <c:overlay val="0"/>
      <c:spPr>
        <a:noFill/>
        <a:ln>
          <a:noFill/>
        </a:ln>
        <a:effectLst/>
      </c:spPr>
      <c:txPr>
        <a:bodyPr rot="0" vert="horz"/>
        <a:lstStyle/>
        <a:p>
          <a:pPr>
            <a:defRPr/>
          </a:pPr>
          <a:endParaRPr lang="en-CH"/>
        </a:p>
      </c:txPr>
    </c:legend>
    <c:plotVisOnly val="1"/>
    <c:dispBlanksAs val="gap"/>
    <c:showDLblsOverMax val="0"/>
    <c:extLst/>
  </c:chart>
  <c:spPr>
    <a:noFill/>
    <a:ln w="9525" cap="flat" cmpd="sng" algn="ctr">
      <a:noFill/>
      <a:round/>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223558024691358"/>
          <c:y val="2.133550051007873E-2"/>
          <c:w val="0.85086530864197518"/>
          <c:h val="0.91872893311140824"/>
        </c:manualLayout>
      </c:layout>
      <c:bubbleChart>
        <c:varyColors val="1"/>
        <c:ser>
          <c:idx val="0"/>
          <c:order val="0"/>
          <c:tx>
            <c:strRef>
              <c:f>Sheet1!$B$1</c:f>
              <c:strCache>
                <c:ptCount val="1"/>
                <c:pt idx="0">
                  <c:v>sku productivity index</c:v>
                </c:pt>
              </c:strCache>
            </c:strRef>
          </c:tx>
          <c:spPr>
            <a:solidFill>
              <a:srgbClr val="BCBBBB"/>
            </a:solidFill>
            <a:ln w="22225">
              <a:solidFill>
                <a:schemeClr val="bg1"/>
              </a:solidFill>
            </a:ln>
          </c:spPr>
          <c:invertIfNegative val="0"/>
          <c:dPt>
            <c:idx val="0"/>
            <c:invertIfNegative val="0"/>
            <c:bubble3D val="0"/>
            <c:spPr>
              <a:solidFill>
                <a:srgbClr val="BCBBBB"/>
              </a:solidFill>
              <a:ln w="22225">
                <a:solidFill>
                  <a:schemeClr val="bg1"/>
                </a:solidFill>
              </a:ln>
              <a:effectLst/>
            </c:spPr>
            <c:extLst>
              <c:ext xmlns:c16="http://schemas.microsoft.com/office/drawing/2014/chart" uri="{C3380CC4-5D6E-409C-BE32-E72D297353CC}">
                <c16:uniqueId val="{00000001-BFDA-4C69-8E79-A083B7EFBA29}"/>
              </c:ext>
            </c:extLst>
          </c:dPt>
          <c:dPt>
            <c:idx val="1"/>
            <c:invertIfNegative val="0"/>
            <c:bubble3D val="0"/>
            <c:spPr>
              <a:solidFill>
                <a:srgbClr val="BCBBBB"/>
              </a:solidFill>
              <a:ln w="22225">
                <a:solidFill>
                  <a:schemeClr val="bg1"/>
                </a:solidFill>
              </a:ln>
              <a:effectLst/>
            </c:spPr>
            <c:extLst>
              <c:ext xmlns:c16="http://schemas.microsoft.com/office/drawing/2014/chart" uri="{C3380CC4-5D6E-409C-BE32-E72D297353CC}">
                <c16:uniqueId val="{00000003-BFDA-4C69-8E79-A083B7EFBA29}"/>
              </c:ext>
            </c:extLst>
          </c:dPt>
          <c:dPt>
            <c:idx val="2"/>
            <c:invertIfNegative val="0"/>
            <c:bubble3D val="0"/>
            <c:spPr>
              <a:solidFill>
                <a:srgbClr val="BCBBBB"/>
              </a:solidFill>
              <a:ln w="22225">
                <a:solidFill>
                  <a:schemeClr val="bg1"/>
                </a:solidFill>
              </a:ln>
              <a:effectLst/>
            </c:spPr>
            <c:extLst>
              <c:ext xmlns:c16="http://schemas.microsoft.com/office/drawing/2014/chart" uri="{C3380CC4-5D6E-409C-BE32-E72D297353CC}">
                <c16:uniqueId val="{00000005-BFDA-4C69-8E79-A083B7EFBA29}"/>
              </c:ext>
            </c:extLst>
          </c:dPt>
          <c:dPt>
            <c:idx val="3"/>
            <c:invertIfNegative val="0"/>
            <c:bubble3D val="0"/>
            <c:spPr>
              <a:solidFill>
                <a:srgbClr val="BCBBBB"/>
              </a:solidFill>
              <a:ln w="22225">
                <a:solidFill>
                  <a:schemeClr val="bg1"/>
                </a:solidFill>
              </a:ln>
              <a:effectLst/>
            </c:spPr>
            <c:extLst>
              <c:ext xmlns:c16="http://schemas.microsoft.com/office/drawing/2014/chart" uri="{C3380CC4-5D6E-409C-BE32-E72D297353CC}">
                <c16:uniqueId val="{00000007-BFDA-4C69-8E79-A083B7EFBA29}"/>
              </c:ext>
            </c:extLst>
          </c:dPt>
          <c:dPt>
            <c:idx val="4"/>
            <c:invertIfNegative val="0"/>
            <c:bubble3D val="0"/>
            <c:spPr>
              <a:solidFill>
                <a:srgbClr val="BCBBBB"/>
              </a:solidFill>
              <a:ln w="22225">
                <a:solidFill>
                  <a:schemeClr val="bg1"/>
                </a:solidFill>
              </a:ln>
              <a:effectLst/>
            </c:spPr>
            <c:extLst>
              <c:ext xmlns:c16="http://schemas.microsoft.com/office/drawing/2014/chart" uri="{C3380CC4-5D6E-409C-BE32-E72D297353CC}">
                <c16:uniqueId val="{00000009-BFDA-4C69-8E79-A083B7EFBA29}"/>
              </c:ext>
            </c:extLst>
          </c:dPt>
          <c:dPt>
            <c:idx val="5"/>
            <c:invertIfNegative val="0"/>
            <c:bubble3D val="0"/>
            <c:spPr>
              <a:solidFill>
                <a:srgbClr val="BCBBBB"/>
              </a:solidFill>
              <a:ln w="22225">
                <a:solidFill>
                  <a:schemeClr val="bg1"/>
                </a:solidFill>
              </a:ln>
              <a:effectLst/>
            </c:spPr>
            <c:extLst>
              <c:ext xmlns:c16="http://schemas.microsoft.com/office/drawing/2014/chart" uri="{C3380CC4-5D6E-409C-BE32-E72D297353CC}">
                <c16:uniqueId val="{0000000B-BFDA-4C69-8E79-A083B7EFBA29}"/>
              </c:ext>
            </c:extLst>
          </c:dPt>
          <c:dPt>
            <c:idx val="6"/>
            <c:invertIfNegative val="0"/>
            <c:bubble3D val="0"/>
            <c:spPr>
              <a:solidFill>
                <a:srgbClr val="BCBBBB"/>
              </a:solidFill>
              <a:ln w="22225">
                <a:solidFill>
                  <a:schemeClr val="bg1"/>
                </a:solidFill>
              </a:ln>
              <a:effectLst/>
            </c:spPr>
            <c:extLst>
              <c:ext xmlns:c16="http://schemas.microsoft.com/office/drawing/2014/chart" uri="{C3380CC4-5D6E-409C-BE32-E72D297353CC}">
                <c16:uniqueId val="{0000000D-BFDA-4C69-8E79-A083B7EFBA29}"/>
              </c:ext>
            </c:extLst>
          </c:dPt>
          <c:dPt>
            <c:idx val="7"/>
            <c:invertIfNegative val="0"/>
            <c:bubble3D val="0"/>
            <c:spPr>
              <a:solidFill>
                <a:srgbClr val="BCBBBB"/>
              </a:solidFill>
              <a:ln w="22225">
                <a:solidFill>
                  <a:schemeClr val="bg1"/>
                </a:solidFill>
              </a:ln>
              <a:effectLst/>
            </c:spPr>
            <c:extLst>
              <c:ext xmlns:c16="http://schemas.microsoft.com/office/drawing/2014/chart" uri="{C3380CC4-5D6E-409C-BE32-E72D297353CC}">
                <c16:uniqueId val="{0000000F-BFDA-4C69-8E79-A083B7EFBA29}"/>
              </c:ext>
            </c:extLst>
          </c:dPt>
          <c:dPt>
            <c:idx val="8"/>
            <c:invertIfNegative val="0"/>
            <c:bubble3D val="0"/>
            <c:spPr>
              <a:solidFill>
                <a:srgbClr val="BCBBBB"/>
              </a:solidFill>
              <a:ln w="22225">
                <a:solidFill>
                  <a:schemeClr val="bg1"/>
                </a:solidFill>
              </a:ln>
              <a:effectLst/>
            </c:spPr>
            <c:extLst>
              <c:ext xmlns:c16="http://schemas.microsoft.com/office/drawing/2014/chart" uri="{C3380CC4-5D6E-409C-BE32-E72D297353CC}">
                <c16:uniqueId val="{00000011-BFDA-4C69-8E79-A083B7EFBA29}"/>
              </c:ext>
            </c:extLst>
          </c:dPt>
          <c:dLbls>
            <c:dLbl>
              <c:idx val="0"/>
              <c:tx>
                <c:rich>
                  <a:bodyPr/>
                  <a:lstStyle/>
                  <a:p>
                    <a:fld id="{9ACE48A7-2821-4647-977F-24DA7F2714C8}" type="CELLRANGE">
                      <a:rPr lang="it-IT"/>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1-BFDA-4C69-8E79-A083B7EFBA29}"/>
                </c:ext>
              </c:extLst>
            </c:dLbl>
            <c:dLbl>
              <c:idx val="1"/>
              <c:tx>
                <c:rich>
                  <a:bodyPr/>
                  <a:lstStyle/>
                  <a:p>
                    <a:fld id="{EDEB10A4-B3A2-46F7-B94A-81AC22B6832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BFDA-4C69-8E79-A083B7EFBA29}"/>
                </c:ext>
              </c:extLst>
            </c:dLbl>
            <c:dLbl>
              <c:idx val="2"/>
              <c:tx>
                <c:rich>
                  <a:bodyPr/>
                  <a:lstStyle/>
                  <a:p>
                    <a:fld id="{C596AC43-C9B0-4B59-A3BA-B58A05CCBA8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BFDA-4C69-8E79-A083B7EFBA29}"/>
                </c:ext>
              </c:extLst>
            </c:dLbl>
            <c:dLbl>
              <c:idx val="3"/>
              <c:tx>
                <c:rich>
                  <a:bodyPr/>
                  <a:lstStyle/>
                  <a:p>
                    <a:fld id="{B6A80F5F-A5C2-4B95-98DB-E3A3D66169D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BFDA-4C69-8E79-A083B7EFBA29}"/>
                </c:ext>
              </c:extLst>
            </c:dLbl>
            <c:dLbl>
              <c:idx val="4"/>
              <c:tx>
                <c:rich>
                  <a:bodyPr/>
                  <a:lstStyle/>
                  <a:p>
                    <a:fld id="{D1F0526D-2FA4-4751-9FCE-17B000B16A33}" type="CELLRANGE">
                      <a:rPr lang="it-IT"/>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9-BFDA-4C69-8E79-A083B7EFBA29}"/>
                </c:ext>
              </c:extLst>
            </c:dLbl>
            <c:dLbl>
              <c:idx val="5"/>
              <c:tx>
                <c:rich>
                  <a:bodyPr/>
                  <a:lstStyle/>
                  <a:p>
                    <a:fld id="{D12A081D-32D6-472C-A5D6-1D0DC15926B6}" type="CELLRANGE">
                      <a:rPr lang="it-IT"/>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B-BFDA-4C69-8E79-A083B7EFBA29}"/>
                </c:ext>
              </c:extLst>
            </c:dLbl>
            <c:dLbl>
              <c:idx val="6"/>
              <c:tx>
                <c:rich>
                  <a:bodyPr/>
                  <a:lstStyle/>
                  <a:p>
                    <a:fld id="{C505F214-6B63-41DA-9926-A69EE96DEC2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D-BFDA-4C69-8E79-A083B7EFBA29}"/>
                </c:ext>
              </c:extLst>
            </c:dLbl>
            <c:dLbl>
              <c:idx val="7"/>
              <c:tx>
                <c:rich>
                  <a:bodyPr/>
                  <a:lstStyle/>
                  <a:p>
                    <a:fld id="{7CC27580-732B-4299-BECE-023D1586EEE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F-BFDA-4C69-8E79-A083B7EFBA29}"/>
                </c:ext>
              </c:extLst>
            </c:dLbl>
            <c:dLbl>
              <c:idx val="8"/>
              <c:tx>
                <c:rich>
                  <a:bodyPr/>
                  <a:lstStyle/>
                  <a:p>
                    <a:fld id="{38A014F4-402A-4BCD-89A5-BF31A7FD1C48}" type="CELLRANGE">
                      <a:rPr lang="it-IT"/>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11-BFDA-4C69-8E79-A083B7EFBA29}"/>
                </c:ext>
              </c:extLst>
            </c:dLbl>
            <c:dLbl>
              <c:idx val="9"/>
              <c:tx>
                <c:rich>
                  <a:bodyPr/>
                  <a:lstStyle/>
                  <a:p>
                    <a:fld id="{378E3C02-13C4-4AC7-A21B-60096F347334}" type="CELLRANGE">
                      <a:rPr lang="it-IT"/>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12-BFDA-4C69-8E79-A083B7EFBA29}"/>
                </c:ext>
              </c:extLst>
            </c:dLbl>
            <c:dLbl>
              <c:idx val="10"/>
              <c:tx>
                <c:rich>
                  <a:bodyPr/>
                  <a:lstStyle/>
                  <a:p>
                    <a:fld id="{5941C87C-E794-4C40-BA59-431CE644851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3-BFDA-4C69-8E79-A083B7EFBA29}"/>
                </c:ext>
              </c:extLst>
            </c:dLbl>
            <c:dLbl>
              <c:idx val="11"/>
              <c:tx>
                <c:rich>
                  <a:bodyPr/>
                  <a:lstStyle/>
                  <a:p>
                    <a:fld id="{0E9F996A-2132-41EB-9EB0-5A143108599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4-BFDA-4C69-8E79-A083B7EFBA29}"/>
                </c:ext>
              </c:extLst>
            </c:dLbl>
            <c:dLbl>
              <c:idx val="12"/>
              <c:tx>
                <c:rich>
                  <a:bodyPr/>
                  <a:lstStyle/>
                  <a:p>
                    <a:endParaRPr lang="en-US"/>
                  </a:p>
                </c:rich>
              </c:tx>
              <c:dLblPos val="ctr"/>
              <c:showLegendKey val="0"/>
              <c:showVal val="0"/>
              <c:showCatName val="0"/>
              <c:showSerName val="0"/>
              <c:showPercent val="0"/>
              <c:showBubbleSize val="0"/>
              <c:extLst>
                <c:ext xmlns:c15="http://schemas.microsoft.com/office/drawing/2012/chart" uri="{CE6537A1-D6FC-4f65-9D91-7224C49458BB}">
                  <c15:xForSave val="1"/>
                  <c15:showDataLabelsRange val="1"/>
                </c:ext>
                <c:ext xmlns:c16="http://schemas.microsoft.com/office/drawing/2014/chart" uri="{C3380CC4-5D6E-409C-BE32-E72D297353CC}">
                  <c16:uniqueId val="{00000015-BFDA-4C69-8E79-A083B7EFBA29}"/>
                </c:ext>
              </c:extLst>
            </c:dLbl>
            <c:dLbl>
              <c:idx val="13"/>
              <c:tx>
                <c:rich>
                  <a:bodyPr/>
                  <a:lstStyle/>
                  <a:p>
                    <a:endParaRPr lang="en-US"/>
                  </a:p>
                </c:rich>
              </c:tx>
              <c:dLblPos val="ctr"/>
              <c:showLegendKey val="0"/>
              <c:showVal val="0"/>
              <c:showCatName val="0"/>
              <c:showSerName val="0"/>
              <c:showPercent val="0"/>
              <c:showBubbleSize val="0"/>
              <c:extLst>
                <c:ext xmlns:c15="http://schemas.microsoft.com/office/drawing/2012/chart" uri="{CE6537A1-D6FC-4f65-9D91-7224C49458BB}">
                  <c15:xForSave val="1"/>
                  <c15:showDataLabelsRange val="1"/>
                </c:ext>
                <c:ext xmlns:c16="http://schemas.microsoft.com/office/drawing/2014/chart" uri="{C3380CC4-5D6E-409C-BE32-E72D297353CC}">
                  <c16:uniqueId val="{00000016-BFDA-4C69-8E79-A083B7EFBA29}"/>
                </c:ext>
              </c:extLst>
            </c:dLbl>
            <c:dLbl>
              <c:idx val="14"/>
              <c:tx>
                <c:rich>
                  <a:bodyPr/>
                  <a:lstStyle/>
                  <a:p>
                    <a:endParaRPr lang="en-US"/>
                  </a:p>
                </c:rich>
              </c:tx>
              <c:dLblPos val="ctr"/>
              <c:showLegendKey val="0"/>
              <c:showVal val="0"/>
              <c:showCatName val="0"/>
              <c:showSerName val="0"/>
              <c:showPercent val="0"/>
              <c:showBubbleSize val="0"/>
              <c:extLst>
                <c:ext xmlns:c15="http://schemas.microsoft.com/office/drawing/2012/chart" uri="{CE6537A1-D6FC-4f65-9D91-7224C49458BB}">
                  <c15:xForSave val="1"/>
                  <c15:showDataLabelsRange val="1"/>
                </c:ext>
                <c:ext xmlns:c16="http://schemas.microsoft.com/office/drawing/2014/chart" uri="{C3380CC4-5D6E-409C-BE32-E72D297353CC}">
                  <c16:uniqueId val="{00000017-BFDA-4C69-8E79-A083B7EFBA29}"/>
                </c:ext>
              </c:extLst>
            </c:dLbl>
            <c:dLbl>
              <c:idx val="15"/>
              <c:tx>
                <c:rich>
                  <a:bodyPr/>
                  <a:lstStyle/>
                  <a:p>
                    <a:endParaRPr lang="en-US"/>
                  </a:p>
                </c:rich>
              </c:tx>
              <c:dLblPos val="ctr"/>
              <c:showLegendKey val="0"/>
              <c:showVal val="0"/>
              <c:showCatName val="0"/>
              <c:showSerName val="0"/>
              <c:showPercent val="0"/>
              <c:showBubbleSize val="0"/>
              <c:extLst>
                <c:ext xmlns:c15="http://schemas.microsoft.com/office/drawing/2012/chart" uri="{CE6537A1-D6FC-4f65-9D91-7224C49458BB}">
                  <c15:xForSave val="1"/>
                  <c15:showDataLabelsRange val="1"/>
                </c:ext>
                <c:ext xmlns:c16="http://schemas.microsoft.com/office/drawing/2014/chart" uri="{C3380CC4-5D6E-409C-BE32-E72D297353CC}">
                  <c16:uniqueId val="{00000018-BFDA-4C69-8E79-A083B7EFBA29}"/>
                </c:ext>
              </c:extLst>
            </c:dLbl>
            <c:dLbl>
              <c:idx val="16"/>
              <c:tx>
                <c:rich>
                  <a:bodyPr/>
                  <a:lstStyle/>
                  <a:p>
                    <a:endParaRPr lang="en-US"/>
                  </a:p>
                </c:rich>
              </c:tx>
              <c:dLblPos val="ctr"/>
              <c:showLegendKey val="0"/>
              <c:showVal val="0"/>
              <c:showCatName val="0"/>
              <c:showSerName val="0"/>
              <c:showPercent val="0"/>
              <c:showBubbleSize val="0"/>
              <c:extLst>
                <c:ext xmlns:c15="http://schemas.microsoft.com/office/drawing/2012/chart" uri="{CE6537A1-D6FC-4f65-9D91-7224C49458BB}">
                  <c15:xForSave val="1"/>
                  <c15:showDataLabelsRange val="1"/>
                </c:ext>
                <c:ext xmlns:c16="http://schemas.microsoft.com/office/drawing/2014/chart" uri="{C3380CC4-5D6E-409C-BE32-E72D297353CC}">
                  <c16:uniqueId val="{00000019-BFDA-4C69-8E79-A083B7EFBA29}"/>
                </c:ext>
              </c:extLst>
            </c:dLbl>
            <c:dLbl>
              <c:idx val="17"/>
              <c:tx>
                <c:rich>
                  <a:bodyPr/>
                  <a:lstStyle/>
                  <a:p>
                    <a:endParaRPr lang="en-US"/>
                  </a:p>
                </c:rich>
              </c:tx>
              <c:dLblPos val="ctr"/>
              <c:showLegendKey val="0"/>
              <c:showVal val="0"/>
              <c:showCatName val="0"/>
              <c:showSerName val="0"/>
              <c:showPercent val="0"/>
              <c:showBubbleSize val="0"/>
              <c:extLst>
                <c:ext xmlns:c15="http://schemas.microsoft.com/office/drawing/2012/chart" uri="{CE6537A1-D6FC-4f65-9D91-7224C49458BB}">
                  <c15:xForSave val="1"/>
                  <c15:showDataLabelsRange val="1"/>
                </c:ext>
                <c:ext xmlns:c16="http://schemas.microsoft.com/office/drawing/2014/chart" uri="{C3380CC4-5D6E-409C-BE32-E72D297353CC}">
                  <c16:uniqueId val="{0000001A-BFDA-4C69-8E79-A083B7EFBA29}"/>
                </c:ext>
              </c:extLst>
            </c:dLbl>
            <c:dLbl>
              <c:idx val="18"/>
              <c:tx>
                <c:rich>
                  <a:bodyPr/>
                  <a:lstStyle/>
                  <a:p>
                    <a:endParaRPr lang="en-US"/>
                  </a:p>
                </c:rich>
              </c:tx>
              <c:dLblPos val="ctr"/>
              <c:showLegendKey val="0"/>
              <c:showVal val="0"/>
              <c:showCatName val="0"/>
              <c:showSerName val="0"/>
              <c:showPercent val="0"/>
              <c:showBubbleSize val="0"/>
              <c:extLst>
                <c:ext xmlns:c15="http://schemas.microsoft.com/office/drawing/2012/chart" uri="{CE6537A1-D6FC-4f65-9D91-7224C49458BB}">
                  <c15:xForSave val="1"/>
                  <c15:showDataLabelsRange val="1"/>
                </c:ext>
                <c:ext xmlns:c16="http://schemas.microsoft.com/office/drawing/2014/chart" uri="{C3380CC4-5D6E-409C-BE32-E72D297353CC}">
                  <c16:uniqueId val="{0000001B-BFDA-4C69-8E79-A083B7EFBA29}"/>
                </c:ext>
              </c:extLst>
            </c:dLbl>
            <c:dLbl>
              <c:idx val="19"/>
              <c:tx>
                <c:rich>
                  <a:bodyPr/>
                  <a:lstStyle/>
                  <a:p>
                    <a:endParaRPr lang="en-US"/>
                  </a:p>
                </c:rich>
              </c:tx>
              <c:dLblPos val="ctr"/>
              <c:showLegendKey val="0"/>
              <c:showVal val="0"/>
              <c:showCatName val="0"/>
              <c:showSerName val="0"/>
              <c:showPercent val="0"/>
              <c:showBubbleSize val="0"/>
              <c:extLst>
                <c:ext xmlns:c15="http://schemas.microsoft.com/office/drawing/2012/chart" uri="{CE6537A1-D6FC-4f65-9D91-7224C49458BB}">
                  <c15:xForSave val="1"/>
                  <c15:showDataLabelsRange val="1"/>
                </c:ext>
                <c:ext xmlns:c16="http://schemas.microsoft.com/office/drawing/2014/chart" uri="{C3380CC4-5D6E-409C-BE32-E72D297353CC}">
                  <c16:uniqueId val="{0000001C-BFDA-4C69-8E79-A083B7EFBA29}"/>
                </c:ext>
              </c:extLst>
            </c:dLbl>
            <c:dLbl>
              <c:idx val="20"/>
              <c:tx>
                <c:rich>
                  <a:bodyPr/>
                  <a:lstStyle/>
                  <a:p>
                    <a:endParaRPr lang="en-US"/>
                  </a:p>
                </c:rich>
              </c:tx>
              <c:dLblPos val="ctr"/>
              <c:showLegendKey val="0"/>
              <c:showVal val="0"/>
              <c:showCatName val="0"/>
              <c:showSerName val="0"/>
              <c:showPercent val="0"/>
              <c:showBubbleSize val="0"/>
              <c:extLst>
                <c:ext xmlns:c15="http://schemas.microsoft.com/office/drawing/2012/chart" uri="{CE6537A1-D6FC-4f65-9D91-7224C49458BB}">
                  <c15:xForSave val="1"/>
                  <c15:showDataLabelsRange val="1"/>
                </c:ext>
                <c:ext xmlns:c16="http://schemas.microsoft.com/office/drawing/2014/chart" uri="{C3380CC4-5D6E-409C-BE32-E72D297353CC}">
                  <c16:uniqueId val="{0000001D-BFDA-4C69-8E79-A083B7EFBA29}"/>
                </c:ext>
              </c:extLst>
            </c:dLbl>
            <c:dLbl>
              <c:idx val="21"/>
              <c:tx>
                <c:rich>
                  <a:bodyPr/>
                  <a:lstStyle/>
                  <a:p>
                    <a:endParaRPr lang="en-US"/>
                  </a:p>
                </c:rich>
              </c:tx>
              <c:dLblPos val="ctr"/>
              <c:showLegendKey val="0"/>
              <c:showVal val="0"/>
              <c:showCatName val="0"/>
              <c:showSerName val="0"/>
              <c:showPercent val="0"/>
              <c:showBubbleSize val="0"/>
              <c:extLst>
                <c:ext xmlns:c15="http://schemas.microsoft.com/office/drawing/2012/chart" uri="{CE6537A1-D6FC-4f65-9D91-7224C49458BB}">
                  <c15:xForSave val="1"/>
                  <c15:showDataLabelsRange val="1"/>
                </c:ext>
                <c:ext xmlns:c16="http://schemas.microsoft.com/office/drawing/2014/chart" uri="{C3380CC4-5D6E-409C-BE32-E72D297353CC}">
                  <c16:uniqueId val="{0000001E-BFDA-4C69-8E79-A083B7EFBA29}"/>
                </c:ext>
              </c:extLst>
            </c:dLbl>
            <c:dLbl>
              <c:idx val="22"/>
              <c:tx>
                <c:rich>
                  <a:bodyPr/>
                  <a:lstStyle/>
                  <a:p>
                    <a:endParaRPr lang="en-US"/>
                  </a:p>
                </c:rich>
              </c:tx>
              <c:dLblPos val="ctr"/>
              <c:showLegendKey val="0"/>
              <c:showVal val="0"/>
              <c:showCatName val="0"/>
              <c:showSerName val="0"/>
              <c:showPercent val="0"/>
              <c:showBubbleSize val="0"/>
              <c:extLst>
                <c:ext xmlns:c15="http://schemas.microsoft.com/office/drawing/2012/chart" uri="{CE6537A1-D6FC-4f65-9D91-7224C49458BB}">
                  <c15:xForSave val="1"/>
                  <c15:showDataLabelsRange val="1"/>
                </c:ext>
                <c:ext xmlns:c16="http://schemas.microsoft.com/office/drawing/2014/chart" uri="{C3380CC4-5D6E-409C-BE32-E72D297353CC}">
                  <c16:uniqueId val="{0000001F-BFDA-4C69-8E79-A083B7EFBA29}"/>
                </c:ext>
              </c:extLst>
            </c:dLbl>
            <c:dLbl>
              <c:idx val="23"/>
              <c:tx>
                <c:rich>
                  <a:bodyPr/>
                  <a:lstStyle/>
                  <a:p>
                    <a:endParaRPr lang="en-US"/>
                  </a:p>
                </c:rich>
              </c:tx>
              <c:dLblPos val="ctr"/>
              <c:showLegendKey val="0"/>
              <c:showVal val="0"/>
              <c:showCatName val="0"/>
              <c:showSerName val="0"/>
              <c:showPercent val="0"/>
              <c:showBubbleSize val="0"/>
              <c:extLst>
                <c:ext xmlns:c15="http://schemas.microsoft.com/office/drawing/2012/chart" uri="{CE6537A1-D6FC-4f65-9D91-7224C49458BB}">
                  <c15:xForSave val="1"/>
                  <c15:showDataLabelsRange val="1"/>
                </c:ext>
                <c:ext xmlns:c16="http://schemas.microsoft.com/office/drawing/2014/chart" uri="{C3380CC4-5D6E-409C-BE32-E72D297353CC}">
                  <c16:uniqueId val="{00000020-BFDA-4C69-8E79-A083B7EFBA29}"/>
                </c:ext>
              </c:extLst>
            </c:dLbl>
            <c:dLbl>
              <c:idx val="24"/>
              <c:tx>
                <c:rich>
                  <a:bodyPr/>
                  <a:lstStyle/>
                  <a:p>
                    <a:endParaRPr lang="en-US"/>
                  </a:p>
                </c:rich>
              </c:tx>
              <c:dLblPos val="ctr"/>
              <c:showLegendKey val="0"/>
              <c:showVal val="0"/>
              <c:showCatName val="0"/>
              <c:showSerName val="0"/>
              <c:showPercent val="0"/>
              <c:showBubbleSize val="0"/>
              <c:extLst>
                <c:ext xmlns:c15="http://schemas.microsoft.com/office/drawing/2012/chart" uri="{CE6537A1-D6FC-4f65-9D91-7224C49458BB}">
                  <c15:xForSave val="1"/>
                  <c15:showDataLabelsRange val="1"/>
                </c:ext>
                <c:ext xmlns:c16="http://schemas.microsoft.com/office/drawing/2014/chart" uri="{C3380CC4-5D6E-409C-BE32-E72D297353CC}">
                  <c16:uniqueId val="{00000021-BFDA-4C69-8E79-A083B7EFBA29}"/>
                </c:ext>
              </c:extLst>
            </c:dLbl>
            <c:dLbl>
              <c:idx val="25"/>
              <c:tx>
                <c:rich>
                  <a:bodyPr/>
                  <a:lstStyle/>
                  <a:p>
                    <a:endParaRPr lang="en-US"/>
                  </a:p>
                </c:rich>
              </c:tx>
              <c:dLblPos val="ctr"/>
              <c:showLegendKey val="0"/>
              <c:showVal val="0"/>
              <c:showCatName val="0"/>
              <c:showSerName val="0"/>
              <c:showPercent val="0"/>
              <c:showBubbleSize val="0"/>
              <c:extLst>
                <c:ext xmlns:c15="http://schemas.microsoft.com/office/drawing/2012/chart" uri="{CE6537A1-D6FC-4f65-9D91-7224C49458BB}">
                  <c15:xForSave val="1"/>
                  <c15:showDataLabelsRange val="1"/>
                </c:ext>
                <c:ext xmlns:c16="http://schemas.microsoft.com/office/drawing/2014/chart" uri="{C3380CC4-5D6E-409C-BE32-E72D297353CC}">
                  <c16:uniqueId val="{00000022-BFDA-4C69-8E79-A083B7EFBA29}"/>
                </c:ext>
              </c:extLst>
            </c:dLbl>
            <c:dLbl>
              <c:idx val="26"/>
              <c:tx>
                <c:rich>
                  <a:bodyPr/>
                  <a:lstStyle/>
                  <a:p>
                    <a:endParaRPr lang="en-US"/>
                  </a:p>
                </c:rich>
              </c:tx>
              <c:dLblPos val="ctr"/>
              <c:showLegendKey val="0"/>
              <c:showVal val="0"/>
              <c:showCatName val="0"/>
              <c:showSerName val="0"/>
              <c:showPercent val="0"/>
              <c:showBubbleSize val="0"/>
              <c:extLst>
                <c:ext xmlns:c15="http://schemas.microsoft.com/office/drawing/2012/chart" uri="{CE6537A1-D6FC-4f65-9D91-7224C49458BB}">
                  <c15:xForSave val="1"/>
                  <c15:showDataLabelsRange val="1"/>
                </c:ext>
                <c:ext xmlns:c16="http://schemas.microsoft.com/office/drawing/2014/chart" uri="{C3380CC4-5D6E-409C-BE32-E72D297353CC}">
                  <c16:uniqueId val="{00000023-BFDA-4C69-8E79-A083B7EFBA29}"/>
                </c:ext>
              </c:extLst>
            </c:dLbl>
            <c:dLbl>
              <c:idx val="27"/>
              <c:tx>
                <c:rich>
                  <a:bodyPr/>
                  <a:lstStyle/>
                  <a:p>
                    <a:endParaRPr lang="en-US"/>
                  </a:p>
                </c:rich>
              </c:tx>
              <c:dLblPos val="ctr"/>
              <c:showLegendKey val="0"/>
              <c:showVal val="0"/>
              <c:showCatName val="0"/>
              <c:showSerName val="0"/>
              <c:showPercent val="0"/>
              <c:showBubbleSize val="0"/>
              <c:extLst>
                <c:ext xmlns:c15="http://schemas.microsoft.com/office/drawing/2012/chart" uri="{CE6537A1-D6FC-4f65-9D91-7224C49458BB}">
                  <c15:xForSave val="1"/>
                  <c15:showDataLabelsRange val="1"/>
                </c:ext>
                <c:ext xmlns:c16="http://schemas.microsoft.com/office/drawing/2014/chart" uri="{C3380CC4-5D6E-409C-BE32-E72D297353CC}">
                  <c16:uniqueId val="{00000024-BFDA-4C69-8E79-A083B7EFBA29}"/>
                </c:ext>
              </c:extLst>
            </c:dLbl>
            <c:dLbl>
              <c:idx val="28"/>
              <c:tx>
                <c:rich>
                  <a:bodyPr/>
                  <a:lstStyle/>
                  <a:p>
                    <a:endParaRPr lang="en-US"/>
                  </a:p>
                </c:rich>
              </c:tx>
              <c:dLblPos val="ctr"/>
              <c:showLegendKey val="0"/>
              <c:showVal val="0"/>
              <c:showCatName val="0"/>
              <c:showSerName val="0"/>
              <c:showPercent val="0"/>
              <c:showBubbleSize val="0"/>
              <c:extLst>
                <c:ext xmlns:c15="http://schemas.microsoft.com/office/drawing/2012/chart" uri="{CE6537A1-D6FC-4f65-9D91-7224C49458BB}">
                  <c15:xForSave val="1"/>
                  <c15:showDataLabelsRange val="1"/>
                </c:ext>
                <c:ext xmlns:c16="http://schemas.microsoft.com/office/drawing/2014/chart" uri="{C3380CC4-5D6E-409C-BE32-E72D297353CC}">
                  <c16:uniqueId val="{00000025-BFDA-4C69-8E79-A083B7EFBA29}"/>
                </c:ext>
              </c:extLst>
            </c:dLbl>
            <c:dLbl>
              <c:idx val="29"/>
              <c:tx>
                <c:rich>
                  <a:bodyPr/>
                  <a:lstStyle/>
                  <a:p>
                    <a:endParaRPr lang="en-US"/>
                  </a:p>
                </c:rich>
              </c:tx>
              <c:dLblPos val="ctr"/>
              <c:showLegendKey val="0"/>
              <c:showVal val="0"/>
              <c:showCatName val="0"/>
              <c:showSerName val="0"/>
              <c:showPercent val="0"/>
              <c:showBubbleSize val="0"/>
              <c:extLst>
                <c:ext xmlns:c15="http://schemas.microsoft.com/office/drawing/2012/chart" uri="{CE6537A1-D6FC-4f65-9D91-7224C49458BB}">
                  <c15:xForSave val="1"/>
                  <c15:showDataLabelsRange val="1"/>
                </c:ext>
                <c:ext xmlns:c16="http://schemas.microsoft.com/office/drawing/2014/chart" uri="{C3380CC4-5D6E-409C-BE32-E72D297353CC}">
                  <c16:uniqueId val="{00000026-BFDA-4C69-8E79-A083B7EFBA29}"/>
                </c:ext>
              </c:extLst>
            </c:dLbl>
            <c:dLbl>
              <c:idx val="30"/>
              <c:tx>
                <c:rich>
                  <a:bodyPr/>
                  <a:lstStyle/>
                  <a:p>
                    <a:endParaRPr lang="en-US"/>
                  </a:p>
                </c:rich>
              </c:tx>
              <c:dLblPos val="ctr"/>
              <c:showLegendKey val="0"/>
              <c:showVal val="0"/>
              <c:showCatName val="0"/>
              <c:showSerName val="0"/>
              <c:showPercent val="0"/>
              <c:showBubbleSize val="0"/>
              <c:extLst>
                <c:ext xmlns:c15="http://schemas.microsoft.com/office/drawing/2012/chart" uri="{CE6537A1-D6FC-4f65-9D91-7224C49458BB}">
                  <c15:xForSave val="1"/>
                  <c15:showDataLabelsRange val="1"/>
                </c:ext>
                <c:ext xmlns:c16="http://schemas.microsoft.com/office/drawing/2014/chart" uri="{C3380CC4-5D6E-409C-BE32-E72D297353CC}">
                  <c16:uniqueId val="{00000027-BFDA-4C69-8E79-A083B7EFBA29}"/>
                </c:ext>
              </c:extLst>
            </c:dLbl>
            <c:dLbl>
              <c:idx val="31"/>
              <c:tx>
                <c:rich>
                  <a:bodyPr/>
                  <a:lstStyle/>
                  <a:p>
                    <a:endParaRPr lang="en-US"/>
                  </a:p>
                </c:rich>
              </c:tx>
              <c:dLblPos val="ctr"/>
              <c:showLegendKey val="0"/>
              <c:showVal val="0"/>
              <c:showCatName val="0"/>
              <c:showSerName val="0"/>
              <c:showPercent val="0"/>
              <c:showBubbleSize val="0"/>
              <c:extLst>
                <c:ext xmlns:c15="http://schemas.microsoft.com/office/drawing/2012/chart" uri="{CE6537A1-D6FC-4f65-9D91-7224C49458BB}">
                  <c15:xForSave val="1"/>
                  <c15:showDataLabelsRange val="1"/>
                </c:ext>
                <c:ext xmlns:c16="http://schemas.microsoft.com/office/drawing/2014/chart" uri="{C3380CC4-5D6E-409C-BE32-E72D297353CC}">
                  <c16:uniqueId val="{00000028-BFDA-4C69-8E79-A083B7EFBA29}"/>
                </c:ext>
              </c:extLst>
            </c:dLbl>
            <c:dLbl>
              <c:idx val="32"/>
              <c:tx>
                <c:rich>
                  <a:bodyPr/>
                  <a:lstStyle/>
                  <a:p>
                    <a:endParaRPr lang="en-US"/>
                  </a:p>
                </c:rich>
              </c:tx>
              <c:dLblPos val="ctr"/>
              <c:showLegendKey val="0"/>
              <c:showVal val="0"/>
              <c:showCatName val="0"/>
              <c:showSerName val="0"/>
              <c:showPercent val="0"/>
              <c:showBubbleSize val="0"/>
              <c:extLst>
                <c:ext xmlns:c15="http://schemas.microsoft.com/office/drawing/2012/chart" uri="{CE6537A1-D6FC-4f65-9D91-7224C49458BB}">
                  <c15:xForSave val="1"/>
                  <c15:showDataLabelsRange val="1"/>
                </c:ext>
                <c:ext xmlns:c16="http://schemas.microsoft.com/office/drawing/2014/chart" uri="{C3380CC4-5D6E-409C-BE32-E72D297353CC}">
                  <c16:uniqueId val="{00000029-BFDA-4C69-8E79-A083B7EFBA29}"/>
                </c:ext>
              </c:extLst>
            </c:dLbl>
            <c:dLbl>
              <c:idx val="33"/>
              <c:tx>
                <c:rich>
                  <a:bodyPr/>
                  <a:lstStyle/>
                  <a:p>
                    <a:endParaRPr lang="en-US"/>
                  </a:p>
                </c:rich>
              </c:tx>
              <c:dLblPos val="ctr"/>
              <c:showLegendKey val="0"/>
              <c:showVal val="0"/>
              <c:showCatName val="0"/>
              <c:showSerName val="0"/>
              <c:showPercent val="0"/>
              <c:showBubbleSize val="0"/>
              <c:extLst>
                <c:ext xmlns:c15="http://schemas.microsoft.com/office/drawing/2012/chart" uri="{CE6537A1-D6FC-4f65-9D91-7224C49458BB}">
                  <c15:xForSave val="1"/>
                  <c15:showDataLabelsRange val="1"/>
                </c:ext>
                <c:ext xmlns:c16="http://schemas.microsoft.com/office/drawing/2014/chart" uri="{C3380CC4-5D6E-409C-BE32-E72D297353CC}">
                  <c16:uniqueId val="{0000002A-BFDA-4C69-8E79-A083B7EFBA29}"/>
                </c:ext>
              </c:extLst>
            </c:dLbl>
            <c:dLbl>
              <c:idx val="34"/>
              <c:tx>
                <c:rich>
                  <a:bodyPr/>
                  <a:lstStyle/>
                  <a:p>
                    <a:endParaRPr lang="en-US"/>
                  </a:p>
                </c:rich>
              </c:tx>
              <c:dLblPos val="ctr"/>
              <c:showLegendKey val="0"/>
              <c:showVal val="0"/>
              <c:showCatName val="0"/>
              <c:showSerName val="0"/>
              <c:showPercent val="0"/>
              <c:showBubbleSize val="0"/>
              <c:extLst>
                <c:ext xmlns:c15="http://schemas.microsoft.com/office/drawing/2012/chart" uri="{CE6537A1-D6FC-4f65-9D91-7224C49458BB}">
                  <c15:xForSave val="1"/>
                  <c15:showDataLabelsRange val="1"/>
                </c:ext>
                <c:ext xmlns:c16="http://schemas.microsoft.com/office/drawing/2014/chart" uri="{C3380CC4-5D6E-409C-BE32-E72D297353CC}">
                  <c16:uniqueId val="{0000002B-BFDA-4C69-8E79-A083B7EFBA29}"/>
                </c:ext>
              </c:extLst>
            </c:dLbl>
            <c:dLbl>
              <c:idx val="35"/>
              <c:tx>
                <c:rich>
                  <a:bodyPr/>
                  <a:lstStyle/>
                  <a:p>
                    <a:endParaRPr lang="en-US"/>
                  </a:p>
                </c:rich>
              </c:tx>
              <c:dLblPos val="ctr"/>
              <c:showLegendKey val="0"/>
              <c:showVal val="0"/>
              <c:showCatName val="0"/>
              <c:showSerName val="0"/>
              <c:showPercent val="0"/>
              <c:showBubbleSize val="0"/>
              <c:extLst>
                <c:ext xmlns:c15="http://schemas.microsoft.com/office/drawing/2012/chart" uri="{CE6537A1-D6FC-4f65-9D91-7224C49458BB}">
                  <c15:xForSave val="1"/>
                  <c15:showDataLabelsRange val="1"/>
                </c:ext>
                <c:ext xmlns:c16="http://schemas.microsoft.com/office/drawing/2014/chart" uri="{C3380CC4-5D6E-409C-BE32-E72D297353CC}">
                  <c16:uniqueId val="{0000002C-BFDA-4C69-8E79-A083B7EFBA29}"/>
                </c:ext>
              </c:extLst>
            </c:dLbl>
            <c:dLbl>
              <c:idx val="36"/>
              <c:tx>
                <c:rich>
                  <a:bodyPr/>
                  <a:lstStyle/>
                  <a:p>
                    <a:endParaRPr lang="en-US"/>
                  </a:p>
                </c:rich>
              </c:tx>
              <c:dLblPos val="ctr"/>
              <c:showLegendKey val="0"/>
              <c:showVal val="0"/>
              <c:showCatName val="0"/>
              <c:showSerName val="0"/>
              <c:showPercent val="0"/>
              <c:showBubbleSize val="0"/>
              <c:extLst>
                <c:ext xmlns:c15="http://schemas.microsoft.com/office/drawing/2012/chart" uri="{CE6537A1-D6FC-4f65-9D91-7224C49458BB}">
                  <c15:xForSave val="1"/>
                  <c15:showDataLabelsRange val="1"/>
                </c:ext>
                <c:ext xmlns:c16="http://schemas.microsoft.com/office/drawing/2014/chart" uri="{C3380CC4-5D6E-409C-BE32-E72D297353CC}">
                  <c16:uniqueId val="{0000002D-BFDA-4C69-8E79-A083B7EFBA29}"/>
                </c:ext>
              </c:extLst>
            </c:dLbl>
            <c:dLbl>
              <c:idx val="37"/>
              <c:tx>
                <c:rich>
                  <a:bodyPr/>
                  <a:lstStyle/>
                  <a:p>
                    <a:endParaRPr lang="en-US"/>
                  </a:p>
                </c:rich>
              </c:tx>
              <c:dLblPos val="ctr"/>
              <c:showLegendKey val="0"/>
              <c:showVal val="0"/>
              <c:showCatName val="0"/>
              <c:showSerName val="0"/>
              <c:showPercent val="0"/>
              <c:showBubbleSize val="0"/>
              <c:extLst>
                <c:ext xmlns:c15="http://schemas.microsoft.com/office/drawing/2012/chart" uri="{CE6537A1-D6FC-4f65-9D91-7224C49458BB}">
                  <c15:xForSave val="1"/>
                  <c15:showDataLabelsRange val="1"/>
                </c:ext>
                <c:ext xmlns:c16="http://schemas.microsoft.com/office/drawing/2014/chart" uri="{C3380CC4-5D6E-409C-BE32-E72D297353CC}">
                  <c16:uniqueId val="{0000002E-BFDA-4C69-8E79-A083B7EFBA29}"/>
                </c:ext>
              </c:extLst>
            </c:dLbl>
            <c:dLbl>
              <c:idx val="38"/>
              <c:tx>
                <c:rich>
                  <a:bodyPr/>
                  <a:lstStyle/>
                  <a:p>
                    <a:endParaRPr lang="en-US"/>
                  </a:p>
                </c:rich>
              </c:tx>
              <c:dLblPos val="ctr"/>
              <c:showLegendKey val="0"/>
              <c:showVal val="0"/>
              <c:showCatName val="0"/>
              <c:showSerName val="0"/>
              <c:showPercent val="0"/>
              <c:showBubbleSize val="0"/>
              <c:extLst>
                <c:ext xmlns:c15="http://schemas.microsoft.com/office/drawing/2012/chart" uri="{CE6537A1-D6FC-4f65-9D91-7224C49458BB}">
                  <c15:xForSave val="1"/>
                  <c15:showDataLabelsRange val="1"/>
                </c:ext>
                <c:ext xmlns:c16="http://schemas.microsoft.com/office/drawing/2014/chart" uri="{C3380CC4-5D6E-409C-BE32-E72D297353CC}">
                  <c16:uniqueId val="{0000002F-BFDA-4C69-8E79-A083B7EFBA29}"/>
                </c:ext>
              </c:extLst>
            </c:dLbl>
            <c:dLbl>
              <c:idx val="39"/>
              <c:tx>
                <c:rich>
                  <a:bodyPr/>
                  <a:lstStyle/>
                  <a:p>
                    <a:endParaRPr lang="en-US"/>
                  </a:p>
                </c:rich>
              </c:tx>
              <c:dLblPos val="ctr"/>
              <c:showLegendKey val="0"/>
              <c:showVal val="0"/>
              <c:showCatName val="0"/>
              <c:showSerName val="0"/>
              <c:showPercent val="0"/>
              <c:showBubbleSize val="0"/>
              <c:extLst>
                <c:ext xmlns:c15="http://schemas.microsoft.com/office/drawing/2012/chart" uri="{CE6537A1-D6FC-4f65-9D91-7224C49458BB}">
                  <c15:xForSave val="1"/>
                  <c15:showDataLabelsRange val="1"/>
                </c:ext>
                <c:ext xmlns:c16="http://schemas.microsoft.com/office/drawing/2014/chart" uri="{C3380CC4-5D6E-409C-BE32-E72D297353CC}">
                  <c16:uniqueId val="{00000030-BFDA-4C69-8E79-A083B7EFBA29}"/>
                </c:ext>
              </c:extLst>
            </c:dLbl>
            <c:dLbl>
              <c:idx val="40"/>
              <c:tx>
                <c:rich>
                  <a:bodyPr/>
                  <a:lstStyle/>
                  <a:p>
                    <a:endParaRPr lang="en-US"/>
                  </a:p>
                </c:rich>
              </c:tx>
              <c:dLblPos val="ctr"/>
              <c:showLegendKey val="0"/>
              <c:showVal val="0"/>
              <c:showCatName val="0"/>
              <c:showSerName val="0"/>
              <c:showPercent val="0"/>
              <c:showBubbleSize val="0"/>
              <c:extLst>
                <c:ext xmlns:c15="http://schemas.microsoft.com/office/drawing/2012/chart" uri="{CE6537A1-D6FC-4f65-9D91-7224C49458BB}">
                  <c15:xForSave val="1"/>
                  <c15:showDataLabelsRange val="1"/>
                </c:ext>
                <c:ext xmlns:c16="http://schemas.microsoft.com/office/drawing/2014/chart" uri="{C3380CC4-5D6E-409C-BE32-E72D297353CC}">
                  <c16:uniqueId val="{00000031-BFDA-4C69-8E79-A083B7EFBA29}"/>
                </c:ext>
              </c:extLst>
            </c:dLbl>
            <c:dLbl>
              <c:idx val="41"/>
              <c:tx>
                <c:rich>
                  <a:bodyPr/>
                  <a:lstStyle/>
                  <a:p>
                    <a:endParaRPr lang="en-US"/>
                  </a:p>
                </c:rich>
              </c:tx>
              <c:dLblPos val="ctr"/>
              <c:showLegendKey val="0"/>
              <c:showVal val="0"/>
              <c:showCatName val="0"/>
              <c:showSerName val="0"/>
              <c:showPercent val="0"/>
              <c:showBubbleSize val="0"/>
              <c:extLst>
                <c:ext xmlns:c15="http://schemas.microsoft.com/office/drawing/2012/chart" uri="{CE6537A1-D6FC-4f65-9D91-7224C49458BB}">
                  <c15:xForSave val="1"/>
                  <c15:showDataLabelsRange val="1"/>
                </c:ext>
                <c:ext xmlns:c16="http://schemas.microsoft.com/office/drawing/2014/chart" uri="{C3380CC4-5D6E-409C-BE32-E72D297353CC}">
                  <c16:uniqueId val="{00000032-BFDA-4C69-8E79-A083B7EFBA29}"/>
                </c:ext>
              </c:extLst>
            </c:dLbl>
            <c:dLbl>
              <c:idx val="42"/>
              <c:tx>
                <c:rich>
                  <a:bodyPr/>
                  <a:lstStyle/>
                  <a:p>
                    <a:endParaRPr lang="en-US"/>
                  </a:p>
                </c:rich>
              </c:tx>
              <c:dLblPos val="ctr"/>
              <c:showLegendKey val="0"/>
              <c:showVal val="0"/>
              <c:showCatName val="0"/>
              <c:showSerName val="0"/>
              <c:showPercent val="0"/>
              <c:showBubbleSize val="0"/>
              <c:extLst>
                <c:ext xmlns:c15="http://schemas.microsoft.com/office/drawing/2012/chart" uri="{CE6537A1-D6FC-4f65-9D91-7224C49458BB}">
                  <c15:xForSave val="1"/>
                  <c15:showDataLabelsRange val="1"/>
                </c:ext>
                <c:ext xmlns:c16="http://schemas.microsoft.com/office/drawing/2014/chart" uri="{C3380CC4-5D6E-409C-BE32-E72D297353CC}">
                  <c16:uniqueId val="{00000033-BFDA-4C69-8E79-A083B7EFBA29}"/>
                </c:ext>
              </c:extLst>
            </c:dLbl>
            <c:dLbl>
              <c:idx val="43"/>
              <c:tx>
                <c:rich>
                  <a:bodyPr/>
                  <a:lstStyle/>
                  <a:p>
                    <a:endParaRPr lang="en-US"/>
                  </a:p>
                </c:rich>
              </c:tx>
              <c:dLblPos val="ctr"/>
              <c:showLegendKey val="0"/>
              <c:showVal val="0"/>
              <c:showCatName val="0"/>
              <c:showSerName val="0"/>
              <c:showPercent val="0"/>
              <c:showBubbleSize val="0"/>
              <c:extLst>
                <c:ext xmlns:c15="http://schemas.microsoft.com/office/drawing/2012/chart" uri="{CE6537A1-D6FC-4f65-9D91-7224C49458BB}">
                  <c15:xForSave val="1"/>
                  <c15:showDataLabelsRange val="1"/>
                </c:ext>
                <c:ext xmlns:c16="http://schemas.microsoft.com/office/drawing/2014/chart" uri="{C3380CC4-5D6E-409C-BE32-E72D297353CC}">
                  <c16:uniqueId val="{00000034-BFDA-4C69-8E79-A083B7EFBA29}"/>
                </c:ext>
              </c:extLst>
            </c:dLbl>
            <c:dLbl>
              <c:idx val="44"/>
              <c:tx>
                <c:rich>
                  <a:bodyPr/>
                  <a:lstStyle/>
                  <a:p>
                    <a:endParaRPr lang="en-US"/>
                  </a:p>
                </c:rich>
              </c:tx>
              <c:dLblPos val="ctr"/>
              <c:showLegendKey val="0"/>
              <c:showVal val="0"/>
              <c:showCatName val="0"/>
              <c:showSerName val="0"/>
              <c:showPercent val="0"/>
              <c:showBubbleSize val="0"/>
              <c:extLst>
                <c:ext xmlns:c15="http://schemas.microsoft.com/office/drawing/2012/chart" uri="{CE6537A1-D6FC-4f65-9D91-7224C49458BB}">
                  <c15:xForSave val="1"/>
                  <c15:showDataLabelsRange val="1"/>
                </c:ext>
                <c:ext xmlns:c16="http://schemas.microsoft.com/office/drawing/2014/chart" uri="{C3380CC4-5D6E-409C-BE32-E72D297353CC}">
                  <c16:uniqueId val="{00000035-BFDA-4C69-8E79-A083B7EFBA29}"/>
                </c:ext>
              </c:extLst>
            </c:dLbl>
            <c:dLbl>
              <c:idx val="45"/>
              <c:tx>
                <c:rich>
                  <a:bodyPr/>
                  <a:lstStyle/>
                  <a:p>
                    <a:endParaRPr lang="en-US"/>
                  </a:p>
                </c:rich>
              </c:tx>
              <c:dLblPos val="ctr"/>
              <c:showLegendKey val="0"/>
              <c:showVal val="0"/>
              <c:showCatName val="0"/>
              <c:showSerName val="0"/>
              <c:showPercent val="0"/>
              <c:showBubbleSize val="0"/>
              <c:extLst>
                <c:ext xmlns:c15="http://schemas.microsoft.com/office/drawing/2012/chart" uri="{CE6537A1-D6FC-4f65-9D91-7224C49458BB}">
                  <c15:xForSave val="1"/>
                  <c15:showDataLabelsRange val="1"/>
                </c:ext>
                <c:ext xmlns:c16="http://schemas.microsoft.com/office/drawing/2014/chart" uri="{C3380CC4-5D6E-409C-BE32-E72D297353CC}">
                  <c16:uniqueId val="{00000036-BFDA-4C69-8E79-A083B7EFBA29}"/>
                </c:ext>
              </c:extLst>
            </c:dLbl>
            <c:dLbl>
              <c:idx val="46"/>
              <c:tx>
                <c:rich>
                  <a:bodyPr/>
                  <a:lstStyle/>
                  <a:p>
                    <a:endParaRPr lang="en-US"/>
                  </a:p>
                </c:rich>
              </c:tx>
              <c:dLblPos val="ctr"/>
              <c:showLegendKey val="0"/>
              <c:showVal val="0"/>
              <c:showCatName val="0"/>
              <c:showSerName val="0"/>
              <c:showPercent val="0"/>
              <c:showBubbleSize val="0"/>
              <c:extLst>
                <c:ext xmlns:c15="http://schemas.microsoft.com/office/drawing/2012/chart" uri="{CE6537A1-D6FC-4f65-9D91-7224C49458BB}">
                  <c15:xForSave val="1"/>
                  <c15:showDataLabelsRange val="1"/>
                </c:ext>
                <c:ext xmlns:c16="http://schemas.microsoft.com/office/drawing/2014/chart" uri="{C3380CC4-5D6E-409C-BE32-E72D297353CC}">
                  <c16:uniqueId val="{00000037-BFDA-4C69-8E79-A083B7EFBA29}"/>
                </c:ext>
              </c:extLst>
            </c:dLbl>
            <c:dLbl>
              <c:idx val="47"/>
              <c:tx>
                <c:rich>
                  <a:bodyPr/>
                  <a:lstStyle/>
                  <a:p>
                    <a:endParaRPr lang="en-US"/>
                  </a:p>
                </c:rich>
              </c:tx>
              <c:dLblPos val="ctr"/>
              <c:showLegendKey val="0"/>
              <c:showVal val="0"/>
              <c:showCatName val="0"/>
              <c:showSerName val="0"/>
              <c:showPercent val="0"/>
              <c:showBubbleSize val="0"/>
              <c:extLst>
                <c:ext xmlns:c15="http://schemas.microsoft.com/office/drawing/2012/chart" uri="{CE6537A1-D6FC-4f65-9D91-7224C49458BB}">
                  <c15:xForSave val="1"/>
                  <c15:showDataLabelsRange val="1"/>
                </c:ext>
                <c:ext xmlns:c16="http://schemas.microsoft.com/office/drawing/2014/chart" uri="{C3380CC4-5D6E-409C-BE32-E72D297353CC}">
                  <c16:uniqueId val="{00000038-BFDA-4C69-8E79-A083B7EFBA29}"/>
                </c:ext>
              </c:extLst>
            </c:dLbl>
            <c:dLbl>
              <c:idx val="48"/>
              <c:tx>
                <c:rich>
                  <a:bodyPr/>
                  <a:lstStyle/>
                  <a:p>
                    <a:endParaRPr lang="en-US"/>
                  </a:p>
                </c:rich>
              </c:tx>
              <c:dLblPos val="ctr"/>
              <c:showLegendKey val="0"/>
              <c:showVal val="0"/>
              <c:showCatName val="0"/>
              <c:showSerName val="0"/>
              <c:showPercent val="0"/>
              <c:showBubbleSize val="0"/>
              <c:extLst>
                <c:ext xmlns:c15="http://schemas.microsoft.com/office/drawing/2012/chart" uri="{CE6537A1-D6FC-4f65-9D91-7224C49458BB}">
                  <c15:xForSave val="1"/>
                  <c15:showDataLabelsRange val="1"/>
                </c:ext>
                <c:ext xmlns:c16="http://schemas.microsoft.com/office/drawing/2014/chart" uri="{C3380CC4-5D6E-409C-BE32-E72D297353CC}">
                  <c16:uniqueId val="{00000039-BFDA-4C69-8E79-A083B7EFBA29}"/>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DataLabelsRange val="1"/>
                <c15:showLeaderLines val="1"/>
                <c15:leaderLines>
                  <c:spPr>
                    <a:ln w="9525" cap="flat" cmpd="sng" algn="ctr">
                      <a:solidFill>
                        <a:schemeClr val="tx2"/>
                      </a:solidFill>
                      <a:round/>
                    </a:ln>
                    <a:effectLst/>
                  </c:spPr>
                </c15:leaderLines>
              </c:ext>
            </c:extLst>
          </c:dLbls>
          <c:xVal>
            <c:numRef>
              <c:f>Sheet1!$A$2:$A$50</c:f>
              <c:numCache>
                <c:formatCode>General</c:formatCode>
                <c:ptCount val="49"/>
                <c:pt idx="0">
                  <c:v>0.35859015489192997</c:v>
                </c:pt>
                <c:pt idx="1">
                  <c:v>0.28333992650001033</c:v>
                </c:pt>
                <c:pt idx="2">
                  <c:v>0.29342824352517333</c:v>
                </c:pt>
                <c:pt idx="3">
                  <c:v>0.3767079555953935</c:v>
                </c:pt>
                <c:pt idx="4">
                  <c:v>0.35576941510982935</c:v>
                </c:pt>
                <c:pt idx="5">
                  <c:v>0.33458705342225908</c:v>
                </c:pt>
                <c:pt idx="6">
                  <c:v>0.4394644526787459</c:v>
                </c:pt>
                <c:pt idx="7">
                  <c:v>0.36506810261934425</c:v>
                </c:pt>
                <c:pt idx="8">
                  <c:v>0.34846938884292439</c:v>
                </c:pt>
                <c:pt idx="9">
                  <c:v>0.38539975959105144</c:v>
                </c:pt>
                <c:pt idx="10">
                  <c:v>0.3543668689582149</c:v>
                </c:pt>
                <c:pt idx="11">
                  <c:v>0.37943822331480437</c:v>
                </c:pt>
              </c:numCache>
            </c:numRef>
          </c:xVal>
          <c:yVal>
            <c:numRef>
              <c:f>Sheet1!$B$2:$B$50</c:f>
              <c:numCache>
                <c:formatCode>General</c:formatCode>
                <c:ptCount val="49"/>
                <c:pt idx="0">
                  <c:v>5592.9191919191917</c:v>
                </c:pt>
                <c:pt idx="1">
                  <c:v>1875.4545454545455</c:v>
                </c:pt>
                <c:pt idx="2">
                  <c:v>1048.1805555555557</c:v>
                </c:pt>
                <c:pt idx="3">
                  <c:v>5233.26</c:v>
                </c:pt>
                <c:pt idx="4">
                  <c:v>12126.54</c:v>
                </c:pt>
                <c:pt idx="5">
                  <c:v>2844.2033898305085</c:v>
                </c:pt>
                <c:pt idx="6">
                  <c:v>4225.3</c:v>
                </c:pt>
                <c:pt idx="7">
                  <c:v>2343.6853932584268</c:v>
                </c:pt>
                <c:pt idx="8">
                  <c:v>3179.5444444444443</c:v>
                </c:pt>
                <c:pt idx="9">
                  <c:v>2054.3978494623657</c:v>
                </c:pt>
                <c:pt idx="10">
                  <c:v>6490.878787878788</c:v>
                </c:pt>
                <c:pt idx="11">
                  <c:v>3185.806818181818</c:v>
                </c:pt>
              </c:numCache>
            </c:numRef>
          </c:yVal>
          <c:bubbleSize>
            <c:numRef>
              <c:f>Sheet1!$C$2:$C$50</c:f>
              <c:numCache>
                <c:formatCode>General</c:formatCode>
                <c:ptCount val="49"/>
                <c:pt idx="0">
                  <c:v>341488.45175624354</c:v>
                </c:pt>
                <c:pt idx="1">
                  <c:v>113728.4408946522</c:v>
                </c:pt>
                <c:pt idx="2">
                  <c:v>51273.33066288336</c:v>
                </c:pt>
                <c:pt idx="3">
                  <c:v>313639.35810585105</c:v>
                </c:pt>
                <c:pt idx="4">
                  <c:v>751181.53431673557</c:v>
                </c:pt>
                <c:pt idx="5">
                  <c:v>107366.93821088226</c:v>
                </c:pt>
                <c:pt idx="6">
                  <c:v>204960.36185450436</c:v>
                </c:pt>
                <c:pt idx="7">
                  <c:v>127345.36020272713</c:v>
                </c:pt>
                <c:pt idx="8">
                  <c:v>179270.52707509385</c:v>
                </c:pt>
                <c:pt idx="9">
                  <c:v>112908.5647425897</c:v>
                </c:pt>
                <c:pt idx="10">
                  <c:v>398924.91645005572</c:v>
                </c:pt>
                <c:pt idx="11">
                  <c:v>167283.76409179933</c:v>
                </c:pt>
              </c:numCache>
            </c:numRef>
          </c:bubbleSize>
          <c:bubble3D val="0"/>
          <c:extLst>
            <c:ext xmlns:c15="http://schemas.microsoft.com/office/drawing/2012/chart" uri="{02D57815-91ED-43cb-92C2-25804820EDAC}">
              <c15:datalabelsRange>
                <c15:f>Sheet1!$E$2:$E$50</c15:f>
                <c15:dlblRangeCache>
                  <c:ptCount val="49"/>
                  <c:pt idx="0">
                    <c:v>Findus Merluzzo Altro Findus Fish Bar 245GR</c:v>
                  </c:pt>
                  <c:pt idx="1">
                    <c:v>Findus Merluzzo D Alaska Chips Findus Big Burger 227GR</c:v>
                  </c:pt>
                  <c:pt idx="2">
                    <c:v>Findus Merluzzo D Alaska Standard Findus Big Burger 227GR</c:v>
                  </c:pt>
                  <c:pt idx="3">
                    <c:v>Findus Merluzzo E Spinaci Filetto Findus Croccole 300GR</c:v>
                  </c:pt>
                  <c:pt idx="4">
                    <c:v>Findus Merluzzo Filetto Findus Croccole 300GR</c:v>
                  </c:pt>
                  <c:pt idx="5">
                    <c:v>Findus Merluzzo Filetto Findus Croccole 600GR</c:v>
                  </c:pt>
                  <c:pt idx="6">
                    <c:v>Findus Merluzzo Filetto Findus Fish &amp; Crock 250GR</c:v>
                  </c:pt>
                  <c:pt idx="7">
                    <c:v>Findus Merluzzo Filetto Findus Fish Bar 240GR</c:v>
                  </c:pt>
                  <c:pt idx="8">
                    <c:v>Findus Merluzzo Semi Filetto Findus Croccole 300GR</c:v>
                  </c:pt>
                  <c:pt idx="9">
                    <c:v>Findus Merluzzo Senza Glutine Filetto Findus Croccole 250GR</c:v>
                  </c:pt>
                  <c:pt idx="10">
                    <c:v>Findus Platessa Filetto Findus Platessa 250GR</c:v>
                  </c:pt>
                  <c:pt idx="11">
                    <c:v>Findus Salmone Altro Findus Fish Bar 220GR</c:v>
                  </c:pt>
                </c15:dlblRangeCache>
              </c15:datalabelsRange>
            </c:ext>
            <c:ext xmlns:c16="http://schemas.microsoft.com/office/drawing/2014/chart" uri="{C3380CC4-5D6E-409C-BE32-E72D297353CC}">
              <c16:uniqueId val="{0000003A-BFDA-4C69-8E79-A083B7EFBA29}"/>
            </c:ext>
          </c:extLst>
        </c:ser>
        <c:dLbls>
          <c:showLegendKey val="0"/>
          <c:showVal val="0"/>
          <c:showCatName val="0"/>
          <c:showSerName val="0"/>
          <c:showPercent val="0"/>
          <c:showBubbleSize val="0"/>
        </c:dLbls>
        <c:bubbleScale val="100"/>
        <c:showNegBubbles val="0"/>
        <c:axId val="1888455568"/>
        <c:axId val="2038086528"/>
      </c:bubbleChart>
      <c:valAx>
        <c:axId val="1888455568"/>
        <c:scaling>
          <c:orientation val="minMax"/>
        </c:scaling>
        <c:delete val="0"/>
        <c:axPos val="b"/>
        <c:title>
          <c:tx>
            <c:rich>
              <a:bodyPr/>
              <a:lstStyle/>
              <a:p>
                <a:pPr>
                  <a:defRPr sz="800" b="0">
                    <a:solidFill>
                      <a:schemeClr val="tx2"/>
                    </a:solidFill>
                    <a:latin typeface="Nexa Bold" panose="00000800000000000000" pitchFamily="2" charset="0"/>
                  </a:defRPr>
                </a:pPr>
                <a:r>
                  <a:rPr lang="en-GB" sz="800" b="0">
                    <a:solidFill>
                      <a:schemeClr val="tx2"/>
                    </a:solidFill>
                    <a:latin typeface="Nexa Bold" panose="00000800000000000000" pitchFamily="2" charset="0"/>
                  </a:rPr>
                  <a:t>Trade Margin</a:t>
                </a:r>
              </a:p>
            </c:rich>
          </c:tx>
          <c:layout>
            <c:manualLayout>
              <c:xMode val="edge"/>
              <c:yMode val="edge"/>
              <c:x val="0.88179061728395058"/>
              <c:y val="0.93611703640795996"/>
            </c:manualLayout>
          </c:layout>
          <c:overlay val="0"/>
        </c:title>
        <c:numFmt formatCode="#,##0%" sourceLinked="0"/>
        <c:majorTickMark val="none"/>
        <c:minorTickMark val="none"/>
        <c:tickLblPos val="nextTo"/>
        <c:spPr>
          <a:noFill/>
          <a:ln w="9525" cap="flat" cmpd="sng" algn="ctr">
            <a:solidFill>
              <a:schemeClr val="bg2"/>
            </a:solidFill>
            <a:round/>
          </a:ln>
          <a:effectLst/>
        </c:spPr>
        <c:txPr>
          <a:bodyPr rot="-60000000" vert="horz"/>
          <a:lstStyle/>
          <a:p>
            <a:pPr>
              <a:defRPr/>
            </a:pPr>
            <a:endParaRPr lang="en-CH"/>
          </a:p>
        </c:txPr>
        <c:crossAx val="2038086528"/>
        <c:crosses val="autoZero"/>
        <c:crossBetween val="midCat"/>
        <c:majorUnit val="5.000000000000001E-2"/>
      </c:valAx>
      <c:valAx>
        <c:axId val="2038086528"/>
        <c:scaling>
          <c:orientation val="minMax"/>
        </c:scaling>
        <c:delete val="0"/>
        <c:axPos val="l"/>
        <c:numFmt formatCode="General" sourceLinked="1"/>
        <c:majorTickMark val="none"/>
        <c:minorTickMark val="none"/>
        <c:tickLblPos val="nextTo"/>
        <c:spPr>
          <a:noFill/>
          <a:ln w="9525" cap="flat" cmpd="sng" algn="ctr">
            <a:solidFill>
              <a:schemeClr val="bg2"/>
            </a:solidFill>
            <a:round/>
          </a:ln>
          <a:effectLst/>
        </c:spPr>
        <c:txPr>
          <a:bodyPr rot="-60000000" vert="horz"/>
          <a:lstStyle/>
          <a:p>
            <a:pPr>
              <a:defRPr/>
            </a:pPr>
            <a:endParaRPr lang="en-CH"/>
          </a:p>
        </c:txPr>
        <c:crossAx val="1888455568"/>
        <c:crossesAt val="0"/>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a:latin typeface="Nexa Book" panose="00000400000000000000" pitchFamily="2" charset="0"/>
        </a:defRPr>
      </a:pPr>
      <a:endParaRPr lang="en-CH"/>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2077386189843167"/>
          <c:y val="2.1518383347152597E-2"/>
          <c:w val="0.83615888760500756"/>
          <c:h val="0.91747348995938804"/>
        </c:manualLayout>
      </c:layout>
      <c:bubbleChart>
        <c:varyColors val="0"/>
        <c:ser>
          <c:idx val="0"/>
          <c:order val="0"/>
          <c:tx>
            <c:strRef>
              <c:f>Sheet1!$B$1</c:f>
              <c:strCache>
                <c:ptCount val="1"/>
                <c:pt idx="0">
                  <c:v>Value RoS</c:v>
                </c:pt>
              </c:strCache>
            </c:strRef>
          </c:tx>
          <c:spPr>
            <a:solidFill>
              <a:schemeClr val="accent2">
                <a:lumMod val="60000"/>
                <a:lumOff val="40000"/>
              </a:schemeClr>
            </a:solidFill>
            <a:ln>
              <a:solidFill>
                <a:schemeClr val="bg1"/>
              </a:solidFill>
            </a:ln>
            <a:effectLst/>
          </c:spPr>
          <c:invertIfNegative val="0"/>
          <c:dPt>
            <c:idx val="0"/>
            <c:invertIfNegative val="0"/>
            <c:bubble3D val="0"/>
            <c:extLst>
              <c:ext xmlns:c16="http://schemas.microsoft.com/office/drawing/2014/chart" uri="{C3380CC4-5D6E-409C-BE32-E72D297353CC}">
                <c16:uniqueId val="{00000000-FF3F-4C73-9960-6C006477A669}"/>
              </c:ext>
            </c:extLst>
          </c:dPt>
          <c:dPt>
            <c:idx val="1"/>
            <c:invertIfNegative val="0"/>
            <c:bubble3D val="0"/>
            <c:extLst>
              <c:ext xmlns:c16="http://schemas.microsoft.com/office/drawing/2014/chart" uri="{C3380CC4-5D6E-409C-BE32-E72D297353CC}">
                <c16:uniqueId val="{00000001-FF3F-4C73-9960-6C006477A669}"/>
              </c:ext>
            </c:extLst>
          </c:dPt>
          <c:dPt>
            <c:idx val="2"/>
            <c:invertIfNegative val="0"/>
            <c:bubble3D val="0"/>
            <c:extLst>
              <c:ext xmlns:c16="http://schemas.microsoft.com/office/drawing/2014/chart" uri="{C3380CC4-5D6E-409C-BE32-E72D297353CC}">
                <c16:uniqueId val="{00000002-FF3F-4C73-9960-6C006477A669}"/>
              </c:ext>
            </c:extLst>
          </c:dPt>
          <c:dPt>
            <c:idx val="3"/>
            <c:invertIfNegative val="0"/>
            <c:bubble3D val="0"/>
            <c:extLst>
              <c:ext xmlns:c16="http://schemas.microsoft.com/office/drawing/2014/chart" uri="{C3380CC4-5D6E-409C-BE32-E72D297353CC}">
                <c16:uniqueId val="{00000003-FF3F-4C73-9960-6C006477A669}"/>
              </c:ext>
            </c:extLst>
          </c:dPt>
          <c:dPt>
            <c:idx val="4"/>
            <c:invertIfNegative val="0"/>
            <c:bubble3D val="0"/>
            <c:extLst>
              <c:ext xmlns:c16="http://schemas.microsoft.com/office/drawing/2014/chart" uri="{C3380CC4-5D6E-409C-BE32-E72D297353CC}">
                <c16:uniqueId val="{00000004-FF3F-4C73-9960-6C006477A669}"/>
              </c:ext>
            </c:extLst>
          </c:dPt>
          <c:dPt>
            <c:idx val="5"/>
            <c:invertIfNegative val="0"/>
            <c:bubble3D val="0"/>
            <c:extLst>
              <c:ext xmlns:c16="http://schemas.microsoft.com/office/drawing/2014/chart" uri="{C3380CC4-5D6E-409C-BE32-E72D297353CC}">
                <c16:uniqueId val="{00000005-FF3F-4C73-9960-6C006477A669}"/>
              </c:ext>
            </c:extLst>
          </c:dPt>
          <c:dPt>
            <c:idx val="6"/>
            <c:invertIfNegative val="0"/>
            <c:bubble3D val="0"/>
            <c:extLst>
              <c:ext xmlns:c16="http://schemas.microsoft.com/office/drawing/2014/chart" uri="{C3380CC4-5D6E-409C-BE32-E72D297353CC}">
                <c16:uniqueId val="{00000006-FF3F-4C73-9960-6C006477A669}"/>
              </c:ext>
            </c:extLst>
          </c:dPt>
          <c:dPt>
            <c:idx val="7"/>
            <c:invertIfNegative val="0"/>
            <c:bubble3D val="0"/>
            <c:extLst>
              <c:ext xmlns:c16="http://schemas.microsoft.com/office/drawing/2014/chart" uri="{C3380CC4-5D6E-409C-BE32-E72D297353CC}">
                <c16:uniqueId val="{00000007-FF3F-4C73-9960-6C006477A669}"/>
              </c:ext>
            </c:extLst>
          </c:dPt>
          <c:dPt>
            <c:idx val="9"/>
            <c:invertIfNegative val="0"/>
            <c:bubble3D val="0"/>
            <c:extLst>
              <c:ext xmlns:c16="http://schemas.microsoft.com/office/drawing/2014/chart" uri="{C3380CC4-5D6E-409C-BE32-E72D297353CC}">
                <c16:uniqueId val="{00000008-FF3F-4C73-9960-6C006477A669}"/>
              </c:ext>
            </c:extLst>
          </c:dPt>
          <c:dPt>
            <c:idx val="10"/>
            <c:invertIfNegative val="0"/>
            <c:bubble3D val="0"/>
            <c:extLst>
              <c:ext xmlns:c16="http://schemas.microsoft.com/office/drawing/2014/chart" uri="{C3380CC4-5D6E-409C-BE32-E72D297353CC}">
                <c16:uniqueId val="{00000009-FF3F-4C73-9960-6C006477A669}"/>
              </c:ext>
            </c:extLst>
          </c:dPt>
          <c:dLbls>
            <c:dLbl>
              <c:idx val="0"/>
              <c:tx>
                <c:rich>
                  <a:bodyPr/>
                  <a:lstStyle/>
                  <a:p>
                    <a:pPr>
                      <a:defRPr/>
                    </a:pPr>
                    <a:fld id="{8E2C6C6C-FFA6-44EF-AFC4-1339AE7A00AB}" type="CELLRANGE">
                      <a:rPr lang="en-US"/>
                      <a:pPr>
                        <a:defRPr/>
                      </a:pPr>
                      <a:t>[CELLRANGE]</a:t>
                    </a:fld>
                    <a:endParaRPr lang="en-US"/>
                  </a:p>
                </c:rich>
              </c:tx>
              <c:spPr>
                <a:noFill/>
                <a:ln>
                  <a:noFill/>
                </a:ln>
                <a:effectLst/>
              </c:spPr>
              <c:dLblPos val="ctr"/>
              <c:showLegendKey val="0"/>
              <c:showVal val="0"/>
              <c:showCatName val="0"/>
              <c:showSerName val="0"/>
              <c:showPercent val="0"/>
              <c:showBubbleSize val="0"/>
              <c:extLst>
                <c:ext xmlns:c15="http://schemas.microsoft.com/office/drawing/2012/chart" uri="{CE6537A1-D6FC-4f65-9D91-7224C49458BB}">
                  <c15:layout>
                    <c:manualLayout>
                      <c:w val="0.1751733373540548"/>
                      <c:h val="0.10737466194920803"/>
                    </c:manualLayout>
                  </c15:layout>
                  <c15:dlblFieldTable/>
                  <c15:showDataLabelsRange val="1"/>
                </c:ext>
                <c:ext xmlns:c16="http://schemas.microsoft.com/office/drawing/2014/chart" uri="{C3380CC4-5D6E-409C-BE32-E72D297353CC}">
                  <c16:uniqueId val="{00000000-FF3F-4C73-9960-6C006477A669}"/>
                </c:ext>
              </c:extLst>
            </c:dLbl>
            <c:dLbl>
              <c:idx val="1"/>
              <c:tx>
                <c:rich>
                  <a:bodyPr/>
                  <a:lstStyle/>
                  <a:p>
                    <a:pPr>
                      <a:defRPr/>
                    </a:pPr>
                    <a:fld id="{433EC077-0C9B-468F-92FE-ECF2AB928EDC}" type="CELLRANGE">
                      <a:rPr lang="en-US"/>
                      <a:pPr>
                        <a:defRPr/>
                      </a:pPr>
                      <a:t>[CELLRANGE]</a:t>
                    </a:fld>
                    <a:endParaRPr lang="en-US"/>
                  </a:p>
                </c:rich>
              </c:tx>
              <c:spPr>
                <a:noFill/>
                <a:ln>
                  <a:noFill/>
                </a:ln>
                <a:effectLst/>
              </c:spPr>
              <c:dLblPos val="ctr"/>
              <c:showLegendKey val="0"/>
              <c:showVal val="0"/>
              <c:showCatName val="0"/>
              <c:showSerName val="0"/>
              <c:showPercent val="0"/>
              <c:showBubbleSize val="0"/>
              <c:extLst>
                <c:ext xmlns:c15="http://schemas.microsoft.com/office/drawing/2012/chart" uri="{CE6537A1-D6FC-4f65-9D91-7224C49458BB}">
                  <c15:layout>
                    <c:manualLayout>
                      <c:w val="0.16926862395250195"/>
                      <c:h val="0.1192937138042138"/>
                    </c:manualLayout>
                  </c15:layout>
                  <c15:dlblFieldTable/>
                  <c15:showDataLabelsRange val="1"/>
                </c:ext>
                <c:ext xmlns:c16="http://schemas.microsoft.com/office/drawing/2014/chart" uri="{C3380CC4-5D6E-409C-BE32-E72D297353CC}">
                  <c16:uniqueId val="{00000001-FF3F-4C73-9960-6C006477A669}"/>
                </c:ext>
              </c:extLst>
            </c:dLbl>
            <c:dLbl>
              <c:idx val="2"/>
              <c:tx>
                <c:rich>
                  <a:bodyPr/>
                  <a:lstStyle/>
                  <a:p>
                    <a:pPr>
                      <a:defRPr/>
                    </a:pPr>
                    <a:fld id="{2176949C-071B-47FD-A57D-CFA7F19D0759}" type="CELLRANGE">
                      <a:rPr lang="en-US"/>
                      <a:pPr>
                        <a:defRPr/>
                      </a:pPr>
                      <a:t>[CELLRANGE]</a:t>
                    </a:fld>
                    <a:endParaRPr lang="en-US"/>
                  </a:p>
                </c:rich>
              </c:tx>
              <c:spPr>
                <a:noFill/>
                <a:ln>
                  <a:noFill/>
                </a:ln>
                <a:effectLst/>
              </c:spPr>
              <c:dLblPos val="ctr"/>
              <c:showLegendKey val="0"/>
              <c:showVal val="0"/>
              <c:showCatName val="0"/>
              <c:showSerName val="0"/>
              <c:showPercent val="0"/>
              <c:showBubbleSize val="0"/>
              <c:extLst>
                <c:ext xmlns:c15="http://schemas.microsoft.com/office/drawing/2012/chart" uri="{CE6537A1-D6FC-4f65-9D91-7224C49458BB}">
                  <c15:layout>
                    <c:manualLayout>
                      <c:w val="0.17207470440513087"/>
                      <c:h val="8.7611958217297919E-2"/>
                    </c:manualLayout>
                  </c15:layout>
                  <c15:dlblFieldTable/>
                  <c15:showDataLabelsRange val="1"/>
                </c:ext>
                <c:ext xmlns:c16="http://schemas.microsoft.com/office/drawing/2014/chart" uri="{C3380CC4-5D6E-409C-BE32-E72D297353CC}">
                  <c16:uniqueId val="{00000002-FF3F-4C73-9960-6C006477A669}"/>
                </c:ext>
              </c:extLst>
            </c:dLbl>
            <c:dLbl>
              <c:idx val="3"/>
              <c:tx>
                <c:rich>
                  <a:bodyPr/>
                  <a:lstStyle/>
                  <a:p>
                    <a:pPr>
                      <a:defRPr/>
                    </a:pPr>
                    <a:fld id="{69C555F7-AEAB-4B79-BFB1-3FD0E35096CC}" type="CELLRANGE">
                      <a:rPr lang="en-US"/>
                      <a:pPr>
                        <a:defRPr/>
                      </a:pPr>
                      <a:t>[CELLRANGE]</a:t>
                    </a:fld>
                    <a:endParaRPr lang="en-US"/>
                  </a:p>
                </c:rich>
              </c:tx>
              <c:spPr>
                <a:noFill/>
                <a:ln>
                  <a:noFill/>
                </a:ln>
                <a:effectLst/>
              </c:spPr>
              <c:dLblPos val="ctr"/>
              <c:showLegendKey val="0"/>
              <c:showVal val="0"/>
              <c:showCatName val="0"/>
              <c:showSerName val="0"/>
              <c:showPercent val="0"/>
              <c:showBubbleSize val="0"/>
              <c:extLst>
                <c:ext xmlns:c15="http://schemas.microsoft.com/office/drawing/2012/chart" uri="{CE6537A1-D6FC-4f65-9D91-7224C49458BB}">
                  <c15:layout>
                    <c:manualLayout>
                      <c:w val="0.18557158785550534"/>
                      <c:h val="6.4393026032221704E-2"/>
                    </c:manualLayout>
                  </c15:layout>
                  <c15:dlblFieldTable/>
                  <c15:showDataLabelsRange val="1"/>
                </c:ext>
                <c:ext xmlns:c16="http://schemas.microsoft.com/office/drawing/2014/chart" uri="{C3380CC4-5D6E-409C-BE32-E72D297353CC}">
                  <c16:uniqueId val="{00000003-FF3F-4C73-9960-6C006477A669}"/>
                </c:ext>
              </c:extLst>
            </c:dLbl>
            <c:dLbl>
              <c:idx val="4"/>
              <c:tx>
                <c:rich>
                  <a:bodyPr/>
                  <a:lstStyle/>
                  <a:p>
                    <a:fld id="{6155868B-190F-4F8C-8AB1-C5ADFADBAC3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layout>
                    <c:manualLayout>
                      <c:w val="0.18198115511843097"/>
                      <c:h val="7.9872314155605834E-2"/>
                    </c:manualLayout>
                  </c15:layout>
                  <c15:dlblFieldTable/>
                  <c15:showDataLabelsRange val="1"/>
                </c:ext>
                <c:ext xmlns:c16="http://schemas.microsoft.com/office/drawing/2014/chart" uri="{C3380CC4-5D6E-409C-BE32-E72D297353CC}">
                  <c16:uniqueId val="{00000004-FF3F-4C73-9960-6C006477A669}"/>
                </c:ext>
              </c:extLst>
            </c:dLbl>
            <c:dLbl>
              <c:idx val="5"/>
              <c:tx>
                <c:rich>
                  <a:bodyPr/>
                  <a:lstStyle/>
                  <a:p>
                    <a:pPr>
                      <a:defRPr/>
                    </a:pPr>
                    <a:fld id="{1ED57EBB-5C28-404B-A24D-F403F748300F}" type="CELLRANGE">
                      <a:rPr lang="en-US"/>
                      <a:pPr>
                        <a:defRPr/>
                      </a:pPr>
                      <a:t>[CELLRANGE]</a:t>
                    </a:fld>
                    <a:endParaRPr lang="en-US"/>
                  </a:p>
                </c:rich>
              </c:tx>
              <c:spPr>
                <a:noFill/>
                <a:ln>
                  <a:noFill/>
                </a:ln>
                <a:effectLst/>
              </c:spPr>
              <c:dLblPos val="ctr"/>
              <c:showLegendKey val="0"/>
              <c:showVal val="0"/>
              <c:showCatName val="0"/>
              <c:showSerName val="0"/>
              <c:showPercent val="0"/>
              <c:showBubbleSize val="0"/>
              <c:extLst>
                <c:ext xmlns:c15="http://schemas.microsoft.com/office/drawing/2012/chart" uri="{CE6537A1-D6FC-4f65-9D91-7224C49458BB}">
                  <c15:layout>
                    <c:manualLayout>
                      <c:w val="0.19053511313732086"/>
                      <c:h val="0.12027406871869481"/>
                    </c:manualLayout>
                  </c15:layout>
                  <c15:dlblFieldTable/>
                  <c15:showDataLabelsRange val="1"/>
                </c:ext>
                <c:ext xmlns:c16="http://schemas.microsoft.com/office/drawing/2014/chart" uri="{C3380CC4-5D6E-409C-BE32-E72D297353CC}">
                  <c16:uniqueId val="{00000005-FF3F-4C73-9960-6C006477A669}"/>
                </c:ext>
              </c:extLst>
            </c:dLbl>
            <c:dLbl>
              <c:idx val="6"/>
              <c:tx>
                <c:rich>
                  <a:bodyPr/>
                  <a:lstStyle/>
                  <a:p>
                    <a:pPr>
                      <a:defRPr/>
                    </a:pPr>
                    <a:fld id="{117D59FA-7C48-49A5-93CA-E5F4EB1D1763}" type="CELLRANGE">
                      <a:rPr lang="en-US"/>
                      <a:pPr>
                        <a:defRPr/>
                      </a:pPr>
                      <a:t>[CELLRANGE]</a:t>
                    </a:fld>
                    <a:endParaRPr lang="en-US"/>
                  </a:p>
                </c:rich>
              </c:tx>
              <c:spPr>
                <a:noFill/>
                <a:ln>
                  <a:noFill/>
                </a:ln>
                <a:effectLst/>
              </c:spPr>
              <c:dLblPos val="ctr"/>
              <c:showLegendKey val="0"/>
              <c:showVal val="0"/>
              <c:showCatName val="0"/>
              <c:showSerName val="0"/>
              <c:showPercent val="0"/>
              <c:showBubbleSize val="0"/>
              <c:extLst>
                <c:ext xmlns:c15="http://schemas.microsoft.com/office/drawing/2012/chart" uri="{CE6537A1-D6FC-4f65-9D91-7224C49458BB}">
                  <c15:layout>
                    <c:manualLayout>
                      <c:w val="0.16905968261343199"/>
                      <c:h val="7.1256322994645002E-2"/>
                    </c:manualLayout>
                  </c15:layout>
                  <c15:dlblFieldTable/>
                  <c15:showDataLabelsRange val="1"/>
                </c:ext>
                <c:ext xmlns:c16="http://schemas.microsoft.com/office/drawing/2014/chart" uri="{C3380CC4-5D6E-409C-BE32-E72D297353CC}">
                  <c16:uniqueId val="{00000006-FF3F-4C73-9960-6C006477A669}"/>
                </c:ext>
              </c:extLst>
            </c:dLbl>
            <c:dLbl>
              <c:idx val="7"/>
              <c:tx>
                <c:rich>
                  <a:bodyPr/>
                  <a:lstStyle/>
                  <a:p>
                    <a:fld id="{236C8D1B-1574-4FA3-B9CC-8B23D65AD5E4}" type="CELLRANGE">
                      <a:rPr lang="en-US">
                        <a:solidFill>
                          <a:schemeClr val="tx1"/>
                        </a:solidFill>
                      </a:rPr>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F3F-4C73-9960-6C006477A669}"/>
                </c:ext>
              </c:extLst>
            </c:dLbl>
            <c:dLbl>
              <c:idx val="8"/>
              <c:tx>
                <c:rich>
                  <a:bodyPr/>
                  <a:lstStyle/>
                  <a:p>
                    <a:pPr>
                      <a:defRPr/>
                    </a:pPr>
                    <a:fld id="{33E51398-C3C4-46CA-AB35-B9A0891DBFC2}" type="CELLRANGE">
                      <a:rPr lang="en-US"/>
                      <a:pPr>
                        <a:defRPr/>
                      </a:pPr>
                      <a:t>[CELLRANGE]</a:t>
                    </a:fld>
                    <a:endParaRPr lang="en-US"/>
                  </a:p>
                </c:rich>
              </c:tx>
              <c:spPr>
                <a:noFill/>
                <a:ln>
                  <a:noFill/>
                </a:ln>
                <a:effectLst/>
              </c:spPr>
              <c:dLblPos val="ctr"/>
              <c:showLegendKey val="0"/>
              <c:showVal val="0"/>
              <c:showCatName val="0"/>
              <c:showSerName val="0"/>
              <c:showPercent val="0"/>
              <c:showBubbleSize val="0"/>
              <c:extLst>
                <c:ext xmlns:c15="http://schemas.microsoft.com/office/drawing/2012/chart" uri="{CE6537A1-D6FC-4f65-9D91-7224C49458BB}">
                  <c15:layout>
                    <c:manualLayout>
                      <c:w val="0.18395337440262599"/>
                      <c:h val="6.1813144678324342E-2"/>
                    </c:manualLayout>
                  </c15:layout>
                  <c15:dlblFieldTable/>
                  <c15:showDataLabelsRange val="1"/>
                </c:ext>
                <c:ext xmlns:c16="http://schemas.microsoft.com/office/drawing/2014/chart" uri="{C3380CC4-5D6E-409C-BE32-E72D297353CC}">
                  <c16:uniqueId val="{0000000A-FF3F-4C73-9960-6C006477A669}"/>
                </c:ext>
              </c:extLst>
            </c:dLbl>
            <c:dLbl>
              <c:idx val="9"/>
              <c:tx>
                <c:rich>
                  <a:bodyPr/>
                  <a:lstStyle/>
                  <a:p>
                    <a:pPr>
                      <a:defRPr/>
                    </a:pPr>
                    <a:fld id="{9E249CA7-2DAA-4BA0-BBDD-B619D270D215}" type="CELLRANGE">
                      <a:rPr lang="en-US"/>
                      <a:pPr>
                        <a:defRPr/>
                      </a:pPr>
                      <a:t>[CELLRANGE]</a:t>
                    </a:fld>
                    <a:endParaRPr lang="en-US"/>
                  </a:p>
                </c:rich>
              </c:tx>
              <c:spPr>
                <a:noFill/>
                <a:ln>
                  <a:noFill/>
                </a:ln>
                <a:effectLst/>
              </c:spPr>
              <c:dLblPos val="ctr"/>
              <c:showLegendKey val="0"/>
              <c:showVal val="0"/>
              <c:showCatName val="0"/>
              <c:showSerName val="0"/>
              <c:showPercent val="0"/>
              <c:showBubbleSize val="0"/>
              <c:extLst>
                <c:ext xmlns:c15="http://schemas.microsoft.com/office/drawing/2012/chart" uri="{CE6537A1-D6FC-4f65-9D91-7224C49458BB}">
                  <c15:layout>
                    <c:manualLayout>
                      <c:w val="0.20543884518970126"/>
                      <c:h val="6.8676441640747654E-2"/>
                    </c:manualLayout>
                  </c15:layout>
                  <c15:dlblFieldTable/>
                  <c15:showDataLabelsRange val="1"/>
                </c:ext>
                <c:ext xmlns:c16="http://schemas.microsoft.com/office/drawing/2014/chart" uri="{C3380CC4-5D6E-409C-BE32-E72D297353CC}">
                  <c16:uniqueId val="{00000008-FF3F-4C73-9960-6C006477A669}"/>
                </c:ext>
              </c:extLst>
            </c:dLbl>
            <c:dLbl>
              <c:idx val="10"/>
              <c:tx>
                <c:rich>
                  <a:bodyPr/>
                  <a:lstStyle/>
                  <a:p>
                    <a:fld id="{D2849171-4207-4A54-B693-468AB7B33615}" type="CELLRANGE">
                      <a:rPr lang="en-US">
                        <a:solidFill>
                          <a:schemeClr val="tx1"/>
                        </a:solidFill>
                      </a:rPr>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layout>
                    <c:manualLayout>
                      <c:w val="0.16609867051335692"/>
                      <c:h val="7.9872314155605834E-2"/>
                    </c:manualLayout>
                  </c15:layout>
                  <c15:dlblFieldTable/>
                  <c15:showDataLabelsRange val="1"/>
                </c:ext>
                <c:ext xmlns:c16="http://schemas.microsoft.com/office/drawing/2014/chart" uri="{C3380CC4-5D6E-409C-BE32-E72D297353CC}">
                  <c16:uniqueId val="{00000009-FF3F-4C73-9960-6C006477A669}"/>
                </c:ext>
              </c:extLst>
            </c:dLbl>
            <c:dLbl>
              <c:idx val="11"/>
              <c:tx>
                <c:rich>
                  <a:bodyPr/>
                  <a:lstStyle/>
                  <a:p>
                    <a:pPr>
                      <a:defRPr/>
                    </a:pPr>
                    <a:fld id="{C11C85B5-4290-4EA8-BEA8-57C14979084E}" type="CELLRANGE">
                      <a:rPr lang="en-US"/>
                      <a:pPr>
                        <a:defRPr/>
                      </a:pPr>
                      <a:t>[CELLRANGE]</a:t>
                    </a:fld>
                    <a:endParaRPr lang="en-US"/>
                  </a:p>
                </c:rich>
              </c:tx>
              <c:spPr>
                <a:noFill/>
                <a:ln>
                  <a:noFill/>
                </a:ln>
                <a:effectLst/>
              </c:spPr>
              <c:dLblPos val="ctr"/>
              <c:showLegendKey val="0"/>
              <c:showVal val="0"/>
              <c:showCatName val="0"/>
              <c:showSerName val="0"/>
              <c:showPercent val="0"/>
              <c:showBubbleSize val="0"/>
              <c:extLst>
                <c:ext xmlns:c15="http://schemas.microsoft.com/office/drawing/2012/chart" uri="{CE6537A1-D6FC-4f65-9D91-7224C49458BB}">
                  <c15:layout>
                    <c:manualLayout>
                      <c:w val="0.13117344191127833"/>
                      <c:h val="9.9635017887515942E-2"/>
                    </c:manualLayout>
                  </c15:layout>
                  <c15:dlblFieldTable/>
                  <c15:showDataLabelsRange val="1"/>
                </c:ext>
                <c:ext xmlns:c16="http://schemas.microsoft.com/office/drawing/2014/chart" uri="{C3380CC4-5D6E-409C-BE32-E72D297353CC}">
                  <c16:uniqueId val="{0000000B-FF3F-4C73-9960-6C006477A669}"/>
                </c:ext>
              </c:extLst>
            </c:dLbl>
            <c:dLbl>
              <c:idx val="12"/>
              <c:tx>
                <c:rich>
                  <a:bodyPr/>
                  <a:lstStyle/>
                  <a:p>
                    <a:fld id="{E85A0F66-9889-4CAB-94C6-FB64AF6161C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C-FF3F-4C73-9960-6C006477A669}"/>
                </c:ext>
              </c:extLst>
            </c:dLbl>
            <c:dLbl>
              <c:idx val="13"/>
              <c:tx>
                <c:rich>
                  <a:bodyPr/>
                  <a:lstStyle/>
                  <a:p>
                    <a:fld id="{0F4E7557-90C1-4496-A985-BAA934CED2A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D-FF3F-4C73-9960-6C006477A669}"/>
                </c:ext>
              </c:extLst>
            </c:dLbl>
            <c:dLbl>
              <c:idx val="14"/>
              <c:tx>
                <c:rich>
                  <a:bodyPr/>
                  <a:lstStyle/>
                  <a:p>
                    <a:fld id="{1A920FCE-4AEF-4DB2-BD77-6FABF447241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E-FF3F-4C73-9960-6C006477A669}"/>
                </c:ext>
              </c:extLst>
            </c:dLbl>
            <c:dLbl>
              <c:idx val="15"/>
              <c:tx>
                <c:rich>
                  <a:bodyPr/>
                  <a:lstStyle/>
                  <a:p>
                    <a:pPr>
                      <a:defRPr/>
                    </a:pPr>
                    <a:fld id="{4334CA7D-D680-4F9B-B20F-03F3B36519E1}" type="CELLRANGE">
                      <a:rPr lang="en-US"/>
                      <a:pPr>
                        <a:defRPr/>
                      </a:pPr>
                      <a:t>[CELLRANGE]</a:t>
                    </a:fld>
                    <a:endParaRPr lang="en-US"/>
                  </a:p>
                </c:rich>
              </c:tx>
              <c:spPr>
                <a:noFill/>
                <a:ln>
                  <a:noFill/>
                </a:ln>
                <a:effectLst/>
              </c:spPr>
              <c:dLblPos val="ctr"/>
              <c:showLegendKey val="0"/>
              <c:showVal val="0"/>
              <c:showCatName val="0"/>
              <c:showSerName val="0"/>
              <c:showPercent val="0"/>
              <c:showBubbleSize val="0"/>
              <c:extLst>
                <c:ext xmlns:c15="http://schemas.microsoft.com/office/drawing/2012/chart" uri="{CE6537A1-D6FC-4f65-9D91-7224C49458BB}">
                  <c15:layout>
                    <c:manualLayout>
                      <c:w val="0.10125082233887424"/>
                      <c:h val="9.705513653361858E-2"/>
                    </c:manualLayout>
                  </c15:layout>
                  <c15:dlblFieldTable/>
                  <c15:showDataLabelsRange val="1"/>
                </c:ext>
                <c:ext xmlns:c16="http://schemas.microsoft.com/office/drawing/2014/chart" uri="{C3380CC4-5D6E-409C-BE32-E72D297353CC}">
                  <c16:uniqueId val="{0000000F-FF3F-4C73-9960-6C006477A669}"/>
                </c:ext>
              </c:extLst>
            </c:dLbl>
            <c:dLbl>
              <c:idx val="16"/>
              <c:tx>
                <c:rich>
                  <a:bodyPr/>
                  <a:lstStyle/>
                  <a:p>
                    <a:pPr>
                      <a:defRPr/>
                    </a:pPr>
                    <a:fld id="{F47B003E-0D49-44BB-90BE-7F89BED0D573}" type="CELLRANGE">
                      <a:rPr lang="en-US"/>
                      <a:pPr>
                        <a:defRPr/>
                      </a:pPr>
                      <a:t>[CELLRANGE]</a:t>
                    </a:fld>
                    <a:endParaRPr lang="en-US"/>
                  </a:p>
                </c:rich>
              </c:tx>
              <c:spPr>
                <a:noFill/>
                <a:ln>
                  <a:noFill/>
                </a:ln>
                <a:effectLst/>
              </c:spPr>
              <c:dLblPos val="ctr"/>
              <c:showLegendKey val="0"/>
              <c:showVal val="0"/>
              <c:showCatName val="0"/>
              <c:showSerName val="0"/>
              <c:showPercent val="0"/>
              <c:showBubbleSize val="0"/>
              <c:extLst>
                <c:ext xmlns:c15="http://schemas.microsoft.com/office/drawing/2012/chart" uri="{CE6537A1-D6FC-4f65-9D91-7224C49458BB}">
                  <c15:layout>
                    <c:manualLayout>
                      <c:w val="0.10683653204055261"/>
                      <c:h val="0.10995454330310539"/>
                    </c:manualLayout>
                  </c15:layout>
                  <c15:dlblFieldTable/>
                  <c15:showDataLabelsRange val="1"/>
                </c:ext>
                <c:ext xmlns:c16="http://schemas.microsoft.com/office/drawing/2014/chart" uri="{C3380CC4-5D6E-409C-BE32-E72D297353CC}">
                  <c16:uniqueId val="{00000010-FF3F-4C73-9960-6C006477A669}"/>
                </c:ext>
              </c:extLst>
            </c:dLbl>
            <c:dLbl>
              <c:idx val="17"/>
              <c:tx>
                <c:rich>
                  <a:bodyPr/>
                  <a:lstStyle/>
                  <a:p>
                    <a:pPr>
                      <a:defRPr/>
                    </a:pPr>
                    <a:fld id="{290D84D7-50ED-4CF7-B649-6E3BD4805C55}" type="CELLRANGE">
                      <a:rPr lang="en-US"/>
                      <a:pPr>
                        <a:defRPr/>
                      </a:pPr>
                      <a:t>[CELLRANGE]</a:t>
                    </a:fld>
                    <a:endParaRPr lang="en-US"/>
                  </a:p>
                </c:rich>
              </c:tx>
              <c:spPr>
                <a:noFill/>
                <a:ln>
                  <a:noFill/>
                </a:ln>
                <a:effectLst/>
              </c:spPr>
              <c:dLblPos val="ctr"/>
              <c:showLegendKey val="0"/>
              <c:showVal val="0"/>
              <c:showCatName val="0"/>
              <c:showSerName val="0"/>
              <c:showPercent val="0"/>
              <c:showBubbleSize val="0"/>
              <c:extLst>
                <c:ext xmlns:c15="http://schemas.microsoft.com/office/drawing/2012/chart" uri="{CE6537A1-D6FC-4f65-9D91-7224C49458BB}">
                  <c15:layout>
                    <c:manualLayout>
                      <c:w val="8.983214818011119E-2"/>
                      <c:h val="0.12543383142648953"/>
                    </c:manualLayout>
                  </c15:layout>
                  <c15:dlblFieldTable/>
                  <c15:showDataLabelsRange val="1"/>
                </c:ext>
                <c:ext xmlns:c16="http://schemas.microsoft.com/office/drawing/2014/chart" uri="{C3380CC4-5D6E-409C-BE32-E72D297353CC}">
                  <c16:uniqueId val="{00000011-FF3F-4C73-9960-6C006477A669}"/>
                </c:ext>
              </c:extLst>
            </c:dLbl>
            <c:dLbl>
              <c:idx val="18"/>
              <c:tx>
                <c:rich>
                  <a:bodyPr/>
                  <a:lstStyle/>
                  <a:p>
                    <a:pPr>
                      <a:defRPr/>
                    </a:pPr>
                    <a:fld id="{B3F43FD5-1FE7-4BDC-89A4-6D6CAF2F6285}" type="CELLRANGE">
                      <a:rPr lang="en-US"/>
                      <a:pPr>
                        <a:defRPr/>
                      </a:pPr>
                      <a:t>[CELLRANGE]</a:t>
                    </a:fld>
                    <a:endParaRPr lang="en-US"/>
                  </a:p>
                </c:rich>
              </c:tx>
              <c:spPr>
                <a:noFill/>
                <a:ln>
                  <a:noFill/>
                </a:ln>
                <a:effectLst/>
              </c:spPr>
              <c:dLblPos val="ctr"/>
              <c:showLegendKey val="0"/>
              <c:showVal val="0"/>
              <c:showCatName val="0"/>
              <c:showSerName val="0"/>
              <c:showPercent val="0"/>
              <c:showBubbleSize val="0"/>
              <c:extLst>
                <c:ext xmlns:c15="http://schemas.microsoft.com/office/drawing/2012/chart" uri="{CE6537A1-D6FC-4f65-9D91-7224C49458BB}">
                  <c15:layout>
                    <c:manualLayout>
                      <c:w val="7.9054088614900792E-2"/>
                      <c:h val="0.10995454330310539"/>
                    </c:manualLayout>
                  </c15:layout>
                  <c15:dlblFieldTable/>
                  <c15:showDataLabelsRange val="1"/>
                </c:ext>
                <c:ext xmlns:c16="http://schemas.microsoft.com/office/drawing/2014/chart" uri="{C3380CC4-5D6E-409C-BE32-E72D297353CC}">
                  <c16:uniqueId val="{00000012-FF3F-4C73-9960-6C006477A669}"/>
                </c:ext>
              </c:extLst>
            </c:dLbl>
            <c:dLbl>
              <c:idx val="19"/>
              <c:tx>
                <c:rich>
                  <a:bodyPr/>
                  <a:lstStyle/>
                  <a:p>
                    <a:pPr>
                      <a:defRPr/>
                    </a:pPr>
                    <a:fld id="{796999C4-53F2-4E5C-999C-E3357A15D025}" type="CELLRANGE">
                      <a:rPr lang="en-US"/>
                      <a:pPr>
                        <a:defRPr/>
                      </a:pPr>
                      <a:t>[CELLRANGE]</a:t>
                    </a:fld>
                    <a:endParaRPr lang="en-US"/>
                  </a:p>
                </c:rich>
              </c:tx>
              <c:spPr>
                <a:noFill/>
                <a:ln>
                  <a:noFill/>
                </a:ln>
                <a:effectLst/>
              </c:spPr>
              <c:dLblPos val="ctr"/>
              <c:showLegendKey val="0"/>
              <c:showVal val="0"/>
              <c:showCatName val="0"/>
              <c:showSerName val="0"/>
              <c:showPercent val="0"/>
              <c:showBubbleSize val="0"/>
              <c:extLst>
                <c:ext xmlns:c15="http://schemas.microsoft.com/office/drawing/2012/chart" uri="{CE6537A1-D6FC-4f65-9D91-7224C49458BB}">
                  <c15:layout>
                    <c:manualLayout>
                      <c:w val="9.9508800198511757E-2"/>
                      <c:h val="9.9635017887515942E-2"/>
                    </c:manualLayout>
                  </c15:layout>
                  <c15:dlblFieldTable/>
                  <c15:showDataLabelsRange val="1"/>
                </c:ext>
                <c:ext xmlns:c16="http://schemas.microsoft.com/office/drawing/2014/chart" uri="{C3380CC4-5D6E-409C-BE32-E72D297353CC}">
                  <c16:uniqueId val="{00000013-FF3F-4C73-9960-6C006477A669}"/>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DataLabelsRange val="1"/>
                <c15:showLeaderLines val="1"/>
                <c15:leaderLines>
                  <c:spPr>
                    <a:ln w="9525" cap="flat" cmpd="sng" algn="ctr">
                      <a:solidFill>
                        <a:schemeClr val="tx1">
                          <a:lumMod val="35000"/>
                          <a:lumOff val="65000"/>
                        </a:schemeClr>
                      </a:solidFill>
                      <a:round/>
                    </a:ln>
                    <a:effectLst/>
                  </c:spPr>
                </c15:leaderLines>
              </c:ext>
            </c:extLst>
          </c:dLbls>
          <c:xVal>
            <c:numRef>
              <c:f>Sheet1!$A$2:$A$13</c:f>
              <c:numCache>
                <c:formatCode>0.0%</c:formatCode>
                <c:ptCount val="12"/>
                <c:pt idx="0">
                  <c:v>0.96640114543670197</c:v>
                </c:pt>
                <c:pt idx="1">
                  <c:v>0.31760379459836346</c:v>
                </c:pt>
                <c:pt idx="2">
                  <c:v>0.97270363436954754</c:v>
                </c:pt>
                <c:pt idx="3">
                  <c:v>0.81012779287138692</c:v>
                </c:pt>
                <c:pt idx="4">
                  <c:v>0.2420021307294101</c:v>
                </c:pt>
                <c:pt idx="5">
                  <c:v>0.76993063254332916</c:v>
                </c:pt>
                <c:pt idx="6">
                  <c:v>0.79031018568390732</c:v>
                </c:pt>
                <c:pt idx="7">
                  <c:v>0.66343657305424619</c:v>
                </c:pt>
                <c:pt idx="8">
                  <c:v>0.65719833680962292</c:v>
                </c:pt>
                <c:pt idx="9">
                  <c:v>0.68021394660792456</c:v>
                </c:pt>
                <c:pt idx="10">
                  <c:v>0.60950693801799749</c:v>
                </c:pt>
                <c:pt idx="11">
                  <c:v>0.64559371129998133</c:v>
                </c:pt>
              </c:numCache>
            </c:numRef>
          </c:xVal>
          <c:yVal>
            <c:numRef>
              <c:f>Sheet1!$B$2:$B$13</c:f>
              <c:numCache>
                <c:formatCode>_(* #,##0.00_);_(* \(#,##0.00\);_(* "-"??_);_(@_)</c:formatCode>
                <c:ptCount val="12"/>
                <c:pt idx="0">
                  <c:v>43765.780079748765</c:v>
                </c:pt>
                <c:pt idx="1">
                  <c:v>31260.016942036742</c:v>
                </c:pt>
                <c:pt idx="2">
                  <c:v>27269.354264510413</c:v>
                </c:pt>
                <c:pt idx="3">
                  <c:v>17950.871613052677</c:v>
                </c:pt>
                <c:pt idx="4">
                  <c:v>16695.307548831384</c:v>
                </c:pt>
                <c:pt idx="5">
                  <c:v>15916.498814340073</c:v>
                </c:pt>
                <c:pt idx="6">
                  <c:v>9178.2949674663469</c:v>
                </c:pt>
                <c:pt idx="7">
                  <c:v>6673.8859143931568</c:v>
                </c:pt>
                <c:pt idx="8">
                  <c:v>6667.0893010328191</c:v>
                </c:pt>
                <c:pt idx="9">
                  <c:v>6307.7213006235279</c:v>
                </c:pt>
                <c:pt idx="10">
                  <c:v>5716.7519886330037</c:v>
                </c:pt>
                <c:pt idx="11">
                  <c:v>4097.4686613247331</c:v>
                </c:pt>
              </c:numCache>
            </c:numRef>
          </c:yVal>
          <c:bubbleSize>
            <c:numRef>
              <c:f>Sheet1!$C$2:$C$13</c:f>
              <c:numCache>
                <c:formatCode>#,##0</c:formatCode>
                <c:ptCount val="12"/>
                <c:pt idx="0">
                  <c:v>422953</c:v>
                </c:pt>
                <c:pt idx="1">
                  <c:v>99283</c:v>
                </c:pt>
                <c:pt idx="2">
                  <c:v>265250</c:v>
                </c:pt>
                <c:pt idx="3">
                  <c:v>145425</c:v>
                </c:pt>
                <c:pt idx="4">
                  <c:v>40403</c:v>
                </c:pt>
                <c:pt idx="5">
                  <c:v>122546</c:v>
                </c:pt>
                <c:pt idx="6">
                  <c:v>72537</c:v>
                </c:pt>
                <c:pt idx="7">
                  <c:v>44277</c:v>
                </c:pt>
                <c:pt idx="8">
                  <c:v>43816</c:v>
                </c:pt>
                <c:pt idx="9">
                  <c:v>42906</c:v>
                </c:pt>
                <c:pt idx="10">
                  <c:v>34844</c:v>
                </c:pt>
                <c:pt idx="11">
                  <c:v>26453</c:v>
                </c:pt>
              </c:numCache>
            </c:numRef>
          </c:bubbleSize>
          <c:bubble3D val="0"/>
          <c:extLst>
            <c:ext xmlns:c15="http://schemas.microsoft.com/office/drawing/2012/chart" uri="{02D57815-91ED-43cb-92C2-25804820EDAC}">
              <c15:datalabelsRange>
                <c15:f>Sheet1!$E$2:$E$21</c15:f>
                <c15:dlblRangeCache>
                  <c:ptCount val="20"/>
                  <c:pt idx="0">
                    <c:v>MBY Original 12p</c:v>
                  </c:pt>
                  <c:pt idx="1">
                    <c:v>MBY Original 18p</c:v>
                  </c:pt>
                  <c:pt idx="2">
                    <c:v>MBY Original 6p</c:v>
                  </c:pt>
                  <c:pt idx="3">
                    <c:v>MBY Variety 12p</c:v>
                  </c:pt>
                  <c:pt idx="4">
                    <c:v>MBY Variety 18p</c:v>
                  </c:pt>
                  <c:pt idx="5">
                    <c:v>MBY Light 12p</c:v>
                  </c:pt>
                  <c:pt idx="6">
                    <c:v>MBY Light 6p</c:v>
                  </c:pt>
                  <c:pt idx="7">
                    <c:v>MBY Gouda 6p</c:v>
                  </c:pt>
                  <c:pt idx="8">
                    <c:v>MBY Swiss 6p</c:v>
                  </c:pt>
                  <c:pt idx="9">
                    <c:v>MBY Cheddar 6p</c:v>
                  </c:pt>
                  <c:pt idx="10">
                    <c:v>MBY Mini Roll</c:v>
                  </c:pt>
                  <c:pt idx="11">
                    <c:v>MBY 2Go</c:v>
                  </c:pt>
                </c15:dlblRangeCache>
              </c15:datalabelsRange>
            </c:ext>
            <c:ext xmlns:c16="http://schemas.microsoft.com/office/drawing/2014/chart" uri="{C3380CC4-5D6E-409C-BE32-E72D297353CC}">
              <c16:uniqueId val="{00000014-FF3F-4C73-9960-6C006477A669}"/>
            </c:ext>
          </c:extLst>
        </c:ser>
        <c:dLbls>
          <c:dLblPos val="ctr"/>
          <c:showLegendKey val="0"/>
          <c:showVal val="1"/>
          <c:showCatName val="0"/>
          <c:showSerName val="0"/>
          <c:showPercent val="0"/>
          <c:showBubbleSize val="0"/>
        </c:dLbls>
        <c:bubbleScale val="100"/>
        <c:showNegBubbles val="0"/>
        <c:axId val="1004145631"/>
        <c:axId val="1011451359"/>
      </c:bubbleChart>
      <c:valAx>
        <c:axId val="1004145631"/>
        <c:scaling>
          <c:orientation val="minMax"/>
        </c:scaling>
        <c:delete val="0"/>
        <c:axPos val="b"/>
        <c:title>
          <c:tx>
            <c:rich>
              <a:bodyPr rot="0" vert="horz"/>
              <a:lstStyle/>
              <a:p>
                <a:pPr algn="ctr" rtl="0">
                  <a:defRPr sz="800" b="0">
                    <a:solidFill>
                      <a:schemeClr val="tx2"/>
                    </a:solidFill>
                    <a:latin typeface="Nexa Bold" panose="00000800000000000000" pitchFamily="2" charset="0"/>
                  </a:defRPr>
                </a:pPr>
                <a:r>
                  <a:rPr lang="en-GB" sz="800" b="0">
                    <a:solidFill>
                      <a:schemeClr val="tx2"/>
                    </a:solidFill>
                    <a:latin typeface="Nexa Bold" panose="00000800000000000000" pitchFamily="2" charset="0"/>
                  </a:rPr>
                  <a:t>Weighted distribution</a:t>
                </a:r>
              </a:p>
            </c:rich>
          </c:tx>
          <c:layout>
            <c:manualLayout>
              <c:xMode val="edge"/>
              <c:yMode val="edge"/>
              <c:x val="0.85659597965403356"/>
              <c:y val="0.94631969882197287"/>
            </c:manualLayout>
          </c:layout>
          <c:overlay val="0"/>
          <c:spPr>
            <a:noFill/>
            <a:ln>
              <a:noFill/>
            </a:ln>
            <a:effectLst/>
          </c:spPr>
        </c:title>
        <c:numFmt formatCode="0.0%" sourceLinked="0"/>
        <c:majorTickMark val="none"/>
        <c:minorTickMark val="none"/>
        <c:tickLblPos val="nextTo"/>
        <c:spPr>
          <a:noFill/>
          <a:ln w="9525" cap="flat" cmpd="sng" algn="ctr">
            <a:solidFill>
              <a:schemeClr val="bg2"/>
            </a:solidFill>
            <a:round/>
          </a:ln>
          <a:effectLst/>
        </c:spPr>
        <c:txPr>
          <a:bodyPr rot="-60000000" vert="horz"/>
          <a:lstStyle/>
          <a:p>
            <a:pPr>
              <a:defRPr/>
            </a:pPr>
            <a:endParaRPr lang="en-CH"/>
          </a:p>
        </c:txPr>
        <c:crossAx val="1011451359"/>
        <c:crosses val="autoZero"/>
        <c:crossBetween val="midCat"/>
      </c:valAx>
      <c:valAx>
        <c:axId val="1011451359"/>
        <c:scaling>
          <c:orientation val="minMax"/>
        </c:scaling>
        <c:delete val="0"/>
        <c:axPos val="l"/>
        <c:numFmt formatCode="General" sourceLinked="0"/>
        <c:majorTickMark val="none"/>
        <c:minorTickMark val="none"/>
        <c:tickLblPos val="nextTo"/>
        <c:spPr>
          <a:noFill/>
          <a:ln w="9525" cap="flat" cmpd="sng" algn="ctr">
            <a:solidFill>
              <a:schemeClr val="bg2"/>
            </a:solidFill>
            <a:round/>
          </a:ln>
          <a:effectLst/>
        </c:spPr>
        <c:txPr>
          <a:bodyPr rot="-60000000" vert="horz"/>
          <a:lstStyle/>
          <a:p>
            <a:pPr>
              <a:defRPr/>
            </a:pPr>
            <a:endParaRPr lang="en-CH"/>
          </a:p>
        </c:txPr>
        <c:crossAx val="1004145631"/>
        <c:crosses val="autoZero"/>
        <c:crossBetween val="midCat"/>
      </c:valAx>
      <c:spPr>
        <a:noFill/>
        <a:ln>
          <a:solidFill>
            <a:schemeClr val="bg1"/>
          </a:solid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a:pPr>
      <a:endParaRPr lang="en-CH"/>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679D80-3FD9-4F8D-8F9D-355EB3FC5F56}" type="datetimeFigureOut">
              <a:rPr lang="en-CH" smtClean="0"/>
              <a:t>05/14/2025</a:t>
            </a:fld>
            <a:endParaRPr lang="en-C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B1B08CE-CB08-45D5-B113-19ECBBE6DAC5}" type="slidenum">
              <a:rPr lang="en-CH" smtClean="0"/>
              <a:t>‹#›</a:t>
            </a:fld>
            <a:endParaRPr lang="en-CH"/>
          </a:p>
        </p:txBody>
      </p:sp>
    </p:spTree>
    <p:extLst>
      <p:ext uri="{BB962C8B-B14F-4D97-AF65-F5344CB8AC3E}">
        <p14:creationId xmlns:p14="http://schemas.microsoft.com/office/powerpoint/2010/main" val="33812977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H"/>
              <a:t>DATA: Value Sales, Gross Sales, Weighted Distribution, Net Sales</a:t>
            </a:r>
          </a:p>
          <a:p>
            <a:endParaRPr lang="en-CH"/>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D6E49A8-F42B-3743-AC85-A4B30C0B6BE0}"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541662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E"/>
          </a:p>
        </p:txBody>
      </p:sp>
      <p:sp>
        <p:nvSpPr>
          <p:cNvPr id="4" name="Slide Number Placeholder 3"/>
          <p:cNvSpPr>
            <a:spLocks noGrp="1"/>
          </p:cNvSpPr>
          <p:nvPr>
            <p:ph type="sldNum" sz="quarter" idx="5"/>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51435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226115702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2.xml"/><Relationship Id="rId5" Type="http://schemas.openxmlformats.org/officeDocument/2006/relationships/image" Target="../media/image3.jpeg"/><Relationship Id="rId4" Type="http://schemas.openxmlformats.org/officeDocument/2006/relationships/image" Target="../media/image2.emf"/></Relationships>
</file>

<file path=ppt/slideLayouts/_rels/slideLayout10.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Master" Target="../slideMasters/slideMaster1.xml"/><Relationship Id="rId1" Type="http://schemas.openxmlformats.org/officeDocument/2006/relationships/tags" Target="../tags/tag11.xml"/><Relationship Id="rId4" Type="http://schemas.openxmlformats.org/officeDocument/2006/relationships/image" Target="../media/image12.emf"/></Relationships>
</file>

<file path=ppt/slideLayouts/_rels/slideLayout1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1.xml"/><Relationship Id="rId1" Type="http://schemas.openxmlformats.org/officeDocument/2006/relationships/tags" Target="../tags/tag12.xml"/><Relationship Id="rId4" Type="http://schemas.openxmlformats.org/officeDocument/2006/relationships/image" Target="../media/image13.emf"/></Relationships>
</file>

<file path=ppt/slideLayouts/_rels/slideLayout12.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Master" Target="../slideMasters/slideMaster1.xml"/><Relationship Id="rId1" Type="http://schemas.openxmlformats.org/officeDocument/2006/relationships/tags" Target="../tags/tag13.xml"/><Relationship Id="rId4" Type="http://schemas.openxmlformats.org/officeDocument/2006/relationships/image" Target="../media/image14.emf"/></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Master" Target="../slideMasters/slideMaster1.xml"/><Relationship Id="rId1" Type="http://schemas.openxmlformats.org/officeDocument/2006/relationships/tags" Target="../tags/tag14.xml"/><Relationship Id="rId4" Type="http://schemas.openxmlformats.org/officeDocument/2006/relationships/image" Target="../media/image15.emf"/></Relationships>
</file>

<file path=ppt/slideLayouts/_rels/slideLayout14.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Master" Target="../slideMasters/slideMaster1.xml"/><Relationship Id="rId1" Type="http://schemas.openxmlformats.org/officeDocument/2006/relationships/tags" Target="../tags/tag15.xml"/><Relationship Id="rId4" Type="http://schemas.openxmlformats.org/officeDocument/2006/relationships/image" Target="../media/image16.emf"/></Relationships>
</file>

<file path=ppt/slideLayouts/_rels/slideLayout15.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Master" Target="../slideMasters/slideMaster1.xml"/><Relationship Id="rId1" Type="http://schemas.openxmlformats.org/officeDocument/2006/relationships/tags" Target="../tags/tag16.xml"/><Relationship Id="rId4" Type="http://schemas.openxmlformats.org/officeDocument/2006/relationships/image" Target="../media/image17.emf"/></Relationships>
</file>

<file path=ppt/slideLayouts/_rels/slideLayout16.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Master" Target="../slideMasters/slideMaster1.xml"/><Relationship Id="rId1" Type="http://schemas.openxmlformats.org/officeDocument/2006/relationships/tags" Target="../tags/tag17.xml"/><Relationship Id="rId4" Type="http://schemas.openxmlformats.org/officeDocument/2006/relationships/image" Target="../media/image18.emf"/></Relationships>
</file>

<file path=ppt/slideLayouts/_rels/slideLayout17.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Master" Target="../slideMasters/slideMaster1.xml"/><Relationship Id="rId1" Type="http://schemas.openxmlformats.org/officeDocument/2006/relationships/tags" Target="../tags/tag18.xml"/><Relationship Id="rId4" Type="http://schemas.openxmlformats.org/officeDocument/2006/relationships/image" Target="../media/image19.emf"/></Relationships>
</file>

<file path=ppt/slideLayouts/_rels/slideLayout18.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Master" Target="../slideMasters/slideMaster1.xml"/><Relationship Id="rId1" Type="http://schemas.openxmlformats.org/officeDocument/2006/relationships/tags" Target="../tags/tag19.xml"/><Relationship Id="rId4" Type="http://schemas.openxmlformats.org/officeDocument/2006/relationships/image" Target="../media/image20.emf"/></Relationships>
</file>

<file path=ppt/slideLayouts/_rels/slideLayout19.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Master" Target="../slideMasters/slideMaster1.xml"/><Relationship Id="rId1" Type="http://schemas.openxmlformats.org/officeDocument/2006/relationships/tags" Target="../tags/tag20.xml"/><Relationship Id="rId4" Type="http://schemas.openxmlformats.org/officeDocument/2006/relationships/image" Target="../media/image21.emf"/></Relationships>
</file>

<file path=ppt/slideLayouts/_rels/slideLayout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tags" Target="../tags/tag3.xml"/><Relationship Id="rId4" Type="http://schemas.openxmlformats.org/officeDocument/2006/relationships/image" Target="../media/image4.emf"/></Relationships>
</file>

<file path=ppt/slideLayouts/_rels/slideLayout20.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Master" Target="../slideMasters/slideMaster1.xml"/><Relationship Id="rId1" Type="http://schemas.openxmlformats.org/officeDocument/2006/relationships/tags" Target="../tags/tag21.xml"/><Relationship Id="rId4" Type="http://schemas.openxmlformats.org/officeDocument/2006/relationships/image" Target="../media/image22.emf"/></Relationships>
</file>

<file path=ppt/slideLayouts/_rels/slideLayout21.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Master" Target="../slideMasters/slideMaster1.xml"/><Relationship Id="rId1" Type="http://schemas.openxmlformats.org/officeDocument/2006/relationships/tags" Target="../tags/tag22.xml"/><Relationship Id="rId4" Type="http://schemas.openxmlformats.org/officeDocument/2006/relationships/image" Target="../media/image23.emf"/></Relationships>
</file>

<file path=ppt/slideLayouts/_rels/slideLayout22.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Master" Target="../slideMasters/slideMaster1.xml"/><Relationship Id="rId1" Type="http://schemas.openxmlformats.org/officeDocument/2006/relationships/tags" Target="../tags/tag23.xml"/><Relationship Id="rId4" Type="http://schemas.openxmlformats.org/officeDocument/2006/relationships/image" Target="../media/image24.emf"/></Relationships>
</file>

<file path=ppt/slideLayouts/_rels/slideLayout23.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Master" Target="../slideMasters/slideMaster1.xml"/><Relationship Id="rId1" Type="http://schemas.openxmlformats.org/officeDocument/2006/relationships/tags" Target="../tags/tag24.xml"/><Relationship Id="rId4" Type="http://schemas.openxmlformats.org/officeDocument/2006/relationships/image" Target="../media/image25.emf"/></Relationships>
</file>

<file path=ppt/slideLayouts/_rels/slideLayout24.xml.rels><?xml version="1.0" encoding="UTF-8" standalone="yes"?>
<Relationships xmlns="http://schemas.openxmlformats.org/package/2006/relationships"><Relationship Id="rId8" Type="http://schemas.openxmlformats.org/officeDocument/2006/relationships/oleObject" Target="../embeddings/oleObject26.bin"/><Relationship Id="rId3" Type="http://schemas.openxmlformats.org/officeDocument/2006/relationships/tags" Target="../tags/tag27.xml"/><Relationship Id="rId7" Type="http://schemas.openxmlformats.org/officeDocument/2006/relationships/image" Target="../media/image27.png"/><Relationship Id="rId2" Type="http://schemas.openxmlformats.org/officeDocument/2006/relationships/tags" Target="../tags/tag26.xml"/><Relationship Id="rId1" Type="http://schemas.openxmlformats.org/officeDocument/2006/relationships/tags" Target="../tags/tag25.xml"/><Relationship Id="rId6" Type="http://schemas.openxmlformats.org/officeDocument/2006/relationships/image" Target="../media/image26.emf"/><Relationship Id="rId5" Type="http://schemas.openxmlformats.org/officeDocument/2006/relationships/oleObject" Target="../embeddings/oleObject25.bin"/><Relationship Id="rId4"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Master" Target="../slideMasters/slideMaster1.xml"/><Relationship Id="rId1" Type="http://schemas.openxmlformats.org/officeDocument/2006/relationships/tags" Target="../tags/tag4.xml"/><Relationship Id="rId4" Type="http://schemas.openxmlformats.org/officeDocument/2006/relationships/image" Target="../media/image5.emf"/></Relationships>
</file>

<file path=ppt/slideLayouts/_rels/slideLayout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Master" Target="../slideMasters/slideMaster1.xml"/><Relationship Id="rId1" Type="http://schemas.openxmlformats.org/officeDocument/2006/relationships/tags" Target="../tags/tag5.xml"/><Relationship Id="rId4" Type="http://schemas.openxmlformats.org/officeDocument/2006/relationships/image" Target="../media/image6.emf"/></Relationships>
</file>

<file path=ppt/slideLayouts/_rels/slideLayout5.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Master" Target="../slideMasters/slideMaster1.xml"/><Relationship Id="rId1" Type="http://schemas.openxmlformats.org/officeDocument/2006/relationships/tags" Target="../tags/tag6.xml"/><Relationship Id="rId4" Type="http://schemas.openxmlformats.org/officeDocument/2006/relationships/image" Target="../media/image7.emf"/></Relationships>
</file>

<file path=ppt/slideLayouts/_rels/slideLayout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1.xml"/><Relationship Id="rId1" Type="http://schemas.openxmlformats.org/officeDocument/2006/relationships/tags" Target="../tags/tag7.xml"/><Relationship Id="rId4" Type="http://schemas.openxmlformats.org/officeDocument/2006/relationships/image" Target="../media/image8.emf"/></Relationships>
</file>

<file path=ppt/slideLayouts/_rels/slideLayout7.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1.xml"/><Relationship Id="rId1" Type="http://schemas.openxmlformats.org/officeDocument/2006/relationships/tags" Target="../tags/tag8.xml"/><Relationship Id="rId4" Type="http://schemas.openxmlformats.org/officeDocument/2006/relationships/image" Target="../media/image9.emf"/></Relationships>
</file>

<file path=ppt/slideLayouts/_rels/slideLayout8.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1.xml"/><Relationship Id="rId1" Type="http://schemas.openxmlformats.org/officeDocument/2006/relationships/tags" Target="../tags/tag9.xml"/><Relationship Id="rId4" Type="http://schemas.openxmlformats.org/officeDocument/2006/relationships/image" Target="../media/image10.emf"/></Relationships>
</file>

<file path=ppt/slideLayouts/_rels/slideLayout9.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Master" Target="../slideMasters/slideMaster1.xml"/><Relationship Id="rId1" Type="http://schemas.openxmlformats.org/officeDocument/2006/relationships/tags" Target="../tags/tag10.xml"/><Relationship Id="rId4" Type="http://schemas.openxmlformats.org/officeDocument/2006/relationships/image" Target="../media/image11.em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Cover Slide">
    <p:spTree>
      <p:nvGrpSpPr>
        <p:cNvPr id="1" name=""/>
        <p:cNvGrpSpPr/>
        <p:nvPr/>
      </p:nvGrpSpPr>
      <p:grpSpPr>
        <a:xfrm>
          <a:off x="0" y="0"/>
          <a:ext cx="0" cy="0"/>
          <a:chOff x="0" y="0"/>
          <a:chExt cx="0" cy="0"/>
        </a:xfrm>
      </p:grpSpPr>
      <p:graphicFrame>
        <p:nvGraphicFramePr>
          <p:cNvPr id="12" name="think-cell data - do not delete">
            <a:extLst>
              <a:ext uri="{FF2B5EF4-FFF2-40B4-BE49-F238E27FC236}">
                <a16:creationId xmlns:a16="http://schemas.microsoft.com/office/drawing/2014/main" id="{8671D452-B359-E414-D7C9-76852782394C}"/>
              </a:ext>
            </a:extLst>
          </p:cNvPr>
          <p:cNvGraphicFramePr>
            <a:graphicFrameLocks noChangeAspect="1"/>
          </p:cNvGraphicFramePr>
          <p:nvPr>
            <p:custDataLst>
              <p:tags r:id="rId1"/>
            </p:custDataLst>
            <p:extLst>
              <p:ext uri="{D42A27DB-BD31-4B8C-83A1-F6EECF244321}">
                <p14:modId xmlns:p14="http://schemas.microsoft.com/office/powerpoint/2010/main" val="275372946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2" name="think-cell data - do not delete">
                        <a:extLst>
                          <a:ext uri="{FF2B5EF4-FFF2-40B4-BE49-F238E27FC236}">
                            <a16:creationId xmlns:a16="http://schemas.microsoft.com/office/drawing/2014/main" id="{8671D452-B359-E414-D7C9-76852782394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Footer Placeholder 4">
            <a:extLst>
              <a:ext uri="{FF2B5EF4-FFF2-40B4-BE49-F238E27FC236}">
                <a16:creationId xmlns:a16="http://schemas.microsoft.com/office/drawing/2014/main" id="{93926C54-6046-54DA-B0AE-63C2A1509595}"/>
              </a:ext>
            </a:extLst>
          </p:cNvPr>
          <p:cNvSpPr>
            <a:spLocks noGrp="1"/>
          </p:cNvSpPr>
          <p:nvPr>
            <p:ph type="ftr" sz="quarter" idx="11"/>
          </p:nvPr>
        </p:nvSpPr>
        <p:spPr>
          <a:xfrm>
            <a:off x="824445" y="4972050"/>
            <a:ext cx="4025757" cy="174915"/>
          </a:xfrm>
        </p:spPr>
        <p:txBody>
          <a:bodyPr/>
          <a:lstStyle>
            <a:lvl1pPr>
              <a:defRPr/>
            </a:lvl1pPr>
          </a:lstStyle>
          <a:p>
            <a:endParaRPr lang="en-US"/>
          </a:p>
        </p:txBody>
      </p:sp>
      <p:pic>
        <p:nvPicPr>
          <p:cNvPr id="8" name="Picture 7">
            <a:extLst>
              <a:ext uri="{FF2B5EF4-FFF2-40B4-BE49-F238E27FC236}">
                <a16:creationId xmlns:a16="http://schemas.microsoft.com/office/drawing/2014/main" id="{DE12AA2B-818A-9777-BD8E-A7BB63D4E39D}"/>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t="5769" b="5769"/>
          <a:stretch/>
        </p:blipFill>
        <p:spPr>
          <a:xfrm>
            <a:off x="3169457" y="1778924"/>
            <a:ext cx="5981471" cy="3364577"/>
          </a:xfrm>
          <a:custGeom>
            <a:avLst/>
            <a:gdLst>
              <a:gd name="connsiteX0" fmla="*/ 0 w 7941325"/>
              <a:gd name="connsiteY0" fmla="*/ 0 h 5048409"/>
              <a:gd name="connsiteX1" fmla="*/ 7941325 w 7941325"/>
              <a:gd name="connsiteY1" fmla="*/ 0 h 5048409"/>
              <a:gd name="connsiteX2" fmla="*/ 7941325 w 7941325"/>
              <a:gd name="connsiteY2" fmla="*/ 5048409 h 5048409"/>
              <a:gd name="connsiteX3" fmla="*/ 0 w 7941325"/>
              <a:gd name="connsiteY3" fmla="*/ 5048409 h 5048409"/>
            </a:gdLst>
            <a:ahLst/>
            <a:cxnLst>
              <a:cxn ang="0">
                <a:pos x="connsiteX0" y="connsiteY0"/>
              </a:cxn>
              <a:cxn ang="0">
                <a:pos x="connsiteX1" y="connsiteY1"/>
              </a:cxn>
              <a:cxn ang="0">
                <a:pos x="connsiteX2" y="connsiteY2"/>
              </a:cxn>
              <a:cxn ang="0">
                <a:pos x="connsiteX3" y="connsiteY3"/>
              </a:cxn>
            </a:cxnLst>
            <a:rect l="l" t="t" r="r" b="b"/>
            <a:pathLst>
              <a:path w="7941325" h="5048409">
                <a:moveTo>
                  <a:pt x="0" y="0"/>
                </a:moveTo>
                <a:lnTo>
                  <a:pt x="7941325" y="0"/>
                </a:lnTo>
                <a:lnTo>
                  <a:pt x="7941325" y="5048409"/>
                </a:lnTo>
                <a:lnTo>
                  <a:pt x="0" y="5048409"/>
                </a:lnTo>
                <a:close/>
              </a:path>
            </a:pathLst>
          </a:custGeom>
        </p:spPr>
      </p:pic>
      <p:sp>
        <p:nvSpPr>
          <p:cNvPr id="29" name="Freeform 28">
            <a:extLst>
              <a:ext uri="{FF2B5EF4-FFF2-40B4-BE49-F238E27FC236}">
                <a16:creationId xmlns:a16="http://schemas.microsoft.com/office/drawing/2014/main" id="{541953DF-2721-096C-C548-70DBF160B863}"/>
              </a:ext>
            </a:extLst>
          </p:cNvPr>
          <p:cNvSpPr/>
          <p:nvPr/>
        </p:nvSpPr>
        <p:spPr>
          <a:xfrm>
            <a:off x="-2" y="-3894"/>
            <a:ext cx="9144000" cy="5143500"/>
          </a:xfrm>
          <a:custGeom>
            <a:avLst/>
            <a:gdLst>
              <a:gd name="connsiteX0" fmla="*/ 4291740 w 9144000"/>
              <a:gd name="connsiteY0" fmla="*/ 2201516 h 5143500"/>
              <a:gd name="connsiteX1" fmla="*/ 3926106 w 9144000"/>
              <a:gd name="connsiteY1" fmla="*/ 2424161 h 5143500"/>
              <a:gd name="connsiteX2" fmla="*/ 3925571 w 9144000"/>
              <a:gd name="connsiteY2" fmla="*/ 2806700 h 5143500"/>
              <a:gd name="connsiteX3" fmla="*/ 4114167 w 9144000"/>
              <a:gd name="connsiteY3" fmla="*/ 2678047 h 5143500"/>
              <a:gd name="connsiteX4" fmla="*/ 4113481 w 9144000"/>
              <a:gd name="connsiteY4" fmla="*/ 2458487 h 5143500"/>
              <a:gd name="connsiteX5" fmla="*/ 4291322 w 9144000"/>
              <a:gd name="connsiteY5" fmla="*/ 2356262 h 5143500"/>
              <a:gd name="connsiteX6" fmla="*/ 3925655 w 9144000"/>
              <a:gd name="connsiteY6" fmla="*/ 1968843 h 5143500"/>
              <a:gd name="connsiteX7" fmla="*/ 3926006 w 9144000"/>
              <a:gd name="connsiteY7" fmla="*/ 2236195 h 5143500"/>
              <a:gd name="connsiteX8" fmla="*/ 4043630 w 9144000"/>
              <a:gd name="connsiteY8" fmla="*/ 2301058 h 5143500"/>
              <a:gd name="connsiteX9" fmla="*/ 4258404 w 9144000"/>
              <a:gd name="connsiteY9" fmla="*/ 2167709 h 5143500"/>
              <a:gd name="connsiteX10" fmla="*/ 0 w 9144000"/>
              <a:gd name="connsiteY10" fmla="*/ 0 h 5143500"/>
              <a:gd name="connsiteX11" fmla="*/ 9144000 w 9144000"/>
              <a:gd name="connsiteY11" fmla="*/ 0 h 5143500"/>
              <a:gd name="connsiteX12" fmla="*/ 9144000 w 9144000"/>
              <a:gd name="connsiteY12" fmla="*/ 5143500 h 5143500"/>
              <a:gd name="connsiteX13" fmla="*/ 0 w 9144000"/>
              <a:gd name="connsiteY13" fmla="*/ 514350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144000" h="5143500">
                <a:moveTo>
                  <a:pt x="4291740" y="2201516"/>
                </a:moveTo>
                <a:lnTo>
                  <a:pt x="3926106" y="2424161"/>
                </a:lnTo>
                <a:lnTo>
                  <a:pt x="3925571" y="2806700"/>
                </a:lnTo>
                <a:lnTo>
                  <a:pt x="4114167" y="2678047"/>
                </a:lnTo>
                <a:lnTo>
                  <a:pt x="4113481" y="2458487"/>
                </a:lnTo>
                <a:lnTo>
                  <a:pt x="4291322" y="2356262"/>
                </a:lnTo>
                <a:close/>
                <a:moveTo>
                  <a:pt x="3925655" y="1968843"/>
                </a:moveTo>
                <a:lnTo>
                  <a:pt x="3926006" y="2236195"/>
                </a:lnTo>
                <a:lnTo>
                  <a:pt x="4043630" y="2301058"/>
                </a:lnTo>
                <a:lnTo>
                  <a:pt x="4258404" y="2167709"/>
                </a:lnTo>
                <a:close/>
                <a:moveTo>
                  <a:pt x="0" y="0"/>
                </a:moveTo>
                <a:lnTo>
                  <a:pt x="9144000" y="0"/>
                </a:lnTo>
                <a:lnTo>
                  <a:pt x="9144000" y="5143500"/>
                </a:lnTo>
                <a:lnTo>
                  <a:pt x="0" y="51435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6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16" name="GVA | Dubai | CT">
            <a:extLst>
              <a:ext uri="{FF2B5EF4-FFF2-40B4-BE49-F238E27FC236}">
                <a16:creationId xmlns:a16="http://schemas.microsoft.com/office/drawing/2014/main" id="{2EC24BB5-EAE0-7586-8D61-AA5C1D51B75C}"/>
              </a:ext>
            </a:extLst>
          </p:cNvPr>
          <p:cNvSpPr txBox="1"/>
          <p:nvPr/>
        </p:nvSpPr>
        <p:spPr>
          <a:xfrm>
            <a:off x="3823119" y="2989990"/>
            <a:ext cx="1497762" cy="184666"/>
          </a:xfrm>
          <a:prstGeom prst="rect">
            <a:avLst/>
          </a:prstGeom>
          <a:noFill/>
        </p:spPr>
        <p:txBody>
          <a:bodyPr wrap="square">
            <a:spAutoFit/>
          </a:bodyPr>
          <a:lstStyle/>
          <a:p>
            <a:pPr marL="0" marR="0" lvl="0" indent="0" defTabSz="914378"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a:ln>
                  <a:noFill/>
                </a:ln>
                <a:solidFill>
                  <a:schemeClr val="accent3"/>
                </a:solidFill>
                <a:effectLst/>
                <a:uLnTx/>
                <a:uFillTx/>
                <a:latin typeface="+mn-lt"/>
                <a:ea typeface="+mn-ea"/>
                <a:cs typeface="+mn-cs"/>
              </a:rPr>
              <a:t>GENEVA | DUBAI | CINCINNATI</a:t>
            </a:r>
          </a:p>
        </p:txBody>
      </p:sp>
      <p:sp>
        <p:nvSpPr>
          <p:cNvPr id="18" name="Cube">
            <a:extLst>
              <a:ext uri="{FF2B5EF4-FFF2-40B4-BE49-F238E27FC236}">
                <a16:creationId xmlns:a16="http://schemas.microsoft.com/office/drawing/2014/main" id="{08071754-0893-B688-B5D1-A670D8576A33}"/>
              </a:ext>
            </a:extLst>
          </p:cNvPr>
          <p:cNvSpPr/>
          <p:nvPr/>
        </p:nvSpPr>
        <p:spPr>
          <a:xfrm>
            <a:off x="4153228" y="2408619"/>
            <a:ext cx="291213" cy="331558"/>
          </a:xfrm>
          <a:custGeom>
            <a:avLst/>
            <a:gdLst>
              <a:gd name="connsiteX0" fmla="*/ 291113 w 291213"/>
              <a:gd name="connsiteY0" fmla="*/ 95011 h 331558"/>
              <a:gd name="connsiteX1" fmla="*/ 291113 w 291213"/>
              <a:gd name="connsiteY1" fmla="*/ 101467 h 331558"/>
              <a:gd name="connsiteX2" fmla="*/ 291213 w 291213"/>
              <a:gd name="connsiteY2" fmla="*/ 247242 h 331558"/>
              <a:gd name="connsiteX3" fmla="*/ 286245 w 291213"/>
              <a:gd name="connsiteY3" fmla="*/ 255778 h 331558"/>
              <a:gd name="connsiteX4" fmla="*/ 158869 w 291213"/>
              <a:gd name="connsiteY4" fmla="*/ 329328 h 331558"/>
              <a:gd name="connsiteX5" fmla="*/ 154788 w 291213"/>
              <a:gd name="connsiteY5" fmla="*/ 331558 h 331558"/>
              <a:gd name="connsiteX6" fmla="*/ 154470 w 291213"/>
              <a:gd name="connsiteY6" fmla="*/ 325504 h 331558"/>
              <a:gd name="connsiteX7" fmla="*/ 154403 w 291213"/>
              <a:gd name="connsiteY7" fmla="*/ 179142 h 331558"/>
              <a:gd name="connsiteX8" fmla="*/ 158468 w 291213"/>
              <a:gd name="connsiteY8" fmla="*/ 171227 h 331558"/>
              <a:gd name="connsiteX9" fmla="*/ 284338 w 291213"/>
              <a:gd name="connsiteY9" fmla="*/ 98533 h 331558"/>
              <a:gd name="connsiteX10" fmla="*/ 291113 w 291213"/>
              <a:gd name="connsiteY10" fmla="*/ 95011 h 331558"/>
              <a:gd name="connsiteX11" fmla="*/ 331 w 291213"/>
              <a:gd name="connsiteY11" fmla="*/ 94928 h 331558"/>
              <a:gd name="connsiteX12" fmla="*/ 36997 w 291213"/>
              <a:gd name="connsiteY12" fmla="*/ 116057 h 331558"/>
              <a:gd name="connsiteX13" fmla="*/ 131654 w 291213"/>
              <a:gd name="connsiteY13" fmla="*/ 170825 h 331558"/>
              <a:gd name="connsiteX14" fmla="*/ 136823 w 291213"/>
              <a:gd name="connsiteY14" fmla="*/ 178103 h 331558"/>
              <a:gd name="connsiteX15" fmla="*/ 136689 w 291213"/>
              <a:gd name="connsiteY15" fmla="*/ 327835 h 331558"/>
              <a:gd name="connsiteX16" fmla="*/ 136455 w 291213"/>
              <a:gd name="connsiteY16" fmla="*/ 331340 h 331558"/>
              <a:gd name="connsiteX17" fmla="*/ 132257 w 291213"/>
              <a:gd name="connsiteY17" fmla="*/ 329378 h 331558"/>
              <a:gd name="connsiteX18" fmla="*/ 3610 w 291213"/>
              <a:gd name="connsiteY18" fmla="*/ 254805 h 331558"/>
              <a:gd name="connsiteX19" fmla="*/ 148 w 291213"/>
              <a:gd name="connsiteY19" fmla="*/ 249221 h 331558"/>
              <a:gd name="connsiteX20" fmla="*/ 14 w 291213"/>
              <a:gd name="connsiteY20" fmla="*/ 97745 h 331558"/>
              <a:gd name="connsiteX21" fmla="*/ 331 w 291213"/>
              <a:gd name="connsiteY21" fmla="*/ 94928 h 331558"/>
              <a:gd name="connsiteX22" fmla="*/ 151861 w 291213"/>
              <a:gd name="connsiteY22" fmla="*/ 2009 h 331558"/>
              <a:gd name="connsiteX23" fmla="*/ 275523 w 291213"/>
              <a:gd name="connsiteY23" fmla="*/ 73748 h 331558"/>
              <a:gd name="connsiteX24" fmla="*/ 281946 w 291213"/>
              <a:gd name="connsiteY24" fmla="*/ 77722 h 331558"/>
              <a:gd name="connsiteX25" fmla="*/ 242738 w 291213"/>
              <a:gd name="connsiteY25" fmla="*/ 100512 h 331558"/>
              <a:gd name="connsiteX26" fmla="*/ 150104 w 291213"/>
              <a:gd name="connsiteY26" fmla="*/ 154190 h 331558"/>
              <a:gd name="connsiteX27" fmla="*/ 140787 w 291213"/>
              <a:gd name="connsiteY27" fmla="*/ 154089 h 331558"/>
              <a:gd name="connsiteX28" fmla="*/ 14616 w 291213"/>
              <a:gd name="connsiteY28" fmla="*/ 80975 h 331558"/>
              <a:gd name="connsiteX29" fmla="*/ 9213 w 291213"/>
              <a:gd name="connsiteY29" fmla="*/ 77521 h 331558"/>
              <a:gd name="connsiteX30" fmla="*/ 44239 w 291213"/>
              <a:gd name="connsiteY30" fmla="*/ 57130 h 331558"/>
              <a:gd name="connsiteX31" fmla="*/ 138847 w 291213"/>
              <a:gd name="connsiteY31" fmla="*/ 2227 h 331558"/>
              <a:gd name="connsiteX32" fmla="*/ 151861 w 291213"/>
              <a:gd name="connsiteY32" fmla="*/ 2009 h 331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291213" h="331558">
                <a:moveTo>
                  <a:pt x="291113" y="95011"/>
                </a:moveTo>
                <a:cubicBezTo>
                  <a:pt x="291113" y="97761"/>
                  <a:pt x="291113" y="99606"/>
                  <a:pt x="291113" y="101467"/>
                </a:cubicBezTo>
                <a:cubicBezTo>
                  <a:pt x="291113" y="150065"/>
                  <a:pt x="291046" y="198662"/>
                  <a:pt x="291213" y="247242"/>
                </a:cubicBezTo>
                <a:cubicBezTo>
                  <a:pt x="291230" y="251502"/>
                  <a:pt x="289892" y="253665"/>
                  <a:pt x="286245" y="255778"/>
                </a:cubicBezTo>
                <a:cubicBezTo>
                  <a:pt x="243725" y="280177"/>
                  <a:pt x="201306" y="304778"/>
                  <a:pt x="158869" y="329328"/>
                </a:cubicBezTo>
                <a:cubicBezTo>
                  <a:pt x="157748" y="329982"/>
                  <a:pt x="156577" y="330569"/>
                  <a:pt x="154788" y="331558"/>
                </a:cubicBezTo>
                <a:cubicBezTo>
                  <a:pt x="154654" y="329143"/>
                  <a:pt x="154470" y="327332"/>
                  <a:pt x="154470" y="325504"/>
                </a:cubicBezTo>
                <a:cubicBezTo>
                  <a:pt x="154453" y="276723"/>
                  <a:pt x="154487" y="227941"/>
                  <a:pt x="154403" y="179142"/>
                </a:cubicBezTo>
                <a:cubicBezTo>
                  <a:pt x="154403" y="175604"/>
                  <a:pt x="154972" y="173223"/>
                  <a:pt x="158468" y="171227"/>
                </a:cubicBezTo>
                <a:cubicBezTo>
                  <a:pt x="200486" y="147113"/>
                  <a:pt x="242404" y="122798"/>
                  <a:pt x="284338" y="98533"/>
                </a:cubicBezTo>
                <a:cubicBezTo>
                  <a:pt x="286279" y="97409"/>
                  <a:pt x="288319" y="96453"/>
                  <a:pt x="291113" y="95011"/>
                </a:cubicBezTo>
                <a:close/>
                <a:moveTo>
                  <a:pt x="331" y="94928"/>
                </a:moveTo>
                <a:cubicBezTo>
                  <a:pt x="13027" y="102239"/>
                  <a:pt x="25020" y="109131"/>
                  <a:pt x="36997" y="116057"/>
                </a:cubicBezTo>
                <a:cubicBezTo>
                  <a:pt x="68544" y="134319"/>
                  <a:pt x="100074" y="152614"/>
                  <a:pt x="131654" y="170825"/>
                </a:cubicBezTo>
                <a:cubicBezTo>
                  <a:pt x="134565" y="172502"/>
                  <a:pt x="136840" y="173861"/>
                  <a:pt x="136823" y="178103"/>
                </a:cubicBezTo>
                <a:cubicBezTo>
                  <a:pt x="136639" y="228008"/>
                  <a:pt x="136706" y="277930"/>
                  <a:pt x="136689" y="327835"/>
                </a:cubicBezTo>
                <a:cubicBezTo>
                  <a:pt x="136689" y="328791"/>
                  <a:pt x="136572" y="329747"/>
                  <a:pt x="136455" y="331340"/>
                </a:cubicBezTo>
                <a:cubicBezTo>
                  <a:pt x="134849" y="330602"/>
                  <a:pt x="133494" y="330082"/>
                  <a:pt x="132257" y="329378"/>
                </a:cubicBezTo>
                <a:cubicBezTo>
                  <a:pt x="89335" y="304576"/>
                  <a:pt x="46414" y="279775"/>
                  <a:pt x="3610" y="254805"/>
                </a:cubicBezTo>
                <a:cubicBezTo>
                  <a:pt x="1904" y="253816"/>
                  <a:pt x="148" y="251116"/>
                  <a:pt x="148" y="249221"/>
                </a:cubicBezTo>
                <a:cubicBezTo>
                  <a:pt x="-37" y="198729"/>
                  <a:pt x="-3" y="148237"/>
                  <a:pt x="14" y="97745"/>
                </a:cubicBezTo>
                <a:cubicBezTo>
                  <a:pt x="14" y="97158"/>
                  <a:pt x="131" y="96588"/>
                  <a:pt x="331" y="94928"/>
                </a:cubicBezTo>
                <a:close/>
                <a:moveTo>
                  <a:pt x="151861" y="2009"/>
                </a:moveTo>
                <a:cubicBezTo>
                  <a:pt x="192975" y="26107"/>
                  <a:pt x="234274" y="49869"/>
                  <a:pt x="275523" y="73748"/>
                </a:cubicBezTo>
                <a:cubicBezTo>
                  <a:pt x="277447" y="74855"/>
                  <a:pt x="279320" y="76096"/>
                  <a:pt x="281946" y="77722"/>
                </a:cubicBezTo>
                <a:cubicBezTo>
                  <a:pt x="268347" y="85620"/>
                  <a:pt x="255551" y="93083"/>
                  <a:pt x="242738" y="100512"/>
                </a:cubicBezTo>
                <a:cubicBezTo>
                  <a:pt x="211843" y="118388"/>
                  <a:pt x="180899" y="136163"/>
                  <a:pt x="150104" y="154190"/>
                </a:cubicBezTo>
                <a:cubicBezTo>
                  <a:pt x="146575" y="156252"/>
                  <a:pt x="144266" y="156101"/>
                  <a:pt x="140787" y="154089"/>
                </a:cubicBezTo>
                <a:cubicBezTo>
                  <a:pt x="98803" y="129606"/>
                  <a:pt x="56684" y="105324"/>
                  <a:pt x="14616" y="80975"/>
                </a:cubicBezTo>
                <a:cubicBezTo>
                  <a:pt x="12993" y="80036"/>
                  <a:pt x="11438" y="78946"/>
                  <a:pt x="9213" y="77521"/>
                </a:cubicBezTo>
                <a:cubicBezTo>
                  <a:pt x="21307" y="70478"/>
                  <a:pt x="32748" y="63770"/>
                  <a:pt x="44239" y="57130"/>
                </a:cubicBezTo>
                <a:cubicBezTo>
                  <a:pt x="75786" y="38851"/>
                  <a:pt x="107417" y="20707"/>
                  <a:pt x="138847" y="2227"/>
                </a:cubicBezTo>
                <a:cubicBezTo>
                  <a:pt x="143531" y="-523"/>
                  <a:pt x="146960" y="-875"/>
                  <a:pt x="151861" y="2009"/>
                </a:cubicBezTo>
                <a:close/>
              </a:path>
            </a:pathLst>
          </a:custGeom>
          <a:solidFill>
            <a:srgbClr val="00A099"/>
          </a:solidFill>
          <a:ln w="9513" cap="flat">
            <a:solidFill>
              <a:srgbClr val="04A8B5"/>
            </a:solid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19" name="O">
            <a:extLst>
              <a:ext uri="{FF2B5EF4-FFF2-40B4-BE49-F238E27FC236}">
                <a16:creationId xmlns:a16="http://schemas.microsoft.com/office/drawing/2014/main" id="{830D0215-9392-FB35-8716-F2749B8F1EAE}"/>
              </a:ext>
            </a:extLst>
          </p:cNvPr>
          <p:cNvSpPr/>
          <p:nvPr/>
        </p:nvSpPr>
        <p:spPr>
          <a:xfrm>
            <a:off x="4252864" y="2454503"/>
            <a:ext cx="97896" cy="56895"/>
          </a:xfrm>
          <a:custGeom>
            <a:avLst/>
            <a:gdLst>
              <a:gd name="connsiteX0" fmla="*/ 489158 w 556734"/>
              <a:gd name="connsiteY0" fmla="*/ 224271 h 323017"/>
              <a:gd name="connsiteX1" fmla="*/ 439122 w 556734"/>
              <a:gd name="connsiteY1" fmla="*/ 254737 h 323017"/>
              <a:gd name="connsiteX2" fmla="*/ 386707 w 556734"/>
              <a:gd name="connsiteY2" fmla="*/ 283775 h 323017"/>
              <a:gd name="connsiteX3" fmla="*/ 287110 w 556734"/>
              <a:gd name="connsiteY3" fmla="*/ 317858 h 323017"/>
              <a:gd name="connsiteX4" fmla="*/ 176669 w 556734"/>
              <a:gd name="connsiteY4" fmla="*/ 319001 h 323017"/>
              <a:gd name="connsiteX5" fmla="*/ 71174 w 556734"/>
              <a:gd name="connsiteY5" fmla="*/ 282061 h 323017"/>
              <a:gd name="connsiteX6" fmla="*/ 7059 w 556734"/>
              <a:gd name="connsiteY6" fmla="*/ 221034 h 323017"/>
              <a:gd name="connsiteX7" fmla="*/ 8676 w 556734"/>
              <a:gd name="connsiteY7" fmla="*/ 156961 h 323017"/>
              <a:gd name="connsiteX8" fmla="*/ 67179 w 556734"/>
              <a:gd name="connsiteY8" fmla="*/ 99076 h 323017"/>
              <a:gd name="connsiteX9" fmla="*/ 117691 w 556734"/>
              <a:gd name="connsiteY9" fmla="*/ 68990 h 323017"/>
              <a:gd name="connsiteX10" fmla="*/ 169535 w 556734"/>
              <a:gd name="connsiteY10" fmla="*/ 39572 h 323017"/>
              <a:gd name="connsiteX11" fmla="*/ 268561 w 556734"/>
              <a:gd name="connsiteY11" fmla="*/ 5107 h 323017"/>
              <a:gd name="connsiteX12" fmla="*/ 379288 w 556734"/>
              <a:gd name="connsiteY12" fmla="*/ 4060 h 323017"/>
              <a:gd name="connsiteX13" fmla="*/ 485068 w 556734"/>
              <a:gd name="connsiteY13" fmla="*/ 41190 h 323017"/>
              <a:gd name="connsiteX14" fmla="*/ 549468 w 556734"/>
              <a:gd name="connsiteY14" fmla="*/ 102407 h 323017"/>
              <a:gd name="connsiteX15" fmla="*/ 548136 w 556734"/>
              <a:gd name="connsiteY15" fmla="*/ 166671 h 323017"/>
              <a:gd name="connsiteX16" fmla="*/ 489158 w 556734"/>
              <a:gd name="connsiteY16" fmla="*/ 224271 h 323017"/>
              <a:gd name="connsiteX17" fmla="*/ 334673 w 556734"/>
              <a:gd name="connsiteY17" fmla="*/ 250453 h 323017"/>
              <a:gd name="connsiteX18" fmla="*/ 384139 w 556734"/>
              <a:gd name="connsiteY18" fmla="*/ 223033 h 323017"/>
              <a:gd name="connsiteX19" fmla="*/ 431322 w 556734"/>
              <a:gd name="connsiteY19" fmla="*/ 194281 h 323017"/>
              <a:gd name="connsiteX20" fmla="*/ 481168 w 556734"/>
              <a:gd name="connsiteY20" fmla="*/ 130398 h 323017"/>
              <a:gd name="connsiteX21" fmla="*/ 433510 w 556734"/>
              <a:gd name="connsiteY21" fmla="*/ 71466 h 323017"/>
              <a:gd name="connsiteX22" fmla="*/ 331820 w 556734"/>
              <a:gd name="connsiteY22" fmla="*/ 44047 h 323017"/>
              <a:gd name="connsiteX23" fmla="*/ 221759 w 556734"/>
              <a:gd name="connsiteY23" fmla="*/ 73084 h 323017"/>
              <a:gd name="connsiteX24" fmla="*/ 172864 w 556734"/>
              <a:gd name="connsiteY24" fmla="*/ 100884 h 323017"/>
              <a:gd name="connsiteX25" fmla="*/ 125206 w 556734"/>
              <a:gd name="connsiteY25" fmla="*/ 129351 h 323017"/>
              <a:gd name="connsiteX26" fmla="*/ 75359 w 556734"/>
              <a:gd name="connsiteY26" fmla="*/ 193234 h 323017"/>
              <a:gd name="connsiteX27" fmla="*/ 122923 w 556734"/>
              <a:gd name="connsiteY27" fmla="*/ 252071 h 323017"/>
              <a:gd name="connsiteX28" fmla="*/ 224612 w 556734"/>
              <a:gd name="connsiteY28" fmla="*/ 279490 h 323017"/>
              <a:gd name="connsiteX29" fmla="*/ 334673 w 556734"/>
              <a:gd name="connsiteY29" fmla="*/ 250453 h 323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6734" h="323017">
                <a:moveTo>
                  <a:pt x="489158" y="224271"/>
                </a:moveTo>
                <a:cubicBezTo>
                  <a:pt x="466899" y="238171"/>
                  <a:pt x="450347" y="248263"/>
                  <a:pt x="439122" y="254737"/>
                </a:cubicBezTo>
                <a:cubicBezTo>
                  <a:pt x="427992" y="261211"/>
                  <a:pt x="410489" y="270922"/>
                  <a:pt x="386707" y="283775"/>
                </a:cubicBezTo>
                <a:cubicBezTo>
                  <a:pt x="356362" y="300055"/>
                  <a:pt x="323258" y="311480"/>
                  <a:pt x="287110" y="317858"/>
                </a:cubicBezTo>
                <a:cubicBezTo>
                  <a:pt x="250963" y="324333"/>
                  <a:pt x="214244" y="324713"/>
                  <a:pt x="176669" y="319001"/>
                </a:cubicBezTo>
                <a:cubicBezTo>
                  <a:pt x="139189" y="313384"/>
                  <a:pt x="103993" y="301007"/>
                  <a:pt x="71174" y="282061"/>
                </a:cubicBezTo>
                <a:cubicBezTo>
                  <a:pt x="38356" y="263115"/>
                  <a:pt x="17047" y="242836"/>
                  <a:pt x="7059" y="221034"/>
                </a:cubicBezTo>
                <a:cubicBezTo>
                  <a:pt x="-2834" y="199327"/>
                  <a:pt x="-2358" y="178001"/>
                  <a:pt x="8676" y="156961"/>
                </a:cubicBezTo>
                <a:cubicBezTo>
                  <a:pt x="19711" y="136015"/>
                  <a:pt x="39212" y="116784"/>
                  <a:pt x="67179" y="99076"/>
                </a:cubicBezTo>
                <a:cubicBezTo>
                  <a:pt x="78308" y="92125"/>
                  <a:pt x="95146" y="82129"/>
                  <a:pt x="117691" y="68990"/>
                </a:cubicBezTo>
                <a:cubicBezTo>
                  <a:pt x="140331" y="55852"/>
                  <a:pt x="157644" y="46046"/>
                  <a:pt x="169535" y="39572"/>
                </a:cubicBezTo>
                <a:cubicBezTo>
                  <a:pt x="199309" y="23101"/>
                  <a:pt x="232413" y="11581"/>
                  <a:pt x="268561" y="5107"/>
                </a:cubicBezTo>
                <a:cubicBezTo>
                  <a:pt x="304709" y="-1367"/>
                  <a:pt x="341522" y="-1652"/>
                  <a:pt x="379288" y="4060"/>
                </a:cubicBezTo>
                <a:cubicBezTo>
                  <a:pt x="417053" y="9867"/>
                  <a:pt x="452249" y="22244"/>
                  <a:pt x="485068" y="41190"/>
                </a:cubicBezTo>
                <a:cubicBezTo>
                  <a:pt x="517886" y="60136"/>
                  <a:pt x="539385" y="80510"/>
                  <a:pt x="549468" y="102407"/>
                </a:cubicBezTo>
                <a:cubicBezTo>
                  <a:pt x="559552" y="124305"/>
                  <a:pt x="559171" y="145631"/>
                  <a:pt x="548136" y="166671"/>
                </a:cubicBezTo>
                <a:cubicBezTo>
                  <a:pt x="537197" y="187807"/>
                  <a:pt x="517411" y="206944"/>
                  <a:pt x="489158" y="224271"/>
                </a:cubicBezTo>
                <a:close/>
                <a:moveTo>
                  <a:pt x="334673" y="250453"/>
                </a:moveTo>
                <a:cubicBezTo>
                  <a:pt x="358360" y="237505"/>
                  <a:pt x="374912" y="228365"/>
                  <a:pt x="384139" y="223033"/>
                </a:cubicBezTo>
                <a:cubicBezTo>
                  <a:pt x="393366" y="217702"/>
                  <a:pt x="408967" y="208086"/>
                  <a:pt x="431322" y="194281"/>
                </a:cubicBezTo>
                <a:cubicBezTo>
                  <a:pt x="465377" y="173146"/>
                  <a:pt x="482024" y="151819"/>
                  <a:pt x="481168" y="130398"/>
                </a:cubicBezTo>
                <a:cubicBezTo>
                  <a:pt x="480216" y="108977"/>
                  <a:pt x="464330" y="89364"/>
                  <a:pt x="433510" y="71466"/>
                </a:cubicBezTo>
                <a:cubicBezTo>
                  <a:pt x="402689" y="53662"/>
                  <a:pt x="368728" y="44522"/>
                  <a:pt x="331820" y="44047"/>
                </a:cubicBezTo>
                <a:cubicBezTo>
                  <a:pt x="294911" y="43570"/>
                  <a:pt x="258192" y="53282"/>
                  <a:pt x="221759" y="73084"/>
                </a:cubicBezTo>
                <a:cubicBezTo>
                  <a:pt x="209868" y="79558"/>
                  <a:pt x="193506" y="88793"/>
                  <a:pt x="172864" y="100884"/>
                </a:cubicBezTo>
                <a:cubicBezTo>
                  <a:pt x="152126" y="112880"/>
                  <a:pt x="136335" y="122401"/>
                  <a:pt x="125206" y="129351"/>
                </a:cubicBezTo>
                <a:cubicBezTo>
                  <a:pt x="91055" y="150582"/>
                  <a:pt x="74503" y="171813"/>
                  <a:pt x="75359" y="193234"/>
                </a:cubicBezTo>
                <a:cubicBezTo>
                  <a:pt x="76216" y="214655"/>
                  <a:pt x="92102" y="234268"/>
                  <a:pt x="122923" y="252071"/>
                </a:cubicBezTo>
                <a:cubicBezTo>
                  <a:pt x="153744" y="269875"/>
                  <a:pt x="187703" y="279015"/>
                  <a:pt x="224612" y="279490"/>
                </a:cubicBezTo>
                <a:cubicBezTo>
                  <a:pt x="261617" y="279967"/>
                  <a:pt x="298240" y="270255"/>
                  <a:pt x="334673" y="250453"/>
                </a:cubicBezTo>
              </a:path>
            </a:pathLst>
          </a:custGeom>
          <a:solidFill>
            <a:srgbClr val="DCDCDC"/>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0" name="N">
            <a:extLst>
              <a:ext uri="{FF2B5EF4-FFF2-40B4-BE49-F238E27FC236}">
                <a16:creationId xmlns:a16="http://schemas.microsoft.com/office/drawing/2014/main" id="{348BA511-D9CE-E00A-D327-3DA8FB592314}"/>
              </a:ext>
            </a:extLst>
          </p:cNvPr>
          <p:cNvSpPr/>
          <p:nvPr/>
        </p:nvSpPr>
        <p:spPr>
          <a:xfrm>
            <a:off x="4189456" y="2567856"/>
            <a:ext cx="53359" cy="110401"/>
          </a:xfrm>
          <a:custGeom>
            <a:avLst/>
            <a:gdLst>
              <a:gd name="connsiteX0" fmla="*/ 287947 w 303452"/>
              <a:gd name="connsiteY0" fmla="*/ 158617 h 626795"/>
              <a:gd name="connsiteX1" fmla="*/ 298886 w 303452"/>
              <a:gd name="connsiteY1" fmla="*/ 170232 h 626795"/>
              <a:gd name="connsiteX2" fmla="*/ 303452 w 303452"/>
              <a:gd name="connsiteY2" fmla="*/ 185656 h 626795"/>
              <a:gd name="connsiteX3" fmla="*/ 302216 w 303452"/>
              <a:gd name="connsiteY3" fmla="*/ 615700 h 626795"/>
              <a:gd name="connsiteX4" fmla="*/ 297555 w 303452"/>
              <a:gd name="connsiteY4" fmla="*/ 625697 h 626795"/>
              <a:gd name="connsiteX5" fmla="*/ 286520 w 303452"/>
              <a:gd name="connsiteY5" fmla="*/ 624650 h 626795"/>
              <a:gd name="connsiteX6" fmla="*/ 266258 w 303452"/>
              <a:gd name="connsiteY6" fmla="*/ 612939 h 626795"/>
              <a:gd name="connsiteX7" fmla="*/ 253511 w 303452"/>
              <a:gd name="connsiteY7" fmla="*/ 600277 h 626795"/>
              <a:gd name="connsiteX8" fmla="*/ 243142 w 303452"/>
              <a:gd name="connsiteY8" fmla="*/ 579617 h 626795"/>
              <a:gd name="connsiteX9" fmla="*/ 55934 w 303452"/>
              <a:gd name="connsiteY9" fmla="*/ 145384 h 626795"/>
              <a:gd name="connsiteX10" fmla="*/ 54983 w 303452"/>
              <a:gd name="connsiteY10" fmla="*/ 472892 h 626795"/>
              <a:gd name="connsiteX11" fmla="*/ 50227 w 303452"/>
              <a:gd name="connsiteY11" fmla="*/ 482793 h 626795"/>
              <a:gd name="connsiteX12" fmla="*/ 39287 w 303452"/>
              <a:gd name="connsiteY12" fmla="*/ 481746 h 626795"/>
              <a:gd name="connsiteX13" fmla="*/ 15506 w 303452"/>
              <a:gd name="connsiteY13" fmla="*/ 468036 h 626795"/>
              <a:gd name="connsiteX14" fmla="*/ 4566 w 303452"/>
              <a:gd name="connsiteY14" fmla="*/ 456421 h 626795"/>
              <a:gd name="connsiteX15" fmla="*/ 0 w 303452"/>
              <a:gd name="connsiteY15" fmla="*/ 441093 h 626795"/>
              <a:gd name="connsiteX16" fmla="*/ 1237 w 303452"/>
              <a:gd name="connsiteY16" fmla="*/ 11048 h 626795"/>
              <a:gd name="connsiteX17" fmla="*/ 5898 w 303452"/>
              <a:gd name="connsiteY17" fmla="*/ 1052 h 626795"/>
              <a:gd name="connsiteX18" fmla="*/ 16932 w 303452"/>
              <a:gd name="connsiteY18" fmla="*/ 2194 h 626795"/>
              <a:gd name="connsiteX19" fmla="*/ 37194 w 303452"/>
              <a:gd name="connsiteY19" fmla="*/ 13904 h 626795"/>
              <a:gd name="connsiteX20" fmla="*/ 49941 w 303452"/>
              <a:gd name="connsiteY20" fmla="*/ 26472 h 626795"/>
              <a:gd name="connsiteX21" fmla="*/ 60310 w 303452"/>
              <a:gd name="connsiteY21" fmla="*/ 47131 h 626795"/>
              <a:gd name="connsiteX22" fmla="*/ 247518 w 303452"/>
              <a:gd name="connsiteY22" fmla="*/ 481365 h 626795"/>
              <a:gd name="connsiteX23" fmla="*/ 248469 w 303452"/>
              <a:gd name="connsiteY23" fmla="*/ 153857 h 626795"/>
              <a:gd name="connsiteX24" fmla="*/ 253131 w 303452"/>
              <a:gd name="connsiteY24" fmla="*/ 143860 h 626795"/>
              <a:gd name="connsiteX25" fmla="*/ 264165 w 303452"/>
              <a:gd name="connsiteY25" fmla="*/ 145003 h 626795"/>
              <a:gd name="connsiteX26" fmla="*/ 287947 w 303452"/>
              <a:gd name="connsiteY26" fmla="*/ 158617 h 626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03452" h="626795">
                <a:moveTo>
                  <a:pt x="287947" y="158617"/>
                </a:moveTo>
                <a:cubicBezTo>
                  <a:pt x="292132" y="160997"/>
                  <a:pt x="295842" y="164901"/>
                  <a:pt x="298886" y="170232"/>
                </a:cubicBezTo>
                <a:cubicBezTo>
                  <a:pt x="301930" y="175564"/>
                  <a:pt x="303452" y="180705"/>
                  <a:pt x="303452" y="185656"/>
                </a:cubicBezTo>
                <a:lnTo>
                  <a:pt x="302216" y="615700"/>
                </a:lnTo>
                <a:cubicBezTo>
                  <a:pt x="302216" y="620556"/>
                  <a:pt x="300599" y="623888"/>
                  <a:pt x="297555" y="625697"/>
                </a:cubicBezTo>
                <a:cubicBezTo>
                  <a:pt x="294415" y="627506"/>
                  <a:pt x="290705" y="627030"/>
                  <a:pt x="286520" y="624650"/>
                </a:cubicBezTo>
                <a:lnTo>
                  <a:pt x="266258" y="612939"/>
                </a:lnTo>
                <a:cubicBezTo>
                  <a:pt x="261216" y="609988"/>
                  <a:pt x="257031" y="605894"/>
                  <a:pt x="253511" y="600277"/>
                </a:cubicBezTo>
                <a:cubicBezTo>
                  <a:pt x="250087" y="594755"/>
                  <a:pt x="246567" y="587805"/>
                  <a:pt x="243142" y="579617"/>
                </a:cubicBezTo>
                <a:lnTo>
                  <a:pt x="55934" y="145384"/>
                </a:lnTo>
                <a:lnTo>
                  <a:pt x="54983" y="472892"/>
                </a:lnTo>
                <a:cubicBezTo>
                  <a:pt x="54983" y="477747"/>
                  <a:pt x="53366" y="481080"/>
                  <a:pt x="50227" y="482793"/>
                </a:cubicBezTo>
                <a:cubicBezTo>
                  <a:pt x="47182" y="484602"/>
                  <a:pt x="43473" y="484221"/>
                  <a:pt x="39287" y="481746"/>
                </a:cubicBezTo>
                <a:lnTo>
                  <a:pt x="15506" y="468036"/>
                </a:lnTo>
                <a:cubicBezTo>
                  <a:pt x="11225" y="465561"/>
                  <a:pt x="7515" y="461657"/>
                  <a:pt x="4566" y="456421"/>
                </a:cubicBezTo>
                <a:cubicBezTo>
                  <a:pt x="1522" y="451089"/>
                  <a:pt x="0" y="446044"/>
                  <a:pt x="0" y="441093"/>
                </a:cubicBezTo>
                <a:lnTo>
                  <a:pt x="1237" y="11048"/>
                </a:lnTo>
                <a:cubicBezTo>
                  <a:pt x="1237" y="6193"/>
                  <a:pt x="2759" y="2765"/>
                  <a:pt x="5898" y="1052"/>
                </a:cubicBezTo>
                <a:cubicBezTo>
                  <a:pt x="8942" y="-662"/>
                  <a:pt x="12652" y="-281"/>
                  <a:pt x="16932" y="2194"/>
                </a:cubicBezTo>
                <a:lnTo>
                  <a:pt x="37194" y="13904"/>
                </a:lnTo>
                <a:cubicBezTo>
                  <a:pt x="42236" y="16856"/>
                  <a:pt x="46517" y="21045"/>
                  <a:pt x="49941" y="26472"/>
                </a:cubicBezTo>
                <a:cubicBezTo>
                  <a:pt x="53366" y="31993"/>
                  <a:pt x="56886" y="38944"/>
                  <a:pt x="60310" y="47131"/>
                </a:cubicBezTo>
                <a:lnTo>
                  <a:pt x="247518" y="481365"/>
                </a:lnTo>
                <a:lnTo>
                  <a:pt x="248469" y="153857"/>
                </a:lnTo>
                <a:cubicBezTo>
                  <a:pt x="248469" y="149001"/>
                  <a:pt x="249991" y="145574"/>
                  <a:pt x="253131" y="143860"/>
                </a:cubicBezTo>
                <a:cubicBezTo>
                  <a:pt x="256175" y="142147"/>
                  <a:pt x="259885" y="142528"/>
                  <a:pt x="264165" y="145003"/>
                </a:cubicBezTo>
                <a:lnTo>
                  <a:pt x="287947" y="158617"/>
                </a:lnTo>
                <a:close/>
              </a:path>
            </a:pathLst>
          </a:custGeom>
          <a:solidFill>
            <a:srgbClr val="FFFFFF"/>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2" name="E">
            <a:extLst>
              <a:ext uri="{FF2B5EF4-FFF2-40B4-BE49-F238E27FC236}">
                <a16:creationId xmlns:a16="http://schemas.microsoft.com/office/drawing/2014/main" id="{A7049829-8594-88C5-80D0-5C62DFD40D7F}"/>
              </a:ext>
            </a:extLst>
          </p:cNvPr>
          <p:cNvSpPr/>
          <p:nvPr/>
        </p:nvSpPr>
        <p:spPr>
          <a:xfrm>
            <a:off x="4356273" y="2572991"/>
            <a:ext cx="46835" cy="106127"/>
          </a:xfrm>
          <a:custGeom>
            <a:avLst/>
            <a:gdLst>
              <a:gd name="connsiteX0" fmla="*/ 244569 w 266353"/>
              <a:gd name="connsiteY0" fmla="*/ 2175 h 602527"/>
              <a:gd name="connsiteX1" fmla="*/ 255604 w 266353"/>
              <a:gd name="connsiteY1" fmla="*/ 1128 h 602527"/>
              <a:gd name="connsiteX2" fmla="*/ 260360 w 266353"/>
              <a:gd name="connsiteY2" fmla="*/ 11029 h 602527"/>
              <a:gd name="connsiteX3" fmla="*/ 260455 w 266353"/>
              <a:gd name="connsiteY3" fmla="*/ 35021 h 602527"/>
              <a:gd name="connsiteX4" fmla="*/ 255794 w 266353"/>
              <a:gd name="connsiteY4" fmla="*/ 50349 h 602527"/>
              <a:gd name="connsiteX5" fmla="*/ 244855 w 266353"/>
              <a:gd name="connsiteY5" fmla="*/ 61964 h 602527"/>
              <a:gd name="connsiteX6" fmla="*/ 55078 w 266353"/>
              <a:gd name="connsiteY6" fmla="*/ 171641 h 602527"/>
              <a:gd name="connsiteX7" fmla="*/ 55458 w 266353"/>
              <a:gd name="connsiteY7" fmla="*/ 312070 h 602527"/>
              <a:gd name="connsiteX8" fmla="*/ 232583 w 266353"/>
              <a:gd name="connsiteY8" fmla="*/ 209724 h 602527"/>
              <a:gd name="connsiteX9" fmla="*/ 243618 w 266353"/>
              <a:gd name="connsiteY9" fmla="*/ 208676 h 602527"/>
              <a:gd name="connsiteX10" fmla="*/ 248374 w 266353"/>
              <a:gd name="connsiteY10" fmla="*/ 218578 h 602527"/>
              <a:gd name="connsiteX11" fmla="*/ 248469 w 266353"/>
              <a:gd name="connsiteY11" fmla="*/ 242569 h 602527"/>
              <a:gd name="connsiteX12" fmla="*/ 243808 w 266353"/>
              <a:gd name="connsiteY12" fmla="*/ 257802 h 602527"/>
              <a:gd name="connsiteX13" fmla="*/ 232869 w 266353"/>
              <a:gd name="connsiteY13" fmla="*/ 269513 h 602527"/>
              <a:gd name="connsiteX14" fmla="*/ 55744 w 266353"/>
              <a:gd name="connsiteY14" fmla="*/ 371859 h 602527"/>
              <a:gd name="connsiteX15" fmla="*/ 56124 w 266353"/>
              <a:gd name="connsiteY15" fmla="*/ 517619 h 602527"/>
              <a:gd name="connsiteX16" fmla="*/ 250562 w 266353"/>
              <a:gd name="connsiteY16" fmla="*/ 405276 h 602527"/>
              <a:gd name="connsiteX17" fmla="*/ 261597 w 266353"/>
              <a:gd name="connsiteY17" fmla="*/ 404229 h 602527"/>
              <a:gd name="connsiteX18" fmla="*/ 266258 w 266353"/>
              <a:gd name="connsiteY18" fmla="*/ 414226 h 602527"/>
              <a:gd name="connsiteX19" fmla="*/ 266353 w 266353"/>
              <a:gd name="connsiteY19" fmla="*/ 438218 h 602527"/>
              <a:gd name="connsiteX20" fmla="*/ 261787 w 266353"/>
              <a:gd name="connsiteY20" fmla="*/ 453546 h 602527"/>
              <a:gd name="connsiteX21" fmla="*/ 250752 w 266353"/>
              <a:gd name="connsiteY21" fmla="*/ 465256 h 602527"/>
              <a:gd name="connsiteX22" fmla="*/ 17027 w 266353"/>
              <a:gd name="connsiteY22" fmla="*/ 600353 h 602527"/>
              <a:gd name="connsiteX23" fmla="*/ 5993 w 266353"/>
              <a:gd name="connsiteY23" fmla="*/ 601400 h 602527"/>
              <a:gd name="connsiteX24" fmla="*/ 1236 w 266353"/>
              <a:gd name="connsiteY24" fmla="*/ 591499 h 602527"/>
              <a:gd name="connsiteX25" fmla="*/ 0 w 266353"/>
              <a:gd name="connsiteY25" fmla="*/ 161454 h 602527"/>
              <a:gd name="connsiteX26" fmla="*/ 4661 w 266353"/>
              <a:gd name="connsiteY26" fmla="*/ 146126 h 602527"/>
              <a:gd name="connsiteX27" fmla="*/ 15601 w 266353"/>
              <a:gd name="connsiteY27" fmla="*/ 134511 h 602527"/>
              <a:gd name="connsiteX28" fmla="*/ 244569 w 266353"/>
              <a:gd name="connsiteY28" fmla="*/ 2175 h 602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66353" h="602527">
                <a:moveTo>
                  <a:pt x="244569" y="2175"/>
                </a:moveTo>
                <a:cubicBezTo>
                  <a:pt x="248850" y="-300"/>
                  <a:pt x="252560" y="-681"/>
                  <a:pt x="255604" y="1128"/>
                </a:cubicBezTo>
                <a:cubicBezTo>
                  <a:pt x="258743" y="2936"/>
                  <a:pt x="260265" y="6173"/>
                  <a:pt x="260360" y="11029"/>
                </a:cubicBezTo>
                <a:lnTo>
                  <a:pt x="260455" y="35021"/>
                </a:lnTo>
                <a:cubicBezTo>
                  <a:pt x="260455" y="39876"/>
                  <a:pt x="258933" y="45017"/>
                  <a:pt x="255794" y="50349"/>
                </a:cubicBezTo>
                <a:cubicBezTo>
                  <a:pt x="252750" y="55680"/>
                  <a:pt x="249135" y="59489"/>
                  <a:pt x="244855" y="61964"/>
                </a:cubicBezTo>
                <a:lnTo>
                  <a:pt x="55078" y="171641"/>
                </a:lnTo>
                <a:lnTo>
                  <a:pt x="55458" y="312070"/>
                </a:lnTo>
                <a:lnTo>
                  <a:pt x="232583" y="209724"/>
                </a:lnTo>
                <a:cubicBezTo>
                  <a:pt x="236769" y="207343"/>
                  <a:pt x="240479" y="206867"/>
                  <a:pt x="243618" y="208676"/>
                </a:cubicBezTo>
                <a:cubicBezTo>
                  <a:pt x="246757" y="210485"/>
                  <a:pt x="248279" y="213817"/>
                  <a:pt x="248374" y="218578"/>
                </a:cubicBezTo>
                <a:lnTo>
                  <a:pt x="248469" y="242569"/>
                </a:lnTo>
                <a:cubicBezTo>
                  <a:pt x="248469" y="247425"/>
                  <a:pt x="246947" y="252566"/>
                  <a:pt x="243808" y="257802"/>
                </a:cubicBezTo>
                <a:cubicBezTo>
                  <a:pt x="240764" y="263229"/>
                  <a:pt x="237054" y="267133"/>
                  <a:pt x="232869" y="269513"/>
                </a:cubicBezTo>
                <a:lnTo>
                  <a:pt x="55744" y="371859"/>
                </a:lnTo>
                <a:lnTo>
                  <a:pt x="56124" y="517619"/>
                </a:lnTo>
                <a:lnTo>
                  <a:pt x="250562" y="405276"/>
                </a:lnTo>
                <a:cubicBezTo>
                  <a:pt x="254843" y="402801"/>
                  <a:pt x="258553" y="402420"/>
                  <a:pt x="261597" y="404229"/>
                </a:cubicBezTo>
                <a:cubicBezTo>
                  <a:pt x="264736" y="406038"/>
                  <a:pt x="266258" y="409275"/>
                  <a:pt x="266258" y="414226"/>
                </a:cubicBezTo>
                <a:lnTo>
                  <a:pt x="266353" y="438218"/>
                </a:lnTo>
                <a:cubicBezTo>
                  <a:pt x="266353" y="443073"/>
                  <a:pt x="264831" y="448214"/>
                  <a:pt x="261787" y="453546"/>
                </a:cubicBezTo>
                <a:cubicBezTo>
                  <a:pt x="258743" y="458877"/>
                  <a:pt x="255033" y="462781"/>
                  <a:pt x="250752" y="465256"/>
                </a:cubicBezTo>
                <a:lnTo>
                  <a:pt x="17027" y="600353"/>
                </a:lnTo>
                <a:cubicBezTo>
                  <a:pt x="12747" y="602828"/>
                  <a:pt x="9132" y="603209"/>
                  <a:pt x="5993" y="601400"/>
                </a:cubicBezTo>
                <a:cubicBezTo>
                  <a:pt x="2854" y="599591"/>
                  <a:pt x="1332" y="596354"/>
                  <a:pt x="1236" y="591499"/>
                </a:cubicBezTo>
                <a:lnTo>
                  <a:pt x="0" y="161454"/>
                </a:lnTo>
                <a:cubicBezTo>
                  <a:pt x="0" y="156599"/>
                  <a:pt x="1522" y="151458"/>
                  <a:pt x="4661" y="146126"/>
                </a:cubicBezTo>
                <a:cubicBezTo>
                  <a:pt x="7705" y="140794"/>
                  <a:pt x="11320" y="136986"/>
                  <a:pt x="15601" y="134511"/>
                </a:cubicBezTo>
                <a:lnTo>
                  <a:pt x="244569" y="2175"/>
                </a:lnTo>
                <a:close/>
              </a:path>
            </a:pathLst>
          </a:custGeom>
          <a:solidFill>
            <a:srgbClr val="C5C5C5"/>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nvGrpSpPr>
          <p:cNvPr id="24" name="PricingOne Text">
            <a:extLst>
              <a:ext uri="{FF2B5EF4-FFF2-40B4-BE49-F238E27FC236}">
                <a16:creationId xmlns:a16="http://schemas.microsoft.com/office/drawing/2014/main" id="{3D53B74A-924C-293E-D6D0-823ECA97F03E}"/>
              </a:ext>
            </a:extLst>
          </p:cNvPr>
          <p:cNvGrpSpPr/>
          <p:nvPr/>
        </p:nvGrpSpPr>
        <p:grpSpPr>
          <a:xfrm>
            <a:off x="3925570" y="2825014"/>
            <a:ext cx="1188567" cy="154847"/>
            <a:chOff x="250460" y="1066734"/>
            <a:chExt cx="1188567" cy="154847"/>
          </a:xfrm>
        </p:grpSpPr>
        <p:sp>
          <p:nvSpPr>
            <p:cNvPr id="25" name="PRICING">
              <a:extLst>
                <a:ext uri="{FF2B5EF4-FFF2-40B4-BE49-F238E27FC236}">
                  <a16:creationId xmlns:a16="http://schemas.microsoft.com/office/drawing/2014/main" id="{5293AE02-55D9-AE07-99EC-2D66E1432C43}"/>
                </a:ext>
              </a:extLst>
            </p:cNvPr>
            <p:cNvSpPr/>
            <p:nvPr/>
          </p:nvSpPr>
          <p:spPr>
            <a:xfrm>
              <a:off x="250460" y="1087812"/>
              <a:ext cx="689970" cy="133769"/>
            </a:xfrm>
            <a:custGeom>
              <a:avLst/>
              <a:gdLst>
                <a:gd name="connsiteX0" fmla="*/ 10020 w 689970"/>
                <a:gd name="connsiteY0" fmla="*/ 11152 h 133769"/>
                <a:gd name="connsiteX1" fmla="*/ 10020 w 689970"/>
                <a:gd name="connsiteY1" fmla="*/ 77945 h 133769"/>
                <a:gd name="connsiteX2" fmla="*/ 56972 w 689970"/>
                <a:gd name="connsiteY2" fmla="*/ 77945 h 133769"/>
                <a:gd name="connsiteX3" fmla="*/ 56972 w 689970"/>
                <a:gd name="connsiteY3" fmla="*/ 11152 h 133769"/>
                <a:gd name="connsiteX4" fmla="*/ 131574 w 689970"/>
                <a:gd name="connsiteY4" fmla="*/ 11135 h 133769"/>
                <a:gd name="connsiteX5" fmla="*/ 131574 w 689970"/>
                <a:gd name="connsiteY5" fmla="*/ 73283 h 133769"/>
                <a:gd name="connsiteX6" fmla="*/ 177590 w 689970"/>
                <a:gd name="connsiteY6" fmla="*/ 73283 h 133769"/>
                <a:gd name="connsiteX7" fmla="*/ 210442 w 689970"/>
                <a:gd name="connsiteY7" fmla="*/ 42209 h 133769"/>
                <a:gd name="connsiteX8" fmla="*/ 178711 w 689970"/>
                <a:gd name="connsiteY8" fmla="*/ 11135 h 133769"/>
                <a:gd name="connsiteX9" fmla="*/ 450022 w 689970"/>
                <a:gd name="connsiteY9" fmla="*/ 1845 h 133769"/>
                <a:gd name="connsiteX10" fmla="*/ 454287 w 689970"/>
                <a:gd name="connsiteY10" fmla="*/ 1845 h 133769"/>
                <a:gd name="connsiteX11" fmla="*/ 541703 w 689970"/>
                <a:gd name="connsiteY11" fmla="*/ 109572 h 133769"/>
                <a:gd name="connsiteX12" fmla="*/ 541703 w 689970"/>
                <a:gd name="connsiteY12" fmla="*/ 1845 h 133769"/>
                <a:gd name="connsiteX13" fmla="*/ 551538 w 689970"/>
                <a:gd name="connsiteY13" fmla="*/ 1845 h 133769"/>
                <a:gd name="connsiteX14" fmla="*/ 551538 w 689970"/>
                <a:gd name="connsiteY14" fmla="*/ 132076 h 133769"/>
                <a:gd name="connsiteX15" fmla="*/ 547641 w 689970"/>
                <a:gd name="connsiteY15" fmla="*/ 132076 h 133769"/>
                <a:gd name="connsiteX16" fmla="*/ 460041 w 689970"/>
                <a:gd name="connsiteY16" fmla="*/ 24534 h 133769"/>
                <a:gd name="connsiteX17" fmla="*/ 460041 w 689970"/>
                <a:gd name="connsiteY17" fmla="*/ 132076 h 133769"/>
                <a:gd name="connsiteX18" fmla="*/ 450022 w 689970"/>
                <a:gd name="connsiteY18" fmla="*/ 132076 h 133769"/>
                <a:gd name="connsiteX19" fmla="*/ 411416 w 689970"/>
                <a:gd name="connsiteY19" fmla="*/ 1845 h 133769"/>
                <a:gd name="connsiteX20" fmla="*/ 421251 w 689970"/>
                <a:gd name="connsiteY20" fmla="*/ 1845 h 133769"/>
                <a:gd name="connsiteX21" fmla="*/ 421251 w 689970"/>
                <a:gd name="connsiteY21" fmla="*/ 132076 h 133769"/>
                <a:gd name="connsiteX22" fmla="*/ 411416 w 689970"/>
                <a:gd name="connsiteY22" fmla="*/ 132076 h 133769"/>
                <a:gd name="connsiteX23" fmla="*/ 241989 w 689970"/>
                <a:gd name="connsiteY23" fmla="*/ 1845 h 133769"/>
                <a:gd name="connsiteX24" fmla="*/ 251824 w 689970"/>
                <a:gd name="connsiteY24" fmla="*/ 1845 h 133769"/>
                <a:gd name="connsiteX25" fmla="*/ 251824 w 689970"/>
                <a:gd name="connsiteY25" fmla="*/ 132076 h 133769"/>
                <a:gd name="connsiteX26" fmla="*/ 241989 w 689970"/>
                <a:gd name="connsiteY26" fmla="*/ 132076 h 133769"/>
                <a:gd name="connsiteX27" fmla="*/ 121555 w 689970"/>
                <a:gd name="connsiteY27" fmla="*/ 1845 h 133769"/>
                <a:gd name="connsiteX28" fmla="*/ 178711 w 689970"/>
                <a:gd name="connsiteY28" fmla="*/ 1845 h 133769"/>
                <a:gd name="connsiteX29" fmla="*/ 221398 w 689970"/>
                <a:gd name="connsiteY29" fmla="*/ 42410 h 133769"/>
                <a:gd name="connsiteX30" fmla="*/ 179263 w 689970"/>
                <a:gd name="connsiteY30" fmla="*/ 82221 h 133769"/>
                <a:gd name="connsiteX31" fmla="*/ 225111 w 689970"/>
                <a:gd name="connsiteY31" fmla="*/ 132076 h 133769"/>
                <a:gd name="connsiteX32" fmla="*/ 211930 w 689970"/>
                <a:gd name="connsiteY32" fmla="*/ 132076 h 133769"/>
                <a:gd name="connsiteX33" fmla="*/ 167019 w 689970"/>
                <a:gd name="connsiteY33" fmla="*/ 82774 h 133769"/>
                <a:gd name="connsiteX34" fmla="*/ 131574 w 689970"/>
                <a:gd name="connsiteY34" fmla="*/ 82774 h 133769"/>
                <a:gd name="connsiteX35" fmla="*/ 131574 w 689970"/>
                <a:gd name="connsiteY35" fmla="*/ 132076 h 133769"/>
                <a:gd name="connsiteX36" fmla="*/ 121555 w 689970"/>
                <a:gd name="connsiteY36" fmla="*/ 132076 h 133769"/>
                <a:gd name="connsiteX37" fmla="*/ 0 w 689970"/>
                <a:gd name="connsiteY37" fmla="*/ 1845 h 133769"/>
                <a:gd name="connsiteX38" fmla="*/ 56972 w 689970"/>
                <a:gd name="connsiteY38" fmla="*/ 1845 h 133769"/>
                <a:gd name="connsiteX39" fmla="*/ 56972 w 689970"/>
                <a:gd name="connsiteY39" fmla="*/ 87050 h 133769"/>
                <a:gd name="connsiteX40" fmla="*/ 10020 w 689970"/>
                <a:gd name="connsiteY40" fmla="*/ 87050 h 133769"/>
                <a:gd name="connsiteX41" fmla="*/ 10020 w 689970"/>
                <a:gd name="connsiteY41" fmla="*/ 132076 h 133769"/>
                <a:gd name="connsiteX42" fmla="*/ 0 w 689970"/>
                <a:gd name="connsiteY42" fmla="*/ 132076 h 133769"/>
                <a:gd name="connsiteX43" fmla="*/ 340343 w 689970"/>
                <a:gd name="connsiteY43" fmla="*/ 352 h 133769"/>
                <a:gd name="connsiteX44" fmla="*/ 387663 w 689970"/>
                <a:gd name="connsiteY44" fmla="*/ 19888 h 133769"/>
                <a:gd name="connsiteX45" fmla="*/ 380805 w 689970"/>
                <a:gd name="connsiteY45" fmla="*/ 25842 h 133769"/>
                <a:gd name="connsiteX46" fmla="*/ 340343 w 689970"/>
                <a:gd name="connsiteY46" fmla="*/ 9290 h 133769"/>
                <a:gd name="connsiteX47" fmla="*/ 283187 w 689970"/>
                <a:gd name="connsiteY47" fmla="*/ 67346 h 133769"/>
                <a:gd name="connsiteX48" fmla="*/ 340343 w 689970"/>
                <a:gd name="connsiteY48" fmla="*/ 124278 h 133769"/>
                <a:gd name="connsiteX49" fmla="*/ 380989 w 689970"/>
                <a:gd name="connsiteY49" fmla="*/ 107710 h 133769"/>
                <a:gd name="connsiteX50" fmla="*/ 387663 w 689970"/>
                <a:gd name="connsiteY50" fmla="*/ 114032 h 133769"/>
                <a:gd name="connsiteX51" fmla="*/ 340343 w 689970"/>
                <a:gd name="connsiteY51" fmla="*/ 133568 h 133769"/>
                <a:gd name="connsiteX52" fmla="*/ 273535 w 689970"/>
                <a:gd name="connsiteY52" fmla="*/ 67698 h 133769"/>
                <a:gd name="connsiteX53" fmla="*/ 340343 w 689970"/>
                <a:gd name="connsiteY53" fmla="*/ 352 h 133769"/>
                <a:gd name="connsiteX54" fmla="*/ 640977 w 689970"/>
                <a:gd name="connsiteY54" fmla="*/ 0 h 133769"/>
                <a:gd name="connsiteX55" fmla="*/ 688481 w 689970"/>
                <a:gd name="connsiteY55" fmla="*/ 19536 h 133769"/>
                <a:gd name="connsiteX56" fmla="*/ 682727 w 689970"/>
                <a:gd name="connsiteY56" fmla="*/ 25842 h 133769"/>
                <a:gd name="connsiteX57" fmla="*/ 640977 w 689970"/>
                <a:gd name="connsiteY57" fmla="*/ 9106 h 133769"/>
                <a:gd name="connsiteX58" fmla="*/ 583637 w 689970"/>
                <a:gd name="connsiteY58" fmla="*/ 67161 h 133769"/>
                <a:gd name="connsiteX59" fmla="*/ 640977 w 689970"/>
                <a:gd name="connsiteY59" fmla="*/ 124278 h 133769"/>
                <a:gd name="connsiteX60" fmla="*/ 680503 w 689970"/>
                <a:gd name="connsiteY60" fmla="*/ 109202 h 133769"/>
                <a:gd name="connsiteX61" fmla="*/ 680503 w 689970"/>
                <a:gd name="connsiteY61" fmla="*/ 72729 h 133769"/>
                <a:gd name="connsiteX62" fmla="*/ 635223 w 689970"/>
                <a:gd name="connsiteY62" fmla="*/ 72729 h 133769"/>
                <a:gd name="connsiteX63" fmla="*/ 635223 w 689970"/>
                <a:gd name="connsiteY63" fmla="*/ 63992 h 133769"/>
                <a:gd name="connsiteX64" fmla="*/ 689970 w 689970"/>
                <a:gd name="connsiteY64" fmla="*/ 63992 h 133769"/>
                <a:gd name="connsiteX65" fmla="*/ 689970 w 689970"/>
                <a:gd name="connsiteY65" fmla="*/ 112740 h 133769"/>
                <a:gd name="connsiteX66" fmla="*/ 640977 w 689970"/>
                <a:gd name="connsiteY66" fmla="*/ 133769 h 133769"/>
                <a:gd name="connsiteX67" fmla="*/ 573986 w 689970"/>
                <a:gd name="connsiteY67" fmla="*/ 67346 h 133769"/>
                <a:gd name="connsiteX68" fmla="*/ 640977 w 689970"/>
                <a:gd name="connsiteY68" fmla="*/ 0 h 1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689970" h="133769">
                  <a:moveTo>
                    <a:pt x="10020" y="11152"/>
                  </a:moveTo>
                  <a:lnTo>
                    <a:pt x="10020" y="77945"/>
                  </a:lnTo>
                  <a:lnTo>
                    <a:pt x="56972" y="77945"/>
                  </a:lnTo>
                  <a:cubicBezTo>
                    <a:pt x="100211" y="77945"/>
                    <a:pt x="100211" y="11152"/>
                    <a:pt x="56972" y="11152"/>
                  </a:cubicBezTo>
                  <a:close/>
                  <a:moveTo>
                    <a:pt x="131574" y="11135"/>
                  </a:moveTo>
                  <a:lnTo>
                    <a:pt x="131574" y="73283"/>
                  </a:lnTo>
                  <a:lnTo>
                    <a:pt x="177590" y="73283"/>
                  </a:lnTo>
                  <a:cubicBezTo>
                    <a:pt x="200238" y="73283"/>
                    <a:pt x="210258" y="60454"/>
                    <a:pt x="210442" y="42209"/>
                  </a:cubicBezTo>
                  <a:cubicBezTo>
                    <a:pt x="210626" y="26949"/>
                    <a:pt x="200238" y="11135"/>
                    <a:pt x="178711" y="11135"/>
                  </a:cubicBezTo>
                  <a:close/>
                  <a:moveTo>
                    <a:pt x="450022" y="1845"/>
                  </a:moveTo>
                  <a:lnTo>
                    <a:pt x="454287" y="1845"/>
                  </a:lnTo>
                  <a:lnTo>
                    <a:pt x="541703" y="109572"/>
                  </a:lnTo>
                  <a:lnTo>
                    <a:pt x="541703" y="1845"/>
                  </a:lnTo>
                  <a:lnTo>
                    <a:pt x="551538" y="1845"/>
                  </a:lnTo>
                  <a:lnTo>
                    <a:pt x="551538" y="132076"/>
                  </a:lnTo>
                  <a:lnTo>
                    <a:pt x="547641" y="132076"/>
                  </a:lnTo>
                  <a:lnTo>
                    <a:pt x="460041" y="24534"/>
                  </a:lnTo>
                  <a:lnTo>
                    <a:pt x="460041" y="132076"/>
                  </a:lnTo>
                  <a:lnTo>
                    <a:pt x="450022" y="132076"/>
                  </a:lnTo>
                  <a:close/>
                  <a:moveTo>
                    <a:pt x="411416" y="1845"/>
                  </a:moveTo>
                  <a:lnTo>
                    <a:pt x="421251" y="1845"/>
                  </a:lnTo>
                  <a:lnTo>
                    <a:pt x="421251" y="132076"/>
                  </a:lnTo>
                  <a:lnTo>
                    <a:pt x="411416" y="132076"/>
                  </a:lnTo>
                  <a:close/>
                  <a:moveTo>
                    <a:pt x="241989" y="1845"/>
                  </a:moveTo>
                  <a:lnTo>
                    <a:pt x="251824" y="1845"/>
                  </a:lnTo>
                  <a:lnTo>
                    <a:pt x="251824" y="132076"/>
                  </a:lnTo>
                  <a:lnTo>
                    <a:pt x="241989" y="132076"/>
                  </a:lnTo>
                  <a:close/>
                  <a:moveTo>
                    <a:pt x="121555" y="1845"/>
                  </a:moveTo>
                  <a:cubicBezTo>
                    <a:pt x="140674" y="1845"/>
                    <a:pt x="159592" y="1845"/>
                    <a:pt x="178711" y="1845"/>
                  </a:cubicBezTo>
                  <a:cubicBezTo>
                    <a:pt x="206912" y="1845"/>
                    <a:pt x="221214" y="22119"/>
                    <a:pt x="221398" y="42410"/>
                  </a:cubicBezTo>
                  <a:cubicBezTo>
                    <a:pt x="221582" y="63623"/>
                    <a:pt x="207665" y="82221"/>
                    <a:pt x="179263" y="82221"/>
                  </a:cubicBezTo>
                  <a:lnTo>
                    <a:pt x="225111" y="132076"/>
                  </a:lnTo>
                  <a:lnTo>
                    <a:pt x="211930" y="132076"/>
                  </a:lnTo>
                  <a:lnTo>
                    <a:pt x="167019" y="82774"/>
                  </a:lnTo>
                  <a:lnTo>
                    <a:pt x="131574" y="82774"/>
                  </a:lnTo>
                  <a:lnTo>
                    <a:pt x="131574" y="132076"/>
                  </a:lnTo>
                  <a:lnTo>
                    <a:pt x="121555" y="132076"/>
                  </a:lnTo>
                  <a:close/>
                  <a:moveTo>
                    <a:pt x="0" y="1845"/>
                  </a:moveTo>
                  <a:cubicBezTo>
                    <a:pt x="18935" y="1845"/>
                    <a:pt x="38037" y="1845"/>
                    <a:pt x="56972" y="1845"/>
                  </a:cubicBezTo>
                  <a:cubicBezTo>
                    <a:pt x="113392" y="1845"/>
                    <a:pt x="113392" y="87050"/>
                    <a:pt x="56972" y="87050"/>
                  </a:cubicBezTo>
                  <a:lnTo>
                    <a:pt x="10020" y="87050"/>
                  </a:lnTo>
                  <a:lnTo>
                    <a:pt x="10020" y="132076"/>
                  </a:lnTo>
                  <a:lnTo>
                    <a:pt x="0" y="132076"/>
                  </a:lnTo>
                  <a:close/>
                  <a:moveTo>
                    <a:pt x="340343" y="352"/>
                  </a:moveTo>
                  <a:cubicBezTo>
                    <a:pt x="357421" y="352"/>
                    <a:pt x="374683" y="6859"/>
                    <a:pt x="387663" y="19888"/>
                  </a:cubicBezTo>
                  <a:lnTo>
                    <a:pt x="380805" y="25842"/>
                  </a:lnTo>
                  <a:cubicBezTo>
                    <a:pt x="369665" y="14673"/>
                    <a:pt x="355012" y="9290"/>
                    <a:pt x="340343" y="9290"/>
                  </a:cubicBezTo>
                  <a:cubicBezTo>
                    <a:pt x="302490" y="9290"/>
                    <a:pt x="283003" y="36088"/>
                    <a:pt x="283187" y="67346"/>
                  </a:cubicBezTo>
                  <a:cubicBezTo>
                    <a:pt x="283555" y="97866"/>
                    <a:pt x="302858" y="124278"/>
                    <a:pt x="340343" y="124278"/>
                  </a:cubicBezTo>
                  <a:cubicBezTo>
                    <a:pt x="355012" y="124278"/>
                    <a:pt x="369849" y="118694"/>
                    <a:pt x="380989" y="107710"/>
                  </a:cubicBezTo>
                  <a:lnTo>
                    <a:pt x="387663" y="114032"/>
                  </a:lnTo>
                  <a:cubicBezTo>
                    <a:pt x="374666" y="127062"/>
                    <a:pt x="357421" y="133568"/>
                    <a:pt x="340343" y="133568"/>
                  </a:cubicBezTo>
                  <a:cubicBezTo>
                    <a:pt x="296552" y="133568"/>
                    <a:pt x="273720" y="102863"/>
                    <a:pt x="273535" y="67698"/>
                  </a:cubicBezTo>
                  <a:cubicBezTo>
                    <a:pt x="273167" y="32901"/>
                    <a:pt x="295799" y="352"/>
                    <a:pt x="340343" y="352"/>
                  </a:cubicBezTo>
                  <a:close/>
                  <a:moveTo>
                    <a:pt x="640977" y="0"/>
                  </a:moveTo>
                  <a:cubicBezTo>
                    <a:pt x="658055" y="0"/>
                    <a:pt x="675317" y="6507"/>
                    <a:pt x="688481" y="19536"/>
                  </a:cubicBezTo>
                  <a:lnTo>
                    <a:pt x="682727" y="25842"/>
                  </a:lnTo>
                  <a:cubicBezTo>
                    <a:pt x="671403" y="14673"/>
                    <a:pt x="655630" y="9106"/>
                    <a:pt x="640977" y="9106"/>
                  </a:cubicBezTo>
                  <a:cubicBezTo>
                    <a:pt x="602940" y="9106"/>
                    <a:pt x="583453" y="37010"/>
                    <a:pt x="583637" y="67161"/>
                  </a:cubicBezTo>
                  <a:cubicBezTo>
                    <a:pt x="583637" y="97866"/>
                    <a:pt x="603124" y="124278"/>
                    <a:pt x="640977" y="124278"/>
                  </a:cubicBezTo>
                  <a:cubicBezTo>
                    <a:pt x="654894" y="124278"/>
                    <a:pt x="669363" y="119448"/>
                    <a:pt x="680503" y="109202"/>
                  </a:cubicBezTo>
                  <a:lnTo>
                    <a:pt x="680503" y="72729"/>
                  </a:lnTo>
                  <a:lnTo>
                    <a:pt x="635223" y="72729"/>
                  </a:lnTo>
                  <a:lnTo>
                    <a:pt x="635223" y="63992"/>
                  </a:lnTo>
                  <a:lnTo>
                    <a:pt x="689970" y="63992"/>
                  </a:lnTo>
                  <a:lnTo>
                    <a:pt x="689970" y="112740"/>
                  </a:lnTo>
                  <a:cubicBezTo>
                    <a:pt x="676421" y="126324"/>
                    <a:pt x="660280" y="133769"/>
                    <a:pt x="640977" y="133769"/>
                  </a:cubicBezTo>
                  <a:cubicBezTo>
                    <a:pt x="596801" y="133769"/>
                    <a:pt x="573986" y="102880"/>
                    <a:pt x="573986" y="67346"/>
                  </a:cubicBezTo>
                  <a:cubicBezTo>
                    <a:pt x="573802" y="26596"/>
                    <a:pt x="601451" y="0"/>
                    <a:pt x="640977" y="0"/>
                  </a:cubicBezTo>
                  <a:close/>
                </a:path>
              </a:pathLst>
            </a:custGeom>
            <a:solidFill>
              <a:schemeClr val="tx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chemeClr val="tx1"/>
                </a:solidFill>
                <a:effectLst/>
                <a:uLnTx/>
                <a:uFillTx/>
                <a:latin typeface="Nexa Book" panose="00000400000000000000" pitchFamily="50" charset="0"/>
                <a:ea typeface="+mn-ea"/>
                <a:cs typeface="+mn-cs"/>
              </a:endParaRPr>
            </a:p>
          </p:txBody>
        </p:sp>
        <p:sp>
          <p:nvSpPr>
            <p:cNvPr id="26" name="ONE">
              <a:extLst>
                <a:ext uri="{FF2B5EF4-FFF2-40B4-BE49-F238E27FC236}">
                  <a16:creationId xmlns:a16="http://schemas.microsoft.com/office/drawing/2014/main" id="{9CED0049-6873-2C79-B94C-AE68737857F7}"/>
                </a:ext>
              </a:extLst>
            </p:cNvPr>
            <p:cNvSpPr/>
            <p:nvPr/>
          </p:nvSpPr>
          <p:spPr>
            <a:xfrm>
              <a:off x="972162" y="1085079"/>
              <a:ext cx="380638" cy="135848"/>
            </a:xfrm>
            <a:custGeom>
              <a:avLst/>
              <a:gdLst>
                <a:gd name="connsiteX0" fmla="*/ 66824 w 380638"/>
                <a:gd name="connsiteY0" fmla="*/ 22354 h 135848"/>
                <a:gd name="connsiteX1" fmla="*/ 24137 w 380638"/>
                <a:gd name="connsiteY1" fmla="*/ 69056 h 135848"/>
                <a:gd name="connsiteX2" fmla="*/ 66824 w 380638"/>
                <a:gd name="connsiteY2" fmla="*/ 113344 h 135848"/>
                <a:gd name="connsiteX3" fmla="*/ 109327 w 380638"/>
                <a:gd name="connsiteY3" fmla="*/ 68872 h 135848"/>
                <a:gd name="connsiteX4" fmla="*/ 66824 w 380638"/>
                <a:gd name="connsiteY4" fmla="*/ 22354 h 135848"/>
                <a:gd name="connsiteX5" fmla="*/ 283388 w 380638"/>
                <a:gd name="connsiteY5" fmla="*/ 2616 h 135848"/>
                <a:gd name="connsiteX6" fmla="*/ 380638 w 380638"/>
                <a:gd name="connsiteY6" fmla="*/ 2616 h 135848"/>
                <a:gd name="connsiteX7" fmla="*/ 380638 w 380638"/>
                <a:gd name="connsiteY7" fmla="*/ 26445 h 135848"/>
                <a:gd name="connsiteX8" fmla="*/ 307692 w 380638"/>
                <a:gd name="connsiteY8" fmla="*/ 26445 h 135848"/>
                <a:gd name="connsiteX9" fmla="*/ 307692 w 380638"/>
                <a:gd name="connsiteY9" fmla="*/ 56395 h 135848"/>
                <a:gd name="connsiteX10" fmla="*/ 378029 w 380638"/>
                <a:gd name="connsiteY10" fmla="*/ 56395 h 135848"/>
                <a:gd name="connsiteX11" fmla="*/ 378029 w 380638"/>
                <a:gd name="connsiteY11" fmla="*/ 79285 h 135848"/>
                <a:gd name="connsiteX12" fmla="*/ 307692 w 380638"/>
                <a:gd name="connsiteY12" fmla="*/ 79285 h 135848"/>
                <a:gd name="connsiteX13" fmla="*/ 307692 w 380638"/>
                <a:gd name="connsiteY13" fmla="*/ 108682 h 135848"/>
                <a:gd name="connsiteX14" fmla="*/ 380638 w 380638"/>
                <a:gd name="connsiteY14" fmla="*/ 108682 h 135848"/>
                <a:gd name="connsiteX15" fmla="*/ 380638 w 380638"/>
                <a:gd name="connsiteY15" fmla="*/ 132880 h 135848"/>
                <a:gd name="connsiteX16" fmla="*/ 283388 w 380638"/>
                <a:gd name="connsiteY16" fmla="*/ 132880 h 135848"/>
                <a:gd name="connsiteX17" fmla="*/ 283388 w 380638"/>
                <a:gd name="connsiteY17" fmla="*/ 2616 h 135848"/>
                <a:gd name="connsiteX18" fmla="*/ 236803 w 380638"/>
                <a:gd name="connsiteY18" fmla="*/ 2432 h 135848"/>
                <a:gd name="connsiteX19" fmla="*/ 261308 w 380638"/>
                <a:gd name="connsiteY19" fmla="*/ 2432 h 135848"/>
                <a:gd name="connsiteX20" fmla="*/ 261308 w 380638"/>
                <a:gd name="connsiteY20" fmla="*/ 132881 h 135848"/>
                <a:gd name="connsiteX21" fmla="*/ 246087 w 380638"/>
                <a:gd name="connsiteY21" fmla="*/ 132881 h 135848"/>
                <a:gd name="connsiteX22" fmla="*/ 246087 w 380638"/>
                <a:gd name="connsiteY22" fmla="*/ 133065 h 135848"/>
                <a:gd name="connsiteX23" fmla="*/ 177774 w 380638"/>
                <a:gd name="connsiteY23" fmla="*/ 45043 h 135848"/>
                <a:gd name="connsiteX24" fmla="*/ 177774 w 380638"/>
                <a:gd name="connsiteY24" fmla="*/ 132881 h 135848"/>
                <a:gd name="connsiteX25" fmla="*/ 153269 w 380638"/>
                <a:gd name="connsiteY25" fmla="*/ 132881 h 135848"/>
                <a:gd name="connsiteX26" fmla="*/ 153269 w 380638"/>
                <a:gd name="connsiteY26" fmla="*/ 2616 h 135848"/>
                <a:gd name="connsiteX27" fmla="*/ 173141 w 380638"/>
                <a:gd name="connsiteY27" fmla="*/ 2616 h 135848"/>
                <a:gd name="connsiteX28" fmla="*/ 236803 w 380638"/>
                <a:gd name="connsiteY28" fmla="*/ 83378 h 135848"/>
                <a:gd name="connsiteX29" fmla="*/ 66807 w 380638"/>
                <a:gd name="connsiteY29" fmla="*/ 0 h 135848"/>
                <a:gd name="connsiteX30" fmla="*/ 133447 w 380638"/>
                <a:gd name="connsiteY30" fmla="*/ 68486 h 135848"/>
                <a:gd name="connsiteX31" fmla="*/ 66807 w 380638"/>
                <a:gd name="connsiteY31" fmla="*/ 135848 h 135848"/>
                <a:gd name="connsiteX32" fmla="*/ 0 w 380638"/>
                <a:gd name="connsiteY32" fmla="*/ 68670 h 135848"/>
                <a:gd name="connsiteX33" fmla="*/ 66807 w 380638"/>
                <a:gd name="connsiteY33" fmla="*/ 0 h 135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80638" h="135848">
                  <a:moveTo>
                    <a:pt x="66824" y="22354"/>
                  </a:moveTo>
                  <a:cubicBezTo>
                    <a:pt x="36180" y="22354"/>
                    <a:pt x="23568" y="47088"/>
                    <a:pt x="24137" y="69056"/>
                  </a:cubicBezTo>
                  <a:cubicBezTo>
                    <a:pt x="24689" y="90454"/>
                    <a:pt x="36197" y="113344"/>
                    <a:pt x="66824" y="113344"/>
                  </a:cubicBezTo>
                  <a:cubicBezTo>
                    <a:pt x="97451" y="113344"/>
                    <a:pt x="108959" y="90269"/>
                    <a:pt x="109327" y="68872"/>
                  </a:cubicBezTo>
                  <a:cubicBezTo>
                    <a:pt x="109695" y="46904"/>
                    <a:pt x="97451" y="22354"/>
                    <a:pt x="66824" y="22354"/>
                  </a:cubicBezTo>
                  <a:close/>
                  <a:moveTo>
                    <a:pt x="283388" y="2616"/>
                  </a:moveTo>
                  <a:lnTo>
                    <a:pt x="380638" y="2616"/>
                  </a:lnTo>
                  <a:lnTo>
                    <a:pt x="380638" y="26445"/>
                  </a:lnTo>
                  <a:lnTo>
                    <a:pt x="307692" y="26445"/>
                  </a:lnTo>
                  <a:lnTo>
                    <a:pt x="307692" y="56395"/>
                  </a:lnTo>
                  <a:lnTo>
                    <a:pt x="378029" y="56395"/>
                  </a:lnTo>
                  <a:lnTo>
                    <a:pt x="378029" y="79285"/>
                  </a:lnTo>
                  <a:lnTo>
                    <a:pt x="307692" y="79285"/>
                  </a:lnTo>
                  <a:lnTo>
                    <a:pt x="307692" y="108682"/>
                  </a:lnTo>
                  <a:lnTo>
                    <a:pt x="380638" y="108682"/>
                  </a:lnTo>
                  <a:lnTo>
                    <a:pt x="380638" y="132880"/>
                  </a:lnTo>
                  <a:lnTo>
                    <a:pt x="283388" y="132880"/>
                  </a:lnTo>
                  <a:cubicBezTo>
                    <a:pt x="283388" y="89531"/>
                    <a:pt x="283388" y="45982"/>
                    <a:pt x="283388" y="2616"/>
                  </a:cubicBezTo>
                  <a:close/>
                  <a:moveTo>
                    <a:pt x="236803" y="2432"/>
                  </a:moveTo>
                  <a:lnTo>
                    <a:pt x="261308" y="2432"/>
                  </a:lnTo>
                  <a:lnTo>
                    <a:pt x="261308" y="132881"/>
                  </a:lnTo>
                  <a:lnTo>
                    <a:pt x="246087" y="132881"/>
                  </a:lnTo>
                  <a:lnTo>
                    <a:pt x="246087" y="133065"/>
                  </a:lnTo>
                  <a:lnTo>
                    <a:pt x="177774" y="45043"/>
                  </a:lnTo>
                  <a:lnTo>
                    <a:pt x="177774" y="132881"/>
                  </a:lnTo>
                  <a:lnTo>
                    <a:pt x="153269" y="132881"/>
                  </a:lnTo>
                  <a:lnTo>
                    <a:pt x="153269" y="2616"/>
                  </a:lnTo>
                  <a:lnTo>
                    <a:pt x="173141" y="2616"/>
                  </a:lnTo>
                  <a:lnTo>
                    <a:pt x="236803" y="83378"/>
                  </a:lnTo>
                  <a:close/>
                  <a:moveTo>
                    <a:pt x="66807" y="0"/>
                  </a:moveTo>
                  <a:cubicBezTo>
                    <a:pt x="111552" y="17"/>
                    <a:pt x="133832" y="34444"/>
                    <a:pt x="133447" y="68486"/>
                  </a:cubicBezTo>
                  <a:cubicBezTo>
                    <a:pt x="133079" y="102159"/>
                    <a:pt x="112472" y="135848"/>
                    <a:pt x="66807" y="135848"/>
                  </a:cubicBezTo>
                  <a:cubicBezTo>
                    <a:pt x="21143" y="135848"/>
                    <a:pt x="0" y="102913"/>
                    <a:pt x="0" y="68670"/>
                  </a:cubicBezTo>
                  <a:cubicBezTo>
                    <a:pt x="0" y="34428"/>
                    <a:pt x="21896" y="0"/>
                    <a:pt x="66807" y="0"/>
                  </a:cubicBezTo>
                  <a:close/>
                </a:path>
              </a:pathLst>
            </a:custGeom>
            <a:solidFill>
              <a:srgbClr val="00A099"/>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7" name="TM">
              <a:extLst>
                <a:ext uri="{FF2B5EF4-FFF2-40B4-BE49-F238E27FC236}">
                  <a16:creationId xmlns:a16="http://schemas.microsoft.com/office/drawing/2014/main" id="{A7898688-1D64-1290-CA4E-2BC6B5C9EFC0}"/>
                </a:ext>
              </a:extLst>
            </p:cNvPr>
            <p:cNvSpPr/>
            <p:nvPr/>
          </p:nvSpPr>
          <p:spPr>
            <a:xfrm>
              <a:off x="1355844" y="1066734"/>
              <a:ext cx="83183" cy="43097"/>
            </a:xfrm>
            <a:custGeom>
              <a:avLst/>
              <a:gdLst>
                <a:gd name="connsiteX0" fmla="*/ 38924 w 83183"/>
                <a:gd name="connsiteY0" fmla="*/ 0 h 43097"/>
                <a:gd name="connsiteX1" fmla="*/ 48826 w 83183"/>
                <a:gd name="connsiteY1" fmla="*/ 0 h 43097"/>
                <a:gd name="connsiteX2" fmla="*/ 60769 w 83183"/>
                <a:gd name="connsiteY2" fmla="*/ 34276 h 43097"/>
                <a:gd name="connsiteX3" fmla="*/ 60953 w 83183"/>
                <a:gd name="connsiteY3" fmla="*/ 34276 h 43097"/>
                <a:gd name="connsiteX4" fmla="*/ 73248 w 83183"/>
                <a:gd name="connsiteY4" fmla="*/ 0 h 43097"/>
                <a:gd name="connsiteX5" fmla="*/ 83183 w 83183"/>
                <a:gd name="connsiteY5" fmla="*/ 0 h 43097"/>
                <a:gd name="connsiteX6" fmla="*/ 83183 w 83183"/>
                <a:gd name="connsiteY6" fmla="*/ 43097 h 43097"/>
                <a:gd name="connsiteX7" fmla="*/ 76392 w 83183"/>
                <a:gd name="connsiteY7" fmla="*/ 43097 h 43097"/>
                <a:gd name="connsiteX8" fmla="*/ 76392 w 83183"/>
                <a:gd name="connsiteY8" fmla="*/ 21783 h 43097"/>
                <a:gd name="connsiteX9" fmla="*/ 76559 w 83183"/>
                <a:gd name="connsiteY9" fmla="*/ 13416 h 43097"/>
                <a:gd name="connsiteX10" fmla="*/ 76844 w 83183"/>
                <a:gd name="connsiteY10" fmla="*/ 7161 h 43097"/>
                <a:gd name="connsiteX11" fmla="*/ 76610 w 83183"/>
                <a:gd name="connsiteY11" fmla="*/ 7161 h 43097"/>
                <a:gd name="connsiteX12" fmla="*/ 63696 w 83183"/>
                <a:gd name="connsiteY12" fmla="*/ 43097 h 43097"/>
                <a:gd name="connsiteX13" fmla="*/ 57491 w 83183"/>
                <a:gd name="connsiteY13" fmla="*/ 43097 h 43097"/>
                <a:gd name="connsiteX14" fmla="*/ 45029 w 83183"/>
                <a:gd name="connsiteY14" fmla="*/ 7110 h 43097"/>
                <a:gd name="connsiteX15" fmla="*/ 44795 w 83183"/>
                <a:gd name="connsiteY15" fmla="*/ 7110 h 43097"/>
                <a:gd name="connsiteX16" fmla="*/ 45297 w 83183"/>
                <a:gd name="connsiteY16" fmla="*/ 22136 h 43097"/>
                <a:gd name="connsiteX17" fmla="*/ 45297 w 83183"/>
                <a:gd name="connsiteY17" fmla="*/ 43097 h 43097"/>
                <a:gd name="connsiteX18" fmla="*/ 38924 w 83183"/>
                <a:gd name="connsiteY18" fmla="*/ 43097 h 43097"/>
                <a:gd name="connsiteX19" fmla="*/ 0 w 83183"/>
                <a:gd name="connsiteY19" fmla="*/ 0 h 43097"/>
                <a:gd name="connsiteX20" fmla="*/ 32316 w 83183"/>
                <a:gd name="connsiteY20" fmla="*/ 0 h 43097"/>
                <a:gd name="connsiteX21" fmla="*/ 32316 w 83183"/>
                <a:gd name="connsiteY21" fmla="*/ 6037 h 43097"/>
                <a:gd name="connsiteX22" fmla="*/ 19671 w 83183"/>
                <a:gd name="connsiteY22" fmla="*/ 6037 h 43097"/>
                <a:gd name="connsiteX23" fmla="*/ 19671 w 83183"/>
                <a:gd name="connsiteY23" fmla="*/ 43097 h 43097"/>
                <a:gd name="connsiteX24" fmla="*/ 12645 w 83183"/>
                <a:gd name="connsiteY24" fmla="*/ 43097 h 43097"/>
                <a:gd name="connsiteX25" fmla="*/ 12645 w 83183"/>
                <a:gd name="connsiteY25" fmla="*/ 6037 h 43097"/>
                <a:gd name="connsiteX26" fmla="*/ 0 w 83183"/>
                <a:gd name="connsiteY26" fmla="*/ 6037 h 43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3183" h="43097">
                  <a:moveTo>
                    <a:pt x="38924" y="0"/>
                  </a:moveTo>
                  <a:lnTo>
                    <a:pt x="48826" y="0"/>
                  </a:lnTo>
                  <a:lnTo>
                    <a:pt x="60769" y="34276"/>
                  </a:lnTo>
                  <a:lnTo>
                    <a:pt x="60953" y="34276"/>
                  </a:lnTo>
                  <a:lnTo>
                    <a:pt x="73248" y="0"/>
                  </a:lnTo>
                  <a:lnTo>
                    <a:pt x="83183" y="0"/>
                  </a:lnTo>
                  <a:lnTo>
                    <a:pt x="83183" y="43097"/>
                  </a:lnTo>
                  <a:lnTo>
                    <a:pt x="76392" y="43097"/>
                  </a:lnTo>
                  <a:lnTo>
                    <a:pt x="76392" y="21783"/>
                  </a:lnTo>
                  <a:cubicBezTo>
                    <a:pt x="76392" y="19637"/>
                    <a:pt x="76442" y="16853"/>
                    <a:pt x="76559" y="13416"/>
                  </a:cubicBezTo>
                  <a:cubicBezTo>
                    <a:pt x="76660" y="9978"/>
                    <a:pt x="76760" y="7898"/>
                    <a:pt x="76844" y="7161"/>
                  </a:cubicBezTo>
                  <a:lnTo>
                    <a:pt x="76610" y="7161"/>
                  </a:lnTo>
                  <a:lnTo>
                    <a:pt x="63696" y="43097"/>
                  </a:lnTo>
                  <a:lnTo>
                    <a:pt x="57491" y="43097"/>
                  </a:lnTo>
                  <a:lnTo>
                    <a:pt x="45029" y="7110"/>
                  </a:lnTo>
                  <a:lnTo>
                    <a:pt x="44795" y="7110"/>
                  </a:lnTo>
                  <a:cubicBezTo>
                    <a:pt x="45130" y="12460"/>
                    <a:pt x="45297" y="17474"/>
                    <a:pt x="45297" y="22136"/>
                  </a:cubicBezTo>
                  <a:lnTo>
                    <a:pt x="45297" y="43097"/>
                  </a:lnTo>
                  <a:lnTo>
                    <a:pt x="38924" y="43097"/>
                  </a:lnTo>
                  <a:close/>
                  <a:moveTo>
                    <a:pt x="0" y="0"/>
                  </a:moveTo>
                  <a:lnTo>
                    <a:pt x="32316" y="0"/>
                  </a:lnTo>
                  <a:lnTo>
                    <a:pt x="32316" y="6037"/>
                  </a:lnTo>
                  <a:lnTo>
                    <a:pt x="19671" y="6037"/>
                  </a:lnTo>
                  <a:lnTo>
                    <a:pt x="19671" y="43097"/>
                  </a:lnTo>
                  <a:lnTo>
                    <a:pt x="12645" y="43097"/>
                  </a:lnTo>
                  <a:lnTo>
                    <a:pt x="12645" y="6037"/>
                  </a:lnTo>
                  <a:lnTo>
                    <a:pt x="0" y="6037"/>
                  </a:lnTo>
                  <a:close/>
                </a:path>
              </a:pathLst>
            </a:custGeom>
            <a:solidFill>
              <a:schemeClr val="bg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spTree>
    <p:extLst>
      <p:ext uri="{BB962C8B-B14F-4D97-AF65-F5344CB8AC3E}">
        <p14:creationId xmlns:p14="http://schemas.microsoft.com/office/powerpoint/2010/main" val="33481950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MT text">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43148772-0BF5-1E02-58B0-99F31D8D723F}"/>
              </a:ext>
            </a:extLst>
          </p:cNvPr>
          <p:cNvGraphicFramePr>
            <a:graphicFrameLocks noChangeAspect="1"/>
          </p:cNvGraphicFramePr>
          <p:nvPr>
            <p:custDataLst>
              <p:tags r:id="rId1"/>
            </p:custDataLst>
            <p:extLst>
              <p:ext uri="{D42A27DB-BD31-4B8C-83A1-F6EECF244321}">
                <p14:modId xmlns:p14="http://schemas.microsoft.com/office/powerpoint/2010/main" val="35532125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43148772-0BF5-1E02-58B0-99F31D8D723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DBBFC13E-3F64-4E36-814E-4A390258C12B}" type="datetime1">
              <a:rPr lang="en-US" smtClean="0"/>
              <a:t>5/14/2025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3B4D06EA-9248-7E33-6EEF-BE8D97AB2EB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937536793"/>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MT Text/Source">
    <p:bg>
      <p:bgRef idx="1001">
        <a:schemeClr val="bg1"/>
      </p:bgRef>
    </p:bg>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2542F80E-F3C1-584F-6B07-DFBDDB4AE8B8}"/>
              </a:ext>
            </a:extLst>
          </p:cNvPr>
          <p:cNvGraphicFramePr>
            <a:graphicFrameLocks noChangeAspect="1"/>
          </p:cNvGraphicFramePr>
          <p:nvPr>
            <p:custDataLst>
              <p:tags r:id="rId1"/>
            </p:custDataLst>
            <p:extLst>
              <p:ext uri="{D42A27DB-BD31-4B8C-83A1-F6EECF244321}">
                <p14:modId xmlns:p14="http://schemas.microsoft.com/office/powerpoint/2010/main" val="249936950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2542F80E-F3C1-584F-6B07-DFBDDB4AE8B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D50F348D-8052-4CFF-A59A-38700A83BEA1}" type="datetime1">
              <a:rPr lang="en-US" smtClean="0"/>
              <a:t>5/14/2025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F0307D88-F0A0-9419-DEBD-67A5FA2CC880}"/>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766921897"/>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MT 2 Sub titles/ Source">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FD4D50C-AABA-C605-1A81-21A2DD10111B}"/>
              </a:ext>
            </a:extLst>
          </p:cNvPr>
          <p:cNvGraphicFramePr>
            <a:graphicFrameLocks noChangeAspect="1"/>
          </p:cNvGraphicFramePr>
          <p:nvPr>
            <p:custDataLst>
              <p:tags r:id="rId1"/>
            </p:custDataLst>
            <p:extLst>
              <p:ext uri="{D42A27DB-BD31-4B8C-83A1-F6EECF244321}">
                <p14:modId xmlns:p14="http://schemas.microsoft.com/office/powerpoint/2010/main" val="2162439029"/>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BFD4D50C-AABA-C605-1A81-21A2DD10111B}"/>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80ACA9F3-09D5-4DB9-A036-5BB8C1DA1B12}" type="datetime1">
              <a:rPr lang="en-US" smtClean="0"/>
              <a:t>5/14/2025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D6C689B5-63F1-4457-8459-D2624485FA92}"/>
              </a:ext>
            </a:extLst>
          </p:cNvPr>
          <p:cNvSpPr>
            <a:spLocks noGrp="1"/>
          </p:cNvSpPr>
          <p:nvPr>
            <p:ph type="body" sz="quarter" idx="13" hasCustomPrompt="1"/>
          </p:nvPr>
        </p:nvSpPr>
        <p:spPr>
          <a:xfrm>
            <a:off x="0" y="4732276"/>
            <a:ext cx="4572000" cy="224534"/>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2" y="774000"/>
            <a:ext cx="4031998"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2" name="Title 1">
            <a:extLst>
              <a:ext uri="{FF2B5EF4-FFF2-40B4-BE49-F238E27FC236}">
                <a16:creationId xmlns:a16="http://schemas.microsoft.com/office/drawing/2014/main" id="{17610FA4-D41F-F979-2D1D-59BF59062A8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9768205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MT 2 Sub titles">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1941F096-F730-5B73-E186-18C5F9975B01}"/>
              </a:ext>
            </a:extLst>
          </p:cNvPr>
          <p:cNvGraphicFramePr>
            <a:graphicFrameLocks noChangeAspect="1"/>
          </p:cNvGraphicFramePr>
          <p:nvPr>
            <p:custDataLst>
              <p:tags r:id="rId1"/>
            </p:custDataLst>
            <p:extLst>
              <p:ext uri="{D42A27DB-BD31-4B8C-83A1-F6EECF244321}">
                <p14:modId xmlns:p14="http://schemas.microsoft.com/office/powerpoint/2010/main" val="3176167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1941F096-F730-5B73-E186-18C5F9975B01}"/>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A1577D70-F57E-432D-B3D5-0759FA0A3343}" type="datetime1">
              <a:rPr lang="en-US" smtClean="0"/>
              <a:t>5/14/2025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8" name="Title 7">
            <a:extLst>
              <a:ext uri="{FF2B5EF4-FFF2-40B4-BE49-F238E27FC236}">
                <a16:creationId xmlns:a16="http://schemas.microsoft.com/office/drawing/2014/main" id="{012D25DA-55A6-9DB1-4EA0-E73432358A0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1387210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MT 2 Columns/ Source">
    <p:spTree>
      <p:nvGrpSpPr>
        <p:cNvPr id="1" name=""/>
        <p:cNvGrpSpPr/>
        <p:nvPr/>
      </p:nvGrpSpPr>
      <p:grpSpPr>
        <a:xfrm>
          <a:off x="0" y="0"/>
          <a:ext cx="0" cy="0"/>
          <a:chOff x="0" y="0"/>
          <a:chExt cx="0" cy="0"/>
        </a:xfrm>
      </p:grpSpPr>
      <p:graphicFrame>
        <p:nvGraphicFramePr>
          <p:cNvPr id="14" name="think-cell data - do not delete" hidden="1">
            <a:extLst>
              <a:ext uri="{FF2B5EF4-FFF2-40B4-BE49-F238E27FC236}">
                <a16:creationId xmlns:a16="http://schemas.microsoft.com/office/drawing/2014/main" id="{E1715C66-39CE-9441-3F82-9654406DF4C7}"/>
              </a:ext>
            </a:extLst>
          </p:cNvPr>
          <p:cNvGraphicFramePr>
            <a:graphicFrameLocks noChangeAspect="1"/>
          </p:cNvGraphicFramePr>
          <p:nvPr>
            <p:custDataLst>
              <p:tags r:id="rId1"/>
            </p:custDataLst>
            <p:extLst>
              <p:ext uri="{D42A27DB-BD31-4B8C-83A1-F6EECF244321}">
                <p14:modId xmlns:p14="http://schemas.microsoft.com/office/powerpoint/2010/main" val="8764141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4" name="think-cell data - do not delete" hidden="1">
                        <a:extLst>
                          <a:ext uri="{FF2B5EF4-FFF2-40B4-BE49-F238E27FC236}">
                            <a16:creationId xmlns:a16="http://schemas.microsoft.com/office/drawing/2014/main" id="{E1715C66-39CE-9441-3F82-9654406DF4C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84E78701-F38D-4E5C-ABBC-833AA43BD5FA}" type="datetime1">
              <a:rPr lang="en-US" smtClean="0"/>
              <a:t>5/14/2025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9" name="Title 8">
            <a:extLst>
              <a:ext uri="{FF2B5EF4-FFF2-40B4-BE49-F238E27FC236}">
                <a16:creationId xmlns:a16="http://schemas.microsoft.com/office/drawing/2014/main" id="{E3FEC9D1-1732-E208-C95E-F5492C24DE7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6025480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MT 2 Columns">
    <p:spTree>
      <p:nvGrpSpPr>
        <p:cNvPr id="1" name=""/>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65A14009-E1C1-90C5-0C54-74F4F15B0F6A}"/>
              </a:ext>
            </a:extLst>
          </p:cNvPr>
          <p:cNvGraphicFramePr>
            <a:graphicFrameLocks noChangeAspect="1"/>
          </p:cNvGraphicFramePr>
          <p:nvPr>
            <p:custDataLst>
              <p:tags r:id="rId1"/>
            </p:custDataLst>
            <p:extLst>
              <p:ext uri="{D42A27DB-BD31-4B8C-83A1-F6EECF244321}">
                <p14:modId xmlns:p14="http://schemas.microsoft.com/office/powerpoint/2010/main" val="8118002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3" name="think-cell data - do not delete" hidden="1">
                        <a:extLst>
                          <a:ext uri="{FF2B5EF4-FFF2-40B4-BE49-F238E27FC236}">
                            <a16:creationId xmlns:a16="http://schemas.microsoft.com/office/drawing/2014/main" id="{65A14009-E1C1-90C5-0C54-74F4F15B0F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10" cy="171450"/>
          </a:xfrm>
          <a:prstGeom prst="rect">
            <a:avLst/>
          </a:prstGeom>
        </p:spPr>
        <p:txBody>
          <a:bodyPr/>
          <a:lstStyle>
            <a:lvl1pPr>
              <a:defRPr b="0" i="0">
                <a:latin typeface="Nexa Book" panose="00000400000000000000" pitchFamily="50" charset="0"/>
              </a:defRPr>
            </a:lvl1pPr>
          </a:lstStyle>
          <a:p>
            <a:fld id="{14C6B110-5A78-424A-9D1E-371817D87CD3}" type="datetime1">
              <a:rPr lang="en-US" smtClean="0"/>
              <a:t>5/14/2025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2" name="Title 1">
            <a:extLst>
              <a:ext uri="{FF2B5EF4-FFF2-40B4-BE49-F238E27FC236}">
                <a16:creationId xmlns:a16="http://schemas.microsoft.com/office/drawing/2014/main" id="{FF690741-00A6-F2BD-9C6A-C0256DD21506}"/>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5401336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MT 2 Columns/ Source/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84710FD5-836F-7C9E-1C9C-C5CD2E1C78DF}"/>
              </a:ext>
            </a:extLst>
          </p:cNvPr>
          <p:cNvGraphicFramePr>
            <a:graphicFrameLocks noChangeAspect="1"/>
          </p:cNvGraphicFramePr>
          <p:nvPr>
            <p:custDataLst>
              <p:tags r:id="rId1"/>
            </p:custDataLst>
            <p:extLst>
              <p:ext uri="{D42A27DB-BD31-4B8C-83A1-F6EECF244321}">
                <p14:modId xmlns:p14="http://schemas.microsoft.com/office/powerpoint/2010/main" val="32288068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84710FD5-836F-7C9E-1C9C-C5CD2E1C78D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352CCA97-18F7-420E-AA09-369E2E7F8144}" type="datetime1">
              <a:rPr lang="en-US" smtClean="0"/>
              <a:t>5/14/2025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E4B73869-184A-9E62-0474-1A4A634D86B3}"/>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5840627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MT 2 Columns/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F6975BCC-FC7A-107D-0B4F-07F557ED6F1D}"/>
              </a:ext>
            </a:extLst>
          </p:cNvPr>
          <p:cNvGraphicFramePr>
            <a:graphicFrameLocks noChangeAspect="1"/>
          </p:cNvGraphicFramePr>
          <p:nvPr>
            <p:custDataLst>
              <p:tags r:id="rId1"/>
            </p:custDataLst>
            <p:extLst>
              <p:ext uri="{D42A27DB-BD31-4B8C-83A1-F6EECF244321}">
                <p14:modId xmlns:p14="http://schemas.microsoft.com/office/powerpoint/2010/main" val="3563401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F6975BCC-FC7A-107D-0B4F-07F557ED6F1D}"/>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7A197316-5A91-47EC-86A0-A3A842E46FD3}" type="datetime1">
              <a:rPr lang="en-US" smtClean="0"/>
              <a:t>5/14/2025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6E03B4F8-718E-5713-E3D6-A738A5D12082}"/>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41943778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MT Leeg">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414E33F2-047D-1CB5-FCEE-A9A6CF3C5ED9}"/>
              </a:ext>
            </a:extLst>
          </p:cNvPr>
          <p:cNvGraphicFramePr>
            <a:graphicFrameLocks noChangeAspect="1"/>
          </p:cNvGraphicFramePr>
          <p:nvPr>
            <p:custDataLst>
              <p:tags r:id="rId1"/>
            </p:custDataLst>
            <p:extLst>
              <p:ext uri="{D42A27DB-BD31-4B8C-83A1-F6EECF244321}">
                <p14:modId xmlns:p14="http://schemas.microsoft.com/office/powerpoint/2010/main" val="346896778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414E33F2-047D-1CB5-FCEE-A9A6CF3C5ED9}"/>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8" name="Date Placeholder 7">
            <a:extLst>
              <a:ext uri="{FF2B5EF4-FFF2-40B4-BE49-F238E27FC236}">
                <a16:creationId xmlns:a16="http://schemas.microsoft.com/office/drawing/2014/main" id="{99AB901B-120C-433B-873B-BA9E3471B4E5}"/>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71E1AB04-F9EF-4B2B-85D6-244B8E45D3EA}" type="datetime1">
              <a:rPr lang="en-US" smtClean="0"/>
              <a:t>5/14/2025</a:t>
            </a:fld>
            <a:endParaRPr lang="en-US"/>
          </a:p>
        </p:txBody>
      </p:sp>
      <p:sp>
        <p:nvSpPr>
          <p:cNvPr id="9" name="Footer Placeholder 8">
            <a:extLst>
              <a:ext uri="{FF2B5EF4-FFF2-40B4-BE49-F238E27FC236}">
                <a16:creationId xmlns:a16="http://schemas.microsoft.com/office/drawing/2014/main" id="{6B3528C8-57F1-4D28-B56B-C486315A9C81}"/>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D79AAD6F-11A3-402B-BFFF-2AF526794684}"/>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324700258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366FB1FF-273C-42A2-4664-7B0B002FFA63}"/>
              </a:ext>
            </a:extLst>
          </p:cNvPr>
          <p:cNvGraphicFramePr>
            <a:graphicFrameLocks noChangeAspect="1"/>
          </p:cNvGraphicFramePr>
          <p:nvPr>
            <p:custDataLst>
              <p:tags r:id="rId1"/>
            </p:custDataLst>
            <p:extLst>
              <p:ext uri="{D42A27DB-BD31-4B8C-83A1-F6EECF244321}">
                <p14:modId xmlns:p14="http://schemas.microsoft.com/office/powerpoint/2010/main" val="173884599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366FB1FF-273C-42A2-4664-7B0B002FFA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CC017E72-85C1-CD87-3F41-DDEBB8A8A367}"/>
              </a:ext>
            </a:extLst>
          </p:cNvPr>
          <p:cNvSpPr>
            <a:spLocks noGrp="1"/>
          </p:cNvSpPr>
          <p:nvPr>
            <p:ph type="dt" sz="half" idx="10"/>
          </p:nvPr>
        </p:nvSpPr>
        <p:spPr>
          <a:xfrm>
            <a:off x="8082390" y="4972050"/>
            <a:ext cx="557609" cy="171450"/>
          </a:xfrm>
          <a:prstGeom prst="rect">
            <a:avLst/>
          </a:prstGeom>
        </p:spPr>
        <p:txBody>
          <a:bodyPr/>
          <a:lstStyle>
            <a:lvl1pPr>
              <a:defRPr/>
            </a:lvl1pPr>
          </a:lstStyle>
          <a:p>
            <a:fld id="{7996436F-1613-4BD9-8DA2-0B828AB65D9D}" type="datetime1">
              <a:rPr lang="en-US" smtClean="0"/>
              <a:t>5/14/2025</a:t>
            </a:fld>
            <a:endParaRPr lang="en-AE"/>
          </a:p>
        </p:txBody>
      </p:sp>
      <p:sp>
        <p:nvSpPr>
          <p:cNvPr id="6" name="Footer Placeholder 5">
            <a:extLst>
              <a:ext uri="{FF2B5EF4-FFF2-40B4-BE49-F238E27FC236}">
                <a16:creationId xmlns:a16="http://schemas.microsoft.com/office/drawing/2014/main" id="{C21E8EA1-8EE7-C108-BB23-817279C12203}"/>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8B980039-B998-9963-7CB1-1FBF8E33839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88A395F2-96BA-0002-39A0-0AA484583005}"/>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Content Placeholder 2">
            <a:extLst>
              <a:ext uri="{FF2B5EF4-FFF2-40B4-BE49-F238E27FC236}">
                <a16:creationId xmlns:a16="http://schemas.microsoft.com/office/drawing/2014/main" id="{17A415B1-9731-70CC-A37D-212F8A09FA60}"/>
              </a:ext>
            </a:extLst>
          </p:cNvPr>
          <p:cNvSpPr>
            <a:spLocks noGrp="1"/>
          </p:cNvSpPr>
          <p:nvPr>
            <p:ph idx="1"/>
          </p:nvPr>
        </p:nvSpPr>
        <p:spPr>
          <a:xfrm>
            <a:off x="3887788" y="741364"/>
            <a:ext cx="4629150" cy="3654425"/>
          </a:xfrm>
        </p:spPr>
        <p:txBody>
          <a:bodyPr>
            <a:normAutofit/>
          </a:bodyPr>
          <a:lstStyle>
            <a:lvl1pPr>
              <a:defRPr sz="1050" b="0" i="0"/>
            </a:lvl1pPr>
            <a:lvl2pPr>
              <a:defRPr sz="1000" b="0" i="0"/>
            </a:lvl2pPr>
            <a:lvl3pPr>
              <a:defRPr sz="900" b="0" i="0"/>
            </a:lvl3pPr>
            <a:lvl4pPr>
              <a:defRPr sz="800" b="0" i="0"/>
            </a:lvl4pPr>
            <a:lvl5pPr>
              <a:defRPr sz="800" b="0" i="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Text Placeholder 3">
            <a:extLst>
              <a:ext uri="{FF2B5EF4-FFF2-40B4-BE49-F238E27FC236}">
                <a16:creationId xmlns:a16="http://schemas.microsoft.com/office/drawing/2014/main" id="{4254E0A9-28A7-65C5-BBBC-D1ED780E85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12735476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MT Blank/ Footer">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67E6896C-DDB4-5B44-49D7-5F85F211E876}"/>
              </a:ext>
            </a:extLst>
          </p:cNvPr>
          <p:cNvGraphicFramePr>
            <a:graphicFrameLocks noChangeAspect="1"/>
          </p:cNvGraphicFramePr>
          <p:nvPr>
            <p:custDataLst>
              <p:tags r:id="rId1"/>
            </p:custDataLst>
            <p:extLst>
              <p:ext uri="{D42A27DB-BD31-4B8C-83A1-F6EECF244321}">
                <p14:modId xmlns:p14="http://schemas.microsoft.com/office/powerpoint/2010/main" val="15262473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67E6896C-DDB4-5B44-49D7-5F85F211E87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F9F4D88D-6F95-4734-9E93-59E96F4C5B2D}" type="datetime1">
              <a:rPr lang="en-US" smtClean="0"/>
              <a:t>5/14/2025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200210190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D7D8B2BF-C59A-08C2-B02A-B574BFE2C1C0}"/>
              </a:ext>
            </a:extLst>
          </p:cNvPr>
          <p:cNvGraphicFramePr>
            <a:graphicFrameLocks noChangeAspect="1"/>
          </p:cNvGraphicFramePr>
          <p:nvPr>
            <p:custDataLst>
              <p:tags r:id="rId1"/>
            </p:custDataLst>
            <p:extLst>
              <p:ext uri="{D42A27DB-BD31-4B8C-83A1-F6EECF244321}">
                <p14:modId xmlns:p14="http://schemas.microsoft.com/office/powerpoint/2010/main" val="77177597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D7D8B2BF-C59A-08C2-B02A-B574BFE2C1C0}"/>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9F52D238-6152-C6A6-16D8-77430616F336}"/>
              </a:ext>
            </a:extLst>
          </p:cNvPr>
          <p:cNvSpPr>
            <a:spLocks noGrp="1"/>
          </p:cNvSpPr>
          <p:nvPr>
            <p:ph type="dt" sz="half" idx="10"/>
          </p:nvPr>
        </p:nvSpPr>
        <p:spPr>
          <a:xfrm>
            <a:off x="8082390" y="4972050"/>
            <a:ext cx="557609" cy="171450"/>
          </a:xfrm>
          <a:prstGeom prst="rect">
            <a:avLst/>
          </a:prstGeom>
        </p:spPr>
        <p:txBody>
          <a:bodyPr/>
          <a:lstStyle>
            <a:lvl1pPr>
              <a:defRPr/>
            </a:lvl1pPr>
          </a:lstStyle>
          <a:p>
            <a:fld id="{4B539E5B-D660-4908-A930-5D7ED25D7968}" type="datetime1">
              <a:rPr lang="en-US" smtClean="0"/>
              <a:t>5/14/2025</a:t>
            </a:fld>
            <a:endParaRPr lang="en-AE"/>
          </a:p>
        </p:txBody>
      </p:sp>
      <p:sp>
        <p:nvSpPr>
          <p:cNvPr id="6" name="Footer Placeholder 5">
            <a:extLst>
              <a:ext uri="{FF2B5EF4-FFF2-40B4-BE49-F238E27FC236}">
                <a16:creationId xmlns:a16="http://schemas.microsoft.com/office/drawing/2014/main" id="{DF4D6DBE-7915-B1A0-4334-4E0ADB237F5F}"/>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E248B9AE-2BA0-D67A-1AAA-20F9D64EF8FA}"/>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6B575967-A05B-79E9-45FC-7C8E2130AB72}"/>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Picture Placeholder 2">
            <a:extLst>
              <a:ext uri="{FF2B5EF4-FFF2-40B4-BE49-F238E27FC236}">
                <a16:creationId xmlns:a16="http://schemas.microsoft.com/office/drawing/2014/main" id="{189CBD82-C1A2-2D67-BFA0-0BF5738B141E}"/>
              </a:ext>
            </a:extLst>
          </p:cNvPr>
          <p:cNvSpPr>
            <a:spLocks noGrp="1"/>
          </p:cNvSpPr>
          <p:nvPr>
            <p:ph type="pic" idx="1"/>
          </p:nvPr>
        </p:nvSpPr>
        <p:spPr>
          <a:xfrm>
            <a:off x="3887788" y="741364"/>
            <a:ext cx="4629150" cy="3654425"/>
          </a:xfrm>
        </p:spPr>
        <p:txBody>
          <a:bodyPr>
            <a:normAutofit/>
          </a:bodyPr>
          <a:lstStyle>
            <a:lvl1pPr marL="0" indent="0">
              <a:buNone/>
              <a:defRPr sz="1000" b="0" i="0"/>
            </a:lvl1pPr>
            <a:lvl2pPr marL="457189" indent="0">
              <a:buNone/>
              <a:defRPr sz="2800"/>
            </a:lvl2pPr>
            <a:lvl3pPr marL="914378" indent="0">
              <a:buNone/>
              <a:defRPr sz="2400"/>
            </a:lvl3pPr>
            <a:lvl4pPr marL="1371566" indent="0">
              <a:buNone/>
              <a:defRPr sz="2000"/>
            </a:lvl4pPr>
            <a:lvl5pPr marL="1828754" indent="0">
              <a:buNone/>
              <a:defRPr sz="2000"/>
            </a:lvl5pPr>
            <a:lvl6pPr marL="2285943" indent="0">
              <a:buNone/>
              <a:defRPr sz="2000"/>
            </a:lvl6pPr>
            <a:lvl7pPr marL="2743132" indent="0">
              <a:buNone/>
              <a:defRPr sz="2000"/>
            </a:lvl7pPr>
            <a:lvl8pPr marL="3200320" indent="0">
              <a:buNone/>
              <a:defRPr sz="2000"/>
            </a:lvl8pPr>
            <a:lvl9pPr marL="3657509" indent="0">
              <a:buNone/>
              <a:defRPr sz="2000"/>
            </a:lvl9pPr>
          </a:lstStyle>
          <a:p>
            <a:r>
              <a:rPr lang="en-US"/>
              <a:t>Click icon to add picture</a:t>
            </a:r>
            <a:endParaRPr lang="en-AE"/>
          </a:p>
        </p:txBody>
      </p:sp>
      <p:sp>
        <p:nvSpPr>
          <p:cNvPr id="4" name="Text Placeholder 3">
            <a:extLst>
              <a:ext uri="{FF2B5EF4-FFF2-40B4-BE49-F238E27FC236}">
                <a16:creationId xmlns:a16="http://schemas.microsoft.com/office/drawing/2014/main" id="{E991480C-B860-64BD-F135-C0F8EA940A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22605537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E1347BF1-B2EF-DDEE-8367-16C98F629B0C}"/>
              </a:ext>
            </a:extLst>
          </p:cNvPr>
          <p:cNvGraphicFramePr>
            <a:graphicFrameLocks noChangeAspect="1"/>
          </p:cNvGraphicFramePr>
          <p:nvPr>
            <p:custDataLst>
              <p:tags r:id="rId1"/>
            </p:custDataLst>
            <p:extLst>
              <p:ext uri="{D42A27DB-BD31-4B8C-83A1-F6EECF244321}">
                <p14:modId xmlns:p14="http://schemas.microsoft.com/office/powerpoint/2010/main" val="41330247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E1347BF1-B2EF-DDEE-8367-16C98F629B0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Vertical Text Placeholder 2">
            <a:extLst>
              <a:ext uri="{FF2B5EF4-FFF2-40B4-BE49-F238E27FC236}">
                <a16:creationId xmlns:a16="http://schemas.microsoft.com/office/drawing/2014/main" id="{8BBA36CC-A077-761A-87D7-52F6E3B558E8}"/>
              </a:ext>
            </a:extLst>
          </p:cNvPr>
          <p:cNvSpPr>
            <a:spLocks noGrp="1"/>
          </p:cNvSpPr>
          <p:nvPr>
            <p:ph type="body" orient="vert" idx="1"/>
          </p:nvPr>
        </p:nvSpPr>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6DED7F49-4F0A-8462-E634-6F5E44518C9D}"/>
              </a:ext>
            </a:extLst>
          </p:cNvPr>
          <p:cNvSpPr>
            <a:spLocks noGrp="1"/>
          </p:cNvSpPr>
          <p:nvPr>
            <p:ph type="dt" sz="half" idx="10"/>
          </p:nvPr>
        </p:nvSpPr>
        <p:spPr>
          <a:xfrm>
            <a:off x="8082390" y="4972050"/>
            <a:ext cx="557609" cy="171450"/>
          </a:xfrm>
          <a:prstGeom prst="rect">
            <a:avLst/>
          </a:prstGeom>
        </p:spPr>
        <p:txBody>
          <a:bodyPr/>
          <a:lstStyle>
            <a:lvl1pPr>
              <a:defRPr/>
            </a:lvl1pPr>
          </a:lstStyle>
          <a:p>
            <a:fld id="{E87FDB52-BBB2-437C-B730-0F4FD1CC342B}" type="datetime1">
              <a:rPr lang="en-US" smtClean="0"/>
              <a:t>5/14/2025</a:t>
            </a:fld>
            <a:endParaRPr lang="en-AE"/>
          </a:p>
        </p:txBody>
      </p:sp>
      <p:sp>
        <p:nvSpPr>
          <p:cNvPr id="5" name="Footer Placeholder 4">
            <a:extLst>
              <a:ext uri="{FF2B5EF4-FFF2-40B4-BE49-F238E27FC236}">
                <a16:creationId xmlns:a16="http://schemas.microsoft.com/office/drawing/2014/main" id="{428C2FAE-B3D3-8160-FC98-9E93946A722C}"/>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F3A5A500-2EB3-0BEE-A17A-AD4FF22F0E01}"/>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7" name="Title 6">
            <a:extLst>
              <a:ext uri="{FF2B5EF4-FFF2-40B4-BE49-F238E27FC236}">
                <a16:creationId xmlns:a16="http://schemas.microsoft.com/office/drawing/2014/main" id="{D9274830-976B-D9EB-4FB4-3E0B4E2F56C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40333730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22870528-F9FF-D45C-5208-B11DF0FFF408}"/>
              </a:ext>
            </a:extLst>
          </p:cNvPr>
          <p:cNvGraphicFramePr>
            <a:graphicFrameLocks noChangeAspect="1"/>
          </p:cNvGraphicFramePr>
          <p:nvPr>
            <p:custDataLst>
              <p:tags r:id="rId1"/>
            </p:custDataLst>
            <p:extLst>
              <p:ext uri="{D42A27DB-BD31-4B8C-83A1-F6EECF244321}">
                <p14:modId xmlns:p14="http://schemas.microsoft.com/office/powerpoint/2010/main" val="82501444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22870528-F9FF-D45C-5208-B11DF0FFF40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5C487516-2A53-EDAE-9F6D-3F1837B94829}"/>
              </a:ext>
            </a:extLst>
          </p:cNvPr>
          <p:cNvSpPr>
            <a:spLocks noGrp="1"/>
          </p:cNvSpPr>
          <p:nvPr>
            <p:ph type="dt" sz="half" idx="10"/>
          </p:nvPr>
        </p:nvSpPr>
        <p:spPr>
          <a:xfrm>
            <a:off x="8082390" y="4972050"/>
            <a:ext cx="557609" cy="171450"/>
          </a:xfrm>
          <a:prstGeom prst="rect">
            <a:avLst/>
          </a:prstGeom>
        </p:spPr>
        <p:txBody>
          <a:bodyPr/>
          <a:lstStyle>
            <a:lvl1pPr>
              <a:defRPr/>
            </a:lvl1pPr>
          </a:lstStyle>
          <a:p>
            <a:fld id="{32E4E91C-ACCB-4FB2-9CE2-8479C989DF49}" type="datetime1">
              <a:rPr lang="en-US" smtClean="0"/>
              <a:t>5/14/2025</a:t>
            </a:fld>
            <a:endParaRPr lang="en-AE"/>
          </a:p>
        </p:txBody>
      </p:sp>
      <p:sp>
        <p:nvSpPr>
          <p:cNvPr id="5" name="Footer Placeholder 4">
            <a:extLst>
              <a:ext uri="{FF2B5EF4-FFF2-40B4-BE49-F238E27FC236}">
                <a16:creationId xmlns:a16="http://schemas.microsoft.com/office/drawing/2014/main" id="{E5ABF9CF-825C-7D36-F7FE-202D518ABDAD}"/>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56EF8D06-BC92-6082-1ED3-58A222AAE1C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Vertical Title 1">
            <a:extLst>
              <a:ext uri="{FF2B5EF4-FFF2-40B4-BE49-F238E27FC236}">
                <a16:creationId xmlns:a16="http://schemas.microsoft.com/office/drawing/2014/main" id="{5220F7C6-785A-06A4-3D90-A7505A34CAE6}"/>
              </a:ext>
            </a:extLst>
          </p:cNvPr>
          <p:cNvSpPr>
            <a:spLocks noGrp="1"/>
          </p:cNvSpPr>
          <p:nvPr>
            <p:ph type="title" orient="vert"/>
          </p:nvPr>
        </p:nvSpPr>
        <p:spPr>
          <a:xfrm>
            <a:off x="6543676" y="274639"/>
            <a:ext cx="1971675" cy="4357687"/>
          </a:xfrm>
        </p:spPr>
        <p:txBody>
          <a:bodyPr vert="eaVert"/>
          <a:lstStyle>
            <a:lvl1pPr>
              <a:defRPr/>
            </a:lvl1pPr>
          </a:lstStyle>
          <a:p>
            <a:r>
              <a:rPr lang="en-US"/>
              <a:t>Click to edit Master title style</a:t>
            </a:r>
            <a:endParaRPr lang="en-AE"/>
          </a:p>
        </p:txBody>
      </p:sp>
      <p:sp>
        <p:nvSpPr>
          <p:cNvPr id="3" name="Vertical Text Placeholder 2">
            <a:extLst>
              <a:ext uri="{FF2B5EF4-FFF2-40B4-BE49-F238E27FC236}">
                <a16:creationId xmlns:a16="http://schemas.microsoft.com/office/drawing/2014/main" id="{320ED60F-4208-851C-EF72-6D61CC1E5562}"/>
              </a:ext>
            </a:extLst>
          </p:cNvPr>
          <p:cNvSpPr>
            <a:spLocks noGrp="1"/>
          </p:cNvSpPr>
          <p:nvPr>
            <p:ph type="body" orient="vert" idx="1"/>
          </p:nvPr>
        </p:nvSpPr>
        <p:spPr>
          <a:xfrm>
            <a:off x="628651" y="274639"/>
            <a:ext cx="5762625" cy="4357687"/>
          </a:xfrm>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Tree>
    <p:extLst>
      <p:ext uri="{BB962C8B-B14F-4D97-AF65-F5344CB8AC3E}">
        <p14:creationId xmlns:p14="http://schemas.microsoft.com/office/powerpoint/2010/main" val="396318068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C1CE803B-8560-894C-BF86-2EEF5FDD8C43}"/>
              </a:ext>
            </a:extLst>
          </p:cNvPr>
          <p:cNvGraphicFramePr>
            <a:graphicFrameLocks noChangeAspect="1"/>
          </p:cNvGraphicFramePr>
          <p:nvPr>
            <p:custDataLst>
              <p:tags r:id="rId1"/>
            </p:custDataLst>
            <p:extLst>
              <p:ext uri="{D42A27DB-BD31-4B8C-83A1-F6EECF244321}">
                <p14:modId xmlns:p14="http://schemas.microsoft.com/office/powerpoint/2010/main" val="3361741804"/>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C1CE803B-8560-894C-BF86-2EEF5FDD8C43}"/>
                          </a:ext>
                        </a:extLst>
                      </p:cNvPr>
                      <p:cNvPicPr/>
                      <p:nvPr/>
                    </p:nvPicPr>
                    <p:blipFill>
                      <a:blip r:embed="rId4"/>
                      <a:stretch>
                        <a:fillRect/>
                      </a:stretch>
                    </p:blipFill>
                    <p:spPr>
                      <a:xfrm>
                        <a:off x="1192" y="1192"/>
                        <a:ext cx="920" cy="1191"/>
                      </a:xfrm>
                      <a:prstGeom prst="rect">
                        <a:avLst/>
                      </a:prstGeom>
                    </p:spPr>
                  </p:pic>
                </p:oleObj>
              </mc:Fallback>
            </mc:AlternateContent>
          </a:graphicData>
        </a:graphic>
      </p:graphicFrame>
      <p:sp>
        <p:nvSpPr>
          <p:cNvPr id="4" name="Rectangle 3">
            <a:extLst>
              <a:ext uri="{FF2B5EF4-FFF2-40B4-BE49-F238E27FC236}">
                <a16:creationId xmlns:a16="http://schemas.microsoft.com/office/drawing/2014/main" id="{95626348-48A7-304E-B346-D521C6C873B2}"/>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b="0" i="0">
              <a:solidFill>
                <a:schemeClr val="bg1"/>
              </a:solidFill>
              <a:latin typeface="Nexa" pitchFamily="2" charset="77"/>
              <a:ea typeface="Open Sans" panose="020B0606030504020204" pitchFamily="34" charset="0"/>
              <a:cs typeface="Open Sans" panose="020B0606030504020204" pitchFamily="34" charset="0"/>
            </a:endParaRPr>
          </a:p>
        </p:txBody>
      </p:sp>
      <p:sp>
        <p:nvSpPr>
          <p:cNvPr id="2" name="Rectangle 1">
            <a:extLst>
              <a:ext uri="{FF2B5EF4-FFF2-40B4-BE49-F238E27FC236}">
                <a16:creationId xmlns:a16="http://schemas.microsoft.com/office/drawing/2014/main" id="{B47AE415-64FD-DAED-A1C3-2B01164CFF93}"/>
              </a:ext>
            </a:extLst>
          </p:cNvPr>
          <p:cNvSpPr/>
          <p:nvPr/>
        </p:nvSpPr>
        <p:spPr>
          <a:xfrm>
            <a:off x="7628709" y="4996544"/>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6" name="Rectangle 5">
            <a:extLst>
              <a:ext uri="{FF2B5EF4-FFF2-40B4-BE49-F238E27FC236}">
                <a16:creationId xmlns:a16="http://schemas.microsoft.com/office/drawing/2014/main" id="{8CACD3D2-C57C-552A-0C24-5C0863A74CAD}"/>
              </a:ext>
            </a:extLst>
          </p:cNvPr>
          <p:cNvSpPr/>
          <p:nvPr/>
        </p:nvSpPr>
        <p:spPr>
          <a:xfrm>
            <a:off x="7628708" y="4996543"/>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mn-ea"/>
              <a:cs typeface="+mn-cs"/>
            </a:endParaRPr>
          </a:p>
        </p:txBody>
      </p:sp>
      <p:sp>
        <p:nvSpPr>
          <p:cNvPr id="5" name="Rectangle 4">
            <a:extLst>
              <a:ext uri="{FF2B5EF4-FFF2-40B4-BE49-F238E27FC236}">
                <a16:creationId xmlns:a16="http://schemas.microsoft.com/office/drawing/2014/main" id="{AF5DE1E4-B593-20A5-C0B6-A1BC14CB908B}"/>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7" name="Rectangle 6">
            <a:extLst>
              <a:ext uri="{FF2B5EF4-FFF2-40B4-BE49-F238E27FC236}">
                <a16:creationId xmlns:a16="http://schemas.microsoft.com/office/drawing/2014/main" id="{683CEA61-058D-85E1-4DD6-02961B5D23BC}"/>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59482696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1_MT Blank/ Footer">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408E5496-ECD7-114D-473C-5FD54D65AED3}"/>
              </a:ext>
            </a:extLst>
          </p:cNvPr>
          <p:cNvGraphicFramePr>
            <a:graphicFrameLocks noChangeAspect="1"/>
          </p:cNvGraphicFramePr>
          <p:nvPr>
            <p:custDataLst>
              <p:tags r:id="rId1"/>
            </p:custDataLst>
            <p:extLst>
              <p:ext uri="{D42A27DB-BD31-4B8C-83A1-F6EECF244321}">
                <p14:modId xmlns:p14="http://schemas.microsoft.com/office/powerpoint/2010/main" val="228446347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5" imgW="7772400" imgH="10058400" progId="TCLayout.ActiveDocument.1">
                  <p:embed/>
                </p:oleObj>
              </mc:Choice>
              <mc:Fallback>
                <p:oleObj name="think-cell Slide" r:id="rId5" imgW="7772400" imgH="10058400" progId="TCLayout.ActiveDocument.1">
                  <p:embed/>
                  <p:pic>
                    <p:nvPicPr>
                      <p:cNvPr id="9" name="think-cell data - do not delete" hidden="1">
                        <a:extLst>
                          <a:ext uri="{FF2B5EF4-FFF2-40B4-BE49-F238E27FC236}">
                            <a16:creationId xmlns:a16="http://schemas.microsoft.com/office/drawing/2014/main" id="{408E5496-ECD7-114D-473C-5FD54D65AED3}"/>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pic>
        <p:nvPicPr>
          <p:cNvPr id="8" name="Image 6">
            <a:extLst>
              <a:ext uri="{FF2B5EF4-FFF2-40B4-BE49-F238E27FC236}">
                <a16:creationId xmlns:a16="http://schemas.microsoft.com/office/drawing/2014/main" id="{11031BE9-22F6-12FB-FFC9-14212D88F988}"/>
              </a:ext>
            </a:extLst>
          </p:cNvPr>
          <p:cNvPicPr>
            <a:picLocks noChangeAspect="1"/>
          </p:cNvPicPr>
          <p:nvPr/>
        </p:nvPicPr>
        <p:blipFill>
          <a:blip r:embed="rId7" cstate="screen">
            <a:alphaModFix amt="15000"/>
            <a:extLst>
              <a:ext uri="{28A0092B-C50C-407E-A947-70E740481C1C}">
                <a14:useLocalDpi xmlns:a14="http://schemas.microsoft.com/office/drawing/2010/main"/>
              </a:ext>
            </a:extLst>
          </a:blip>
          <a:srcRect/>
          <a:stretch/>
        </p:blipFill>
        <p:spPr>
          <a:xfrm>
            <a:off x="2" y="790660"/>
            <a:ext cx="2596818" cy="4180040"/>
          </a:xfrm>
          <a:prstGeom prst="rect">
            <a:avLst/>
          </a:prstGeom>
        </p:spPr>
      </p:pic>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3FC227B7-6CE2-494E-9FF0-D5486E326F93}" type="datetime1">
              <a:rPr lang="en-US" smtClean="0"/>
              <a:t>5/14/2025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
        <p:nvSpPr>
          <p:cNvPr id="5" name="Rectangle 4">
            <a:extLst>
              <a:ext uri="{FF2B5EF4-FFF2-40B4-BE49-F238E27FC236}">
                <a16:creationId xmlns:a16="http://schemas.microsoft.com/office/drawing/2014/main" id="{10B5E4B0-3A18-4290-1E3F-C99AA96FC966}"/>
              </a:ext>
            </a:extLst>
          </p:cNvPr>
          <p:cNvSpPr/>
          <p:nvPr/>
        </p:nvSpPr>
        <p:spPr>
          <a:xfrm>
            <a:off x="479933" y="729773"/>
            <a:ext cx="8525522" cy="747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200" b="0" i="0">
              <a:solidFill>
                <a:schemeClr val="bg1"/>
              </a:solidFill>
              <a:latin typeface="Nexa Book" panose="00000400000000000000" pitchFamily="50" charset="0"/>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AB271C-B084-727A-C7E4-E448CFCDC108}"/>
              </a:ext>
            </a:extLst>
          </p:cNvPr>
          <p:cNvSpPr txBox="1"/>
          <p:nvPr/>
        </p:nvSpPr>
        <p:spPr>
          <a:xfrm>
            <a:off x="3076750" y="756000"/>
            <a:ext cx="5208267" cy="4239000"/>
          </a:xfrm>
          <a:prstGeom prst="rect">
            <a:avLst/>
          </a:prstGeom>
          <a:noFill/>
        </p:spPr>
        <p:txBody>
          <a:bodyPr wrap="square" rtlCol="0">
            <a:noAutofit/>
          </a:bodyPr>
          <a:lstStyle/>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This document has been prepared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for information purposes only.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provide, and have not provided, any investment advice or recommendation to you in relation to a transaction. Accordingly,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is under no obligation to, and shall not, determine the suitability for you of a transaction.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accepts no liability whatsoever for any losses (consequential or otherwise) arising from the use of this document or reliance on the information contained herein.</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guarantee the accuracy or completeness of information which is contained in this document. Any data on past performance contained herein is no indication as to future performance. No representation is made as to the reasonableness of the assumptions made within or the accuracy or completeness of any modelling, scenario analysis, or back-testing. All opinions and estimates are given as of the date hereof and are subject to change.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shall have no obligation to update any of the information contained herein, notwithstanding that such information may become outdated or inaccurate. The information in this document is not intended to predict the actual results and no assurances are given in this respect.</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 forward-looking statements, financial evaluations, projected market and financial information, and conclusions contained in these materials are neither historical facts nor assurances of future performance. They are not definitive forecasts, and are not guaranteed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as they are subject to inherent uncertainties, risks and changes in circumstances that are difficult to predict and many of which are outside of our control.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has used public and/or confidential data and assumptions provided by the Client and has not independently verified the data and assumptions used in these analyses or assumptions. Changes in the underlying data or operating assumptions will clearly impact the analyses and conclusions.</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These materials serve only as the focus for discussion; they are incomplete without the accompanying oral commentary and may not be relied on as a stand-alone document. This document is confidential, and no part of it may be reproduced, distributed or transmitted without the prior written permission of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By accepting any copy of this document, the addressee agrees to be bound by the foregoing terms and conditions.</a:t>
            </a:r>
          </a:p>
        </p:txBody>
      </p:sp>
      <p:sp>
        <p:nvSpPr>
          <p:cNvPr id="7" name="Title 1">
            <a:extLst>
              <a:ext uri="{FF2B5EF4-FFF2-40B4-BE49-F238E27FC236}">
                <a16:creationId xmlns:a16="http://schemas.microsoft.com/office/drawing/2014/main" id="{806360F2-4840-29EA-734D-4B87634EF704}"/>
              </a:ext>
            </a:extLst>
          </p:cNvPr>
          <p:cNvSpPr>
            <a:spLocks noGrp="1"/>
          </p:cNvSpPr>
          <p:nvPr>
            <p:ph type="title" hasCustomPrompt="1"/>
          </p:nvPr>
        </p:nvSpPr>
        <p:spPr>
          <a:xfrm>
            <a:off x="2555875" y="135002"/>
            <a:ext cx="6084888" cy="620999"/>
          </a:xfrm>
          <a:prstGeom prst="rect">
            <a:avLst/>
          </a:prstGeom>
        </p:spPr>
        <p:txBody>
          <a:bodyPr vert="horz" anchor="ctr">
            <a:normAutofit/>
          </a:bodyPr>
          <a:lstStyle>
            <a:lvl1pPr>
              <a:defRPr lang="en-US" b="1" i="0">
                <a:solidFill>
                  <a:srgbClr val="006D6F"/>
                </a:solidFill>
                <a:latin typeface="Nexa" pitchFamily="2" charset="77"/>
              </a:defRPr>
            </a:lvl1pPr>
          </a:lstStyle>
          <a:p>
            <a:pPr lvl="0"/>
            <a:r>
              <a:rPr lang="en-US"/>
              <a:t>Disclaimer</a:t>
            </a:r>
          </a:p>
        </p:txBody>
      </p:sp>
      <p:graphicFrame>
        <p:nvGraphicFramePr>
          <p:cNvPr id="10" name="think-cell data - do not delete" hidden="1">
            <a:extLst>
              <a:ext uri="{FF2B5EF4-FFF2-40B4-BE49-F238E27FC236}">
                <a16:creationId xmlns:a16="http://schemas.microsoft.com/office/drawing/2014/main" id="{DEFCE825-7A06-A559-AE86-B312A254C0B2}"/>
              </a:ext>
            </a:extLst>
          </p:cNvPr>
          <p:cNvGraphicFramePr>
            <a:graphicFrameLocks noChangeAspect="1"/>
          </p:cNvGraphicFramePr>
          <p:nvPr>
            <p:custDataLst>
              <p:tags r:id="rId2"/>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0" name="think-cell data - do not delete" hidden="1">
                        <a:extLst>
                          <a:ext uri="{FF2B5EF4-FFF2-40B4-BE49-F238E27FC236}">
                            <a16:creationId xmlns:a16="http://schemas.microsoft.com/office/drawing/2014/main" id="{DEFCE825-7A06-A559-AE86-B312A254C0B2}"/>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graphicFrame>
        <p:nvGraphicFramePr>
          <p:cNvPr id="11" name="think-cell data - do not delete" hidden="1">
            <a:extLst>
              <a:ext uri="{FF2B5EF4-FFF2-40B4-BE49-F238E27FC236}">
                <a16:creationId xmlns:a16="http://schemas.microsoft.com/office/drawing/2014/main" id="{E7C90E96-885C-E25C-5425-886F6E83FDC8}"/>
              </a:ext>
            </a:extLst>
          </p:cNvPr>
          <p:cNvGraphicFramePr>
            <a:graphicFrameLocks noChangeAspect="1"/>
          </p:cNvGraphicFramePr>
          <p:nvPr>
            <p:custDataLst>
              <p:tags r:id="rId3"/>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1" name="think-cell data - do not delete" hidden="1">
                        <a:extLst>
                          <a:ext uri="{FF2B5EF4-FFF2-40B4-BE49-F238E27FC236}">
                            <a16:creationId xmlns:a16="http://schemas.microsoft.com/office/drawing/2014/main" id="{E7C90E96-885C-E25C-5425-886F6E83FDC8}"/>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spTree>
    <p:extLst>
      <p:ext uri="{BB962C8B-B14F-4D97-AF65-F5344CB8AC3E}">
        <p14:creationId xmlns:p14="http://schemas.microsoft.com/office/powerpoint/2010/main" val="4117230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MT Blank/Source">
    <p:spTree>
      <p:nvGrpSpPr>
        <p:cNvPr id="1" name=""/>
        <p:cNvGrpSpPr/>
        <p:nvPr/>
      </p:nvGrpSpPr>
      <p:grpSpPr>
        <a:xfrm>
          <a:off x="0" y="0"/>
          <a:ext cx="0" cy="0"/>
          <a:chOff x="0" y="0"/>
          <a:chExt cx="0" cy="0"/>
        </a:xfrm>
      </p:grpSpPr>
      <p:graphicFrame>
        <p:nvGraphicFramePr>
          <p:cNvPr id="2" name="think-cell data - do not delete" hidden="1">
            <a:extLst>
              <a:ext uri="{FF2B5EF4-FFF2-40B4-BE49-F238E27FC236}">
                <a16:creationId xmlns:a16="http://schemas.microsoft.com/office/drawing/2014/main" id="{B1B5B0C8-706B-0D72-2B9F-773162DEC7E4}"/>
              </a:ext>
            </a:extLst>
          </p:cNvPr>
          <p:cNvGraphicFramePr>
            <a:graphicFrameLocks noChangeAspect="1"/>
          </p:cNvGraphicFramePr>
          <p:nvPr>
            <p:custDataLst>
              <p:tags r:id="rId1"/>
            </p:custDataLst>
            <p:extLst>
              <p:ext uri="{D42A27DB-BD31-4B8C-83A1-F6EECF244321}">
                <p14:modId xmlns:p14="http://schemas.microsoft.com/office/powerpoint/2010/main" val="63666813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2" name="think-cell data - do not delete" hidden="1">
                        <a:extLst>
                          <a:ext uri="{FF2B5EF4-FFF2-40B4-BE49-F238E27FC236}">
                            <a16:creationId xmlns:a16="http://schemas.microsoft.com/office/drawing/2014/main" id="{B1B5B0C8-706B-0D72-2B9F-773162DEC7E4}"/>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11" name="Text Placeholder 14">
            <a:extLst>
              <a:ext uri="{FF2B5EF4-FFF2-40B4-BE49-F238E27FC236}">
                <a16:creationId xmlns:a16="http://schemas.microsoft.com/office/drawing/2014/main" id="{2328E7C0-BB2F-4491-9B61-28D41584B589}"/>
              </a:ext>
            </a:extLst>
          </p:cNvPr>
          <p:cNvSpPr>
            <a:spLocks noGrp="1"/>
          </p:cNvSpPr>
          <p:nvPr>
            <p:ph type="body" sz="quarter" idx="13"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mn-lt"/>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4" name="Date Placeholder 3">
            <a:extLst>
              <a:ext uri="{FF2B5EF4-FFF2-40B4-BE49-F238E27FC236}">
                <a16:creationId xmlns:a16="http://schemas.microsoft.com/office/drawing/2014/main" id="{B21B874F-1D9A-CB80-D693-07550A30A0AF}"/>
              </a:ext>
            </a:extLst>
          </p:cNvPr>
          <p:cNvSpPr>
            <a:spLocks noGrp="1"/>
          </p:cNvSpPr>
          <p:nvPr>
            <p:ph type="dt" sz="half" idx="14"/>
          </p:nvPr>
        </p:nvSpPr>
        <p:spPr>
          <a:xfrm>
            <a:off x="8107680" y="4972050"/>
            <a:ext cx="532319" cy="171450"/>
          </a:xfrm>
          <a:prstGeom prst="rect">
            <a:avLst/>
          </a:prstGeom>
        </p:spPr>
        <p:txBody>
          <a:bodyPr/>
          <a:lstStyle/>
          <a:p>
            <a:fld id="{9BA698F9-E0CC-4675-A2A3-920539354D2A}" type="datetime1">
              <a:rPr lang="en-US" smtClean="0"/>
              <a:t>5/14/2025</a:t>
            </a:fld>
            <a:endParaRPr lang="en-US"/>
          </a:p>
        </p:txBody>
      </p:sp>
      <p:sp>
        <p:nvSpPr>
          <p:cNvPr id="6" name="Footer Placeholder 5">
            <a:extLst>
              <a:ext uri="{FF2B5EF4-FFF2-40B4-BE49-F238E27FC236}">
                <a16:creationId xmlns:a16="http://schemas.microsoft.com/office/drawing/2014/main" id="{0476026F-4BB0-8B47-7197-300E80A08336}"/>
              </a:ext>
            </a:extLst>
          </p:cNvPr>
          <p:cNvSpPr>
            <a:spLocks noGrp="1"/>
          </p:cNvSpPr>
          <p:nvPr>
            <p:ph type="ftr" sz="quarter" idx="15"/>
          </p:nvPr>
        </p:nvSpPr>
        <p:spPr/>
        <p:txBody>
          <a:bodyPr/>
          <a:lstStyle/>
          <a:p>
            <a:endParaRPr lang="en-US"/>
          </a:p>
        </p:txBody>
      </p:sp>
      <p:sp>
        <p:nvSpPr>
          <p:cNvPr id="7" name="Slide Number Placeholder 6">
            <a:extLst>
              <a:ext uri="{FF2B5EF4-FFF2-40B4-BE49-F238E27FC236}">
                <a16:creationId xmlns:a16="http://schemas.microsoft.com/office/drawing/2014/main" id="{9D042FD9-18B0-44ED-36BD-8261A9290902}"/>
              </a:ext>
            </a:extLst>
          </p:cNvPr>
          <p:cNvSpPr>
            <a:spLocks noGrp="1"/>
          </p:cNvSpPr>
          <p:nvPr>
            <p:ph type="sldNum" sz="quarter" idx="16"/>
          </p:nvPr>
        </p:nvSpPr>
        <p:spPr/>
        <p:txBody>
          <a:bodyPr/>
          <a:lstStyle/>
          <a:p>
            <a:fld id="{7B1F438D-4EAF-094E-9162-80CF3EF77236}" type="slidenum">
              <a:rPr lang="en-US" smtClean="0"/>
              <a:pPr/>
              <a:t>‹#›</a:t>
            </a:fld>
            <a:endParaRPr lang="en-US"/>
          </a:p>
        </p:txBody>
      </p:sp>
    </p:spTree>
    <p:extLst>
      <p:ext uri="{BB962C8B-B14F-4D97-AF65-F5344CB8AC3E}">
        <p14:creationId xmlns:p14="http://schemas.microsoft.com/office/powerpoint/2010/main" val="42376952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MT Titl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ACF18C80-4AF2-CB8F-6E5D-99836D073456}"/>
              </a:ext>
            </a:extLst>
          </p:cNvPr>
          <p:cNvGraphicFramePr>
            <a:graphicFrameLocks noChangeAspect="1"/>
          </p:cNvGraphicFramePr>
          <p:nvPr>
            <p:custDataLst>
              <p:tags r:id="rId1"/>
            </p:custDataLst>
            <p:extLst>
              <p:ext uri="{D42A27DB-BD31-4B8C-83A1-F6EECF244321}">
                <p14:modId xmlns:p14="http://schemas.microsoft.com/office/powerpoint/2010/main" val="267403248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ACF18C80-4AF2-CB8F-6E5D-99836D07345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FFB77DA4-E66A-483D-9837-A2011CF448D8}" type="datetime1">
              <a:rPr lang="en-US" smtClean="0"/>
              <a:t>5/14/2025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4" name="Title 3">
            <a:extLst>
              <a:ext uri="{FF2B5EF4-FFF2-40B4-BE49-F238E27FC236}">
                <a16:creationId xmlns:a16="http://schemas.microsoft.com/office/drawing/2014/main" id="{3698FFC9-CB91-E540-B8E5-2F843DEEC0FF}"/>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371457121"/>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T Title/Sourc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73EF7925-9BC6-8FAB-E50F-9BA9BBD1C1F7}"/>
              </a:ext>
            </a:extLst>
          </p:cNvPr>
          <p:cNvGraphicFramePr>
            <a:graphicFrameLocks noChangeAspect="1"/>
          </p:cNvGraphicFramePr>
          <p:nvPr>
            <p:custDataLst>
              <p:tags r:id="rId1"/>
            </p:custDataLst>
            <p:extLst>
              <p:ext uri="{D42A27DB-BD31-4B8C-83A1-F6EECF244321}">
                <p14:modId xmlns:p14="http://schemas.microsoft.com/office/powerpoint/2010/main" val="338972795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73EF7925-9BC6-8FAB-E50F-9BA9BBD1C1F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D2DFC3E4-C284-436E-93E6-279BCC9ECA79}" type="datetime1">
              <a:rPr lang="en-US" smtClean="0"/>
              <a:t>5/14/2025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Title 2">
            <a:extLst>
              <a:ext uri="{FF2B5EF4-FFF2-40B4-BE49-F238E27FC236}">
                <a16:creationId xmlns:a16="http://schemas.microsoft.com/office/drawing/2014/main" id="{52C75A24-3941-1605-756D-B0158FCDEFBA}"/>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248522655"/>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MT Subtitl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C12C464A-103A-97D4-3657-A9F71B607B6A}"/>
              </a:ext>
            </a:extLst>
          </p:cNvPr>
          <p:cNvGraphicFramePr>
            <a:graphicFrameLocks noChangeAspect="1"/>
          </p:cNvGraphicFramePr>
          <p:nvPr>
            <p:custDataLst>
              <p:tags r:id="rId1"/>
            </p:custDataLst>
            <p:extLst>
              <p:ext uri="{D42A27DB-BD31-4B8C-83A1-F6EECF244321}">
                <p14:modId xmlns:p14="http://schemas.microsoft.com/office/powerpoint/2010/main" val="199934065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C12C464A-103A-97D4-3657-A9F71B607B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88775FBB-4E36-4540-99EF-CA50C933F081}" type="datetime1">
              <a:rPr lang="en-US" smtClean="0"/>
              <a:t>5/14/2025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1488"/>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7" name="Title 6">
            <a:extLst>
              <a:ext uri="{FF2B5EF4-FFF2-40B4-BE49-F238E27FC236}">
                <a16:creationId xmlns:a16="http://schemas.microsoft.com/office/drawing/2014/main" id="{8822D546-FE36-BE91-295F-5241CD546ED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156286301"/>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MT Subtitle/ Sourc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D9529D89-BDBA-EAB1-379E-E65717800E63}"/>
              </a:ext>
            </a:extLst>
          </p:cNvPr>
          <p:cNvGraphicFramePr>
            <a:graphicFrameLocks noChangeAspect="1"/>
          </p:cNvGraphicFramePr>
          <p:nvPr>
            <p:custDataLst>
              <p:tags r:id="rId1"/>
            </p:custDataLst>
            <p:extLst>
              <p:ext uri="{D42A27DB-BD31-4B8C-83A1-F6EECF244321}">
                <p14:modId xmlns:p14="http://schemas.microsoft.com/office/powerpoint/2010/main" val="2116398930"/>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D9529D89-BDBA-EAB1-379E-E65717800E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lgn="r">
              <a:defRPr sz="500" b="0" i="0">
                <a:latin typeface="Nexa Book" panose="00000400000000000000" pitchFamily="50" charset="0"/>
              </a:defRPr>
            </a:lvl1pPr>
          </a:lstStyle>
          <a:p>
            <a:fld id="{98C7047C-F6FF-45B2-9077-DC747EBFC0B4}" type="datetime1">
              <a:rPr lang="en-US" smtClean="0"/>
              <a:t>5/14/2025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3238" y="774000"/>
            <a:ext cx="8136762"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3" name="Title 2">
            <a:extLst>
              <a:ext uri="{FF2B5EF4-FFF2-40B4-BE49-F238E27FC236}">
                <a16:creationId xmlns:a16="http://schemas.microsoft.com/office/drawing/2014/main" id="{BE176661-8131-CE9F-146E-DECC425D28A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728603763"/>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MT subtitle/text">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227FB203-4282-CAD5-63B1-7C93EDAF122E}"/>
              </a:ext>
            </a:extLst>
          </p:cNvPr>
          <p:cNvGraphicFramePr>
            <a:graphicFrameLocks noChangeAspect="1"/>
          </p:cNvGraphicFramePr>
          <p:nvPr>
            <p:custDataLst>
              <p:tags r:id="rId1"/>
            </p:custDataLst>
            <p:extLst>
              <p:ext uri="{D42A27DB-BD31-4B8C-83A1-F6EECF244321}">
                <p14:modId xmlns:p14="http://schemas.microsoft.com/office/powerpoint/2010/main" val="224524631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227FB203-4282-CAD5-63B1-7C93EDAF122E}"/>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598338"/>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2" name="Date Placeholder 1">
            <a:extLst>
              <a:ext uri="{FF2B5EF4-FFF2-40B4-BE49-F238E27FC236}">
                <a16:creationId xmlns:a16="http://schemas.microsoft.com/office/drawing/2014/main" id="{D17C94E6-467F-C674-0485-65C4BA46692A}"/>
              </a:ext>
            </a:extLst>
          </p:cNvPr>
          <p:cNvSpPr>
            <a:spLocks noGrp="1"/>
          </p:cNvSpPr>
          <p:nvPr>
            <p:ph type="dt" sz="half" idx="19"/>
          </p:nvPr>
        </p:nvSpPr>
        <p:spPr>
          <a:xfrm>
            <a:off x="8082390" y="4972050"/>
            <a:ext cx="557609" cy="171450"/>
          </a:xfrm>
          <a:prstGeom prst="rect">
            <a:avLst/>
          </a:prstGeom>
        </p:spPr>
        <p:txBody>
          <a:bodyPr/>
          <a:lstStyle>
            <a:lvl1pPr>
              <a:defRPr sz="500"/>
            </a:lvl1pPr>
          </a:lstStyle>
          <a:p>
            <a:fld id="{67EBB61B-CA5F-4D3B-A745-33BC47F4D24F}" type="datetime1">
              <a:rPr lang="en-US" smtClean="0"/>
              <a:t>5/14/2025</a:t>
            </a:fld>
            <a:endParaRPr lang="en-US"/>
          </a:p>
        </p:txBody>
      </p:sp>
      <p:sp>
        <p:nvSpPr>
          <p:cNvPr id="6" name="Footer Placeholder 5">
            <a:extLst>
              <a:ext uri="{FF2B5EF4-FFF2-40B4-BE49-F238E27FC236}">
                <a16:creationId xmlns:a16="http://schemas.microsoft.com/office/drawing/2014/main" id="{173F61B0-A386-FFDD-7841-76C2F90BE64B}"/>
              </a:ext>
            </a:extLst>
          </p:cNvPr>
          <p:cNvSpPr>
            <a:spLocks noGrp="1"/>
          </p:cNvSpPr>
          <p:nvPr>
            <p:ph type="ftr" sz="quarter" idx="20"/>
          </p:nvPr>
        </p:nvSpPr>
        <p:spPr/>
        <p:txBody>
          <a:bodyPr/>
          <a:lstStyle>
            <a:lvl1pPr>
              <a:defRPr/>
            </a:lvl1pPr>
          </a:lstStyle>
          <a:p>
            <a:endParaRPr lang="en-US"/>
          </a:p>
        </p:txBody>
      </p:sp>
      <p:sp>
        <p:nvSpPr>
          <p:cNvPr id="8" name="Slide Number Placeholder 7">
            <a:extLst>
              <a:ext uri="{FF2B5EF4-FFF2-40B4-BE49-F238E27FC236}">
                <a16:creationId xmlns:a16="http://schemas.microsoft.com/office/drawing/2014/main" id="{63B4E6B9-8E29-196D-38AA-D19DEE843542}"/>
              </a:ext>
            </a:extLst>
          </p:cNvPr>
          <p:cNvSpPr>
            <a:spLocks noGrp="1"/>
          </p:cNvSpPr>
          <p:nvPr>
            <p:ph type="sldNum" sz="quarter" idx="21"/>
          </p:nvPr>
        </p:nvSpPr>
        <p:spPr/>
        <p:txBody>
          <a:bodyPr/>
          <a:lstStyle>
            <a:lvl1pPr>
              <a:defRPr/>
            </a:lvl1pPr>
          </a:lstStyle>
          <a:p>
            <a:fld id="{7B1F438D-4EAF-094E-9162-80CF3EF77236}" type="slidenum">
              <a:rPr lang="en-US" smtClean="0"/>
              <a:pPr/>
              <a:t>‹#›</a:t>
            </a:fld>
            <a:endParaRPr lang="en-US"/>
          </a:p>
        </p:txBody>
      </p:sp>
      <p:sp>
        <p:nvSpPr>
          <p:cNvPr id="12" name="Title 11">
            <a:extLst>
              <a:ext uri="{FF2B5EF4-FFF2-40B4-BE49-F238E27FC236}">
                <a16:creationId xmlns:a16="http://schemas.microsoft.com/office/drawing/2014/main" id="{5BCCEAEE-CE70-68A4-AE12-C41C4258254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333341570"/>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MT subtitle/text/Source">
    <p:bg>
      <p:bgRef idx="1001">
        <a:schemeClr val="bg1"/>
      </p:bgRef>
    </p:bg>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114DE281-3251-1095-BCA9-0D50D1995B06}"/>
              </a:ext>
            </a:extLst>
          </p:cNvPr>
          <p:cNvGraphicFramePr>
            <a:graphicFrameLocks noChangeAspect="1"/>
          </p:cNvGraphicFramePr>
          <p:nvPr>
            <p:custDataLst>
              <p:tags r:id="rId1"/>
            </p:custDataLst>
            <p:extLst>
              <p:ext uri="{D42A27DB-BD31-4B8C-83A1-F6EECF244321}">
                <p14:modId xmlns:p14="http://schemas.microsoft.com/office/powerpoint/2010/main" val="98592303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114DE281-3251-1095-BCA9-0D50D1995B0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EBC32BF-A67C-4A09-93F2-0403FF7C946C}" type="datetime1">
              <a:rPr lang="en-US" smtClean="0"/>
              <a:t>5/14/2025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8" name="Title 7">
            <a:extLst>
              <a:ext uri="{FF2B5EF4-FFF2-40B4-BE49-F238E27FC236}">
                <a16:creationId xmlns:a16="http://schemas.microsoft.com/office/drawing/2014/main" id="{C4FC148B-7FD8-9862-4647-16E08A50CD24}"/>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347767643"/>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ags" Target="../tags/tag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EAB55A09-2FE0-B548-9BFA-25B9AFB863C5}"/>
              </a:ext>
            </a:extLst>
          </p:cNvPr>
          <p:cNvGraphicFramePr>
            <a:graphicFrameLocks noChangeAspect="1"/>
          </p:cNvGraphicFramePr>
          <p:nvPr>
            <p:custDataLst>
              <p:tags r:id="rId26"/>
            </p:custDataLst>
            <p:extLst>
              <p:ext uri="{D42A27DB-BD31-4B8C-83A1-F6EECF244321}">
                <p14:modId xmlns:p14="http://schemas.microsoft.com/office/powerpoint/2010/main" val="2164206641"/>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27" imgW="7772400" imgH="10058400" progId="TCLayout.ActiveDocument.1">
                  <p:embed/>
                </p:oleObj>
              </mc:Choice>
              <mc:Fallback>
                <p:oleObj name="think-cell Slide" r:id="rId27" imgW="7772400" imgH="10058400" progId="TCLayout.ActiveDocument.1">
                  <p:embed/>
                  <p:pic>
                    <p:nvPicPr>
                      <p:cNvPr id="6" name="Object 5" hidden="1">
                        <a:extLst>
                          <a:ext uri="{FF2B5EF4-FFF2-40B4-BE49-F238E27FC236}">
                            <a16:creationId xmlns:a16="http://schemas.microsoft.com/office/drawing/2014/main" id="{EAB55A09-2FE0-B548-9BFA-25B9AFB863C5}"/>
                          </a:ext>
                        </a:extLst>
                      </p:cNvPr>
                      <p:cNvPicPr/>
                      <p:nvPr/>
                    </p:nvPicPr>
                    <p:blipFill>
                      <a:blip r:embed="rId28"/>
                      <a:stretch>
                        <a:fillRect/>
                      </a:stretch>
                    </p:blipFill>
                    <p:spPr>
                      <a:xfrm>
                        <a:off x="1192" y="1192"/>
                        <a:ext cx="920" cy="1191"/>
                      </a:xfrm>
                      <a:prstGeom prst="rect">
                        <a:avLst/>
                      </a:prstGeom>
                    </p:spPr>
                  </p:pic>
                </p:oleObj>
              </mc:Fallback>
            </mc:AlternateContent>
          </a:graphicData>
        </a:graphic>
      </p:graphicFrame>
      <p:grpSp>
        <p:nvGrpSpPr>
          <p:cNvPr id="81" name="PricingOne Logo Long">
            <a:extLst>
              <a:ext uri="{FF2B5EF4-FFF2-40B4-BE49-F238E27FC236}">
                <a16:creationId xmlns:a16="http://schemas.microsoft.com/office/drawing/2014/main" id="{1D1F248E-9E39-4E68-7F5C-2EF41A7A72B8}"/>
              </a:ext>
            </a:extLst>
          </p:cNvPr>
          <p:cNvGrpSpPr>
            <a:grpSpLocks/>
          </p:cNvGrpSpPr>
          <p:nvPr/>
        </p:nvGrpSpPr>
        <p:grpSpPr>
          <a:xfrm>
            <a:off x="2337" y="4972051"/>
            <a:ext cx="544631" cy="177438"/>
            <a:chOff x="2337" y="4972051"/>
            <a:chExt cx="544631" cy="177438"/>
          </a:xfrm>
        </p:grpSpPr>
        <p:sp>
          <p:nvSpPr>
            <p:cNvPr id="80" name="Cube">
              <a:extLst>
                <a:ext uri="{FF2B5EF4-FFF2-40B4-BE49-F238E27FC236}">
                  <a16:creationId xmlns:a16="http://schemas.microsoft.com/office/drawing/2014/main" id="{0CCE463F-A486-8ABE-ABC9-1772FCDA1AFB}"/>
                </a:ext>
              </a:extLst>
            </p:cNvPr>
            <p:cNvSpPr>
              <a:spLocks/>
            </p:cNvSpPr>
            <p:nvPr/>
          </p:nvSpPr>
          <p:spPr>
            <a:xfrm>
              <a:off x="50674" y="5065213"/>
              <a:ext cx="61868" cy="70211"/>
            </a:xfrm>
            <a:custGeom>
              <a:avLst/>
              <a:gdLst>
                <a:gd name="connsiteX0" fmla="*/ 61833 w 61868"/>
                <a:gd name="connsiteY0" fmla="*/ 20098 h 70211"/>
                <a:gd name="connsiteX1" fmla="*/ 61833 w 61868"/>
                <a:gd name="connsiteY1" fmla="*/ 21483 h 70211"/>
                <a:gd name="connsiteX2" fmla="*/ 61868 w 61868"/>
                <a:gd name="connsiteY2" fmla="*/ 52347 h 70211"/>
                <a:gd name="connsiteX3" fmla="*/ 60803 w 61868"/>
                <a:gd name="connsiteY3" fmla="*/ 54158 h 70211"/>
                <a:gd name="connsiteX4" fmla="*/ 33775 w 61868"/>
                <a:gd name="connsiteY4" fmla="*/ 69749 h 70211"/>
                <a:gd name="connsiteX5" fmla="*/ 32923 w 61868"/>
                <a:gd name="connsiteY5" fmla="*/ 70211 h 70211"/>
                <a:gd name="connsiteX6" fmla="*/ 32852 w 61868"/>
                <a:gd name="connsiteY6" fmla="*/ 68932 h 70211"/>
                <a:gd name="connsiteX7" fmla="*/ 32852 w 61868"/>
                <a:gd name="connsiteY7" fmla="*/ 37927 h 70211"/>
                <a:gd name="connsiteX8" fmla="*/ 33705 w 61868"/>
                <a:gd name="connsiteY8" fmla="*/ 36258 h 70211"/>
                <a:gd name="connsiteX9" fmla="*/ 60448 w 61868"/>
                <a:gd name="connsiteY9" fmla="*/ 20880 h 70211"/>
                <a:gd name="connsiteX10" fmla="*/ 61833 w 61868"/>
                <a:gd name="connsiteY10" fmla="*/ 20098 h 70211"/>
                <a:gd name="connsiteX11" fmla="*/ 71 w 61868"/>
                <a:gd name="connsiteY11" fmla="*/ 20063 h 70211"/>
                <a:gd name="connsiteX12" fmla="*/ 7849 w 61868"/>
                <a:gd name="connsiteY12" fmla="*/ 24539 h 70211"/>
                <a:gd name="connsiteX13" fmla="*/ 27951 w 61868"/>
                <a:gd name="connsiteY13" fmla="*/ 36152 h 70211"/>
                <a:gd name="connsiteX14" fmla="*/ 29052 w 61868"/>
                <a:gd name="connsiteY14" fmla="*/ 37679 h 70211"/>
                <a:gd name="connsiteX15" fmla="*/ 29016 w 61868"/>
                <a:gd name="connsiteY15" fmla="*/ 69395 h 70211"/>
                <a:gd name="connsiteX16" fmla="*/ 28981 w 61868"/>
                <a:gd name="connsiteY16" fmla="*/ 70141 h 70211"/>
                <a:gd name="connsiteX17" fmla="*/ 28093 w 61868"/>
                <a:gd name="connsiteY17" fmla="*/ 69714 h 70211"/>
                <a:gd name="connsiteX18" fmla="*/ 781 w 61868"/>
                <a:gd name="connsiteY18" fmla="*/ 53910 h 70211"/>
                <a:gd name="connsiteX19" fmla="*/ 35 w 61868"/>
                <a:gd name="connsiteY19" fmla="*/ 52738 h 70211"/>
                <a:gd name="connsiteX20" fmla="*/ 0 w 61868"/>
                <a:gd name="connsiteY20" fmla="*/ 20667 h 70211"/>
                <a:gd name="connsiteX21" fmla="*/ 71 w 61868"/>
                <a:gd name="connsiteY21" fmla="*/ 20063 h 70211"/>
                <a:gd name="connsiteX22" fmla="*/ 32249 w 61868"/>
                <a:gd name="connsiteY22" fmla="*/ 423 h 70211"/>
                <a:gd name="connsiteX23" fmla="*/ 58495 w 61868"/>
                <a:gd name="connsiteY23" fmla="*/ 15623 h 70211"/>
                <a:gd name="connsiteX24" fmla="*/ 59844 w 61868"/>
                <a:gd name="connsiteY24" fmla="*/ 16476 h 70211"/>
                <a:gd name="connsiteX25" fmla="*/ 51533 w 61868"/>
                <a:gd name="connsiteY25" fmla="*/ 21306 h 70211"/>
                <a:gd name="connsiteX26" fmla="*/ 31858 w 61868"/>
                <a:gd name="connsiteY26" fmla="*/ 32671 h 70211"/>
                <a:gd name="connsiteX27" fmla="*/ 29869 w 61868"/>
                <a:gd name="connsiteY27" fmla="*/ 32636 h 70211"/>
                <a:gd name="connsiteX28" fmla="*/ 3090 w 61868"/>
                <a:gd name="connsiteY28" fmla="*/ 17150 h 70211"/>
                <a:gd name="connsiteX29" fmla="*/ 1954 w 61868"/>
                <a:gd name="connsiteY29" fmla="*/ 16405 h 70211"/>
                <a:gd name="connsiteX30" fmla="*/ 9377 w 61868"/>
                <a:gd name="connsiteY30" fmla="*/ 12072 h 70211"/>
                <a:gd name="connsiteX31" fmla="*/ 29478 w 61868"/>
                <a:gd name="connsiteY31" fmla="*/ 458 h 70211"/>
                <a:gd name="connsiteX32" fmla="*/ 32249 w 61868"/>
                <a:gd name="connsiteY32" fmla="*/ 423 h 70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1868" h="70211">
                  <a:moveTo>
                    <a:pt x="61833" y="20098"/>
                  </a:moveTo>
                  <a:cubicBezTo>
                    <a:pt x="61833" y="20667"/>
                    <a:pt x="61833" y="21057"/>
                    <a:pt x="61833" y="21483"/>
                  </a:cubicBezTo>
                  <a:cubicBezTo>
                    <a:pt x="61833" y="31783"/>
                    <a:pt x="61833" y="42082"/>
                    <a:pt x="61868" y="52347"/>
                  </a:cubicBezTo>
                  <a:cubicBezTo>
                    <a:pt x="61868" y="53235"/>
                    <a:pt x="61584" y="53696"/>
                    <a:pt x="60803" y="54158"/>
                  </a:cubicBezTo>
                  <a:cubicBezTo>
                    <a:pt x="51782" y="59343"/>
                    <a:pt x="42761" y="64528"/>
                    <a:pt x="33775" y="69749"/>
                  </a:cubicBezTo>
                  <a:cubicBezTo>
                    <a:pt x="33527" y="69891"/>
                    <a:pt x="33278" y="69998"/>
                    <a:pt x="32923" y="70211"/>
                  </a:cubicBezTo>
                  <a:cubicBezTo>
                    <a:pt x="32887" y="69714"/>
                    <a:pt x="32852" y="69323"/>
                    <a:pt x="32852" y="68932"/>
                  </a:cubicBezTo>
                  <a:cubicBezTo>
                    <a:pt x="32852" y="58597"/>
                    <a:pt x="32852" y="48262"/>
                    <a:pt x="32852" y="37927"/>
                  </a:cubicBezTo>
                  <a:cubicBezTo>
                    <a:pt x="32852" y="37181"/>
                    <a:pt x="32959" y="36684"/>
                    <a:pt x="33705" y="36258"/>
                  </a:cubicBezTo>
                  <a:cubicBezTo>
                    <a:pt x="42619" y="31143"/>
                    <a:pt x="51533" y="25994"/>
                    <a:pt x="60448" y="20880"/>
                  </a:cubicBezTo>
                  <a:cubicBezTo>
                    <a:pt x="60803" y="20595"/>
                    <a:pt x="61229" y="20382"/>
                    <a:pt x="61833" y="20098"/>
                  </a:cubicBezTo>
                  <a:close/>
                  <a:moveTo>
                    <a:pt x="71" y="20063"/>
                  </a:moveTo>
                  <a:cubicBezTo>
                    <a:pt x="2770" y="21626"/>
                    <a:pt x="5327" y="23082"/>
                    <a:pt x="7849" y="24539"/>
                  </a:cubicBezTo>
                  <a:cubicBezTo>
                    <a:pt x="14561" y="28409"/>
                    <a:pt x="21238" y="32281"/>
                    <a:pt x="27951" y="36152"/>
                  </a:cubicBezTo>
                  <a:cubicBezTo>
                    <a:pt x="28555" y="36507"/>
                    <a:pt x="29052" y="36791"/>
                    <a:pt x="29052" y="37679"/>
                  </a:cubicBezTo>
                  <a:cubicBezTo>
                    <a:pt x="29016" y="48263"/>
                    <a:pt x="29016" y="58811"/>
                    <a:pt x="29016" y="69395"/>
                  </a:cubicBezTo>
                  <a:cubicBezTo>
                    <a:pt x="29016" y="69608"/>
                    <a:pt x="28981" y="69785"/>
                    <a:pt x="28981" y="70141"/>
                  </a:cubicBezTo>
                  <a:cubicBezTo>
                    <a:pt x="28625" y="69998"/>
                    <a:pt x="28342" y="69857"/>
                    <a:pt x="28093" y="69714"/>
                  </a:cubicBezTo>
                  <a:cubicBezTo>
                    <a:pt x="18965" y="64458"/>
                    <a:pt x="9873" y="59202"/>
                    <a:pt x="781" y="53910"/>
                  </a:cubicBezTo>
                  <a:cubicBezTo>
                    <a:pt x="426" y="53697"/>
                    <a:pt x="35" y="53129"/>
                    <a:pt x="35" y="52738"/>
                  </a:cubicBezTo>
                  <a:cubicBezTo>
                    <a:pt x="0" y="42047"/>
                    <a:pt x="0" y="31358"/>
                    <a:pt x="0" y="20667"/>
                  </a:cubicBezTo>
                  <a:cubicBezTo>
                    <a:pt x="0" y="20561"/>
                    <a:pt x="35" y="20419"/>
                    <a:pt x="71" y="20063"/>
                  </a:cubicBezTo>
                  <a:close/>
                  <a:moveTo>
                    <a:pt x="32249" y="423"/>
                  </a:moveTo>
                  <a:cubicBezTo>
                    <a:pt x="40985" y="5537"/>
                    <a:pt x="49758" y="10545"/>
                    <a:pt x="58495" y="15623"/>
                  </a:cubicBezTo>
                  <a:cubicBezTo>
                    <a:pt x="58921" y="15872"/>
                    <a:pt x="59312" y="16121"/>
                    <a:pt x="59844" y="16476"/>
                  </a:cubicBezTo>
                  <a:cubicBezTo>
                    <a:pt x="56968" y="18145"/>
                    <a:pt x="54233" y="19743"/>
                    <a:pt x="51533" y="21306"/>
                  </a:cubicBezTo>
                  <a:cubicBezTo>
                    <a:pt x="44963" y="25106"/>
                    <a:pt x="38393" y="28871"/>
                    <a:pt x="31858" y="32671"/>
                  </a:cubicBezTo>
                  <a:cubicBezTo>
                    <a:pt x="31112" y="33098"/>
                    <a:pt x="30615" y="33062"/>
                    <a:pt x="29869" y="32636"/>
                  </a:cubicBezTo>
                  <a:cubicBezTo>
                    <a:pt x="20954" y="27450"/>
                    <a:pt x="12005" y="22301"/>
                    <a:pt x="3090" y="17150"/>
                  </a:cubicBezTo>
                  <a:cubicBezTo>
                    <a:pt x="2771" y="16937"/>
                    <a:pt x="2451" y="16689"/>
                    <a:pt x="1954" y="16405"/>
                  </a:cubicBezTo>
                  <a:cubicBezTo>
                    <a:pt x="4511" y="14913"/>
                    <a:pt x="6962" y="13493"/>
                    <a:pt x="9377" y="12072"/>
                  </a:cubicBezTo>
                  <a:cubicBezTo>
                    <a:pt x="16089" y="8201"/>
                    <a:pt x="22802" y="4365"/>
                    <a:pt x="29478" y="458"/>
                  </a:cubicBezTo>
                  <a:cubicBezTo>
                    <a:pt x="30473" y="-110"/>
                    <a:pt x="31183" y="-181"/>
                    <a:pt x="32249" y="423"/>
                  </a:cubicBezTo>
                  <a:close/>
                </a:path>
              </a:pathLst>
            </a:custGeom>
            <a:solidFill>
              <a:srgbClr val="00A099"/>
            </a:solidFill>
            <a:ln w="438"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57" name="O">
              <a:extLst>
                <a:ext uri="{FF2B5EF4-FFF2-40B4-BE49-F238E27FC236}">
                  <a16:creationId xmlns:a16="http://schemas.microsoft.com/office/drawing/2014/main" id="{25DC3EF2-DEDC-B6EF-686D-9F9D99B5B245}"/>
                </a:ext>
              </a:extLst>
            </p:cNvPr>
            <p:cNvSpPr>
              <a:spLocks/>
            </p:cNvSpPr>
            <p:nvPr/>
          </p:nvSpPr>
          <p:spPr>
            <a:xfrm>
              <a:off x="71832" y="5074927"/>
              <a:ext cx="20777" cy="12067"/>
            </a:xfrm>
            <a:custGeom>
              <a:avLst/>
              <a:gdLst>
                <a:gd name="connsiteX0" fmla="*/ 24353 w 27703"/>
                <a:gd name="connsiteY0" fmla="*/ 11146 h 16089"/>
                <a:gd name="connsiteX1" fmla="*/ 21843 w 27703"/>
                <a:gd name="connsiteY1" fmla="*/ 12662 h 16089"/>
                <a:gd name="connsiteX2" fmla="*/ 19238 w 27703"/>
                <a:gd name="connsiteY2" fmla="*/ 14130 h 16089"/>
                <a:gd name="connsiteX3" fmla="*/ 14266 w 27703"/>
                <a:gd name="connsiteY3" fmla="*/ 15834 h 16089"/>
                <a:gd name="connsiteX4" fmla="*/ 8773 w 27703"/>
                <a:gd name="connsiteY4" fmla="*/ 15882 h 16089"/>
                <a:gd name="connsiteX5" fmla="*/ 3517 w 27703"/>
                <a:gd name="connsiteY5" fmla="*/ 14035 h 16089"/>
                <a:gd name="connsiteX6" fmla="*/ 344 w 27703"/>
                <a:gd name="connsiteY6" fmla="*/ 11004 h 16089"/>
                <a:gd name="connsiteX7" fmla="*/ 439 w 27703"/>
                <a:gd name="connsiteY7" fmla="*/ 7832 h 16089"/>
                <a:gd name="connsiteX8" fmla="*/ 3375 w 27703"/>
                <a:gd name="connsiteY8" fmla="*/ 4943 h 16089"/>
                <a:gd name="connsiteX9" fmla="*/ 5885 w 27703"/>
                <a:gd name="connsiteY9" fmla="*/ 3428 h 16089"/>
                <a:gd name="connsiteX10" fmla="*/ 8442 w 27703"/>
                <a:gd name="connsiteY10" fmla="*/ 1960 h 16089"/>
                <a:gd name="connsiteX11" fmla="*/ 13367 w 27703"/>
                <a:gd name="connsiteY11" fmla="*/ 255 h 16089"/>
                <a:gd name="connsiteX12" fmla="*/ 18860 w 27703"/>
                <a:gd name="connsiteY12" fmla="*/ 208 h 16089"/>
                <a:gd name="connsiteX13" fmla="*/ 24116 w 27703"/>
                <a:gd name="connsiteY13" fmla="*/ 2054 h 16089"/>
                <a:gd name="connsiteX14" fmla="*/ 27336 w 27703"/>
                <a:gd name="connsiteY14" fmla="*/ 5085 h 16089"/>
                <a:gd name="connsiteX15" fmla="*/ 27289 w 27703"/>
                <a:gd name="connsiteY15" fmla="*/ 8258 h 16089"/>
                <a:gd name="connsiteX16" fmla="*/ 24353 w 27703"/>
                <a:gd name="connsiteY16" fmla="*/ 11146 h 16089"/>
                <a:gd name="connsiteX17" fmla="*/ 16681 w 27703"/>
                <a:gd name="connsiteY17" fmla="*/ 12425 h 16089"/>
                <a:gd name="connsiteX18" fmla="*/ 19144 w 27703"/>
                <a:gd name="connsiteY18" fmla="*/ 11052 h 16089"/>
                <a:gd name="connsiteX19" fmla="*/ 21511 w 27703"/>
                <a:gd name="connsiteY19" fmla="*/ 9631 h 16089"/>
                <a:gd name="connsiteX20" fmla="*/ 23974 w 27703"/>
                <a:gd name="connsiteY20" fmla="*/ 6458 h 16089"/>
                <a:gd name="connsiteX21" fmla="*/ 21606 w 27703"/>
                <a:gd name="connsiteY21" fmla="*/ 3522 h 16089"/>
                <a:gd name="connsiteX22" fmla="*/ 16539 w 27703"/>
                <a:gd name="connsiteY22" fmla="*/ 2149 h 16089"/>
                <a:gd name="connsiteX23" fmla="*/ 11046 w 27703"/>
                <a:gd name="connsiteY23" fmla="*/ 3617 h 16089"/>
                <a:gd name="connsiteX24" fmla="*/ 8631 w 27703"/>
                <a:gd name="connsiteY24" fmla="*/ 4990 h 16089"/>
                <a:gd name="connsiteX25" fmla="*/ 6263 w 27703"/>
                <a:gd name="connsiteY25" fmla="*/ 6411 h 16089"/>
                <a:gd name="connsiteX26" fmla="*/ 3801 w 27703"/>
                <a:gd name="connsiteY26" fmla="*/ 9584 h 16089"/>
                <a:gd name="connsiteX27" fmla="*/ 6169 w 27703"/>
                <a:gd name="connsiteY27" fmla="*/ 12520 h 16089"/>
                <a:gd name="connsiteX28" fmla="*/ 11236 w 27703"/>
                <a:gd name="connsiteY28" fmla="*/ 13893 h 16089"/>
                <a:gd name="connsiteX29" fmla="*/ 16681 w 27703"/>
                <a:gd name="connsiteY29" fmla="*/ 12425 h 16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7703" h="16089">
                  <a:moveTo>
                    <a:pt x="24353" y="11146"/>
                  </a:moveTo>
                  <a:cubicBezTo>
                    <a:pt x="23264" y="11809"/>
                    <a:pt x="22411" y="12330"/>
                    <a:pt x="21843" y="12662"/>
                  </a:cubicBezTo>
                  <a:cubicBezTo>
                    <a:pt x="21275" y="12993"/>
                    <a:pt x="20422" y="13467"/>
                    <a:pt x="19238" y="14130"/>
                  </a:cubicBezTo>
                  <a:cubicBezTo>
                    <a:pt x="17723" y="14935"/>
                    <a:pt x="16066" y="15503"/>
                    <a:pt x="14266" y="15834"/>
                  </a:cubicBezTo>
                  <a:cubicBezTo>
                    <a:pt x="12467" y="16166"/>
                    <a:pt x="10620" y="16166"/>
                    <a:pt x="8773" y="15882"/>
                  </a:cubicBezTo>
                  <a:cubicBezTo>
                    <a:pt x="6926" y="15598"/>
                    <a:pt x="5174" y="14982"/>
                    <a:pt x="3517" y="14035"/>
                  </a:cubicBezTo>
                  <a:cubicBezTo>
                    <a:pt x="1907" y="13088"/>
                    <a:pt x="818" y="12093"/>
                    <a:pt x="344" y="11004"/>
                  </a:cubicBezTo>
                  <a:cubicBezTo>
                    <a:pt x="-129" y="9915"/>
                    <a:pt x="-129" y="8873"/>
                    <a:pt x="439" y="7832"/>
                  </a:cubicBezTo>
                  <a:cubicBezTo>
                    <a:pt x="1007" y="6790"/>
                    <a:pt x="1954" y="5843"/>
                    <a:pt x="3375" y="4943"/>
                  </a:cubicBezTo>
                  <a:cubicBezTo>
                    <a:pt x="3943" y="4611"/>
                    <a:pt x="4748" y="4091"/>
                    <a:pt x="5885" y="3428"/>
                  </a:cubicBezTo>
                  <a:cubicBezTo>
                    <a:pt x="7021" y="2765"/>
                    <a:pt x="7873" y="2291"/>
                    <a:pt x="8442" y="1960"/>
                  </a:cubicBezTo>
                  <a:cubicBezTo>
                    <a:pt x="9910" y="1155"/>
                    <a:pt x="11567" y="586"/>
                    <a:pt x="13367" y="255"/>
                  </a:cubicBezTo>
                  <a:cubicBezTo>
                    <a:pt x="15166" y="-77"/>
                    <a:pt x="17013" y="-77"/>
                    <a:pt x="18860" y="208"/>
                  </a:cubicBezTo>
                  <a:cubicBezTo>
                    <a:pt x="20754" y="492"/>
                    <a:pt x="22506" y="1107"/>
                    <a:pt x="24116" y="2054"/>
                  </a:cubicBezTo>
                  <a:cubicBezTo>
                    <a:pt x="25773" y="3001"/>
                    <a:pt x="26815" y="3996"/>
                    <a:pt x="27336" y="5085"/>
                  </a:cubicBezTo>
                  <a:cubicBezTo>
                    <a:pt x="27857" y="6174"/>
                    <a:pt x="27810" y="7216"/>
                    <a:pt x="27289" y="8258"/>
                  </a:cubicBezTo>
                  <a:cubicBezTo>
                    <a:pt x="26768" y="9300"/>
                    <a:pt x="25773" y="10247"/>
                    <a:pt x="24353" y="11146"/>
                  </a:cubicBezTo>
                  <a:close/>
                  <a:moveTo>
                    <a:pt x="16681" y="12425"/>
                  </a:moveTo>
                  <a:cubicBezTo>
                    <a:pt x="17865" y="11762"/>
                    <a:pt x="18670" y="11336"/>
                    <a:pt x="19144" y="11052"/>
                  </a:cubicBezTo>
                  <a:cubicBezTo>
                    <a:pt x="19617" y="10768"/>
                    <a:pt x="20375" y="10294"/>
                    <a:pt x="21511" y="9631"/>
                  </a:cubicBezTo>
                  <a:cubicBezTo>
                    <a:pt x="23216" y="8589"/>
                    <a:pt x="24021" y="7500"/>
                    <a:pt x="23974" y="6458"/>
                  </a:cubicBezTo>
                  <a:cubicBezTo>
                    <a:pt x="23926" y="5416"/>
                    <a:pt x="23121" y="4422"/>
                    <a:pt x="21606" y="3522"/>
                  </a:cubicBezTo>
                  <a:cubicBezTo>
                    <a:pt x="20091" y="2623"/>
                    <a:pt x="18386" y="2196"/>
                    <a:pt x="16539" y="2149"/>
                  </a:cubicBezTo>
                  <a:cubicBezTo>
                    <a:pt x="14692" y="2149"/>
                    <a:pt x="12893" y="2623"/>
                    <a:pt x="11046" y="3617"/>
                  </a:cubicBezTo>
                  <a:cubicBezTo>
                    <a:pt x="10431" y="3949"/>
                    <a:pt x="9626" y="4375"/>
                    <a:pt x="8631" y="4990"/>
                  </a:cubicBezTo>
                  <a:cubicBezTo>
                    <a:pt x="7589" y="5606"/>
                    <a:pt x="6784" y="6079"/>
                    <a:pt x="6263" y="6411"/>
                  </a:cubicBezTo>
                  <a:cubicBezTo>
                    <a:pt x="4559" y="7453"/>
                    <a:pt x="3754" y="8542"/>
                    <a:pt x="3801" y="9584"/>
                  </a:cubicBezTo>
                  <a:cubicBezTo>
                    <a:pt x="3848" y="10625"/>
                    <a:pt x="4653" y="11620"/>
                    <a:pt x="6169" y="12520"/>
                  </a:cubicBezTo>
                  <a:cubicBezTo>
                    <a:pt x="7684" y="13419"/>
                    <a:pt x="9389" y="13846"/>
                    <a:pt x="11236" y="13893"/>
                  </a:cubicBezTo>
                  <a:cubicBezTo>
                    <a:pt x="13035" y="13893"/>
                    <a:pt x="14834" y="13419"/>
                    <a:pt x="16681" y="12425"/>
                  </a:cubicBezTo>
                </a:path>
              </a:pathLst>
            </a:custGeom>
            <a:solidFill>
              <a:srgbClr val="DCDCDC"/>
            </a:solidFill>
            <a:ln w="438" cap="flat">
              <a:noFill/>
              <a:prstDash val="solid"/>
              <a:miter/>
            </a:ln>
          </p:spPr>
          <p:txBody>
            <a:bodyPr rtlCol="0" anchor="ctr"/>
            <a:lstStyle/>
            <a:p>
              <a:endParaRPr lang="en-US" sz="1013" b="0" i="0">
                <a:latin typeface="Nexa Book" pitchFamily="2" charset="77"/>
              </a:endParaRPr>
            </a:p>
          </p:txBody>
        </p:sp>
        <p:sp>
          <p:nvSpPr>
            <p:cNvPr id="58" name="N">
              <a:extLst>
                <a:ext uri="{FF2B5EF4-FFF2-40B4-BE49-F238E27FC236}">
                  <a16:creationId xmlns:a16="http://schemas.microsoft.com/office/drawing/2014/main" id="{A96731E9-8209-3E5B-A834-4D0DD85390F0}"/>
                </a:ext>
              </a:extLst>
            </p:cNvPr>
            <p:cNvSpPr>
              <a:spLocks/>
            </p:cNvSpPr>
            <p:nvPr/>
          </p:nvSpPr>
          <p:spPr>
            <a:xfrm>
              <a:off x="58346" y="5098876"/>
              <a:ext cx="11365" cy="23375"/>
            </a:xfrm>
            <a:custGeom>
              <a:avLst/>
              <a:gdLst>
                <a:gd name="connsiteX0" fmla="*/ 14348 w 15153"/>
                <a:gd name="connsiteY0" fmla="*/ 7912 h 31167"/>
                <a:gd name="connsiteX1" fmla="*/ 14917 w 15153"/>
                <a:gd name="connsiteY1" fmla="*/ 8481 h 31167"/>
                <a:gd name="connsiteX2" fmla="*/ 15153 w 15153"/>
                <a:gd name="connsiteY2" fmla="*/ 9238 h 31167"/>
                <a:gd name="connsiteX3" fmla="*/ 15106 w 15153"/>
                <a:gd name="connsiteY3" fmla="*/ 30643 h 31167"/>
                <a:gd name="connsiteX4" fmla="*/ 14869 w 15153"/>
                <a:gd name="connsiteY4" fmla="*/ 31116 h 31167"/>
                <a:gd name="connsiteX5" fmla="*/ 14301 w 15153"/>
                <a:gd name="connsiteY5" fmla="*/ 31069 h 31167"/>
                <a:gd name="connsiteX6" fmla="*/ 13307 w 15153"/>
                <a:gd name="connsiteY6" fmla="*/ 30500 h 31167"/>
                <a:gd name="connsiteX7" fmla="*/ 12691 w 15153"/>
                <a:gd name="connsiteY7" fmla="*/ 29885 h 31167"/>
                <a:gd name="connsiteX8" fmla="*/ 12170 w 15153"/>
                <a:gd name="connsiteY8" fmla="*/ 28843 h 31167"/>
                <a:gd name="connsiteX9" fmla="*/ 2841 w 15153"/>
                <a:gd name="connsiteY9" fmla="*/ 7250 h 31167"/>
                <a:gd name="connsiteX10" fmla="*/ 2794 w 15153"/>
                <a:gd name="connsiteY10" fmla="*/ 23539 h 31167"/>
                <a:gd name="connsiteX11" fmla="*/ 2557 w 15153"/>
                <a:gd name="connsiteY11" fmla="*/ 24013 h 31167"/>
                <a:gd name="connsiteX12" fmla="*/ 1989 w 15153"/>
                <a:gd name="connsiteY12" fmla="*/ 23966 h 31167"/>
                <a:gd name="connsiteX13" fmla="*/ 805 w 15153"/>
                <a:gd name="connsiteY13" fmla="*/ 23303 h 31167"/>
                <a:gd name="connsiteX14" fmla="*/ 237 w 15153"/>
                <a:gd name="connsiteY14" fmla="*/ 22734 h 31167"/>
                <a:gd name="connsiteX15" fmla="*/ 0 w 15153"/>
                <a:gd name="connsiteY15" fmla="*/ 21977 h 31167"/>
                <a:gd name="connsiteX16" fmla="*/ 47 w 15153"/>
                <a:gd name="connsiteY16" fmla="*/ 573 h 31167"/>
                <a:gd name="connsiteX17" fmla="*/ 284 w 15153"/>
                <a:gd name="connsiteY17" fmla="*/ 52 h 31167"/>
                <a:gd name="connsiteX18" fmla="*/ 852 w 15153"/>
                <a:gd name="connsiteY18" fmla="*/ 99 h 31167"/>
                <a:gd name="connsiteX19" fmla="*/ 1847 w 15153"/>
                <a:gd name="connsiteY19" fmla="*/ 667 h 31167"/>
                <a:gd name="connsiteX20" fmla="*/ 2462 w 15153"/>
                <a:gd name="connsiteY20" fmla="*/ 1283 h 31167"/>
                <a:gd name="connsiteX21" fmla="*/ 2983 w 15153"/>
                <a:gd name="connsiteY21" fmla="*/ 2325 h 31167"/>
                <a:gd name="connsiteX22" fmla="*/ 12312 w 15153"/>
                <a:gd name="connsiteY22" fmla="*/ 23918 h 31167"/>
                <a:gd name="connsiteX23" fmla="*/ 12359 w 15153"/>
                <a:gd name="connsiteY23" fmla="*/ 7628 h 31167"/>
                <a:gd name="connsiteX24" fmla="*/ 12596 w 15153"/>
                <a:gd name="connsiteY24" fmla="*/ 7107 h 31167"/>
                <a:gd name="connsiteX25" fmla="*/ 13164 w 15153"/>
                <a:gd name="connsiteY25" fmla="*/ 7155 h 31167"/>
                <a:gd name="connsiteX26" fmla="*/ 14348 w 15153"/>
                <a:gd name="connsiteY26" fmla="*/ 7912 h 31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5153" h="31167">
                  <a:moveTo>
                    <a:pt x="14348" y="7912"/>
                  </a:moveTo>
                  <a:cubicBezTo>
                    <a:pt x="14538" y="8055"/>
                    <a:pt x="14727" y="8244"/>
                    <a:pt x="14917" y="8481"/>
                  </a:cubicBezTo>
                  <a:cubicBezTo>
                    <a:pt x="15059" y="8765"/>
                    <a:pt x="15153" y="9002"/>
                    <a:pt x="15153" y="9238"/>
                  </a:cubicBezTo>
                  <a:lnTo>
                    <a:pt x="15106" y="30643"/>
                  </a:lnTo>
                  <a:cubicBezTo>
                    <a:pt x="15106" y="30879"/>
                    <a:pt x="15011" y="31069"/>
                    <a:pt x="14869" y="31116"/>
                  </a:cubicBezTo>
                  <a:cubicBezTo>
                    <a:pt x="14727" y="31211"/>
                    <a:pt x="14538" y="31163"/>
                    <a:pt x="14301" y="31069"/>
                  </a:cubicBezTo>
                  <a:lnTo>
                    <a:pt x="13307" y="30500"/>
                  </a:lnTo>
                  <a:cubicBezTo>
                    <a:pt x="13070" y="30358"/>
                    <a:pt x="12833" y="30169"/>
                    <a:pt x="12691" y="29885"/>
                  </a:cubicBezTo>
                  <a:cubicBezTo>
                    <a:pt x="12501" y="29601"/>
                    <a:pt x="12359" y="29269"/>
                    <a:pt x="12170" y="28843"/>
                  </a:cubicBezTo>
                  <a:lnTo>
                    <a:pt x="2841" y="7250"/>
                  </a:lnTo>
                  <a:lnTo>
                    <a:pt x="2794" y="23539"/>
                  </a:lnTo>
                  <a:cubicBezTo>
                    <a:pt x="2794" y="23776"/>
                    <a:pt x="2699" y="23966"/>
                    <a:pt x="2557" y="24013"/>
                  </a:cubicBezTo>
                  <a:cubicBezTo>
                    <a:pt x="2415" y="24108"/>
                    <a:pt x="2226" y="24108"/>
                    <a:pt x="1989" y="23966"/>
                  </a:cubicBezTo>
                  <a:lnTo>
                    <a:pt x="805" y="23303"/>
                  </a:lnTo>
                  <a:cubicBezTo>
                    <a:pt x="616" y="23161"/>
                    <a:pt x="426" y="22971"/>
                    <a:pt x="237" y="22734"/>
                  </a:cubicBezTo>
                  <a:cubicBezTo>
                    <a:pt x="95" y="22450"/>
                    <a:pt x="0" y="22213"/>
                    <a:pt x="0" y="21977"/>
                  </a:cubicBezTo>
                  <a:lnTo>
                    <a:pt x="47" y="573"/>
                  </a:lnTo>
                  <a:cubicBezTo>
                    <a:pt x="47" y="336"/>
                    <a:pt x="142" y="146"/>
                    <a:pt x="284" y="52"/>
                  </a:cubicBezTo>
                  <a:cubicBezTo>
                    <a:pt x="426" y="-43"/>
                    <a:pt x="616" y="4"/>
                    <a:pt x="852" y="99"/>
                  </a:cubicBezTo>
                  <a:lnTo>
                    <a:pt x="1847" y="667"/>
                  </a:lnTo>
                  <a:cubicBezTo>
                    <a:pt x="2084" y="809"/>
                    <a:pt x="2320" y="1046"/>
                    <a:pt x="2462" y="1283"/>
                  </a:cubicBezTo>
                  <a:cubicBezTo>
                    <a:pt x="2652" y="1567"/>
                    <a:pt x="2794" y="1898"/>
                    <a:pt x="2983" y="2325"/>
                  </a:cubicBezTo>
                  <a:lnTo>
                    <a:pt x="12312" y="23918"/>
                  </a:lnTo>
                  <a:lnTo>
                    <a:pt x="12359" y="7628"/>
                  </a:lnTo>
                  <a:cubicBezTo>
                    <a:pt x="12359" y="7392"/>
                    <a:pt x="12454" y="7202"/>
                    <a:pt x="12596" y="7107"/>
                  </a:cubicBezTo>
                  <a:cubicBezTo>
                    <a:pt x="12738" y="7013"/>
                    <a:pt x="12928" y="7060"/>
                    <a:pt x="13164" y="7155"/>
                  </a:cubicBezTo>
                  <a:lnTo>
                    <a:pt x="14348" y="7912"/>
                  </a:lnTo>
                  <a:close/>
                </a:path>
              </a:pathLst>
            </a:custGeom>
            <a:solidFill>
              <a:srgbClr val="FFFFFF"/>
            </a:solidFill>
            <a:ln w="438" cap="flat">
              <a:noFill/>
              <a:prstDash val="solid"/>
              <a:miter/>
            </a:ln>
          </p:spPr>
          <p:txBody>
            <a:bodyPr rtlCol="0" anchor="ctr"/>
            <a:lstStyle/>
            <a:p>
              <a:endParaRPr lang="en-US" sz="1013" b="0" i="0">
                <a:latin typeface="Nexa Book" pitchFamily="2" charset="77"/>
              </a:endParaRPr>
            </a:p>
          </p:txBody>
        </p:sp>
        <p:sp>
          <p:nvSpPr>
            <p:cNvPr id="59" name="E">
              <a:extLst>
                <a:ext uri="{FF2B5EF4-FFF2-40B4-BE49-F238E27FC236}">
                  <a16:creationId xmlns:a16="http://schemas.microsoft.com/office/drawing/2014/main" id="{F36A7FE5-0EEC-85F1-612B-DCC9CF8FF7A4}"/>
                </a:ext>
              </a:extLst>
            </p:cNvPr>
            <p:cNvSpPr>
              <a:spLocks/>
            </p:cNvSpPr>
            <p:nvPr/>
          </p:nvSpPr>
          <p:spPr>
            <a:xfrm>
              <a:off x="93790" y="5100001"/>
              <a:ext cx="9908" cy="22474"/>
            </a:xfrm>
            <a:custGeom>
              <a:avLst/>
              <a:gdLst>
                <a:gd name="connsiteX0" fmla="*/ 12170 w 13211"/>
                <a:gd name="connsiteY0" fmla="*/ 113 h 29965"/>
                <a:gd name="connsiteX1" fmla="*/ 12738 w 13211"/>
                <a:gd name="connsiteY1" fmla="*/ 66 h 29965"/>
                <a:gd name="connsiteX2" fmla="*/ 12975 w 13211"/>
                <a:gd name="connsiteY2" fmla="*/ 587 h 29965"/>
                <a:gd name="connsiteX3" fmla="*/ 12975 w 13211"/>
                <a:gd name="connsiteY3" fmla="*/ 1771 h 29965"/>
                <a:gd name="connsiteX4" fmla="*/ 12738 w 13211"/>
                <a:gd name="connsiteY4" fmla="*/ 2528 h 29965"/>
                <a:gd name="connsiteX5" fmla="*/ 12170 w 13211"/>
                <a:gd name="connsiteY5" fmla="*/ 3097 h 29965"/>
                <a:gd name="connsiteX6" fmla="*/ 2699 w 13211"/>
                <a:gd name="connsiteY6" fmla="*/ 8542 h 29965"/>
                <a:gd name="connsiteX7" fmla="*/ 2699 w 13211"/>
                <a:gd name="connsiteY7" fmla="*/ 15551 h 29965"/>
                <a:gd name="connsiteX8" fmla="*/ 11507 w 13211"/>
                <a:gd name="connsiteY8" fmla="*/ 10484 h 29965"/>
                <a:gd name="connsiteX9" fmla="*/ 12075 w 13211"/>
                <a:gd name="connsiteY9" fmla="*/ 10437 h 29965"/>
                <a:gd name="connsiteX10" fmla="*/ 12312 w 13211"/>
                <a:gd name="connsiteY10" fmla="*/ 10910 h 29965"/>
                <a:gd name="connsiteX11" fmla="*/ 12312 w 13211"/>
                <a:gd name="connsiteY11" fmla="*/ 12094 h 29965"/>
                <a:gd name="connsiteX12" fmla="*/ 12075 w 13211"/>
                <a:gd name="connsiteY12" fmla="*/ 12852 h 29965"/>
                <a:gd name="connsiteX13" fmla="*/ 11507 w 13211"/>
                <a:gd name="connsiteY13" fmla="*/ 13420 h 29965"/>
                <a:gd name="connsiteX14" fmla="*/ 2747 w 13211"/>
                <a:gd name="connsiteY14" fmla="*/ 18487 h 29965"/>
                <a:gd name="connsiteX15" fmla="*/ 2747 w 13211"/>
                <a:gd name="connsiteY15" fmla="*/ 25732 h 29965"/>
                <a:gd name="connsiteX16" fmla="*/ 12407 w 13211"/>
                <a:gd name="connsiteY16" fmla="*/ 20144 h 29965"/>
                <a:gd name="connsiteX17" fmla="*/ 12975 w 13211"/>
                <a:gd name="connsiteY17" fmla="*/ 20097 h 29965"/>
                <a:gd name="connsiteX18" fmla="*/ 13212 w 13211"/>
                <a:gd name="connsiteY18" fmla="*/ 20570 h 29965"/>
                <a:gd name="connsiteX19" fmla="*/ 13212 w 13211"/>
                <a:gd name="connsiteY19" fmla="*/ 21754 h 29965"/>
                <a:gd name="connsiteX20" fmla="*/ 12975 w 13211"/>
                <a:gd name="connsiteY20" fmla="*/ 22512 h 29965"/>
                <a:gd name="connsiteX21" fmla="*/ 12407 w 13211"/>
                <a:gd name="connsiteY21" fmla="*/ 23080 h 29965"/>
                <a:gd name="connsiteX22" fmla="*/ 852 w 13211"/>
                <a:gd name="connsiteY22" fmla="*/ 29852 h 29965"/>
                <a:gd name="connsiteX23" fmla="*/ 284 w 13211"/>
                <a:gd name="connsiteY23" fmla="*/ 29899 h 29965"/>
                <a:gd name="connsiteX24" fmla="*/ 47 w 13211"/>
                <a:gd name="connsiteY24" fmla="*/ 29426 h 29965"/>
                <a:gd name="connsiteX25" fmla="*/ 0 w 13211"/>
                <a:gd name="connsiteY25" fmla="*/ 8022 h 29965"/>
                <a:gd name="connsiteX26" fmla="*/ 237 w 13211"/>
                <a:gd name="connsiteY26" fmla="*/ 7264 h 29965"/>
                <a:gd name="connsiteX27" fmla="*/ 805 w 13211"/>
                <a:gd name="connsiteY27" fmla="*/ 6696 h 29965"/>
                <a:gd name="connsiteX28" fmla="*/ 12170 w 13211"/>
                <a:gd name="connsiteY28" fmla="*/ 113 h 29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3211" h="29965">
                  <a:moveTo>
                    <a:pt x="12170" y="113"/>
                  </a:moveTo>
                  <a:cubicBezTo>
                    <a:pt x="12359" y="-29"/>
                    <a:pt x="12549" y="-29"/>
                    <a:pt x="12738" y="66"/>
                  </a:cubicBezTo>
                  <a:cubicBezTo>
                    <a:pt x="12880" y="161"/>
                    <a:pt x="12975" y="303"/>
                    <a:pt x="12975" y="587"/>
                  </a:cubicBezTo>
                  <a:lnTo>
                    <a:pt x="12975" y="1771"/>
                  </a:lnTo>
                  <a:cubicBezTo>
                    <a:pt x="12975" y="2008"/>
                    <a:pt x="12880" y="2244"/>
                    <a:pt x="12738" y="2528"/>
                  </a:cubicBezTo>
                  <a:cubicBezTo>
                    <a:pt x="12596" y="2813"/>
                    <a:pt x="12407" y="3002"/>
                    <a:pt x="12170" y="3097"/>
                  </a:cubicBezTo>
                  <a:lnTo>
                    <a:pt x="2699" y="8542"/>
                  </a:lnTo>
                  <a:lnTo>
                    <a:pt x="2699" y="15551"/>
                  </a:lnTo>
                  <a:lnTo>
                    <a:pt x="11507" y="10484"/>
                  </a:lnTo>
                  <a:cubicBezTo>
                    <a:pt x="11696" y="10342"/>
                    <a:pt x="11886" y="10342"/>
                    <a:pt x="12075" y="10437"/>
                  </a:cubicBezTo>
                  <a:cubicBezTo>
                    <a:pt x="12217" y="10531"/>
                    <a:pt x="12312" y="10673"/>
                    <a:pt x="12312" y="10910"/>
                  </a:cubicBezTo>
                  <a:lnTo>
                    <a:pt x="12312" y="12094"/>
                  </a:lnTo>
                  <a:cubicBezTo>
                    <a:pt x="12312" y="12331"/>
                    <a:pt x="12217" y="12568"/>
                    <a:pt x="12075" y="12852"/>
                  </a:cubicBezTo>
                  <a:cubicBezTo>
                    <a:pt x="11933" y="13136"/>
                    <a:pt x="11744" y="13325"/>
                    <a:pt x="11507" y="13420"/>
                  </a:cubicBezTo>
                  <a:lnTo>
                    <a:pt x="2747" y="18487"/>
                  </a:lnTo>
                  <a:lnTo>
                    <a:pt x="2747" y="25732"/>
                  </a:lnTo>
                  <a:lnTo>
                    <a:pt x="12407" y="20144"/>
                  </a:lnTo>
                  <a:cubicBezTo>
                    <a:pt x="12596" y="20002"/>
                    <a:pt x="12786" y="20002"/>
                    <a:pt x="12975" y="20097"/>
                  </a:cubicBezTo>
                  <a:cubicBezTo>
                    <a:pt x="13117" y="20192"/>
                    <a:pt x="13212" y="20334"/>
                    <a:pt x="13212" y="20570"/>
                  </a:cubicBezTo>
                  <a:lnTo>
                    <a:pt x="13212" y="21754"/>
                  </a:lnTo>
                  <a:cubicBezTo>
                    <a:pt x="13212" y="21991"/>
                    <a:pt x="13117" y="22228"/>
                    <a:pt x="12975" y="22512"/>
                  </a:cubicBezTo>
                  <a:cubicBezTo>
                    <a:pt x="12833" y="22796"/>
                    <a:pt x="12644" y="22986"/>
                    <a:pt x="12407" y="23080"/>
                  </a:cubicBezTo>
                  <a:lnTo>
                    <a:pt x="852" y="29852"/>
                  </a:lnTo>
                  <a:cubicBezTo>
                    <a:pt x="663" y="29994"/>
                    <a:pt x="474" y="29994"/>
                    <a:pt x="284" y="29899"/>
                  </a:cubicBezTo>
                  <a:cubicBezTo>
                    <a:pt x="142" y="29805"/>
                    <a:pt x="47" y="29662"/>
                    <a:pt x="47" y="29426"/>
                  </a:cubicBezTo>
                  <a:lnTo>
                    <a:pt x="0" y="8022"/>
                  </a:lnTo>
                  <a:cubicBezTo>
                    <a:pt x="0" y="7785"/>
                    <a:pt x="95" y="7548"/>
                    <a:pt x="237" y="7264"/>
                  </a:cubicBezTo>
                  <a:cubicBezTo>
                    <a:pt x="379" y="6980"/>
                    <a:pt x="568" y="6790"/>
                    <a:pt x="805" y="6696"/>
                  </a:cubicBezTo>
                  <a:lnTo>
                    <a:pt x="12170" y="113"/>
                  </a:lnTo>
                  <a:close/>
                </a:path>
              </a:pathLst>
            </a:custGeom>
            <a:solidFill>
              <a:srgbClr val="C5C5C5"/>
            </a:solidFill>
            <a:ln w="438" cap="flat">
              <a:noFill/>
              <a:prstDash val="solid"/>
              <a:miter/>
            </a:ln>
          </p:spPr>
          <p:txBody>
            <a:bodyPr rtlCol="0" anchor="ctr"/>
            <a:lstStyle/>
            <a:p>
              <a:endParaRPr lang="en-US" sz="1013" b="0" i="0">
                <a:latin typeface="Nexa Book" pitchFamily="2" charset="77"/>
              </a:endParaRPr>
            </a:p>
          </p:txBody>
        </p:sp>
        <p:sp>
          <p:nvSpPr>
            <p:cNvPr id="79" name="P">
              <a:extLst>
                <a:ext uri="{FF2B5EF4-FFF2-40B4-BE49-F238E27FC236}">
                  <a16:creationId xmlns:a16="http://schemas.microsoft.com/office/drawing/2014/main" id="{3DAC5263-D908-CE72-ECCC-945A0CF62064}"/>
                </a:ext>
              </a:extLst>
            </p:cNvPr>
            <p:cNvSpPr>
              <a:spLocks/>
            </p:cNvSpPr>
            <p:nvPr/>
          </p:nvSpPr>
          <p:spPr>
            <a:xfrm>
              <a:off x="2337" y="4972051"/>
              <a:ext cx="77744" cy="177438"/>
            </a:xfrm>
            <a:custGeom>
              <a:avLst/>
              <a:gdLst>
                <a:gd name="connsiteX0" fmla="*/ 77744 w 77744"/>
                <a:gd name="connsiteY0" fmla="*/ 49261 h 177438"/>
                <a:gd name="connsiteX1" fmla="*/ 77673 w 77744"/>
                <a:gd name="connsiteY1" fmla="*/ 82042 h 177438"/>
                <a:gd name="connsiteX2" fmla="*/ 39920 w 77744"/>
                <a:gd name="connsiteY2" fmla="*/ 103707 h 177438"/>
                <a:gd name="connsiteX3" fmla="*/ 40062 w 77744"/>
                <a:gd name="connsiteY3" fmla="*/ 150197 h 177438"/>
                <a:gd name="connsiteX4" fmla="*/ 0 w 77744"/>
                <a:gd name="connsiteY4" fmla="*/ 177438 h 177438"/>
                <a:gd name="connsiteX5" fmla="*/ 107 w 77744"/>
                <a:gd name="connsiteY5" fmla="*/ 96427 h 177438"/>
                <a:gd name="connsiteX6" fmla="*/ 36 w 77744"/>
                <a:gd name="connsiteY6" fmla="*/ 0 h 177438"/>
                <a:gd name="connsiteX7" fmla="*/ 70676 w 77744"/>
                <a:gd name="connsiteY7" fmla="*/ 42122 h 177438"/>
                <a:gd name="connsiteX8" fmla="*/ 25075 w 77744"/>
                <a:gd name="connsiteY8" fmla="*/ 70357 h 177438"/>
                <a:gd name="connsiteX9" fmla="*/ 107 w 77744"/>
                <a:gd name="connsiteY9" fmla="*/ 56612 h 177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744" h="177438">
                  <a:moveTo>
                    <a:pt x="77744" y="49261"/>
                  </a:moveTo>
                  <a:lnTo>
                    <a:pt x="77673" y="82042"/>
                  </a:lnTo>
                  <a:lnTo>
                    <a:pt x="39920" y="103707"/>
                  </a:lnTo>
                  <a:lnTo>
                    <a:pt x="40062" y="150197"/>
                  </a:lnTo>
                  <a:lnTo>
                    <a:pt x="0" y="177438"/>
                  </a:lnTo>
                  <a:lnTo>
                    <a:pt x="107" y="96427"/>
                  </a:lnTo>
                  <a:close/>
                  <a:moveTo>
                    <a:pt x="36" y="0"/>
                  </a:moveTo>
                  <a:lnTo>
                    <a:pt x="70676" y="42122"/>
                  </a:lnTo>
                  <a:lnTo>
                    <a:pt x="25075" y="70357"/>
                  </a:lnTo>
                  <a:lnTo>
                    <a:pt x="107" y="56612"/>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8" name="PRICING">
              <a:extLst>
                <a:ext uri="{FF2B5EF4-FFF2-40B4-BE49-F238E27FC236}">
                  <a16:creationId xmlns:a16="http://schemas.microsoft.com/office/drawing/2014/main" id="{95DEEE0C-A933-92B1-7689-BDCE418EFD53}"/>
                </a:ext>
              </a:extLst>
            </p:cNvPr>
            <p:cNvSpPr>
              <a:spLocks/>
            </p:cNvSpPr>
            <p:nvPr/>
          </p:nvSpPr>
          <p:spPr>
            <a:xfrm>
              <a:off x="122735" y="5041485"/>
              <a:ext cx="246230" cy="47627"/>
            </a:xfrm>
            <a:custGeom>
              <a:avLst/>
              <a:gdLst>
                <a:gd name="connsiteX0" fmla="*/ 46916 w 246230"/>
                <a:gd name="connsiteY0" fmla="*/ 4014 h 47627"/>
                <a:gd name="connsiteX1" fmla="*/ 46916 w 246230"/>
                <a:gd name="connsiteY1" fmla="*/ 26105 h 47627"/>
                <a:gd name="connsiteX2" fmla="*/ 46952 w 246230"/>
                <a:gd name="connsiteY2" fmla="*/ 26105 h 47627"/>
                <a:gd name="connsiteX3" fmla="*/ 63360 w 246230"/>
                <a:gd name="connsiteY3" fmla="*/ 26105 h 47627"/>
                <a:gd name="connsiteX4" fmla="*/ 75080 w 246230"/>
                <a:gd name="connsiteY4" fmla="*/ 15060 h 47627"/>
                <a:gd name="connsiteX5" fmla="*/ 63751 w 246230"/>
                <a:gd name="connsiteY5" fmla="*/ 4014 h 47627"/>
                <a:gd name="connsiteX6" fmla="*/ 3587 w 246230"/>
                <a:gd name="connsiteY6" fmla="*/ 3978 h 47627"/>
                <a:gd name="connsiteX7" fmla="*/ 3587 w 246230"/>
                <a:gd name="connsiteY7" fmla="*/ 27738 h 47627"/>
                <a:gd name="connsiteX8" fmla="*/ 20350 w 246230"/>
                <a:gd name="connsiteY8" fmla="*/ 27738 h 47627"/>
                <a:gd name="connsiteX9" fmla="*/ 20350 w 246230"/>
                <a:gd name="connsiteY9" fmla="*/ 3978 h 47627"/>
                <a:gd name="connsiteX10" fmla="*/ 160602 w 246230"/>
                <a:gd name="connsiteY10" fmla="*/ 675 h 47627"/>
                <a:gd name="connsiteX11" fmla="*/ 162129 w 246230"/>
                <a:gd name="connsiteY11" fmla="*/ 675 h 47627"/>
                <a:gd name="connsiteX12" fmla="*/ 193312 w 246230"/>
                <a:gd name="connsiteY12" fmla="*/ 39033 h 47627"/>
                <a:gd name="connsiteX13" fmla="*/ 193312 w 246230"/>
                <a:gd name="connsiteY13" fmla="*/ 675 h 47627"/>
                <a:gd name="connsiteX14" fmla="*/ 196828 w 246230"/>
                <a:gd name="connsiteY14" fmla="*/ 675 h 47627"/>
                <a:gd name="connsiteX15" fmla="*/ 196828 w 246230"/>
                <a:gd name="connsiteY15" fmla="*/ 47023 h 47627"/>
                <a:gd name="connsiteX16" fmla="*/ 195443 w 246230"/>
                <a:gd name="connsiteY16" fmla="*/ 47023 h 47627"/>
                <a:gd name="connsiteX17" fmla="*/ 164189 w 246230"/>
                <a:gd name="connsiteY17" fmla="*/ 8737 h 47627"/>
                <a:gd name="connsiteX18" fmla="*/ 164189 w 246230"/>
                <a:gd name="connsiteY18" fmla="*/ 47023 h 47627"/>
                <a:gd name="connsiteX19" fmla="*/ 160602 w 246230"/>
                <a:gd name="connsiteY19" fmla="*/ 47023 h 47627"/>
                <a:gd name="connsiteX20" fmla="*/ 146821 w 246230"/>
                <a:gd name="connsiteY20" fmla="*/ 675 h 47627"/>
                <a:gd name="connsiteX21" fmla="*/ 150337 w 246230"/>
                <a:gd name="connsiteY21" fmla="*/ 675 h 47627"/>
                <a:gd name="connsiteX22" fmla="*/ 150337 w 246230"/>
                <a:gd name="connsiteY22" fmla="*/ 47023 h 47627"/>
                <a:gd name="connsiteX23" fmla="*/ 146821 w 246230"/>
                <a:gd name="connsiteY23" fmla="*/ 47023 h 47627"/>
                <a:gd name="connsiteX24" fmla="*/ 86374 w 246230"/>
                <a:gd name="connsiteY24" fmla="*/ 675 h 47627"/>
                <a:gd name="connsiteX25" fmla="*/ 89890 w 246230"/>
                <a:gd name="connsiteY25" fmla="*/ 675 h 47627"/>
                <a:gd name="connsiteX26" fmla="*/ 89890 w 246230"/>
                <a:gd name="connsiteY26" fmla="*/ 47023 h 47627"/>
                <a:gd name="connsiteX27" fmla="*/ 86374 w 246230"/>
                <a:gd name="connsiteY27" fmla="*/ 47023 h 47627"/>
                <a:gd name="connsiteX28" fmla="*/ 43365 w 246230"/>
                <a:gd name="connsiteY28" fmla="*/ 675 h 47627"/>
                <a:gd name="connsiteX29" fmla="*/ 63751 w 246230"/>
                <a:gd name="connsiteY29" fmla="*/ 675 h 47627"/>
                <a:gd name="connsiteX30" fmla="*/ 78987 w 246230"/>
                <a:gd name="connsiteY30" fmla="*/ 15130 h 47627"/>
                <a:gd name="connsiteX31" fmla="*/ 63964 w 246230"/>
                <a:gd name="connsiteY31" fmla="*/ 29301 h 47627"/>
                <a:gd name="connsiteX32" fmla="*/ 80337 w 246230"/>
                <a:gd name="connsiteY32" fmla="*/ 47023 h 47627"/>
                <a:gd name="connsiteX33" fmla="*/ 75649 w 246230"/>
                <a:gd name="connsiteY33" fmla="*/ 47023 h 47627"/>
                <a:gd name="connsiteX34" fmla="*/ 59596 w 246230"/>
                <a:gd name="connsiteY34" fmla="*/ 29478 h 47627"/>
                <a:gd name="connsiteX35" fmla="*/ 46952 w 246230"/>
                <a:gd name="connsiteY35" fmla="*/ 29478 h 47627"/>
                <a:gd name="connsiteX36" fmla="*/ 46952 w 246230"/>
                <a:gd name="connsiteY36" fmla="*/ 47023 h 47627"/>
                <a:gd name="connsiteX37" fmla="*/ 43365 w 246230"/>
                <a:gd name="connsiteY37" fmla="*/ 47023 h 47627"/>
                <a:gd name="connsiteX38" fmla="*/ 0 w 246230"/>
                <a:gd name="connsiteY38" fmla="*/ 675 h 47627"/>
                <a:gd name="connsiteX39" fmla="*/ 20315 w 246230"/>
                <a:gd name="connsiteY39" fmla="*/ 675 h 47627"/>
                <a:gd name="connsiteX40" fmla="*/ 20315 w 246230"/>
                <a:gd name="connsiteY40" fmla="*/ 31006 h 47627"/>
                <a:gd name="connsiteX41" fmla="*/ 3587 w 246230"/>
                <a:gd name="connsiteY41" fmla="*/ 31006 h 47627"/>
                <a:gd name="connsiteX42" fmla="*/ 3587 w 246230"/>
                <a:gd name="connsiteY42" fmla="*/ 47023 h 47627"/>
                <a:gd name="connsiteX43" fmla="*/ 0 w 246230"/>
                <a:gd name="connsiteY43" fmla="*/ 47023 h 47627"/>
                <a:gd name="connsiteX44" fmla="*/ 121428 w 246230"/>
                <a:gd name="connsiteY44" fmla="*/ 142 h 47627"/>
                <a:gd name="connsiteX45" fmla="*/ 138334 w 246230"/>
                <a:gd name="connsiteY45" fmla="*/ 7103 h 47627"/>
                <a:gd name="connsiteX46" fmla="*/ 135883 w 246230"/>
                <a:gd name="connsiteY46" fmla="*/ 9235 h 47627"/>
                <a:gd name="connsiteX47" fmla="*/ 121428 w 246230"/>
                <a:gd name="connsiteY47" fmla="*/ 3339 h 47627"/>
                <a:gd name="connsiteX48" fmla="*/ 101042 w 246230"/>
                <a:gd name="connsiteY48" fmla="*/ 24009 h 47627"/>
                <a:gd name="connsiteX49" fmla="*/ 121428 w 246230"/>
                <a:gd name="connsiteY49" fmla="*/ 44288 h 47627"/>
                <a:gd name="connsiteX50" fmla="*/ 135919 w 246230"/>
                <a:gd name="connsiteY50" fmla="*/ 38393 h 47627"/>
                <a:gd name="connsiteX51" fmla="*/ 138334 w 246230"/>
                <a:gd name="connsiteY51" fmla="*/ 40595 h 47627"/>
                <a:gd name="connsiteX52" fmla="*/ 121428 w 246230"/>
                <a:gd name="connsiteY52" fmla="*/ 47556 h 47627"/>
                <a:gd name="connsiteX53" fmla="*/ 97596 w 246230"/>
                <a:gd name="connsiteY53" fmla="*/ 24116 h 47627"/>
                <a:gd name="connsiteX54" fmla="*/ 121428 w 246230"/>
                <a:gd name="connsiteY54" fmla="*/ 142 h 47627"/>
                <a:gd name="connsiteX55" fmla="*/ 228757 w 246230"/>
                <a:gd name="connsiteY55" fmla="*/ 0 h 47627"/>
                <a:gd name="connsiteX56" fmla="*/ 245698 w 246230"/>
                <a:gd name="connsiteY56" fmla="*/ 6961 h 47627"/>
                <a:gd name="connsiteX57" fmla="*/ 243637 w 246230"/>
                <a:gd name="connsiteY57" fmla="*/ 9199 h 47627"/>
                <a:gd name="connsiteX58" fmla="*/ 228721 w 246230"/>
                <a:gd name="connsiteY58" fmla="*/ 3232 h 47627"/>
                <a:gd name="connsiteX59" fmla="*/ 208264 w 246230"/>
                <a:gd name="connsiteY59" fmla="*/ 23902 h 47627"/>
                <a:gd name="connsiteX60" fmla="*/ 228721 w 246230"/>
                <a:gd name="connsiteY60" fmla="*/ 44218 h 47627"/>
                <a:gd name="connsiteX61" fmla="*/ 242821 w 246230"/>
                <a:gd name="connsiteY61" fmla="*/ 38855 h 47627"/>
                <a:gd name="connsiteX62" fmla="*/ 242821 w 246230"/>
                <a:gd name="connsiteY62" fmla="*/ 25856 h 47627"/>
                <a:gd name="connsiteX63" fmla="*/ 226696 w 246230"/>
                <a:gd name="connsiteY63" fmla="*/ 25856 h 47627"/>
                <a:gd name="connsiteX64" fmla="*/ 226696 w 246230"/>
                <a:gd name="connsiteY64" fmla="*/ 22731 h 47627"/>
                <a:gd name="connsiteX65" fmla="*/ 246230 w 246230"/>
                <a:gd name="connsiteY65" fmla="*/ 22731 h 47627"/>
                <a:gd name="connsiteX66" fmla="*/ 246230 w 246230"/>
                <a:gd name="connsiteY66" fmla="*/ 40133 h 47627"/>
                <a:gd name="connsiteX67" fmla="*/ 228757 w 246230"/>
                <a:gd name="connsiteY67" fmla="*/ 47627 h 47627"/>
                <a:gd name="connsiteX68" fmla="*/ 204855 w 246230"/>
                <a:gd name="connsiteY68" fmla="*/ 23974 h 47627"/>
                <a:gd name="connsiteX69" fmla="*/ 228757 w 246230"/>
                <a:gd name="connsiteY69" fmla="*/ 0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246230" h="47627">
                  <a:moveTo>
                    <a:pt x="46916" y="4014"/>
                  </a:moveTo>
                  <a:lnTo>
                    <a:pt x="46916" y="26105"/>
                  </a:lnTo>
                  <a:lnTo>
                    <a:pt x="46952" y="26105"/>
                  </a:lnTo>
                  <a:lnTo>
                    <a:pt x="63360" y="26105"/>
                  </a:lnTo>
                  <a:cubicBezTo>
                    <a:pt x="71458" y="26105"/>
                    <a:pt x="75010" y="21523"/>
                    <a:pt x="75080" y="15060"/>
                  </a:cubicBezTo>
                  <a:cubicBezTo>
                    <a:pt x="75151" y="9625"/>
                    <a:pt x="71422" y="4014"/>
                    <a:pt x="63751" y="4014"/>
                  </a:cubicBezTo>
                  <a:close/>
                  <a:moveTo>
                    <a:pt x="3587" y="3978"/>
                  </a:moveTo>
                  <a:lnTo>
                    <a:pt x="3587" y="27738"/>
                  </a:lnTo>
                  <a:lnTo>
                    <a:pt x="20350" y="27738"/>
                  </a:lnTo>
                  <a:cubicBezTo>
                    <a:pt x="35799" y="27738"/>
                    <a:pt x="35799" y="3978"/>
                    <a:pt x="20350" y="3978"/>
                  </a:cubicBezTo>
                  <a:close/>
                  <a:moveTo>
                    <a:pt x="160602" y="675"/>
                  </a:moveTo>
                  <a:lnTo>
                    <a:pt x="162129" y="675"/>
                  </a:lnTo>
                  <a:lnTo>
                    <a:pt x="193312" y="39033"/>
                  </a:lnTo>
                  <a:lnTo>
                    <a:pt x="193312" y="675"/>
                  </a:lnTo>
                  <a:lnTo>
                    <a:pt x="196828" y="675"/>
                  </a:lnTo>
                  <a:lnTo>
                    <a:pt x="196828" y="47023"/>
                  </a:lnTo>
                  <a:lnTo>
                    <a:pt x="195443" y="47023"/>
                  </a:lnTo>
                  <a:lnTo>
                    <a:pt x="164189" y="8737"/>
                  </a:lnTo>
                  <a:lnTo>
                    <a:pt x="164189" y="47023"/>
                  </a:lnTo>
                  <a:lnTo>
                    <a:pt x="160602" y="47023"/>
                  </a:lnTo>
                  <a:close/>
                  <a:moveTo>
                    <a:pt x="146821" y="675"/>
                  </a:moveTo>
                  <a:lnTo>
                    <a:pt x="150337" y="675"/>
                  </a:lnTo>
                  <a:lnTo>
                    <a:pt x="150337" y="47023"/>
                  </a:lnTo>
                  <a:lnTo>
                    <a:pt x="146821" y="47023"/>
                  </a:lnTo>
                  <a:close/>
                  <a:moveTo>
                    <a:pt x="86374" y="675"/>
                  </a:moveTo>
                  <a:lnTo>
                    <a:pt x="89890" y="675"/>
                  </a:lnTo>
                  <a:lnTo>
                    <a:pt x="89890" y="47023"/>
                  </a:lnTo>
                  <a:lnTo>
                    <a:pt x="86374" y="47023"/>
                  </a:lnTo>
                  <a:close/>
                  <a:moveTo>
                    <a:pt x="43365" y="675"/>
                  </a:moveTo>
                  <a:cubicBezTo>
                    <a:pt x="50184" y="675"/>
                    <a:pt x="56932" y="675"/>
                    <a:pt x="63751" y="675"/>
                  </a:cubicBezTo>
                  <a:cubicBezTo>
                    <a:pt x="73801" y="675"/>
                    <a:pt x="78915" y="7885"/>
                    <a:pt x="78987" y="15130"/>
                  </a:cubicBezTo>
                  <a:cubicBezTo>
                    <a:pt x="79058" y="22695"/>
                    <a:pt x="74086" y="29301"/>
                    <a:pt x="63964" y="29301"/>
                  </a:cubicBezTo>
                  <a:lnTo>
                    <a:pt x="80337" y="47023"/>
                  </a:lnTo>
                  <a:lnTo>
                    <a:pt x="75649" y="47023"/>
                  </a:lnTo>
                  <a:lnTo>
                    <a:pt x="59596" y="29478"/>
                  </a:lnTo>
                  <a:lnTo>
                    <a:pt x="46952" y="29478"/>
                  </a:lnTo>
                  <a:lnTo>
                    <a:pt x="46952" y="47023"/>
                  </a:lnTo>
                  <a:lnTo>
                    <a:pt x="43365" y="47023"/>
                  </a:lnTo>
                  <a:close/>
                  <a:moveTo>
                    <a:pt x="0" y="675"/>
                  </a:moveTo>
                  <a:cubicBezTo>
                    <a:pt x="6748" y="675"/>
                    <a:pt x="13567" y="675"/>
                    <a:pt x="20315" y="675"/>
                  </a:cubicBezTo>
                  <a:cubicBezTo>
                    <a:pt x="40452" y="675"/>
                    <a:pt x="40452" y="31006"/>
                    <a:pt x="20315" y="31006"/>
                  </a:cubicBezTo>
                  <a:lnTo>
                    <a:pt x="3587" y="31006"/>
                  </a:lnTo>
                  <a:lnTo>
                    <a:pt x="3587" y="47023"/>
                  </a:lnTo>
                  <a:lnTo>
                    <a:pt x="0" y="47023"/>
                  </a:lnTo>
                  <a:close/>
                  <a:moveTo>
                    <a:pt x="121428" y="142"/>
                  </a:moveTo>
                  <a:cubicBezTo>
                    <a:pt x="127537" y="142"/>
                    <a:pt x="133681" y="2451"/>
                    <a:pt x="138334" y="7103"/>
                  </a:cubicBezTo>
                  <a:lnTo>
                    <a:pt x="135883" y="9235"/>
                  </a:lnTo>
                  <a:cubicBezTo>
                    <a:pt x="131905" y="5257"/>
                    <a:pt x="126684" y="3339"/>
                    <a:pt x="121428" y="3339"/>
                  </a:cubicBezTo>
                  <a:cubicBezTo>
                    <a:pt x="107932" y="3339"/>
                    <a:pt x="100971" y="12892"/>
                    <a:pt x="101042" y="24009"/>
                  </a:cubicBezTo>
                  <a:cubicBezTo>
                    <a:pt x="101184" y="34877"/>
                    <a:pt x="108074" y="44288"/>
                    <a:pt x="121428" y="44288"/>
                  </a:cubicBezTo>
                  <a:cubicBezTo>
                    <a:pt x="126649" y="44288"/>
                    <a:pt x="131976" y="42300"/>
                    <a:pt x="135919" y="38393"/>
                  </a:cubicBezTo>
                  <a:lnTo>
                    <a:pt x="138334" y="40595"/>
                  </a:lnTo>
                  <a:cubicBezTo>
                    <a:pt x="133681" y="45248"/>
                    <a:pt x="127537" y="47556"/>
                    <a:pt x="121428" y="47556"/>
                  </a:cubicBezTo>
                  <a:cubicBezTo>
                    <a:pt x="105801" y="47556"/>
                    <a:pt x="97668" y="36617"/>
                    <a:pt x="97596" y="24116"/>
                  </a:cubicBezTo>
                  <a:cubicBezTo>
                    <a:pt x="97455" y="11721"/>
                    <a:pt x="105553" y="142"/>
                    <a:pt x="121428" y="142"/>
                  </a:cubicBezTo>
                  <a:close/>
                  <a:moveTo>
                    <a:pt x="228757" y="0"/>
                  </a:moveTo>
                  <a:cubicBezTo>
                    <a:pt x="234865" y="0"/>
                    <a:pt x="241009" y="2309"/>
                    <a:pt x="245698" y="6961"/>
                  </a:cubicBezTo>
                  <a:lnTo>
                    <a:pt x="243637" y="9199"/>
                  </a:lnTo>
                  <a:cubicBezTo>
                    <a:pt x="239589" y="5221"/>
                    <a:pt x="233977" y="3232"/>
                    <a:pt x="228721" y="3232"/>
                  </a:cubicBezTo>
                  <a:cubicBezTo>
                    <a:pt x="215154" y="3232"/>
                    <a:pt x="208193" y="13176"/>
                    <a:pt x="208264" y="23902"/>
                  </a:cubicBezTo>
                  <a:cubicBezTo>
                    <a:pt x="208264" y="34842"/>
                    <a:pt x="215225" y="44218"/>
                    <a:pt x="228721" y="44218"/>
                  </a:cubicBezTo>
                  <a:cubicBezTo>
                    <a:pt x="233693" y="44218"/>
                    <a:pt x="238843" y="42513"/>
                    <a:pt x="242821" y="38855"/>
                  </a:cubicBezTo>
                  <a:lnTo>
                    <a:pt x="242821" y="25856"/>
                  </a:lnTo>
                  <a:lnTo>
                    <a:pt x="226696" y="25856"/>
                  </a:lnTo>
                  <a:lnTo>
                    <a:pt x="226696" y="22731"/>
                  </a:lnTo>
                  <a:lnTo>
                    <a:pt x="246230" y="22731"/>
                  </a:lnTo>
                  <a:lnTo>
                    <a:pt x="246230" y="40133"/>
                  </a:lnTo>
                  <a:cubicBezTo>
                    <a:pt x="241400" y="44964"/>
                    <a:pt x="235646" y="47627"/>
                    <a:pt x="228757" y="47627"/>
                  </a:cubicBezTo>
                  <a:cubicBezTo>
                    <a:pt x="212988" y="47627"/>
                    <a:pt x="204855" y="36617"/>
                    <a:pt x="204855" y="23974"/>
                  </a:cubicBezTo>
                  <a:cubicBezTo>
                    <a:pt x="204783" y="9483"/>
                    <a:pt x="214657" y="0"/>
                    <a:pt x="228757" y="0"/>
                  </a:cubicBez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7" name="One">
              <a:extLst>
                <a:ext uri="{FF2B5EF4-FFF2-40B4-BE49-F238E27FC236}">
                  <a16:creationId xmlns:a16="http://schemas.microsoft.com/office/drawing/2014/main" id="{76C7B306-B971-32B9-4301-F0F887CADC00}"/>
                </a:ext>
              </a:extLst>
            </p:cNvPr>
            <p:cNvSpPr>
              <a:spLocks/>
            </p:cNvSpPr>
            <p:nvPr/>
          </p:nvSpPr>
          <p:spPr>
            <a:xfrm>
              <a:off x="380295" y="5040526"/>
              <a:ext cx="135847" cy="48337"/>
            </a:xfrm>
            <a:custGeom>
              <a:avLst/>
              <a:gdLst>
                <a:gd name="connsiteX0" fmla="*/ 23831 w 135847"/>
                <a:gd name="connsiteY0" fmla="*/ 7956 h 48337"/>
                <a:gd name="connsiteX1" fmla="*/ 8595 w 135847"/>
                <a:gd name="connsiteY1" fmla="*/ 24577 h 48337"/>
                <a:gd name="connsiteX2" fmla="*/ 23831 w 135847"/>
                <a:gd name="connsiteY2" fmla="*/ 40347 h 48337"/>
                <a:gd name="connsiteX3" fmla="*/ 38996 w 135847"/>
                <a:gd name="connsiteY3" fmla="*/ 24507 h 48337"/>
                <a:gd name="connsiteX4" fmla="*/ 23831 w 135847"/>
                <a:gd name="connsiteY4" fmla="*/ 7956 h 48337"/>
                <a:gd name="connsiteX5" fmla="*/ 101148 w 135847"/>
                <a:gd name="connsiteY5" fmla="*/ 923 h 48337"/>
                <a:gd name="connsiteX6" fmla="*/ 135847 w 135847"/>
                <a:gd name="connsiteY6" fmla="*/ 923 h 48337"/>
                <a:gd name="connsiteX7" fmla="*/ 135847 w 135847"/>
                <a:gd name="connsiteY7" fmla="*/ 9412 h 48337"/>
                <a:gd name="connsiteX8" fmla="*/ 109814 w 135847"/>
                <a:gd name="connsiteY8" fmla="*/ 9412 h 48337"/>
                <a:gd name="connsiteX9" fmla="*/ 109814 w 135847"/>
                <a:gd name="connsiteY9" fmla="*/ 20066 h 48337"/>
                <a:gd name="connsiteX10" fmla="*/ 134924 w 135847"/>
                <a:gd name="connsiteY10" fmla="*/ 20066 h 48337"/>
                <a:gd name="connsiteX11" fmla="*/ 134924 w 135847"/>
                <a:gd name="connsiteY11" fmla="*/ 28199 h 48337"/>
                <a:gd name="connsiteX12" fmla="*/ 109814 w 135847"/>
                <a:gd name="connsiteY12" fmla="*/ 28199 h 48337"/>
                <a:gd name="connsiteX13" fmla="*/ 109814 w 135847"/>
                <a:gd name="connsiteY13" fmla="*/ 38677 h 48337"/>
                <a:gd name="connsiteX14" fmla="*/ 135847 w 135847"/>
                <a:gd name="connsiteY14" fmla="*/ 38677 h 48337"/>
                <a:gd name="connsiteX15" fmla="*/ 135847 w 135847"/>
                <a:gd name="connsiteY15" fmla="*/ 47307 h 48337"/>
                <a:gd name="connsiteX16" fmla="*/ 101148 w 135847"/>
                <a:gd name="connsiteY16" fmla="*/ 47307 h 48337"/>
                <a:gd name="connsiteX17" fmla="*/ 101148 w 135847"/>
                <a:gd name="connsiteY17" fmla="*/ 923 h 48337"/>
                <a:gd name="connsiteX18" fmla="*/ 84526 w 135847"/>
                <a:gd name="connsiteY18" fmla="*/ 852 h 48337"/>
                <a:gd name="connsiteX19" fmla="*/ 93227 w 135847"/>
                <a:gd name="connsiteY19" fmla="*/ 852 h 48337"/>
                <a:gd name="connsiteX20" fmla="*/ 93227 w 135847"/>
                <a:gd name="connsiteY20" fmla="*/ 47272 h 48337"/>
                <a:gd name="connsiteX21" fmla="*/ 87793 w 135847"/>
                <a:gd name="connsiteY21" fmla="*/ 47272 h 48337"/>
                <a:gd name="connsiteX22" fmla="*/ 87793 w 135847"/>
                <a:gd name="connsiteY22" fmla="*/ 47343 h 48337"/>
                <a:gd name="connsiteX23" fmla="*/ 63430 w 135847"/>
                <a:gd name="connsiteY23" fmla="*/ 16017 h 48337"/>
                <a:gd name="connsiteX24" fmla="*/ 63430 w 135847"/>
                <a:gd name="connsiteY24" fmla="*/ 47272 h 48337"/>
                <a:gd name="connsiteX25" fmla="*/ 54693 w 135847"/>
                <a:gd name="connsiteY25" fmla="*/ 47272 h 48337"/>
                <a:gd name="connsiteX26" fmla="*/ 54693 w 135847"/>
                <a:gd name="connsiteY26" fmla="*/ 924 h 48337"/>
                <a:gd name="connsiteX27" fmla="*/ 61796 w 135847"/>
                <a:gd name="connsiteY27" fmla="*/ 924 h 48337"/>
                <a:gd name="connsiteX28" fmla="*/ 84526 w 135847"/>
                <a:gd name="connsiteY28" fmla="*/ 29656 h 48337"/>
                <a:gd name="connsiteX29" fmla="*/ 23831 w 135847"/>
                <a:gd name="connsiteY29" fmla="*/ 0 h 48337"/>
                <a:gd name="connsiteX30" fmla="*/ 47626 w 135847"/>
                <a:gd name="connsiteY30" fmla="*/ 24364 h 48337"/>
                <a:gd name="connsiteX31" fmla="*/ 23831 w 135847"/>
                <a:gd name="connsiteY31" fmla="*/ 48337 h 48337"/>
                <a:gd name="connsiteX32" fmla="*/ 0 w 135847"/>
                <a:gd name="connsiteY32" fmla="*/ 24435 h 48337"/>
                <a:gd name="connsiteX33" fmla="*/ 23831 w 135847"/>
                <a:gd name="connsiteY33" fmla="*/ 0 h 4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35847" h="48337">
                  <a:moveTo>
                    <a:pt x="23831" y="7956"/>
                  </a:moveTo>
                  <a:cubicBezTo>
                    <a:pt x="12892" y="7956"/>
                    <a:pt x="8417" y="16764"/>
                    <a:pt x="8595" y="24577"/>
                  </a:cubicBezTo>
                  <a:cubicBezTo>
                    <a:pt x="8808" y="32178"/>
                    <a:pt x="12892" y="40347"/>
                    <a:pt x="23831" y="40347"/>
                  </a:cubicBezTo>
                  <a:cubicBezTo>
                    <a:pt x="34770" y="40347"/>
                    <a:pt x="38854" y="32142"/>
                    <a:pt x="38996" y="24507"/>
                  </a:cubicBezTo>
                  <a:cubicBezTo>
                    <a:pt x="39138" y="16693"/>
                    <a:pt x="34770" y="7956"/>
                    <a:pt x="23831" y="7956"/>
                  </a:cubicBezTo>
                  <a:close/>
                  <a:moveTo>
                    <a:pt x="101148" y="923"/>
                  </a:moveTo>
                  <a:lnTo>
                    <a:pt x="135847" y="923"/>
                  </a:lnTo>
                  <a:lnTo>
                    <a:pt x="135847" y="9412"/>
                  </a:lnTo>
                  <a:lnTo>
                    <a:pt x="109814" y="9412"/>
                  </a:lnTo>
                  <a:lnTo>
                    <a:pt x="109814" y="20066"/>
                  </a:lnTo>
                  <a:lnTo>
                    <a:pt x="134924" y="20066"/>
                  </a:lnTo>
                  <a:lnTo>
                    <a:pt x="134924" y="28199"/>
                  </a:lnTo>
                  <a:lnTo>
                    <a:pt x="109814" y="28199"/>
                  </a:lnTo>
                  <a:lnTo>
                    <a:pt x="109814" y="38677"/>
                  </a:lnTo>
                  <a:lnTo>
                    <a:pt x="135847" y="38677"/>
                  </a:lnTo>
                  <a:lnTo>
                    <a:pt x="135847" y="47307"/>
                  </a:lnTo>
                  <a:lnTo>
                    <a:pt x="101148" y="47307"/>
                  </a:lnTo>
                  <a:cubicBezTo>
                    <a:pt x="101148" y="31858"/>
                    <a:pt x="101148" y="16372"/>
                    <a:pt x="101148" y="923"/>
                  </a:cubicBezTo>
                  <a:close/>
                  <a:moveTo>
                    <a:pt x="84526" y="852"/>
                  </a:moveTo>
                  <a:lnTo>
                    <a:pt x="93227" y="852"/>
                  </a:lnTo>
                  <a:lnTo>
                    <a:pt x="93227" y="47272"/>
                  </a:lnTo>
                  <a:lnTo>
                    <a:pt x="87793" y="47272"/>
                  </a:lnTo>
                  <a:lnTo>
                    <a:pt x="87793" y="47343"/>
                  </a:lnTo>
                  <a:lnTo>
                    <a:pt x="63430" y="16017"/>
                  </a:lnTo>
                  <a:lnTo>
                    <a:pt x="63430" y="47272"/>
                  </a:lnTo>
                  <a:lnTo>
                    <a:pt x="54693" y="47272"/>
                  </a:lnTo>
                  <a:lnTo>
                    <a:pt x="54693" y="924"/>
                  </a:lnTo>
                  <a:lnTo>
                    <a:pt x="61796" y="924"/>
                  </a:lnTo>
                  <a:lnTo>
                    <a:pt x="84526" y="29656"/>
                  </a:lnTo>
                  <a:close/>
                  <a:moveTo>
                    <a:pt x="23831" y="0"/>
                  </a:moveTo>
                  <a:cubicBezTo>
                    <a:pt x="39813" y="0"/>
                    <a:pt x="47768" y="12253"/>
                    <a:pt x="47626" y="24364"/>
                  </a:cubicBezTo>
                  <a:cubicBezTo>
                    <a:pt x="47484" y="36369"/>
                    <a:pt x="40132" y="48337"/>
                    <a:pt x="23831" y="48337"/>
                  </a:cubicBezTo>
                  <a:cubicBezTo>
                    <a:pt x="7529" y="48337"/>
                    <a:pt x="0" y="36617"/>
                    <a:pt x="0" y="24435"/>
                  </a:cubicBezTo>
                  <a:cubicBezTo>
                    <a:pt x="0" y="12253"/>
                    <a:pt x="7813" y="0"/>
                    <a:pt x="23831" y="0"/>
                  </a:cubicBezTo>
                  <a:close/>
                </a:path>
              </a:pathLst>
            </a:custGeom>
            <a:solidFill>
              <a:srgbClr val="00A099"/>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5" name="TM">
              <a:extLst>
                <a:ext uri="{FF2B5EF4-FFF2-40B4-BE49-F238E27FC236}">
                  <a16:creationId xmlns:a16="http://schemas.microsoft.com/office/drawing/2014/main" id="{EAE3B7E6-F36A-A0DB-94BA-E8CFEE1AF9E6}"/>
                </a:ext>
              </a:extLst>
            </p:cNvPr>
            <p:cNvSpPr>
              <a:spLocks/>
            </p:cNvSpPr>
            <p:nvPr/>
          </p:nvSpPr>
          <p:spPr>
            <a:xfrm>
              <a:off x="517206" y="5033991"/>
              <a:ext cx="29762" cy="15343"/>
            </a:xfrm>
            <a:custGeom>
              <a:avLst/>
              <a:gdLst>
                <a:gd name="connsiteX0" fmla="*/ 13922 w 29762"/>
                <a:gd name="connsiteY0" fmla="*/ 0 h 15343"/>
                <a:gd name="connsiteX1" fmla="*/ 17473 w 29762"/>
                <a:gd name="connsiteY1" fmla="*/ 0 h 15343"/>
                <a:gd name="connsiteX2" fmla="*/ 21735 w 29762"/>
                <a:gd name="connsiteY2" fmla="*/ 12218 h 15343"/>
                <a:gd name="connsiteX3" fmla="*/ 21807 w 29762"/>
                <a:gd name="connsiteY3" fmla="*/ 12218 h 15343"/>
                <a:gd name="connsiteX4" fmla="*/ 26211 w 29762"/>
                <a:gd name="connsiteY4" fmla="*/ 0 h 15343"/>
                <a:gd name="connsiteX5" fmla="*/ 29762 w 29762"/>
                <a:gd name="connsiteY5" fmla="*/ 0 h 15343"/>
                <a:gd name="connsiteX6" fmla="*/ 29762 w 29762"/>
                <a:gd name="connsiteY6" fmla="*/ 15343 h 15343"/>
                <a:gd name="connsiteX7" fmla="*/ 27347 w 29762"/>
                <a:gd name="connsiteY7" fmla="*/ 15343 h 15343"/>
                <a:gd name="connsiteX8" fmla="*/ 27347 w 29762"/>
                <a:gd name="connsiteY8" fmla="*/ 7743 h 15343"/>
                <a:gd name="connsiteX9" fmla="*/ 27418 w 29762"/>
                <a:gd name="connsiteY9" fmla="*/ 4759 h 15343"/>
                <a:gd name="connsiteX10" fmla="*/ 27525 w 29762"/>
                <a:gd name="connsiteY10" fmla="*/ 2522 h 15343"/>
                <a:gd name="connsiteX11" fmla="*/ 27453 w 29762"/>
                <a:gd name="connsiteY11" fmla="*/ 2522 h 15343"/>
                <a:gd name="connsiteX12" fmla="*/ 22836 w 29762"/>
                <a:gd name="connsiteY12" fmla="*/ 15308 h 15343"/>
                <a:gd name="connsiteX13" fmla="*/ 20528 w 29762"/>
                <a:gd name="connsiteY13" fmla="*/ 15308 h 15343"/>
                <a:gd name="connsiteX14" fmla="*/ 20528 w 29762"/>
                <a:gd name="connsiteY14" fmla="*/ 15343 h 15343"/>
                <a:gd name="connsiteX15" fmla="*/ 16089 w 29762"/>
                <a:gd name="connsiteY15" fmla="*/ 2522 h 15343"/>
                <a:gd name="connsiteX16" fmla="*/ 16017 w 29762"/>
                <a:gd name="connsiteY16" fmla="*/ 2522 h 15343"/>
                <a:gd name="connsiteX17" fmla="*/ 16195 w 29762"/>
                <a:gd name="connsiteY17" fmla="*/ 7885 h 15343"/>
                <a:gd name="connsiteX18" fmla="*/ 16195 w 29762"/>
                <a:gd name="connsiteY18" fmla="*/ 15343 h 15343"/>
                <a:gd name="connsiteX19" fmla="*/ 13922 w 29762"/>
                <a:gd name="connsiteY19" fmla="*/ 15343 h 15343"/>
                <a:gd name="connsiteX20" fmla="*/ 0 w 29762"/>
                <a:gd name="connsiteY20" fmla="*/ 0 h 15343"/>
                <a:gd name="connsiteX21" fmla="*/ 11543 w 29762"/>
                <a:gd name="connsiteY21" fmla="*/ 0 h 15343"/>
                <a:gd name="connsiteX22" fmla="*/ 11543 w 29762"/>
                <a:gd name="connsiteY22" fmla="*/ 2167 h 15343"/>
                <a:gd name="connsiteX23" fmla="*/ 7032 w 29762"/>
                <a:gd name="connsiteY23" fmla="*/ 2167 h 15343"/>
                <a:gd name="connsiteX24" fmla="*/ 7032 w 29762"/>
                <a:gd name="connsiteY24" fmla="*/ 15343 h 15343"/>
                <a:gd name="connsiteX25" fmla="*/ 4511 w 29762"/>
                <a:gd name="connsiteY25" fmla="*/ 15343 h 15343"/>
                <a:gd name="connsiteX26" fmla="*/ 4511 w 29762"/>
                <a:gd name="connsiteY26" fmla="*/ 2167 h 15343"/>
                <a:gd name="connsiteX27" fmla="*/ 0 w 29762"/>
                <a:gd name="connsiteY27" fmla="*/ 2167 h 15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9762" h="15343">
                  <a:moveTo>
                    <a:pt x="13922" y="0"/>
                  </a:moveTo>
                  <a:lnTo>
                    <a:pt x="17473" y="0"/>
                  </a:lnTo>
                  <a:lnTo>
                    <a:pt x="21735" y="12218"/>
                  </a:lnTo>
                  <a:lnTo>
                    <a:pt x="21807" y="12218"/>
                  </a:lnTo>
                  <a:lnTo>
                    <a:pt x="26211" y="0"/>
                  </a:lnTo>
                  <a:lnTo>
                    <a:pt x="29762" y="0"/>
                  </a:lnTo>
                  <a:lnTo>
                    <a:pt x="29762" y="15343"/>
                  </a:lnTo>
                  <a:lnTo>
                    <a:pt x="27347" y="15343"/>
                  </a:lnTo>
                  <a:lnTo>
                    <a:pt x="27347" y="7743"/>
                  </a:lnTo>
                  <a:cubicBezTo>
                    <a:pt x="27347" y="6997"/>
                    <a:pt x="27382" y="6003"/>
                    <a:pt x="27418" y="4759"/>
                  </a:cubicBezTo>
                  <a:cubicBezTo>
                    <a:pt x="27453" y="3552"/>
                    <a:pt x="27489" y="2806"/>
                    <a:pt x="27525" y="2522"/>
                  </a:cubicBezTo>
                  <a:lnTo>
                    <a:pt x="27453" y="2522"/>
                  </a:lnTo>
                  <a:lnTo>
                    <a:pt x="22836" y="15308"/>
                  </a:lnTo>
                  <a:lnTo>
                    <a:pt x="20528" y="15308"/>
                  </a:lnTo>
                  <a:lnTo>
                    <a:pt x="20528" y="15343"/>
                  </a:lnTo>
                  <a:lnTo>
                    <a:pt x="16089" y="2522"/>
                  </a:lnTo>
                  <a:lnTo>
                    <a:pt x="16017" y="2522"/>
                  </a:lnTo>
                  <a:cubicBezTo>
                    <a:pt x="16124" y="4440"/>
                    <a:pt x="16195" y="6216"/>
                    <a:pt x="16195" y="7885"/>
                  </a:cubicBezTo>
                  <a:lnTo>
                    <a:pt x="16195" y="15343"/>
                  </a:lnTo>
                  <a:lnTo>
                    <a:pt x="13922" y="15343"/>
                  </a:lnTo>
                  <a:close/>
                  <a:moveTo>
                    <a:pt x="0" y="0"/>
                  </a:moveTo>
                  <a:lnTo>
                    <a:pt x="11543" y="0"/>
                  </a:lnTo>
                  <a:lnTo>
                    <a:pt x="11543" y="2167"/>
                  </a:lnTo>
                  <a:lnTo>
                    <a:pt x="7032" y="2167"/>
                  </a:lnTo>
                  <a:lnTo>
                    <a:pt x="7032" y="15343"/>
                  </a:lnTo>
                  <a:lnTo>
                    <a:pt x="4511" y="15343"/>
                  </a:lnTo>
                  <a:lnTo>
                    <a:pt x="4511" y="2167"/>
                  </a:lnTo>
                  <a:lnTo>
                    <a:pt x="0" y="2167"/>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grpSp>
      <p:grpSp>
        <p:nvGrpSpPr>
          <p:cNvPr id="74" name="PricingOne Logo">
            <a:extLst>
              <a:ext uri="{FF2B5EF4-FFF2-40B4-BE49-F238E27FC236}">
                <a16:creationId xmlns:a16="http://schemas.microsoft.com/office/drawing/2014/main" id="{122262AD-9CAC-B23B-0078-C95F31FBAE66}"/>
              </a:ext>
            </a:extLst>
          </p:cNvPr>
          <p:cNvGrpSpPr>
            <a:grpSpLocks noChangeAspect="1"/>
          </p:cNvGrpSpPr>
          <p:nvPr/>
        </p:nvGrpSpPr>
        <p:grpSpPr>
          <a:xfrm>
            <a:off x="0" y="0"/>
            <a:ext cx="478680" cy="771524"/>
            <a:chOff x="-1" y="-9332"/>
            <a:chExt cx="469048" cy="756000"/>
          </a:xfrm>
        </p:grpSpPr>
        <p:sp>
          <p:nvSpPr>
            <p:cNvPr id="52" name="Cube">
              <a:extLst>
                <a:ext uri="{FF2B5EF4-FFF2-40B4-BE49-F238E27FC236}">
                  <a16:creationId xmlns:a16="http://schemas.microsoft.com/office/drawing/2014/main" id="{45714027-E53F-5AD1-E6E8-F806B92D8F95}"/>
                </a:ext>
              </a:extLst>
            </p:cNvPr>
            <p:cNvSpPr>
              <a:spLocks/>
            </p:cNvSpPr>
            <p:nvPr/>
          </p:nvSpPr>
          <p:spPr>
            <a:xfrm>
              <a:off x="205796" y="387477"/>
              <a:ext cx="263251" cy="299150"/>
            </a:xfrm>
            <a:custGeom>
              <a:avLst/>
              <a:gdLst>
                <a:gd name="connsiteX0" fmla="*/ 263160 w 263251"/>
                <a:gd name="connsiteY0" fmla="*/ 85699 h 299150"/>
                <a:gd name="connsiteX1" fmla="*/ 263160 w 263251"/>
                <a:gd name="connsiteY1" fmla="*/ 85714 h 299150"/>
                <a:gd name="connsiteX2" fmla="*/ 263160 w 263251"/>
                <a:gd name="connsiteY2" fmla="*/ 91540 h 299150"/>
                <a:gd name="connsiteX3" fmla="*/ 263251 w 263251"/>
                <a:gd name="connsiteY3" fmla="*/ 223072 h 299150"/>
                <a:gd name="connsiteX4" fmla="*/ 258760 w 263251"/>
                <a:gd name="connsiteY4" fmla="*/ 230774 h 299150"/>
                <a:gd name="connsiteX5" fmla="*/ 143616 w 263251"/>
                <a:gd name="connsiteY5" fmla="*/ 297138 h 299150"/>
                <a:gd name="connsiteX6" fmla="*/ 139926 w 263251"/>
                <a:gd name="connsiteY6" fmla="*/ 299150 h 299150"/>
                <a:gd name="connsiteX7" fmla="*/ 139638 w 263251"/>
                <a:gd name="connsiteY7" fmla="*/ 293688 h 299150"/>
                <a:gd name="connsiteX8" fmla="*/ 139578 w 263251"/>
                <a:gd name="connsiteY8" fmla="*/ 161626 h 299150"/>
                <a:gd name="connsiteX9" fmla="*/ 143253 w 263251"/>
                <a:gd name="connsiteY9" fmla="*/ 154484 h 299150"/>
                <a:gd name="connsiteX10" fmla="*/ 257036 w 263251"/>
                <a:gd name="connsiteY10" fmla="*/ 88892 h 299150"/>
                <a:gd name="connsiteX11" fmla="*/ 263160 w 263251"/>
                <a:gd name="connsiteY11" fmla="*/ 85699 h 299150"/>
                <a:gd name="connsiteX12" fmla="*/ 300 w 263251"/>
                <a:gd name="connsiteY12" fmla="*/ 85653 h 299150"/>
                <a:gd name="connsiteX13" fmla="*/ 33445 w 263251"/>
                <a:gd name="connsiteY13" fmla="*/ 104718 h 299150"/>
                <a:gd name="connsiteX14" fmla="*/ 119013 w 263251"/>
                <a:gd name="connsiteY14" fmla="*/ 154136 h 299150"/>
                <a:gd name="connsiteX15" fmla="*/ 123685 w 263251"/>
                <a:gd name="connsiteY15" fmla="*/ 160702 h 299150"/>
                <a:gd name="connsiteX16" fmla="*/ 123565 w 263251"/>
                <a:gd name="connsiteY16" fmla="*/ 295806 h 299150"/>
                <a:gd name="connsiteX17" fmla="*/ 123352 w 263251"/>
                <a:gd name="connsiteY17" fmla="*/ 298969 h 299150"/>
                <a:gd name="connsiteX18" fmla="*/ 119557 w 263251"/>
                <a:gd name="connsiteY18" fmla="*/ 297199 h 299150"/>
                <a:gd name="connsiteX19" fmla="*/ 3264 w 263251"/>
                <a:gd name="connsiteY19" fmla="*/ 229911 h 299150"/>
                <a:gd name="connsiteX20" fmla="*/ 133 w 263251"/>
                <a:gd name="connsiteY20" fmla="*/ 224873 h 299150"/>
                <a:gd name="connsiteX21" fmla="*/ 12 w 263251"/>
                <a:gd name="connsiteY21" fmla="*/ 88195 h 299150"/>
                <a:gd name="connsiteX22" fmla="*/ 300 w 263251"/>
                <a:gd name="connsiteY22" fmla="*/ 85653 h 299150"/>
                <a:gd name="connsiteX23" fmla="*/ 137293 w 263251"/>
                <a:gd name="connsiteY23" fmla="*/ 1813 h 299150"/>
                <a:gd name="connsiteX24" fmla="*/ 249081 w 263251"/>
                <a:gd name="connsiteY24" fmla="*/ 66543 h 299150"/>
                <a:gd name="connsiteX25" fmla="*/ 254888 w 263251"/>
                <a:gd name="connsiteY25" fmla="*/ 70129 h 299150"/>
                <a:gd name="connsiteX26" fmla="*/ 219445 w 263251"/>
                <a:gd name="connsiteY26" fmla="*/ 90692 h 299150"/>
                <a:gd name="connsiteX27" fmla="*/ 135706 w 263251"/>
                <a:gd name="connsiteY27" fmla="*/ 139126 h 299150"/>
                <a:gd name="connsiteX28" fmla="*/ 127283 w 263251"/>
                <a:gd name="connsiteY28" fmla="*/ 139036 h 299150"/>
                <a:gd name="connsiteX29" fmla="*/ 13212 w 263251"/>
                <a:gd name="connsiteY29" fmla="*/ 73050 h 299150"/>
                <a:gd name="connsiteX30" fmla="*/ 8343 w 263251"/>
                <a:gd name="connsiteY30" fmla="*/ 69948 h 299150"/>
                <a:gd name="connsiteX31" fmla="*/ 40006 w 263251"/>
                <a:gd name="connsiteY31" fmla="*/ 51548 h 299150"/>
                <a:gd name="connsiteX32" fmla="*/ 125529 w 263251"/>
                <a:gd name="connsiteY32" fmla="*/ 2010 h 299150"/>
                <a:gd name="connsiteX33" fmla="*/ 137293 w 263251"/>
                <a:gd name="connsiteY33" fmla="*/ 1813 h 29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63251" h="299150">
                  <a:moveTo>
                    <a:pt x="263160" y="85699"/>
                  </a:moveTo>
                  <a:lnTo>
                    <a:pt x="263160" y="85714"/>
                  </a:lnTo>
                  <a:lnTo>
                    <a:pt x="263160" y="91540"/>
                  </a:lnTo>
                  <a:cubicBezTo>
                    <a:pt x="263160" y="135389"/>
                    <a:pt x="263099" y="179238"/>
                    <a:pt x="263251" y="223072"/>
                  </a:cubicBezTo>
                  <a:cubicBezTo>
                    <a:pt x="263251" y="226915"/>
                    <a:pt x="262056" y="228867"/>
                    <a:pt x="258760" y="230774"/>
                  </a:cubicBezTo>
                  <a:cubicBezTo>
                    <a:pt x="220323" y="252789"/>
                    <a:pt x="181976" y="274986"/>
                    <a:pt x="143616" y="297138"/>
                  </a:cubicBezTo>
                  <a:cubicBezTo>
                    <a:pt x="142602" y="297728"/>
                    <a:pt x="141543" y="298258"/>
                    <a:pt x="139926" y="299150"/>
                  </a:cubicBezTo>
                  <a:cubicBezTo>
                    <a:pt x="139805" y="296972"/>
                    <a:pt x="139638" y="295338"/>
                    <a:pt x="139638" y="293688"/>
                  </a:cubicBezTo>
                  <a:cubicBezTo>
                    <a:pt x="139638" y="249673"/>
                    <a:pt x="139638" y="205657"/>
                    <a:pt x="139578" y="161626"/>
                  </a:cubicBezTo>
                  <a:cubicBezTo>
                    <a:pt x="139578" y="158433"/>
                    <a:pt x="140092" y="156285"/>
                    <a:pt x="143253" y="154484"/>
                  </a:cubicBezTo>
                  <a:cubicBezTo>
                    <a:pt x="181235" y="132725"/>
                    <a:pt x="219128" y="110786"/>
                    <a:pt x="257036" y="88892"/>
                  </a:cubicBezTo>
                  <a:cubicBezTo>
                    <a:pt x="258790" y="87878"/>
                    <a:pt x="260620" y="87015"/>
                    <a:pt x="263160" y="85699"/>
                  </a:cubicBezTo>
                  <a:close/>
                  <a:moveTo>
                    <a:pt x="300" y="85653"/>
                  </a:moveTo>
                  <a:cubicBezTo>
                    <a:pt x="11776" y="92250"/>
                    <a:pt x="22618" y="98469"/>
                    <a:pt x="33445" y="104718"/>
                  </a:cubicBezTo>
                  <a:cubicBezTo>
                    <a:pt x="61962" y="121196"/>
                    <a:pt x="90465" y="137703"/>
                    <a:pt x="119013" y="154136"/>
                  </a:cubicBezTo>
                  <a:cubicBezTo>
                    <a:pt x="121644" y="155648"/>
                    <a:pt x="123700" y="156874"/>
                    <a:pt x="123685" y="160702"/>
                  </a:cubicBezTo>
                  <a:cubicBezTo>
                    <a:pt x="123519" y="205732"/>
                    <a:pt x="123580" y="250777"/>
                    <a:pt x="123565" y="295806"/>
                  </a:cubicBezTo>
                  <a:cubicBezTo>
                    <a:pt x="123565" y="296668"/>
                    <a:pt x="123458" y="297531"/>
                    <a:pt x="123352" y="298969"/>
                  </a:cubicBezTo>
                  <a:cubicBezTo>
                    <a:pt x="121901" y="298303"/>
                    <a:pt x="120676" y="297834"/>
                    <a:pt x="119557" y="297199"/>
                  </a:cubicBezTo>
                  <a:cubicBezTo>
                    <a:pt x="80757" y="274819"/>
                    <a:pt x="41957" y="252441"/>
                    <a:pt x="3264" y="229911"/>
                  </a:cubicBezTo>
                  <a:cubicBezTo>
                    <a:pt x="1721" y="229019"/>
                    <a:pt x="133" y="226582"/>
                    <a:pt x="133" y="224873"/>
                  </a:cubicBezTo>
                  <a:cubicBezTo>
                    <a:pt x="-33" y="179313"/>
                    <a:pt x="-3" y="133754"/>
                    <a:pt x="12" y="88195"/>
                  </a:cubicBezTo>
                  <a:cubicBezTo>
                    <a:pt x="12" y="87681"/>
                    <a:pt x="118" y="87151"/>
                    <a:pt x="300" y="85653"/>
                  </a:cubicBezTo>
                  <a:close/>
                  <a:moveTo>
                    <a:pt x="137293" y="1813"/>
                  </a:moveTo>
                  <a:cubicBezTo>
                    <a:pt x="174460" y="23556"/>
                    <a:pt x="211793" y="44997"/>
                    <a:pt x="249081" y="66543"/>
                  </a:cubicBezTo>
                  <a:cubicBezTo>
                    <a:pt x="250820" y="67542"/>
                    <a:pt x="252514" y="68661"/>
                    <a:pt x="254888" y="70129"/>
                  </a:cubicBezTo>
                  <a:cubicBezTo>
                    <a:pt x="242594" y="77256"/>
                    <a:pt x="231027" y="83989"/>
                    <a:pt x="219445" y="90692"/>
                  </a:cubicBezTo>
                  <a:cubicBezTo>
                    <a:pt x="191516" y="106822"/>
                    <a:pt x="163543" y="122861"/>
                    <a:pt x="135706" y="139126"/>
                  </a:cubicBezTo>
                  <a:cubicBezTo>
                    <a:pt x="132515" y="140988"/>
                    <a:pt x="130428" y="140851"/>
                    <a:pt x="127283" y="139036"/>
                  </a:cubicBezTo>
                  <a:cubicBezTo>
                    <a:pt x="89315" y="116929"/>
                    <a:pt x="51256" y="95020"/>
                    <a:pt x="13212" y="73050"/>
                  </a:cubicBezTo>
                  <a:cubicBezTo>
                    <a:pt x="11745" y="72202"/>
                    <a:pt x="10354" y="71219"/>
                    <a:pt x="8343" y="69948"/>
                  </a:cubicBezTo>
                  <a:cubicBezTo>
                    <a:pt x="19275" y="63592"/>
                    <a:pt x="29618" y="57541"/>
                    <a:pt x="40006" y="51548"/>
                  </a:cubicBezTo>
                  <a:cubicBezTo>
                    <a:pt x="68524" y="35056"/>
                    <a:pt x="97117" y="18684"/>
                    <a:pt x="125529" y="2010"/>
                  </a:cubicBezTo>
                  <a:cubicBezTo>
                    <a:pt x="129763" y="-472"/>
                    <a:pt x="132862" y="-790"/>
                    <a:pt x="137293" y="1813"/>
                  </a:cubicBezTo>
                  <a:close/>
                </a:path>
              </a:pathLst>
            </a:custGeom>
            <a:solidFill>
              <a:srgbClr val="00A099"/>
            </a:solidFill>
            <a:ln w="453"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13" name="O">
              <a:extLst>
                <a:ext uri="{FF2B5EF4-FFF2-40B4-BE49-F238E27FC236}">
                  <a16:creationId xmlns:a16="http://schemas.microsoft.com/office/drawing/2014/main" id="{A6A1B091-7952-82E0-226C-14D34CD0804A}"/>
                </a:ext>
              </a:extLst>
            </p:cNvPr>
            <p:cNvSpPr>
              <a:spLocks/>
            </p:cNvSpPr>
            <p:nvPr/>
          </p:nvSpPr>
          <p:spPr>
            <a:xfrm>
              <a:off x="295895" y="428912"/>
              <a:ext cx="88518" cy="51334"/>
            </a:xfrm>
            <a:custGeom>
              <a:avLst/>
              <a:gdLst>
                <a:gd name="connsiteX0" fmla="*/ 108380 w 123408"/>
                <a:gd name="connsiteY0" fmla="*/ 49668 h 71567"/>
                <a:gd name="connsiteX1" fmla="*/ 97292 w 123408"/>
                <a:gd name="connsiteY1" fmla="*/ 56418 h 71567"/>
                <a:gd name="connsiteX2" fmla="*/ 85697 w 123408"/>
                <a:gd name="connsiteY2" fmla="*/ 62873 h 71567"/>
                <a:gd name="connsiteX3" fmla="*/ 63626 w 123408"/>
                <a:gd name="connsiteY3" fmla="*/ 70425 h 71567"/>
                <a:gd name="connsiteX4" fmla="*/ 39151 w 123408"/>
                <a:gd name="connsiteY4" fmla="*/ 70678 h 71567"/>
                <a:gd name="connsiteX5" fmla="*/ 15752 w 123408"/>
                <a:gd name="connsiteY5" fmla="*/ 62472 h 71567"/>
                <a:gd name="connsiteX6" fmla="*/ 1564 w 123408"/>
                <a:gd name="connsiteY6" fmla="*/ 48950 h 71567"/>
                <a:gd name="connsiteX7" fmla="*/ 1923 w 123408"/>
                <a:gd name="connsiteY7" fmla="*/ 34754 h 71567"/>
                <a:gd name="connsiteX8" fmla="*/ 14908 w 123408"/>
                <a:gd name="connsiteY8" fmla="*/ 21949 h 71567"/>
                <a:gd name="connsiteX9" fmla="*/ 26123 w 123408"/>
                <a:gd name="connsiteY9" fmla="*/ 15283 h 71567"/>
                <a:gd name="connsiteX10" fmla="*/ 37612 w 123408"/>
                <a:gd name="connsiteY10" fmla="*/ 8765 h 71567"/>
                <a:gd name="connsiteX11" fmla="*/ 59536 w 123408"/>
                <a:gd name="connsiteY11" fmla="*/ 1129 h 71567"/>
                <a:gd name="connsiteX12" fmla="*/ 84095 w 123408"/>
                <a:gd name="connsiteY12" fmla="*/ 918 h 71567"/>
                <a:gd name="connsiteX13" fmla="*/ 107516 w 123408"/>
                <a:gd name="connsiteY13" fmla="*/ 9145 h 71567"/>
                <a:gd name="connsiteX14" fmla="*/ 121809 w 123408"/>
                <a:gd name="connsiteY14" fmla="*/ 22708 h 71567"/>
                <a:gd name="connsiteX15" fmla="*/ 121492 w 123408"/>
                <a:gd name="connsiteY15" fmla="*/ 36926 h 71567"/>
                <a:gd name="connsiteX16" fmla="*/ 108401 w 123408"/>
                <a:gd name="connsiteY16" fmla="*/ 49668 h 71567"/>
                <a:gd name="connsiteX17" fmla="*/ 74145 w 123408"/>
                <a:gd name="connsiteY17" fmla="*/ 55448 h 71567"/>
                <a:gd name="connsiteX18" fmla="*/ 85107 w 123408"/>
                <a:gd name="connsiteY18" fmla="*/ 49372 h 71567"/>
                <a:gd name="connsiteX19" fmla="*/ 95563 w 123408"/>
                <a:gd name="connsiteY19" fmla="*/ 43002 h 71567"/>
                <a:gd name="connsiteX20" fmla="*/ 106588 w 123408"/>
                <a:gd name="connsiteY20" fmla="*/ 28847 h 71567"/>
                <a:gd name="connsiteX21" fmla="*/ 96048 w 123408"/>
                <a:gd name="connsiteY21" fmla="*/ 15789 h 71567"/>
                <a:gd name="connsiteX22" fmla="*/ 73513 w 123408"/>
                <a:gd name="connsiteY22" fmla="*/ 9714 h 71567"/>
                <a:gd name="connsiteX23" fmla="*/ 49143 w 123408"/>
                <a:gd name="connsiteY23" fmla="*/ 16169 h 71567"/>
                <a:gd name="connsiteX24" fmla="*/ 38308 w 123408"/>
                <a:gd name="connsiteY24" fmla="*/ 22329 h 71567"/>
                <a:gd name="connsiteX25" fmla="*/ 27747 w 123408"/>
                <a:gd name="connsiteY25" fmla="*/ 28636 h 71567"/>
                <a:gd name="connsiteX26" fmla="*/ 16700 w 123408"/>
                <a:gd name="connsiteY26" fmla="*/ 42791 h 71567"/>
                <a:gd name="connsiteX27" fmla="*/ 27262 w 123408"/>
                <a:gd name="connsiteY27" fmla="*/ 55827 h 71567"/>
                <a:gd name="connsiteX28" fmla="*/ 49797 w 123408"/>
                <a:gd name="connsiteY28" fmla="*/ 61924 h 71567"/>
                <a:gd name="connsiteX29" fmla="*/ 74187 w 123408"/>
                <a:gd name="connsiteY29" fmla="*/ 55469 h 71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23408" h="71567">
                  <a:moveTo>
                    <a:pt x="108380" y="49668"/>
                  </a:moveTo>
                  <a:cubicBezTo>
                    <a:pt x="103447" y="52726"/>
                    <a:pt x="99758" y="54983"/>
                    <a:pt x="97292" y="56418"/>
                  </a:cubicBezTo>
                  <a:cubicBezTo>
                    <a:pt x="94825" y="57852"/>
                    <a:pt x="90946" y="60004"/>
                    <a:pt x="85697" y="62873"/>
                  </a:cubicBezTo>
                  <a:cubicBezTo>
                    <a:pt x="78973" y="66480"/>
                    <a:pt x="71637" y="68990"/>
                    <a:pt x="63626" y="70425"/>
                  </a:cubicBezTo>
                  <a:cubicBezTo>
                    <a:pt x="55615" y="71859"/>
                    <a:pt x="47478" y="71944"/>
                    <a:pt x="39151" y="70678"/>
                  </a:cubicBezTo>
                  <a:cubicBezTo>
                    <a:pt x="30824" y="69412"/>
                    <a:pt x="23046" y="66691"/>
                    <a:pt x="15752" y="62472"/>
                  </a:cubicBezTo>
                  <a:cubicBezTo>
                    <a:pt x="8458" y="58253"/>
                    <a:pt x="3757" y="53760"/>
                    <a:pt x="1564" y="48950"/>
                  </a:cubicBezTo>
                  <a:cubicBezTo>
                    <a:pt x="-628" y="44120"/>
                    <a:pt x="-523" y="39394"/>
                    <a:pt x="1923" y="34754"/>
                  </a:cubicBezTo>
                  <a:cubicBezTo>
                    <a:pt x="4368" y="30113"/>
                    <a:pt x="8711" y="25852"/>
                    <a:pt x="14908" y="21949"/>
                  </a:cubicBezTo>
                  <a:cubicBezTo>
                    <a:pt x="17375" y="20409"/>
                    <a:pt x="21106" y="18194"/>
                    <a:pt x="26123" y="15283"/>
                  </a:cubicBezTo>
                  <a:cubicBezTo>
                    <a:pt x="31141" y="12372"/>
                    <a:pt x="34956" y="10199"/>
                    <a:pt x="37612" y="8765"/>
                  </a:cubicBezTo>
                  <a:cubicBezTo>
                    <a:pt x="44211" y="5115"/>
                    <a:pt x="51526" y="2563"/>
                    <a:pt x="59536" y="1129"/>
                  </a:cubicBezTo>
                  <a:cubicBezTo>
                    <a:pt x="67547" y="-306"/>
                    <a:pt x="75726" y="-369"/>
                    <a:pt x="84095" y="918"/>
                  </a:cubicBezTo>
                  <a:cubicBezTo>
                    <a:pt x="92464" y="2204"/>
                    <a:pt x="100264" y="4947"/>
                    <a:pt x="107516" y="9145"/>
                  </a:cubicBezTo>
                  <a:cubicBezTo>
                    <a:pt x="114768" y="13342"/>
                    <a:pt x="119553" y="17857"/>
                    <a:pt x="121809" y="22708"/>
                  </a:cubicBezTo>
                  <a:cubicBezTo>
                    <a:pt x="124043" y="27539"/>
                    <a:pt x="123938" y="32285"/>
                    <a:pt x="121492" y="36926"/>
                  </a:cubicBezTo>
                  <a:cubicBezTo>
                    <a:pt x="119047" y="41567"/>
                    <a:pt x="114683" y="45828"/>
                    <a:pt x="108401" y="49668"/>
                  </a:cubicBezTo>
                  <a:close/>
                  <a:moveTo>
                    <a:pt x="74145" y="55448"/>
                  </a:moveTo>
                  <a:cubicBezTo>
                    <a:pt x="79394" y="52579"/>
                    <a:pt x="83062" y="50554"/>
                    <a:pt x="85107" y="49372"/>
                  </a:cubicBezTo>
                  <a:cubicBezTo>
                    <a:pt x="87152" y="48191"/>
                    <a:pt x="90630" y="46060"/>
                    <a:pt x="95563" y="43002"/>
                  </a:cubicBezTo>
                  <a:cubicBezTo>
                    <a:pt x="103110" y="38297"/>
                    <a:pt x="106799" y="33593"/>
                    <a:pt x="106588" y="28847"/>
                  </a:cubicBezTo>
                  <a:cubicBezTo>
                    <a:pt x="106399" y="24101"/>
                    <a:pt x="102878" y="19734"/>
                    <a:pt x="96048" y="15789"/>
                  </a:cubicBezTo>
                  <a:cubicBezTo>
                    <a:pt x="89218" y="11845"/>
                    <a:pt x="81692" y="9820"/>
                    <a:pt x="73513" y="9714"/>
                  </a:cubicBezTo>
                  <a:cubicBezTo>
                    <a:pt x="65333" y="9609"/>
                    <a:pt x="57217" y="11760"/>
                    <a:pt x="49143" y="16169"/>
                  </a:cubicBezTo>
                  <a:cubicBezTo>
                    <a:pt x="46487" y="17604"/>
                    <a:pt x="42904" y="19650"/>
                    <a:pt x="38308" y="22329"/>
                  </a:cubicBezTo>
                  <a:cubicBezTo>
                    <a:pt x="33712" y="25008"/>
                    <a:pt x="30192" y="27096"/>
                    <a:pt x="27747" y="28636"/>
                  </a:cubicBezTo>
                  <a:cubicBezTo>
                    <a:pt x="20179" y="33340"/>
                    <a:pt x="16511" y="38044"/>
                    <a:pt x="16700" y="42791"/>
                  </a:cubicBezTo>
                  <a:cubicBezTo>
                    <a:pt x="16911" y="47516"/>
                    <a:pt x="20432" y="51883"/>
                    <a:pt x="27262" y="55827"/>
                  </a:cubicBezTo>
                  <a:cubicBezTo>
                    <a:pt x="34092" y="59772"/>
                    <a:pt x="41618" y="61818"/>
                    <a:pt x="49797" y="61924"/>
                  </a:cubicBezTo>
                  <a:cubicBezTo>
                    <a:pt x="57976" y="62008"/>
                    <a:pt x="66092" y="59877"/>
                    <a:pt x="74187" y="55469"/>
                  </a:cubicBezTo>
                </a:path>
              </a:pathLst>
            </a:custGeom>
            <a:solidFill>
              <a:srgbClr val="DCDCDC"/>
            </a:solidFill>
            <a:ln w="453" cap="flat">
              <a:noFill/>
              <a:prstDash val="solid"/>
              <a:miter/>
            </a:ln>
          </p:spPr>
          <p:txBody>
            <a:bodyPr rtlCol="0" anchor="ctr"/>
            <a:lstStyle/>
            <a:p>
              <a:endParaRPr lang="en-US" sz="1013" b="0" i="0">
                <a:latin typeface="Nexa Book" pitchFamily="2" charset="77"/>
              </a:endParaRPr>
            </a:p>
          </p:txBody>
        </p:sp>
        <p:sp>
          <p:nvSpPr>
            <p:cNvPr id="14" name="N">
              <a:extLst>
                <a:ext uri="{FF2B5EF4-FFF2-40B4-BE49-F238E27FC236}">
                  <a16:creationId xmlns:a16="http://schemas.microsoft.com/office/drawing/2014/main" id="{5043DE0B-B68A-8ED7-248B-EBC50E5DC0C6}"/>
                </a:ext>
              </a:extLst>
            </p:cNvPr>
            <p:cNvSpPr>
              <a:spLocks/>
            </p:cNvSpPr>
            <p:nvPr/>
          </p:nvSpPr>
          <p:spPr>
            <a:xfrm>
              <a:off x="238560" y="531137"/>
              <a:ext cx="48220" cy="99641"/>
            </a:xfrm>
            <a:custGeom>
              <a:avLst/>
              <a:gdLst>
                <a:gd name="connsiteX0" fmla="*/ 63790 w 67226"/>
                <a:gd name="connsiteY0" fmla="*/ 35174 h 138914"/>
                <a:gd name="connsiteX1" fmla="*/ 66214 w 67226"/>
                <a:gd name="connsiteY1" fmla="*/ 37747 h 138914"/>
                <a:gd name="connsiteX2" fmla="*/ 67226 w 67226"/>
                <a:gd name="connsiteY2" fmla="*/ 41165 h 138914"/>
                <a:gd name="connsiteX3" fmla="*/ 66952 w 67226"/>
                <a:gd name="connsiteY3" fmla="*/ 136450 h 138914"/>
                <a:gd name="connsiteX4" fmla="*/ 65919 w 67226"/>
                <a:gd name="connsiteY4" fmla="*/ 138665 h 138914"/>
                <a:gd name="connsiteX5" fmla="*/ 63474 w 67226"/>
                <a:gd name="connsiteY5" fmla="*/ 138433 h 138914"/>
                <a:gd name="connsiteX6" fmla="*/ 58984 w 67226"/>
                <a:gd name="connsiteY6" fmla="*/ 135838 h 138914"/>
                <a:gd name="connsiteX7" fmla="*/ 56180 w 67226"/>
                <a:gd name="connsiteY7" fmla="*/ 133032 h 138914"/>
                <a:gd name="connsiteX8" fmla="*/ 53882 w 67226"/>
                <a:gd name="connsiteY8" fmla="*/ 128455 h 138914"/>
                <a:gd name="connsiteX9" fmla="*/ 12395 w 67226"/>
                <a:gd name="connsiteY9" fmla="*/ 32242 h 138914"/>
                <a:gd name="connsiteX10" fmla="*/ 12185 w 67226"/>
                <a:gd name="connsiteY10" fmla="*/ 104808 h 138914"/>
                <a:gd name="connsiteX11" fmla="*/ 11131 w 67226"/>
                <a:gd name="connsiteY11" fmla="*/ 107001 h 138914"/>
                <a:gd name="connsiteX12" fmla="*/ 8706 w 67226"/>
                <a:gd name="connsiteY12" fmla="*/ 106769 h 138914"/>
                <a:gd name="connsiteX13" fmla="*/ 3436 w 67226"/>
                <a:gd name="connsiteY13" fmla="*/ 103732 h 138914"/>
                <a:gd name="connsiteX14" fmla="*/ 1012 w 67226"/>
                <a:gd name="connsiteY14" fmla="*/ 101158 h 138914"/>
                <a:gd name="connsiteX15" fmla="*/ 0 w 67226"/>
                <a:gd name="connsiteY15" fmla="*/ 97762 h 138914"/>
                <a:gd name="connsiteX16" fmla="*/ 274 w 67226"/>
                <a:gd name="connsiteY16" fmla="*/ 2477 h 138914"/>
                <a:gd name="connsiteX17" fmla="*/ 1307 w 67226"/>
                <a:gd name="connsiteY17" fmla="*/ 241 h 138914"/>
                <a:gd name="connsiteX18" fmla="*/ 3752 w 67226"/>
                <a:gd name="connsiteY18" fmla="*/ 473 h 138914"/>
                <a:gd name="connsiteX19" fmla="*/ 8243 w 67226"/>
                <a:gd name="connsiteY19" fmla="*/ 3068 h 138914"/>
                <a:gd name="connsiteX20" fmla="*/ 11046 w 67226"/>
                <a:gd name="connsiteY20" fmla="*/ 5873 h 138914"/>
                <a:gd name="connsiteX21" fmla="*/ 13344 w 67226"/>
                <a:gd name="connsiteY21" fmla="*/ 10451 h 138914"/>
                <a:gd name="connsiteX22" fmla="*/ 54831 w 67226"/>
                <a:gd name="connsiteY22" fmla="*/ 106664 h 138914"/>
                <a:gd name="connsiteX23" fmla="*/ 55042 w 67226"/>
                <a:gd name="connsiteY23" fmla="*/ 34119 h 138914"/>
                <a:gd name="connsiteX24" fmla="*/ 56075 w 67226"/>
                <a:gd name="connsiteY24" fmla="*/ 31883 h 138914"/>
                <a:gd name="connsiteX25" fmla="*/ 58520 w 67226"/>
                <a:gd name="connsiteY25" fmla="*/ 32115 h 138914"/>
                <a:gd name="connsiteX26" fmla="*/ 63790 w 67226"/>
                <a:gd name="connsiteY26" fmla="*/ 35153 h 138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7226" h="138914">
                  <a:moveTo>
                    <a:pt x="63790" y="35174"/>
                  </a:moveTo>
                  <a:cubicBezTo>
                    <a:pt x="64739" y="35722"/>
                    <a:pt x="65540" y="36587"/>
                    <a:pt x="66214" y="37747"/>
                  </a:cubicBezTo>
                  <a:cubicBezTo>
                    <a:pt x="66889" y="38929"/>
                    <a:pt x="67226" y="40047"/>
                    <a:pt x="67226" y="41165"/>
                  </a:cubicBezTo>
                  <a:lnTo>
                    <a:pt x="66952" y="136450"/>
                  </a:lnTo>
                  <a:cubicBezTo>
                    <a:pt x="66952" y="137525"/>
                    <a:pt x="66594" y="138264"/>
                    <a:pt x="65919" y="138665"/>
                  </a:cubicBezTo>
                  <a:cubicBezTo>
                    <a:pt x="65224" y="139065"/>
                    <a:pt x="64423" y="138981"/>
                    <a:pt x="63474" y="138433"/>
                  </a:cubicBezTo>
                  <a:lnTo>
                    <a:pt x="58984" y="135838"/>
                  </a:lnTo>
                  <a:cubicBezTo>
                    <a:pt x="57888" y="135205"/>
                    <a:pt x="56939" y="134277"/>
                    <a:pt x="56180" y="133032"/>
                  </a:cubicBezTo>
                  <a:cubicBezTo>
                    <a:pt x="55421" y="131809"/>
                    <a:pt x="54641" y="130269"/>
                    <a:pt x="53882" y="128455"/>
                  </a:cubicBezTo>
                  <a:lnTo>
                    <a:pt x="12395" y="32242"/>
                  </a:lnTo>
                  <a:lnTo>
                    <a:pt x="12185" y="104808"/>
                  </a:lnTo>
                  <a:cubicBezTo>
                    <a:pt x="12185" y="105883"/>
                    <a:pt x="11847" y="106622"/>
                    <a:pt x="11131" y="107001"/>
                  </a:cubicBezTo>
                  <a:cubicBezTo>
                    <a:pt x="10456" y="107402"/>
                    <a:pt x="9655" y="107318"/>
                    <a:pt x="8706" y="106769"/>
                  </a:cubicBezTo>
                  <a:lnTo>
                    <a:pt x="3436" y="103732"/>
                  </a:lnTo>
                  <a:cubicBezTo>
                    <a:pt x="2488" y="103183"/>
                    <a:pt x="1686" y="102339"/>
                    <a:pt x="1012" y="101158"/>
                  </a:cubicBezTo>
                  <a:cubicBezTo>
                    <a:pt x="337" y="99977"/>
                    <a:pt x="0" y="98859"/>
                    <a:pt x="0" y="97762"/>
                  </a:cubicBezTo>
                  <a:lnTo>
                    <a:pt x="274" y="2477"/>
                  </a:lnTo>
                  <a:cubicBezTo>
                    <a:pt x="274" y="1380"/>
                    <a:pt x="611" y="642"/>
                    <a:pt x="1307" y="241"/>
                  </a:cubicBezTo>
                  <a:cubicBezTo>
                    <a:pt x="2003" y="-139"/>
                    <a:pt x="2804" y="-76"/>
                    <a:pt x="3752" y="473"/>
                  </a:cubicBezTo>
                  <a:lnTo>
                    <a:pt x="8243" y="3068"/>
                  </a:lnTo>
                  <a:cubicBezTo>
                    <a:pt x="9339" y="3700"/>
                    <a:pt x="10287" y="4650"/>
                    <a:pt x="11046" y="5873"/>
                  </a:cubicBezTo>
                  <a:cubicBezTo>
                    <a:pt x="11826" y="7118"/>
                    <a:pt x="12585" y="8637"/>
                    <a:pt x="13344" y="10451"/>
                  </a:cubicBezTo>
                  <a:lnTo>
                    <a:pt x="54831" y="106664"/>
                  </a:lnTo>
                  <a:lnTo>
                    <a:pt x="55042" y="34119"/>
                  </a:lnTo>
                  <a:cubicBezTo>
                    <a:pt x="55042" y="33022"/>
                    <a:pt x="55379" y="32284"/>
                    <a:pt x="56075" y="31883"/>
                  </a:cubicBezTo>
                  <a:cubicBezTo>
                    <a:pt x="56770" y="31503"/>
                    <a:pt x="57571" y="31567"/>
                    <a:pt x="58520" y="32115"/>
                  </a:cubicBezTo>
                  <a:lnTo>
                    <a:pt x="63790" y="35153"/>
                  </a:lnTo>
                  <a:close/>
                </a:path>
              </a:pathLst>
            </a:custGeom>
            <a:solidFill>
              <a:srgbClr val="FFFFFF"/>
            </a:solidFill>
            <a:ln w="453" cap="flat">
              <a:noFill/>
              <a:prstDash val="solid"/>
              <a:miter/>
            </a:ln>
          </p:spPr>
          <p:txBody>
            <a:bodyPr rtlCol="0" anchor="ctr"/>
            <a:lstStyle/>
            <a:p>
              <a:endParaRPr lang="en-US" sz="1013" b="0" i="0">
                <a:latin typeface="Nexa Book" pitchFamily="2" charset="77"/>
              </a:endParaRPr>
            </a:p>
          </p:txBody>
        </p:sp>
        <p:sp>
          <p:nvSpPr>
            <p:cNvPr id="15" name="E">
              <a:extLst>
                <a:ext uri="{FF2B5EF4-FFF2-40B4-BE49-F238E27FC236}">
                  <a16:creationId xmlns:a16="http://schemas.microsoft.com/office/drawing/2014/main" id="{EAF64219-666E-A102-563F-42073AB1B74A}"/>
                </a:ext>
              </a:extLst>
            </p:cNvPr>
            <p:cNvSpPr>
              <a:spLocks/>
            </p:cNvSpPr>
            <p:nvPr/>
          </p:nvSpPr>
          <p:spPr>
            <a:xfrm>
              <a:off x="389344" y="535788"/>
              <a:ext cx="42307" cy="95762"/>
            </a:xfrm>
            <a:custGeom>
              <a:avLst/>
              <a:gdLst>
                <a:gd name="connsiteX0" fmla="*/ 54198 w 58983"/>
                <a:gd name="connsiteY0" fmla="*/ 486 h 133506"/>
                <a:gd name="connsiteX1" fmla="*/ 56644 w 58983"/>
                <a:gd name="connsiteY1" fmla="*/ 233 h 133506"/>
                <a:gd name="connsiteX2" fmla="*/ 57677 w 58983"/>
                <a:gd name="connsiteY2" fmla="*/ 2469 h 133506"/>
                <a:gd name="connsiteX3" fmla="*/ 57677 w 58983"/>
                <a:gd name="connsiteY3" fmla="*/ 7785 h 133506"/>
                <a:gd name="connsiteX4" fmla="*/ 56686 w 58983"/>
                <a:gd name="connsiteY4" fmla="*/ 11181 h 133506"/>
                <a:gd name="connsiteX5" fmla="*/ 54262 w 58983"/>
                <a:gd name="connsiteY5" fmla="*/ 13755 h 133506"/>
                <a:gd name="connsiteX6" fmla="*/ 12185 w 58983"/>
                <a:gd name="connsiteY6" fmla="*/ 38056 h 133506"/>
                <a:gd name="connsiteX7" fmla="*/ 12269 w 58983"/>
                <a:gd name="connsiteY7" fmla="*/ 69171 h 133506"/>
                <a:gd name="connsiteX8" fmla="*/ 51521 w 58983"/>
                <a:gd name="connsiteY8" fmla="*/ 46494 h 133506"/>
                <a:gd name="connsiteX9" fmla="*/ 53967 w 58983"/>
                <a:gd name="connsiteY9" fmla="*/ 46262 h 133506"/>
                <a:gd name="connsiteX10" fmla="*/ 55021 w 58983"/>
                <a:gd name="connsiteY10" fmla="*/ 48456 h 133506"/>
                <a:gd name="connsiteX11" fmla="*/ 55021 w 58983"/>
                <a:gd name="connsiteY11" fmla="*/ 53771 h 133506"/>
                <a:gd name="connsiteX12" fmla="*/ 54009 w 58983"/>
                <a:gd name="connsiteY12" fmla="*/ 57147 h 133506"/>
                <a:gd name="connsiteX13" fmla="*/ 51584 w 58983"/>
                <a:gd name="connsiteY13" fmla="*/ 59741 h 133506"/>
                <a:gd name="connsiteX14" fmla="*/ 12332 w 58983"/>
                <a:gd name="connsiteY14" fmla="*/ 82418 h 133506"/>
                <a:gd name="connsiteX15" fmla="*/ 12417 w 58983"/>
                <a:gd name="connsiteY15" fmla="*/ 114714 h 133506"/>
                <a:gd name="connsiteX16" fmla="*/ 55505 w 58983"/>
                <a:gd name="connsiteY16" fmla="*/ 89822 h 133506"/>
                <a:gd name="connsiteX17" fmla="*/ 57951 w 58983"/>
                <a:gd name="connsiteY17" fmla="*/ 89590 h 133506"/>
                <a:gd name="connsiteX18" fmla="*/ 58984 w 58983"/>
                <a:gd name="connsiteY18" fmla="*/ 91805 h 133506"/>
                <a:gd name="connsiteX19" fmla="*/ 58984 w 58983"/>
                <a:gd name="connsiteY19" fmla="*/ 97121 h 133506"/>
                <a:gd name="connsiteX20" fmla="*/ 57993 w 58983"/>
                <a:gd name="connsiteY20" fmla="*/ 100517 h 133506"/>
                <a:gd name="connsiteX21" fmla="*/ 55569 w 58983"/>
                <a:gd name="connsiteY21" fmla="*/ 103091 h 133506"/>
                <a:gd name="connsiteX22" fmla="*/ 3752 w 58983"/>
                <a:gd name="connsiteY22" fmla="*/ 133024 h 133506"/>
                <a:gd name="connsiteX23" fmla="*/ 1307 w 58983"/>
                <a:gd name="connsiteY23" fmla="*/ 133256 h 133506"/>
                <a:gd name="connsiteX24" fmla="*/ 274 w 58983"/>
                <a:gd name="connsiteY24" fmla="*/ 131042 h 133506"/>
                <a:gd name="connsiteX25" fmla="*/ 0 w 58983"/>
                <a:gd name="connsiteY25" fmla="*/ 35757 h 133506"/>
                <a:gd name="connsiteX26" fmla="*/ 1012 w 58983"/>
                <a:gd name="connsiteY26" fmla="*/ 32339 h 133506"/>
                <a:gd name="connsiteX27" fmla="*/ 3436 w 58983"/>
                <a:gd name="connsiteY27" fmla="*/ 29766 h 133506"/>
                <a:gd name="connsiteX28" fmla="*/ 54241 w 58983"/>
                <a:gd name="connsiteY28" fmla="*/ 423 h 13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83" h="133506">
                  <a:moveTo>
                    <a:pt x="54198" y="486"/>
                  </a:moveTo>
                  <a:cubicBezTo>
                    <a:pt x="55147" y="-62"/>
                    <a:pt x="55948" y="-147"/>
                    <a:pt x="56644" y="233"/>
                  </a:cubicBezTo>
                  <a:cubicBezTo>
                    <a:pt x="57318" y="655"/>
                    <a:pt x="57677" y="1372"/>
                    <a:pt x="57677" y="2469"/>
                  </a:cubicBezTo>
                  <a:lnTo>
                    <a:pt x="57677" y="7785"/>
                  </a:lnTo>
                  <a:cubicBezTo>
                    <a:pt x="57677" y="8861"/>
                    <a:pt x="57339" y="10000"/>
                    <a:pt x="56686" y="11181"/>
                  </a:cubicBezTo>
                  <a:cubicBezTo>
                    <a:pt x="56011" y="12362"/>
                    <a:pt x="55189" y="13227"/>
                    <a:pt x="54262" y="13755"/>
                  </a:cubicBezTo>
                  <a:lnTo>
                    <a:pt x="12185" y="38056"/>
                  </a:lnTo>
                  <a:lnTo>
                    <a:pt x="12269" y="69171"/>
                  </a:lnTo>
                  <a:lnTo>
                    <a:pt x="51521" y="46494"/>
                  </a:lnTo>
                  <a:cubicBezTo>
                    <a:pt x="52470" y="45945"/>
                    <a:pt x="53271" y="45861"/>
                    <a:pt x="53967" y="46262"/>
                  </a:cubicBezTo>
                  <a:cubicBezTo>
                    <a:pt x="54662" y="46663"/>
                    <a:pt x="55000" y="47380"/>
                    <a:pt x="55021" y="48456"/>
                  </a:cubicBezTo>
                  <a:lnTo>
                    <a:pt x="55021" y="53771"/>
                  </a:lnTo>
                  <a:cubicBezTo>
                    <a:pt x="55021" y="54847"/>
                    <a:pt x="54704" y="55986"/>
                    <a:pt x="54009" y="57147"/>
                  </a:cubicBezTo>
                  <a:cubicBezTo>
                    <a:pt x="53334" y="58328"/>
                    <a:pt x="52512" y="59193"/>
                    <a:pt x="51584" y="59741"/>
                  </a:cubicBezTo>
                  <a:lnTo>
                    <a:pt x="12332" y="82418"/>
                  </a:lnTo>
                  <a:lnTo>
                    <a:pt x="12417" y="114714"/>
                  </a:lnTo>
                  <a:lnTo>
                    <a:pt x="55505" y="89822"/>
                  </a:lnTo>
                  <a:cubicBezTo>
                    <a:pt x="56454" y="89274"/>
                    <a:pt x="57255" y="89189"/>
                    <a:pt x="57951" y="89590"/>
                  </a:cubicBezTo>
                  <a:cubicBezTo>
                    <a:pt x="58646" y="89991"/>
                    <a:pt x="58984" y="90708"/>
                    <a:pt x="58984" y="91805"/>
                  </a:cubicBezTo>
                  <a:lnTo>
                    <a:pt x="58984" y="97121"/>
                  </a:lnTo>
                  <a:cubicBezTo>
                    <a:pt x="58984" y="98197"/>
                    <a:pt x="58668" y="99336"/>
                    <a:pt x="57993" y="100517"/>
                  </a:cubicBezTo>
                  <a:cubicBezTo>
                    <a:pt x="57318" y="101699"/>
                    <a:pt x="56496" y="102564"/>
                    <a:pt x="55569" y="103091"/>
                  </a:cubicBezTo>
                  <a:lnTo>
                    <a:pt x="3752" y="133024"/>
                  </a:lnTo>
                  <a:cubicBezTo>
                    <a:pt x="2804" y="133573"/>
                    <a:pt x="2003" y="133657"/>
                    <a:pt x="1307" y="133256"/>
                  </a:cubicBezTo>
                  <a:cubicBezTo>
                    <a:pt x="611" y="132856"/>
                    <a:pt x="274" y="132138"/>
                    <a:pt x="274" y="131042"/>
                  </a:cubicBezTo>
                  <a:lnTo>
                    <a:pt x="0" y="35757"/>
                  </a:lnTo>
                  <a:cubicBezTo>
                    <a:pt x="0" y="34681"/>
                    <a:pt x="337" y="33542"/>
                    <a:pt x="1012" y="32339"/>
                  </a:cubicBezTo>
                  <a:cubicBezTo>
                    <a:pt x="1686" y="31179"/>
                    <a:pt x="2509" y="30314"/>
                    <a:pt x="3436" y="29766"/>
                  </a:cubicBezTo>
                  <a:lnTo>
                    <a:pt x="54241" y="423"/>
                  </a:lnTo>
                  <a:close/>
                </a:path>
              </a:pathLst>
            </a:custGeom>
            <a:solidFill>
              <a:srgbClr val="C5C5C5"/>
            </a:solidFill>
            <a:ln w="453" cap="flat">
              <a:noFill/>
              <a:prstDash val="solid"/>
              <a:miter/>
            </a:ln>
          </p:spPr>
          <p:txBody>
            <a:bodyPr rtlCol="0" anchor="ctr"/>
            <a:lstStyle/>
            <a:p>
              <a:endParaRPr lang="en-US" sz="1013" b="0" i="0">
                <a:latin typeface="Nexa Book" pitchFamily="2" charset="77"/>
              </a:endParaRPr>
            </a:p>
          </p:txBody>
        </p:sp>
        <p:sp>
          <p:nvSpPr>
            <p:cNvPr id="48" name="P">
              <a:extLst>
                <a:ext uri="{FF2B5EF4-FFF2-40B4-BE49-F238E27FC236}">
                  <a16:creationId xmlns:a16="http://schemas.microsoft.com/office/drawing/2014/main" id="{5339B792-0275-C135-0EFC-BACB75AAA783}"/>
                </a:ext>
              </a:extLst>
            </p:cNvPr>
            <p:cNvSpPr>
              <a:spLocks/>
            </p:cNvSpPr>
            <p:nvPr/>
          </p:nvSpPr>
          <p:spPr>
            <a:xfrm>
              <a:off x="-1" y="-9332"/>
              <a:ext cx="331025" cy="756000"/>
            </a:xfrm>
            <a:custGeom>
              <a:avLst/>
              <a:gdLst>
                <a:gd name="connsiteX0" fmla="*/ 331025 w 331025"/>
                <a:gd name="connsiteY0" fmla="*/ 209941 h 756000"/>
                <a:gd name="connsiteX1" fmla="*/ 330632 w 331025"/>
                <a:gd name="connsiteY1" fmla="*/ 349569 h 756000"/>
                <a:gd name="connsiteX2" fmla="*/ 169867 w 331025"/>
                <a:gd name="connsiteY2" fmla="*/ 441807 h 756000"/>
                <a:gd name="connsiteX3" fmla="*/ 170488 w 331025"/>
                <a:gd name="connsiteY3" fmla="*/ 639916 h 756000"/>
                <a:gd name="connsiteX4" fmla="*/ 0 w 331025"/>
                <a:gd name="connsiteY4" fmla="*/ 756000 h 756000"/>
                <a:gd name="connsiteX5" fmla="*/ 499 w 331025"/>
                <a:gd name="connsiteY5" fmla="*/ 410834 h 756000"/>
                <a:gd name="connsiteX6" fmla="*/ 75 w 331025"/>
                <a:gd name="connsiteY6" fmla="*/ 0 h 756000"/>
                <a:gd name="connsiteX7" fmla="*/ 300888 w 331025"/>
                <a:gd name="connsiteY7" fmla="*/ 179438 h 756000"/>
                <a:gd name="connsiteX8" fmla="*/ 106737 w 331025"/>
                <a:gd name="connsiteY8" fmla="*/ 299759 h 756000"/>
                <a:gd name="connsiteX9" fmla="*/ 393 w 331025"/>
                <a:gd name="connsiteY9" fmla="*/ 241232 h 75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1025" h="756000">
                  <a:moveTo>
                    <a:pt x="331025" y="209941"/>
                  </a:moveTo>
                  <a:lnTo>
                    <a:pt x="330632" y="349569"/>
                  </a:lnTo>
                  <a:lnTo>
                    <a:pt x="169867" y="441807"/>
                  </a:lnTo>
                  <a:lnTo>
                    <a:pt x="170488" y="639916"/>
                  </a:lnTo>
                  <a:lnTo>
                    <a:pt x="0" y="756000"/>
                  </a:lnTo>
                  <a:lnTo>
                    <a:pt x="499" y="410834"/>
                  </a:lnTo>
                  <a:close/>
                  <a:moveTo>
                    <a:pt x="75" y="0"/>
                  </a:moveTo>
                  <a:lnTo>
                    <a:pt x="300888" y="179438"/>
                  </a:lnTo>
                  <a:lnTo>
                    <a:pt x="106737" y="299759"/>
                  </a:lnTo>
                  <a:lnTo>
                    <a:pt x="393" y="241232"/>
                  </a:lnTo>
                  <a:close/>
                </a:path>
              </a:pathLst>
            </a:custGeom>
            <a:solidFill>
              <a:srgbClr val="575756"/>
            </a:solidFill>
            <a:ln w="453" cap="flat">
              <a:noFill/>
              <a:prstDash val="solid"/>
              <a:miter/>
            </a:ln>
          </p:spPr>
          <p:txBody>
            <a:bodyPr wrap="square" rtlCol="0" anchor="ctr">
              <a:noAutofit/>
            </a:bodyPr>
            <a:lstStyle/>
            <a:p>
              <a:endParaRPr lang="en-US" sz="1013" b="0" i="0">
                <a:latin typeface="Nexa Book" pitchFamily="2" charset="77"/>
              </a:endParaRPr>
            </a:p>
          </p:txBody>
        </p:sp>
      </p:grpSp>
      <p:sp>
        <p:nvSpPr>
          <p:cNvPr id="2" name="TextBox 1">
            <a:extLst>
              <a:ext uri="{FF2B5EF4-FFF2-40B4-BE49-F238E27FC236}">
                <a16:creationId xmlns:a16="http://schemas.microsoft.com/office/drawing/2014/main" id="{01E1C281-6ED7-2FEE-037A-B910BF2CEF83}"/>
              </a:ext>
            </a:extLst>
          </p:cNvPr>
          <p:cNvSpPr txBox="1"/>
          <p:nvPr/>
        </p:nvSpPr>
        <p:spPr>
          <a:xfrm>
            <a:off x="8049018"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4" name="TextBox 3">
            <a:extLst>
              <a:ext uri="{FF2B5EF4-FFF2-40B4-BE49-F238E27FC236}">
                <a16:creationId xmlns:a16="http://schemas.microsoft.com/office/drawing/2014/main" id="{9B7159DA-C688-78CE-BB01-1D48F7271019}"/>
              </a:ext>
            </a:extLst>
          </p:cNvPr>
          <p:cNvSpPr txBox="1"/>
          <p:nvPr/>
        </p:nvSpPr>
        <p:spPr>
          <a:xfrm>
            <a:off x="8594671"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7" name="TextBox 6">
            <a:extLst>
              <a:ext uri="{FF2B5EF4-FFF2-40B4-BE49-F238E27FC236}">
                <a16:creationId xmlns:a16="http://schemas.microsoft.com/office/drawing/2014/main" id="{5B7E8C9D-13C9-4358-B3E5-91451D3B0CC2}"/>
              </a:ext>
            </a:extLst>
          </p:cNvPr>
          <p:cNvSpPr txBox="1"/>
          <p:nvPr/>
        </p:nvSpPr>
        <p:spPr>
          <a:xfrm>
            <a:off x="7176715" y="4984002"/>
            <a:ext cx="930201" cy="169277"/>
          </a:xfrm>
          <a:prstGeom prst="rect">
            <a:avLst/>
          </a:prstGeom>
          <a:noFill/>
        </p:spPr>
        <p:txBody>
          <a:bodyPr wrap="square" lIns="27000" rIns="27000" anchor="ctr">
            <a:spAutoFit/>
          </a:bodyPr>
          <a:lstStyle/>
          <a:p>
            <a:pPr algn="l"/>
            <a:r>
              <a:rPr lang="en-US" sz="500" b="0" i="0">
                <a:solidFill>
                  <a:schemeClr val="bg1">
                    <a:lumMod val="50000"/>
                  </a:schemeClr>
                </a:solidFill>
                <a:latin typeface="Nexa Book" panose="00000400000000000000" pitchFamily="50" charset="0"/>
              </a:rPr>
              <a:t>PRICING</a:t>
            </a:r>
            <a:r>
              <a:rPr lang="en-US" sz="500" b="0" i="0">
                <a:solidFill>
                  <a:schemeClr val="accent3"/>
                </a:solidFill>
                <a:latin typeface="+mj-lt"/>
              </a:rPr>
              <a:t>ONE</a:t>
            </a:r>
            <a:r>
              <a:rPr lang="en-US" sz="500" b="0" i="0">
                <a:solidFill>
                  <a:schemeClr val="bg1">
                    <a:lumMod val="50000"/>
                  </a:schemeClr>
                </a:solidFill>
                <a:latin typeface="Nexa Book" panose="00000400000000000000" pitchFamily="50" charset="0"/>
              </a:rPr>
              <a:t> </a:t>
            </a:r>
            <a:r>
              <a:rPr lang="en-US" sz="500" b="0" i="0">
                <a:solidFill>
                  <a:schemeClr val="bg1">
                    <a:lumMod val="50000"/>
                  </a:schemeClr>
                </a:solidFill>
                <a:latin typeface="Nexa Book" pitchFamily="2" charset="77"/>
              </a:rPr>
              <a:t>Confidential  </a:t>
            </a:r>
            <a:endParaRPr lang="en-US" sz="500" b="0" i="0">
              <a:solidFill>
                <a:schemeClr val="tx1">
                  <a:tint val="75000"/>
                </a:schemeClr>
              </a:solidFill>
              <a:latin typeface="Nexa Book" pitchFamily="2" charset="77"/>
            </a:endParaRPr>
          </a:p>
        </p:txBody>
      </p:sp>
      <p:sp>
        <p:nvSpPr>
          <p:cNvPr id="5" name="Slide Number Placeholder 4">
            <a:extLst>
              <a:ext uri="{FF2B5EF4-FFF2-40B4-BE49-F238E27FC236}">
                <a16:creationId xmlns:a16="http://schemas.microsoft.com/office/drawing/2014/main" id="{461CBFE0-2009-7F41-8ED1-C479C4E9B5ED}"/>
              </a:ext>
            </a:extLst>
          </p:cNvPr>
          <p:cNvSpPr>
            <a:spLocks noGrp="1"/>
          </p:cNvSpPr>
          <p:nvPr>
            <p:ph type="sldNum" sz="quarter" idx="4"/>
          </p:nvPr>
        </p:nvSpPr>
        <p:spPr>
          <a:xfrm>
            <a:off x="8640762" y="4972050"/>
            <a:ext cx="369965" cy="172800"/>
          </a:xfrm>
          <a:prstGeom prst="rect">
            <a:avLst/>
          </a:prstGeom>
        </p:spPr>
        <p:txBody>
          <a:bodyPr vert="horz" lIns="91440" tIns="45720" rIns="91440" bIns="45720" rtlCol="0" anchor="ctr"/>
          <a:lstStyle>
            <a:lvl1pPr algn="r">
              <a:defRPr sz="500" b="0" i="0">
                <a:solidFill>
                  <a:schemeClr val="tx2"/>
                </a:solidFill>
                <a:latin typeface="Nexa Book" panose="00000400000000000000" pitchFamily="50" charset="0"/>
              </a:defRPr>
            </a:lvl1pPr>
          </a:lstStyle>
          <a:p>
            <a:fld id="{7B1F438D-4EAF-094E-9162-80CF3EF77236}" type="slidenum">
              <a:rPr lang="en-US" smtClean="0"/>
              <a:pPr/>
              <a:t>‹#›</a:t>
            </a:fld>
            <a:endParaRPr lang="en-US"/>
          </a:p>
        </p:txBody>
      </p:sp>
      <p:sp>
        <p:nvSpPr>
          <p:cNvPr id="3" name="Footer Placeholder 4">
            <a:extLst>
              <a:ext uri="{FF2B5EF4-FFF2-40B4-BE49-F238E27FC236}">
                <a16:creationId xmlns:a16="http://schemas.microsoft.com/office/drawing/2014/main" id="{D67CBEFE-CC52-E74C-8EAF-B452F99D927B}"/>
              </a:ext>
            </a:extLst>
          </p:cNvPr>
          <p:cNvSpPr>
            <a:spLocks noGrp="1"/>
          </p:cNvSpPr>
          <p:nvPr>
            <p:ph type="ftr" sz="quarter" idx="3"/>
          </p:nvPr>
        </p:nvSpPr>
        <p:spPr>
          <a:xfrm>
            <a:off x="546969" y="4970700"/>
            <a:ext cx="6451742" cy="174151"/>
          </a:xfrm>
          <a:prstGeom prst="rect">
            <a:avLst/>
          </a:prstGeom>
        </p:spPr>
        <p:txBody>
          <a:bodyPr anchor="ctr"/>
          <a:lstStyle>
            <a:lvl1pPr algn="ctr">
              <a:defRPr sz="600" b="0" i="0">
                <a:solidFill>
                  <a:schemeClr val="bg2">
                    <a:lumMod val="50000"/>
                  </a:schemeClr>
                </a:solidFill>
                <a:latin typeface="+mn-lt"/>
              </a:defRPr>
            </a:lvl1pPr>
          </a:lstStyle>
          <a:p>
            <a:endParaRPr lang="en-US"/>
          </a:p>
        </p:txBody>
      </p:sp>
      <p:sp>
        <p:nvSpPr>
          <p:cNvPr id="39" name="Title Placeholder 38">
            <a:extLst>
              <a:ext uri="{FF2B5EF4-FFF2-40B4-BE49-F238E27FC236}">
                <a16:creationId xmlns:a16="http://schemas.microsoft.com/office/drawing/2014/main" id="{62502C3C-D856-2569-A701-52C028E78432}"/>
              </a:ext>
            </a:extLst>
          </p:cNvPr>
          <p:cNvSpPr>
            <a:spLocks noGrp="1"/>
          </p:cNvSpPr>
          <p:nvPr>
            <p:ph type="title"/>
          </p:nvPr>
        </p:nvSpPr>
        <p:spPr>
          <a:xfrm>
            <a:off x="504000" y="-1"/>
            <a:ext cx="8136000" cy="771525"/>
          </a:xfrm>
          <a:prstGeom prst="rect">
            <a:avLst/>
          </a:prstGeom>
        </p:spPr>
        <p:txBody>
          <a:bodyPr vert="horz" lIns="91440" tIns="45720" rIns="91440" bIns="45720" rtlCol="0" anchor="b">
            <a:normAutofit/>
          </a:bodyPr>
          <a:lstStyle/>
          <a:p>
            <a:pPr lvl="0"/>
            <a:r>
              <a:rPr lang="en-US"/>
              <a:t>Click to edit Master title style</a:t>
            </a:r>
            <a:endParaRPr lang="en-AE"/>
          </a:p>
        </p:txBody>
      </p:sp>
      <p:sp>
        <p:nvSpPr>
          <p:cNvPr id="40" name="Text Placeholder 39">
            <a:extLst>
              <a:ext uri="{FF2B5EF4-FFF2-40B4-BE49-F238E27FC236}">
                <a16:creationId xmlns:a16="http://schemas.microsoft.com/office/drawing/2014/main" id="{1EFF9AD8-7F69-80D9-8E27-0877BA8D2658}"/>
              </a:ext>
            </a:extLst>
          </p:cNvPr>
          <p:cNvSpPr>
            <a:spLocks noGrp="1"/>
          </p:cNvSpPr>
          <p:nvPr>
            <p:ph type="body" idx="1"/>
          </p:nvPr>
        </p:nvSpPr>
        <p:spPr>
          <a:xfrm>
            <a:off x="503238" y="1134000"/>
            <a:ext cx="8136762" cy="3600451"/>
          </a:xfrm>
          <a:prstGeom prst="rect">
            <a:avLst/>
          </a:prstGeom>
        </p:spPr>
        <p:txBody>
          <a:bodyPr vert="horz" lIns="91440" tIns="45720" rIns="91440" bIns="45720" rtlCol="0">
            <a:normAutofit/>
          </a:bodyPr>
          <a:lstStyle/>
          <a:p>
            <a:pPr lvl="0">
              <a:spcBef>
                <a:spcPts val="450"/>
              </a:spcBef>
            </a:pPr>
            <a:r>
              <a:rPr lang="en-US"/>
              <a:t>Click to edit Master text styles</a:t>
            </a:r>
          </a:p>
          <a:p>
            <a:pPr lvl="1">
              <a:spcBef>
                <a:spcPts val="450"/>
              </a:spcBef>
            </a:pPr>
            <a:r>
              <a:rPr lang="en-US"/>
              <a:t>Second level</a:t>
            </a:r>
          </a:p>
          <a:p>
            <a:pPr lvl="2">
              <a:spcBef>
                <a:spcPts val="450"/>
              </a:spcBef>
            </a:pPr>
            <a:r>
              <a:rPr lang="en-US"/>
              <a:t>Third level</a:t>
            </a:r>
          </a:p>
          <a:p>
            <a:pPr lvl="3">
              <a:spcBef>
                <a:spcPts val="450"/>
              </a:spcBef>
            </a:pPr>
            <a:r>
              <a:rPr lang="en-US"/>
              <a:t>Fourth level</a:t>
            </a:r>
          </a:p>
          <a:p>
            <a:pPr lvl="4">
              <a:spcBef>
                <a:spcPts val="450"/>
              </a:spcBef>
            </a:pPr>
            <a:r>
              <a:rPr lang="en-US"/>
              <a:t>Fifth level</a:t>
            </a:r>
            <a:endParaRPr lang="en-AE"/>
          </a:p>
        </p:txBody>
      </p:sp>
      <p:sp>
        <p:nvSpPr>
          <p:cNvPr id="9" name="Date Placeholder 7">
            <a:extLst>
              <a:ext uri="{FF2B5EF4-FFF2-40B4-BE49-F238E27FC236}">
                <a16:creationId xmlns:a16="http://schemas.microsoft.com/office/drawing/2014/main" id="{787F2399-B56C-ECB6-6EDC-68D5DAE6BB28}"/>
              </a:ext>
            </a:extLst>
          </p:cNvPr>
          <p:cNvSpPr>
            <a:spLocks noGrp="1"/>
          </p:cNvSpPr>
          <p:nvPr>
            <p:ph type="dt" sz="half" idx="2"/>
          </p:nvPr>
        </p:nvSpPr>
        <p:spPr>
          <a:xfrm>
            <a:off x="8107680" y="4972050"/>
            <a:ext cx="532319" cy="171450"/>
          </a:xfrm>
          <a:prstGeom prst="rect">
            <a:avLst/>
          </a:prstGeom>
        </p:spPr>
        <p:txBody>
          <a:bodyPr vert="horz" lIns="91440" tIns="45720" rIns="91440" bIns="45720" rtlCol="0" anchor="ctr"/>
          <a:lstStyle>
            <a:lvl1pPr algn="r">
              <a:defRPr sz="500" b="0" i="0">
                <a:solidFill>
                  <a:schemeClr val="bg2">
                    <a:lumMod val="50000"/>
                  </a:schemeClr>
                </a:solidFill>
                <a:latin typeface="Nexa Book" panose="00000400000000000000" pitchFamily="50" charset="0"/>
              </a:defRPr>
            </a:lvl1pPr>
          </a:lstStyle>
          <a:p>
            <a:fld id="{AE4C06A1-875F-4586-BE13-F337DE5DF152}" type="datetime1">
              <a:rPr lang="en-US" smtClean="0"/>
              <a:t>5/14/2025</a:t>
            </a:fld>
            <a:endParaRPr lang="en-US"/>
          </a:p>
        </p:txBody>
      </p:sp>
    </p:spTree>
    <p:extLst>
      <p:ext uri="{BB962C8B-B14F-4D97-AF65-F5344CB8AC3E}">
        <p14:creationId xmlns:p14="http://schemas.microsoft.com/office/powerpoint/2010/main" val="2397515005"/>
      </p:ext>
    </p:extLst>
  </p:cSld>
  <p:clrMap bg1="lt1" tx1="dk1" bg2="lt2" tx2="dk2" accent1="accent1" accent2="accent2" accent3="accent3" accent4="accent4" accent5="accent5" accent6="accent6" hlink="hlink" folHlink="folHlink"/>
  <p:sldLayoutIdLst>
    <p:sldLayoutId id="2147483844" r:id="rId1"/>
    <p:sldLayoutId id="2147483848" r:id="rId2"/>
    <p:sldLayoutId id="2147483849" r:id="rId3"/>
    <p:sldLayoutId id="2147483850" r:id="rId4"/>
    <p:sldLayoutId id="2147483851" r:id="rId5"/>
    <p:sldLayoutId id="2147483852" r:id="rId6"/>
    <p:sldLayoutId id="2147483853" r:id="rId7"/>
    <p:sldLayoutId id="2147483854" r:id="rId8"/>
    <p:sldLayoutId id="2147483855" r:id="rId9"/>
    <p:sldLayoutId id="2147483856" r:id="rId10"/>
    <p:sldLayoutId id="2147483857" r:id="rId11"/>
    <p:sldLayoutId id="2147483858" r:id="rId12"/>
    <p:sldLayoutId id="2147483859" r:id="rId13"/>
    <p:sldLayoutId id="2147483860" r:id="rId14"/>
    <p:sldLayoutId id="2147483861" r:id="rId15"/>
    <p:sldLayoutId id="2147483862" r:id="rId16"/>
    <p:sldLayoutId id="2147483863" r:id="rId17"/>
    <p:sldLayoutId id="2147483864" r:id="rId18"/>
    <p:sldLayoutId id="2147483865" r:id="rId19"/>
    <p:sldLayoutId id="2147483866" r:id="rId20"/>
    <p:sldLayoutId id="2147483867" r:id="rId21"/>
    <p:sldLayoutId id="2147483868" r:id="rId22"/>
    <p:sldLayoutId id="2147483903" r:id="rId23"/>
    <p:sldLayoutId id="2147483904" r:id="rId24"/>
  </p:sldLayoutIdLst>
  <p:hf hdr="0"/>
  <p:txStyles>
    <p:titleStyle>
      <a:lvl1pPr algn="l" defTabSz="685783" rtl="0" eaLnBrk="1" latinLnBrk="0" hangingPunct="1">
        <a:lnSpc>
          <a:spcPct val="90000"/>
        </a:lnSpc>
        <a:spcBef>
          <a:spcPct val="0"/>
        </a:spcBef>
        <a:buNone/>
        <a:defRPr lang="en-AE" sz="1600" b="0" i="0" kern="1200" smtClean="0">
          <a:solidFill>
            <a:srgbClr val="006D6F"/>
          </a:solidFill>
          <a:latin typeface="+mj-lt"/>
          <a:ea typeface="+mj-ea"/>
          <a:cs typeface="+mj-cs"/>
        </a:defRPr>
      </a:lvl1pPr>
    </p:titleStyle>
    <p:bodyStyle>
      <a:lvl1pPr marL="171446" indent="-171446" algn="l" defTabSz="685783" rtl="0" eaLnBrk="1" latinLnBrk="0" hangingPunct="1">
        <a:lnSpc>
          <a:spcPct val="90000"/>
        </a:lnSpc>
        <a:spcBef>
          <a:spcPts val="750"/>
        </a:spcBef>
        <a:buFont typeface="Arial" panose="020B0604020202020204" pitchFamily="34" charset="0"/>
        <a:buChar char="•"/>
        <a:defRPr lang="en-US" sz="1000" b="0" i="0" kern="1200" dirty="0" smtClean="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marL="514337" indent="-171446" algn="l" defTabSz="685783" rtl="0" eaLnBrk="1" latinLnBrk="0" hangingPunct="1">
        <a:lnSpc>
          <a:spcPct val="90000"/>
        </a:lnSpc>
        <a:spcBef>
          <a:spcPts val="375"/>
        </a:spcBef>
        <a:buFont typeface="Arial" panose="020B0604020202020204" pitchFamily="34" charset="0"/>
        <a:buChar char="•"/>
        <a:defRPr lang="en-US" sz="10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2pPr>
      <a:lvl3pPr marL="857228"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3pPr>
      <a:lvl4pPr marL="1200120"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4pPr>
      <a:lvl5pPr marL="1543012" indent="-171446" algn="l" defTabSz="685783" rtl="0" eaLnBrk="1" latinLnBrk="0" hangingPunct="1">
        <a:lnSpc>
          <a:spcPct val="90000"/>
        </a:lnSpc>
        <a:spcBef>
          <a:spcPts val="375"/>
        </a:spcBef>
        <a:buFont typeface="Arial" panose="020B0604020202020204" pitchFamily="34" charset="0"/>
        <a:buChar char="•"/>
        <a:defRPr lang="en-AE"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nl-BE"/>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1" pos="2880">
          <p15:clr>
            <a:srgbClr val="F26B43"/>
          </p15:clr>
        </p15:guide>
        <p15:guide id="12" orient="horz" pos="1620">
          <p15:clr>
            <a:srgbClr val="F26B43"/>
          </p15:clr>
        </p15:guide>
        <p15:guide id="13" pos="5443">
          <p15:clr>
            <a:srgbClr val="F26B43"/>
          </p15:clr>
        </p15:guide>
        <p15:guide id="14" pos="317">
          <p15:clr>
            <a:srgbClr val="F26B43"/>
          </p15:clr>
        </p15:guide>
        <p15:guide id="15" orient="horz" pos="2981">
          <p15:clr>
            <a:srgbClr val="F26B43"/>
          </p15:clr>
        </p15:guide>
        <p15:guide id="16" orient="horz" pos="713">
          <p15:clr>
            <a:srgbClr val="F26B43"/>
          </p15:clr>
        </p15:guide>
        <p15:guide id="17" orient="horz" pos="486">
          <p15:clr>
            <a:srgbClr val="F26B43"/>
          </p15:clr>
        </p15:guide>
        <p15:guide id="18" pos="4150">
          <p15:clr>
            <a:srgbClr val="F26B43"/>
          </p15:clr>
        </p15:guide>
        <p15:guide id="19" pos="1610">
          <p15:clr>
            <a:srgbClr val="F26B43"/>
          </p15:clr>
        </p15:guide>
        <p15:guide id="20" orient="horz" pos="1847">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28.xml"/><Relationship Id="rId5" Type="http://schemas.openxmlformats.org/officeDocument/2006/relationships/chart" Target="../charts/chart1.xml"/><Relationship Id="rId4" Type="http://schemas.openxmlformats.org/officeDocument/2006/relationships/image" Target="../media/image28.emf"/></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29.xml"/><Relationship Id="rId5" Type="http://schemas.openxmlformats.org/officeDocument/2006/relationships/chart" Target="../charts/chart2.xml"/><Relationship Id="rId4" Type="http://schemas.openxmlformats.org/officeDocument/2006/relationships/image" Target="../media/image28.emf"/></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30.xml"/><Relationship Id="rId5" Type="http://schemas.openxmlformats.org/officeDocument/2006/relationships/chart" Target="../charts/chart3.xml"/><Relationship Id="rId4" Type="http://schemas.openxmlformats.org/officeDocument/2006/relationships/image" Target="../media/image28.emf"/></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31.xml"/><Relationship Id="rId5" Type="http://schemas.openxmlformats.org/officeDocument/2006/relationships/chart" Target="../charts/chart4.xml"/><Relationship Id="rId4" Type="http://schemas.openxmlformats.org/officeDocument/2006/relationships/image" Target="../media/image28.emf"/></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32.xml"/><Relationship Id="rId4" Type="http://schemas.openxmlformats.org/officeDocument/2006/relationships/image" Target="../media/image28.emf"/></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tags" Target="../tags/tag33.xml"/><Relationship Id="rId6" Type="http://schemas.openxmlformats.org/officeDocument/2006/relationships/chart" Target="../charts/chart5.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34.xml"/><Relationship Id="rId5" Type="http://schemas.openxmlformats.org/officeDocument/2006/relationships/chart" Target="../charts/chart6.xml"/><Relationship Id="rId4" Type="http://schemas.openxmlformats.org/officeDocument/2006/relationships/image" Target="../media/image28.emf"/></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tags" Target="../tags/tag35.xml"/><Relationship Id="rId5" Type="http://schemas.openxmlformats.org/officeDocument/2006/relationships/image" Target="../media/image28.emf"/><Relationship Id="rId4" Type="http://schemas.openxmlformats.org/officeDocument/2006/relationships/oleObject" Target="../embeddings/oleObject28.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 name="think-cell data - do not delete" hidden="1">
            <a:extLst>
              <a:ext uri="{FF2B5EF4-FFF2-40B4-BE49-F238E27FC236}">
                <a16:creationId xmlns:a16="http://schemas.microsoft.com/office/drawing/2014/main" id="{8E1F0D97-AE43-5C1C-D725-CCAFC78F32B0}"/>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5" name="think-cell data - do not delete" hidden="1">
                        <a:extLst>
                          <a:ext uri="{FF2B5EF4-FFF2-40B4-BE49-F238E27FC236}">
                            <a16:creationId xmlns:a16="http://schemas.microsoft.com/office/drawing/2014/main" id="{8E1F0D97-AE43-5C1C-D725-CCAFC78F32B0}"/>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D0AC64FC-326E-A59B-A86B-2F2815ECE7CE}"/>
              </a:ext>
            </a:extLst>
          </p:cNvPr>
          <p:cNvSpPr>
            <a:spLocks noGrp="1"/>
          </p:cNvSpPr>
          <p:nvPr>
            <p:ph type="dt" sz="half" idx="14"/>
          </p:nvPr>
        </p:nvSpPr>
        <p:spPr>
          <a:xfrm>
            <a:off x="8082390" y="4972050"/>
            <a:ext cx="557609" cy="171450"/>
          </a:xfrm>
        </p:spPr>
        <p:txBody>
          <a:bodyPr/>
          <a:lstStyle/>
          <a:p>
            <a:pPr lvl="0"/>
            <a:fld id="{5D30810A-8818-4906-96FE-AE4519FE4987}" type="datetime1">
              <a:rPr lang="en-US" noProof="0" smtClean="0"/>
              <a:t>5/14/2025</a:t>
            </a:fld>
            <a:endParaRPr lang="en-US" noProof="0"/>
          </a:p>
        </p:txBody>
      </p:sp>
      <p:sp>
        <p:nvSpPr>
          <p:cNvPr id="21" name="Footer Placeholder 20">
            <a:extLst>
              <a:ext uri="{FF2B5EF4-FFF2-40B4-BE49-F238E27FC236}">
                <a16:creationId xmlns:a16="http://schemas.microsoft.com/office/drawing/2014/main" id="{283CF44C-2B38-9B8F-E256-7D9CDD7B86DD}"/>
              </a:ext>
            </a:extLst>
          </p:cNvPr>
          <p:cNvSpPr>
            <a:spLocks noGrp="1"/>
          </p:cNvSpPr>
          <p:nvPr>
            <p:ph type="ftr" sz="quarter" idx="15"/>
          </p:nvPr>
        </p:nvSpPr>
        <p:spPr>
          <a:xfrm>
            <a:off x="546969" y="4970700"/>
            <a:ext cx="6451742" cy="174151"/>
          </a:xfrm>
        </p:spPr>
        <p:txBody>
          <a:bodyPr/>
          <a:lstStyle/>
          <a:p>
            <a:pPr lvl="0"/>
            <a:endParaRPr lang="en-US" noProof="0"/>
          </a:p>
        </p:txBody>
      </p:sp>
      <p:sp>
        <p:nvSpPr>
          <p:cNvPr id="12" name="SRC">
            <a:extLst>
              <a:ext uri="{FF2B5EF4-FFF2-40B4-BE49-F238E27FC236}">
                <a16:creationId xmlns:a16="http://schemas.microsoft.com/office/drawing/2014/main" id="{9E53EF52-1BF6-42FB-ACD5-97FEF372BDB4}"/>
              </a:ext>
            </a:extLst>
          </p:cNvPr>
          <p:cNvSpPr>
            <a:spLocks noGrp="1"/>
          </p:cNvSpPr>
          <p:nvPr>
            <p:ph type="body" sz="quarter" idx="17"/>
          </p:nvPr>
        </p:nvSpPr>
        <p:spPr>
          <a:xfrm>
            <a:off x="0" y="4734106"/>
            <a:ext cx="4572000" cy="222878"/>
          </a:xfrm>
        </p:spPr>
        <p:txBody>
          <a:bodyPr/>
          <a:lstStyle/>
          <a:p>
            <a:r>
              <a:rPr lang="en-US"/>
              <a:t>Data Source | Nielsen | Ending Mar 2022</a:t>
            </a:r>
          </a:p>
        </p:txBody>
      </p:sp>
      <p:sp>
        <p:nvSpPr>
          <p:cNvPr id="11" name="MT">
            <a:extLst>
              <a:ext uri="{FF2B5EF4-FFF2-40B4-BE49-F238E27FC236}">
                <a16:creationId xmlns:a16="http://schemas.microsoft.com/office/drawing/2014/main" id="{7347C6A6-55E4-45D1-9502-68E66E5F7EC8}"/>
              </a:ext>
            </a:extLst>
          </p:cNvPr>
          <p:cNvSpPr>
            <a:spLocks noGrp="1"/>
          </p:cNvSpPr>
          <p:nvPr>
            <p:ph type="body" sz="quarter" idx="18"/>
          </p:nvPr>
        </p:nvSpPr>
        <p:spPr>
          <a:xfrm>
            <a:off x="503238" y="774000"/>
            <a:ext cx="8136762" cy="360000"/>
          </a:xfrm>
        </p:spPr>
        <p:txBody>
          <a:bodyPr/>
          <a:lstStyle/>
          <a:p>
            <a:r>
              <a:rPr lang="en-US"/>
              <a:t>SKU Share vs. Value Share | Category | National | P12M</a:t>
            </a:r>
          </a:p>
        </p:txBody>
      </p:sp>
      <p:sp>
        <p:nvSpPr>
          <p:cNvPr id="2" name="Title 1">
            <a:extLst>
              <a:ext uri="{FF2B5EF4-FFF2-40B4-BE49-F238E27FC236}">
                <a16:creationId xmlns:a16="http://schemas.microsoft.com/office/drawing/2014/main" id="{4D97CFDC-4C4F-4728-BA9F-AD270C1DCD6A}"/>
              </a:ext>
            </a:extLst>
          </p:cNvPr>
          <p:cNvSpPr>
            <a:spLocks noGrp="1"/>
          </p:cNvSpPr>
          <p:nvPr>
            <p:ph type="title"/>
          </p:nvPr>
        </p:nvSpPr>
        <p:spPr>
          <a:xfrm>
            <a:off x="504000" y="-1"/>
            <a:ext cx="8136000" cy="771525"/>
          </a:xfrm>
        </p:spPr>
        <p:txBody>
          <a:bodyPr vert="horz"/>
          <a:lstStyle/>
          <a:p>
            <a:r>
              <a:rPr lang="en-GB" dirty="0">
                <a:highlight>
                  <a:srgbClr val="FFFF00"/>
                </a:highlight>
              </a:rPr>
              <a:t>SKU Share By Brand </a:t>
            </a:r>
            <a:r>
              <a:rPr lang="en-GB" dirty="0">
                <a:solidFill>
                  <a:schemeClr val="bg2">
                    <a:lumMod val="90000"/>
                  </a:schemeClr>
                </a:solidFill>
                <a:highlight>
                  <a:srgbClr val="FFFF00"/>
                </a:highlight>
              </a:rPr>
              <a:t>(Replace With SO WHAT)</a:t>
            </a:r>
            <a:endParaRPr lang="en-US" dirty="0">
              <a:highlight>
                <a:srgbClr val="FFFF00"/>
              </a:highlight>
            </a:endParaRPr>
          </a:p>
        </p:txBody>
      </p:sp>
      <p:graphicFrame>
        <p:nvGraphicFramePr>
          <p:cNvPr id="16" name="C1">
            <a:extLst>
              <a:ext uri="{FF2B5EF4-FFF2-40B4-BE49-F238E27FC236}">
                <a16:creationId xmlns:a16="http://schemas.microsoft.com/office/drawing/2014/main" id="{B4D280C7-B810-4644-9CFE-BA29A5FFC003}"/>
              </a:ext>
            </a:extLst>
          </p:cNvPr>
          <p:cNvGraphicFramePr/>
          <p:nvPr>
            <p:extLst>
              <p:ext uri="{D42A27DB-BD31-4B8C-83A1-F6EECF244321}">
                <p14:modId xmlns:p14="http://schemas.microsoft.com/office/powerpoint/2010/main" val="3985211498"/>
              </p:ext>
            </p:extLst>
          </p:nvPr>
        </p:nvGraphicFramePr>
        <p:xfrm>
          <a:off x="546969" y="1131888"/>
          <a:ext cx="8100000" cy="3599659"/>
        </p:xfrm>
        <a:graphic>
          <a:graphicData uri="http://schemas.openxmlformats.org/drawingml/2006/chart">
            <c:chart xmlns:c="http://schemas.openxmlformats.org/drawingml/2006/chart" xmlns:r="http://schemas.openxmlformats.org/officeDocument/2006/relationships" r:id="rId5"/>
          </a:graphicData>
        </a:graphic>
      </p:graphicFrame>
      <p:sp>
        <p:nvSpPr>
          <p:cNvPr id="3" name="Slide Number Placeholder 2">
            <a:extLst>
              <a:ext uri="{FF2B5EF4-FFF2-40B4-BE49-F238E27FC236}">
                <a16:creationId xmlns:a16="http://schemas.microsoft.com/office/drawing/2014/main" id="{DF98670F-DC4F-A798-115E-604387E61F43}"/>
              </a:ext>
            </a:extLst>
          </p:cNvPr>
          <p:cNvSpPr>
            <a:spLocks noGrp="1"/>
          </p:cNvSpPr>
          <p:nvPr>
            <p:ph type="sldNum" sz="quarter" idx="16"/>
          </p:nvPr>
        </p:nvSpPr>
        <p:spPr/>
        <p:txBody>
          <a:bodyPr/>
          <a:lstStyle/>
          <a:p>
            <a:fld id="{7B1F438D-4EAF-094E-9162-80CF3EF77236}" type="slidenum">
              <a:rPr lang="en-US" smtClean="0"/>
              <a:pPr/>
              <a:t>1</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9" name="think-cell data - do not delete" hidden="1">
            <a:extLst>
              <a:ext uri="{FF2B5EF4-FFF2-40B4-BE49-F238E27FC236}">
                <a16:creationId xmlns:a16="http://schemas.microsoft.com/office/drawing/2014/main" id="{5750A3F2-D137-7665-F2F6-F2CB4DCD225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9" name="think-cell data - do not delete" hidden="1">
                        <a:extLst>
                          <a:ext uri="{FF2B5EF4-FFF2-40B4-BE49-F238E27FC236}">
                            <a16:creationId xmlns:a16="http://schemas.microsoft.com/office/drawing/2014/main" id="{5750A3F2-D137-7665-F2F6-F2CB4DCD225D}"/>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24" name="Date Placeholder 23">
            <a:extLst>
              <a:ext uri="{FF2B5EF4-FFF2-40B4-BE49-F238E27FC236}">
                <a16:creationId xmlns:a16="http://schemas.microsoft.com/office/drawing/2014/main" id="{2DB51C53-A403-8C4E-2702-CDBCB4CB7960}"/>
              </a:ext>
            </a:extLst>
          </p:cNvPr>
          <p:cNvSpPr>
            <a:spLocks noGrp="1"/>
          </p:cNvSpPr>
          <p:nvPr>
            <p:ph type="dt" sz="half" idx="14"/>
          </p:nvPr>
        </p:nvSpPr>
        <p:spPr>
          <a:xfrm>
            <a:off x="8082390" y="4972050"/>
            <a:ext cx="557609" cy="171450"/>
          </a:xfrm>
        </p:spPr>
        <p:txBody>
          <a:bodyPr/>
          <a:lstStyle/>
          <a:p>
            <a:pPr lvl="0"/>
            <a:fld id="{AD35CDD8-99F1-4CE5-9168-9A47BF036AAB}" type="datetime1">
              <a:rPr lang="en-US" noProof="0" smtClean="0"/>
              <a:t>5/14/2025</a:t>
            </a:fld>
            <a:endParaRPr lang="en-US" noProof="0"/>
          </a:p>
        </p:txBody>
      </p:sp>
      <p:sp>
        <p:nvSpPr>
          <p:cNvPr id="26" name="Footer Placeholder 25">
            <a:extLst>
              <a:ext uri="{FF2B5EF4-FFF2-40B4-BE49-F238E27FC236}">
                <a16:creationId xmlns:a16="http://schemas.microsoft.com/office/drawing/2014/main" id="{5233A02C-9E50-FD93-7E22-E96A4B244B43}"/>
              </a:ext>
            </a:extLst>
          </p:cNvPr>
          <p:cNvSpPr>
            <a:spLocks noGrp="1"/>
          </p:cNvSpPr>
          <p:nvPr>
            <p:ph type="ftr" sz="quarter" idx="15"/>
          </p:nvPr>
        </p:nvSpPr>
        <p:spPr>
          <a:xfrm>
            <a:off x="546969" y="4970700"/>
            <a:ext cx="6451742" cy="174151"/>
          </a:xfrm>
        </p:spPr>
        <p:txBody>
          <a:bodyPr/>
          <a:lstStyle/>
          <a:p>
            <a:pPr lvl="0"/>
            <a:endParaRPr lang="en-US" noProof="0"/>
          </a:p>
        </p:txBody>
      </p:sp>
      <p:sp>
        <p:nvSpPr>
          <p:cNvPr id="5" name="SRC"/>
          <p:cNvSpPr>
            <a:spLocks noGrp="1"/>
          </p:cNvSpPr>
          <p:nvPr>
            <p:ph type="body" sz="quarter" idx="17"/>
          </p:nvPr>
        </p:nvSpPr>
        <p:spPr>
          <a:xfrm>
            <a:off x="0" y="4734106"/>
            <a:ext cx="4572000" cy="222878"/>
          </a:xfrm>
        </p:spPr>
        <p:txBody>
          <a:bodyPr/>
          <a:lstStyle/>
          <a:p>
            <a:r>
              <a:rPr lang="en-US"/>
              <a:t>Data Source | IRI | Ending Sep 2021</a:t>
            </a:r>
          </a:p>
        </p:txBody>
      </p:sp>
      <p:sp>
        <p:nvSpPr>
          <p:cNvPr id="10" name="MT">
            <a:extLst>
              <a:ext uri="{FF2B5EF4-FFF2-40B4-BE49-F238E27FC236}">
                <a16:creationId xmlns:a16="http://schemas.microsoft.com/office/drawing/2014/main" id="{81682BFA-A8E3-8844-8D4F-0C5861C471A5}"/>
              </a:ext>
            </a:extLst>
          </p:cNvPr>
          <p:cNvSpPr>
            <a:spLocks noGrp="1"/>
          </p:cNvSpPr>
          <p:nvPr>
            <p:ph type="body" sz="quarter" idx="18"/>
          </p:nvPr>
        </p:nvSpPr>
        <p:spPr>
          <a:xfrm>
            <a:off x="503238" y="774000"/>
            <a:ext cx="8136762" cy="360000"/>
          </a:xfrm>
        </p:spPr>
        <p:txBody>
          <a:bodyPr>
            <a:normAutofit/>
          </a:bodyPr>
          <a:lstStyle/>
          <a:p>
            <a:r>
              <a:rPr lang="en-US"/>
              <a:t>Cumulative Product Share | Category | National | P12M</a:t>
            </a:r>
          </a:p>
        </p:txBody>
      </p:sp>
      <p:sp>
        <p:nvSpPr>
          <p:cNvPr id="8" name="Title 7">
            <a:extLst>
              <a:ext uri="{FF2B5EF4-FFF2-40B4-BE49-F238E27FC236}">
                <a16:creationId xmlns:a16="http://schemas.microsoft.com/office/drawing/2014/main" id="{A329734D-7795-4156-89CF-609789DF734B}"/>
              </a:ext>
            </a:extLst>
          </p:cNvPr>
          <p:cNvSpPr>
            <a:spLocks noGrp="1"/>
          </p:cNvSpPr>
          <p:nvPr>
            <p:ph type="title"/>
          </p:nvPr>
        </p:nvSpPr>
        <p:spPr>
          <a:xfrm>
            <a:off x="504000" y="-1"/>
            <a:ext cx="8136000" cy="771525"/>
          </a:xfrm>
        </p:spPr>
        <p:txBody>
          <a:bodyPr vert="horz"/>
          <a:lstStyle/>
          <a:p>
            <a:r>
              <a:rPr lang="en-GB" dirty="0">
                <a:highlight>
                  <a:srgbClr val="FFFF00"/>
                </a:highlight>
              </a:rPr>
              <a:t>Cumulative Product Share </a:t>
            </a:r>
            <a:r>
              <a:rPr lang="en-GB" dirty="0">
                <a:solidFill>
                  <a:schemeClr val="bg2">
                    <a:lumMod val="90000"/>
                  </a:schemeClr>
                </a:solidFill>
                <a:highlight>
                  <a:srgbClr val="FFFF00"/>
                </a:highlight>
              </a:rPr>
              <a:t>(Replace With SO WHAT)</a:t>
            </a:r>
            <a:endParaRPr lang="en-US" dirty="0">
              <a:highlight>
                <a:srgbClr val="FFFF00"/>
              </a:highlight>
            </a:endParaRPr>
          </a:p>
        </p:txBody>
      </p:sp>
      <p:graphicFrame>
        <p:nvGraphicFramePr>
          <p:cNvPr id="13" name="C1">
            <a:extLst>
              <a:ext uri="{FF2B5EF4-FFF2-40B4-BE49-F238E27FC236}">
                <a16:creationId xmlns:a16="http://schemas.microsoft.com/office/drawing/2014/main" id="{0FD720B3-3C7D-426F-B391-AFCECEB9BE0C}"/>
              </a:ext>
            </a:extLst>
          </p:cNvPr>
          <p:cNvGraphicFramePr/>
          <p:nvPr>
            <p:extLst>
              <p:ext uri="{D42A27DB-BD31-4B8C-83A1-F6EECF244321}">
                <p14:modId xmlns:p14="http://schemas.microsoft.com/office/powerpoint/2010/main" val="835552067"/>
              </p:ext>
            </p:extLst>
          </p:nvPr>
        </p:nvGraphicFramePr>
        <p:xfrm>
          <a:off x="546968" y="1131888"/>
          <a:ext cx="8080563"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6" name="Rectangle 5">
            <a:extLst>
              <a:ext uri="{FF2B5EF4-FFF2-40B4-BE49-F238E27FC236}">
                <a16:creationId xmlns:a16="http://schemas.microsoft.com/office/drawing/2014/main" id="{C04C493D-AAC4-445B-83B4-E8C099AB6FEB}"/>
              </a:ext>
            </a:extLst>
          </p:cNvPr>
          <p:cNvSpPr/>
          <p:nvPr/>
        </p:nvSpPr>
        <p:spPr>
          <a:xfrm>
            <a:off x="498240" y="810002"/>
            <a:ext cx="8341279" cy="23853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685766" rtl="0" eaLnBrk="1" fontAlgn="auto" latinLnBrk="0" hangingPunct="1">
              <a:lnSpc>
                <a:spcPct val="100000"/>
              </a:lnSpc>
              <a:spcBef>
                <a:spcPts val="0"/>
              </a:spcBef>
              <a:spcAft>
                <a:spcPts val="0"/>
              </a:spcAft>
              <a:buClrTx/>
              <a:buSzTx/>
              <a:buFontTx/>
              <a:buNone/>
              <a:tabLst/>
              <a:defRPr/>
            </a:pPr>
            <a:endParaRPr kumimoji="0" lang="en-GB" sz="750" b="1" i="0" u="none" strike="noStrike" kern="1200" cap="none" spc="0" normalizeH="0" baseline="0" noProof="0">
              <a:ln>
                <a:noFill/>
              </a:ln>
              <a:solidFill>
                <a:srgbClr val="006C6D"/>
              </a:solidFill>
              <a:effectLst/>
              <a:uLnTx/>
              <a:uFillTx/>
              <a:latin typeface="Nexa"/>
              <a:ea typeface="+mn-ea"/>
              <a:cs typeface="+mn-cs"/>
            </a:endParaRPr>
          </a:p>
        </p:txBody>
      </p:sp>
      <p:cxnSp>
        <p:nvCxnSpPr>
          <p:cNvPr id="11" name="Straight Connector 10">
            <a:extLst>
              <a:ext uri="{FF2B5EF4-FFF2-40B4-BE49-F238E27FC236}">
                <a16:creationId xmlns:a16="http://schemas.microsoft.com/office/drawing/2014/main" id="{DBF83DC0-46B1-4D26-B902-D16EEE26166F}"/>
              </a:ext>
            </a:extLst>
          </p:cNvPr>
          <p:cNvCxnSpPr>
            <a:cxnSpLocks/>
          </p:cNvCxnSpPr>
          <p:nvPr/>
        </p:nvCxnSpPr>
        <p:spPr>
          <a:xfrm>
            <a:off x="969060" y="3806842"/>
            <a:ext cx="448510"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0520EAD-4A42-4BAE-B721-5A09109FFED6}"/>
              </a:ext>
            </a:extLst>
          </p:cNvPr>
          <p:cNvCxnSpPr>
            <a:cxnSpLocks/>
          </p:cNvCxnSpPr>
          <p:nvPr/>
        </p:nvCxnSpPr>
        <p:spPr>
          <a:xfrm>
            <a:off x="971382" y="2836033"/>
            <a:ext cx="1106165"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606A759C-5374-473B-90EB-032523824D34}"/>
              </a:ext>
            </a:extLst>
          </p:cNvPr>
          <p:cNvCxnSpPr>
            <a:cxnSpLocks/>
          </p:cNvCxnSpPr>
          <p:nvPr/>
        </p:nvCxnSpPr>
        <p:spPr>
          <a:xfrm>
            <a:off x="935723" y="1870900"/>
            <a:ext cx="2833896"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
        <p:nvSpPr>
          <p:cNvPr id="15" name="TB3">
            <a:extLst>
              <a:ext uri="{FF2B5EF4-FFF2-40B4-BE49-F238E27FC236}">
                <a16:creationId xmlns:a16="http://schemas.microsoft.com/office/drawing/2014/main" id="{E3032301-4913-41DA-A7A5-CFC4F0F48F08}"/>
              </a:ext>
            </a:extLst>
          </p:cNvPr>
          <p:cNvSpPr/>
          <p:nvPr/>
        </p:nvSpPr>
        <p:spPr>
          <a:xfrm>
            <a:off x="943001" y="1669871"/>
            <a:ext cx="1350000" cy="170932"/>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766" rtl="0" eaLnBrk="1" fontAlgn="auto" latinLnBrk="0" hangingPunct="1">
              <a:lnSpc>
                <a:spcPct val="100000"/>
              </a:lnSpc>
              <a:spcBef>
                <a:spcPts val="0"/>
              </a:spcBef>
              <a:spcAft>
                <a:spcPts val="0"/>
              </a:spcAft>
              <a:buClrTx/>
              <a:buSzTx/>
              <a:buFontTx/>
              <a:buNone/>
              <a:tabLst/>
              <a:defRPr/>
            </a:pPr>
            <a:r>
              <a:rPr kumimoji="0" lang="en-US" sz="675"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#Skus to reach 80% is 117</a:t>
            </a:r>
            <a:endParaRPr kumimoji="0" lang="en-GB" sz="60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16" name="TB2">
            <a:extLst>
              <a:ext uri="{FF2B5EF4-FFF2-40B4-BE49-F238E27FC236}">
                <a16:creationId xmlns:a16="http://schemas.microsoft.com/office/drawing/2014/main" id="{CBA0AB52-98F1-484F-9680-87CEC8811835}"/>
              </a:ext>
            </a:extLst>
          </p:cNvPr>
          <p:cNvSpPr/>
          <p:nvPr/>
        </p:nvSpPr>
        <p:spPr>
          <a:xfrm>
            <a:off x="971378" y="2614844"/>
            <a:ext cx="1350000" cy="167490"/>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766" rtl="0" eaLnBrk="1" fontAlgn="auto" latinLnBrk="0" hangingPunct="1">
              <a:lnSpc>
                <a:spcPct val="100000"/>
              </a:lnSpc>
              <a:spcBef>
                <a:spcPts val="0"/>
              </a:spcBef>
              <a:spcAft>
                <a:spcPts val="0"/>
              </a:spcAft>
              <a:buClrTx/>
              <a:buSzTx/>
              <a:buFontTx/>
              <a:buNone/>
              <a:tabLst/>
              <a:defRPr/>
            </a:pPr>
            <a:r>
              <a:rPr kumimoji="0" lang="en-US" sz="675"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#Skus to reach 50% is 59</a:t>
            </a:r>
            <a:endParaRPr kumimoji="0" lang="en-GB" sz="60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18" name="TB1">
            <a:extLst>
              <a:ext uri="{FF2B5EF4-FFF2-40B4-BE49-F238E27FC236}">
                <a16:creationId xmlns:a16="http://schemas.microsoft.com/office/drawing/2014/main" id="{A061223F-7239-4622-BD7E-9989EC767C1E}"/>
              </a:ext>
            </a:extLst>
          </p:cNvPr>
          <p:cNvSpPr/>
          <p:nvPr/>
        </p:nvSpPr>
        <p:spPr>
          <a:xfrm>
            <a:off x="975301" y="3609154"/>
            <a:ext cx="1350000" cy="167490"/>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766" rtl="0" eaLnBrk="1" fontAlgn="auto" latinLnBrk="0" hangingPunct="1">
              <a:lnSpc>
                <a:spcPct val="100000"/>
              </a:lnSpc>
              <a:spcBef>
                <a:spcPts val="0"/>
              </a:spcBef>
              <a:spcAft>
                <a:spcPts val="0"/>
              </a:spcAft>
              <a:buClrTx/>
              <a:buSzTx/>
              <a:buFontTx/>
              <a:buNone/>
              <a:tabLst/>
              <a:defRPr/>
            </a:pPr>
            <a:r>
              <a:rPr kumimoji="0" lang="en-US" sz="675" b="0" i="0" u="none" strike="noStrike" kern="1200" cap="none" spc="0" normalizeH="0" baseline="0" noProof="0">
                <a:ln>
                  <a:noFill/>
                </a:ln>
                <a:solidFill>
                  <a:srgbClr val="575555"/>
                </a:solidFill>
                <a:effectLst/>
                <a:uLnTx/>
                <a:uFillTx/>
                <a:latin typeface="Nexa Book" panose="00000400000000000000" pitchFamily="50" charset="0"/>
                <a:ea typeface="Open Sans" panose="020B0606030504020204" pitchFamily="34" charset="0"/>
                <a:cs typeface="Open Sans" panose="020B0606030504020204" pitchFamily="34" charset="0"/>
              </a:rPr>
              <a:t>#Skus to reach 20% is 22</a:t>
            </a:r>
          </a:p>
        </p:txBody>
      </p:sp>
      <p:sp>
        <p:nvSpPr>
          <p:cNvPr id="2" name="Slide Number Placeholder 1">
            <a:extLst>
              <a:ext uri="{FF2B5EF4-FFF2-40B4-BE49-F238E27FC236}">
                <a16:creationId xmlns:a16="http://schemas.microsoft.com/office/drawing/2014/main" id="{009EE0F0-0696-6D95-7925-801FC97B3848}"/>
              </a:ext>
            </a:extLst>
          </p:cNvPr>
          <p:cNvSpPr>
            <a:spLocks noGrp="1"/>
          </p:cNvSpPr>
          <p:nvPr>
            <p:ph type="sldNum" sz="quarter" idx="16"/>
          </p:nvPr>
        </p:nvSpPr>
        <p:spPr/>
        <p:txBody>
          <a:bodyPr/>
          <a:lstStyle/>
          <a:p>
            <a:fld id="{7B1F438D-4EAF-094E-9162-80CF3EF77236}" type="slidenum">
              <a:rPr lang="en-US" smtClean="0"/>
              <a:pPr/>
              <a:t>2</a:t>
            </a:fld>
            <a:endParaRPr lang="en-US"/>
          </a:p>
        </p:txBody>
      </p:sp>
    </p:spTree>
    <p:extLst>
      <p:ext uri="{BB962C8B-B14F-4D97-AF65-F5344CB8AC3E}">
        <p14:creationId xmlns:p14="http://schemas.microsoft.com/office/powerpoint/2010/main" val="20000035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think-cell data - do not delete" hidden="1">
            <a:extLst>
              <a:ext uri="{FF2B5EF4-FFF2-40B4-BE49-F238E27FC236}">
                <a16:creationId xmlns:a16="http://schemas.microsoft.com/office/drawing/2014/main" id="{5D6D61B7-2EC8-6CDD-D2CB-013DBDE9DC90}"/>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8" name="think-cell data - do not delete" hidden="1">
                        <a:extLst>
                          <a:ext uri="{FF2B5EF4-FFF2-40B4-BE49-F238E27FC236}">
                            <a16:creationId xmlns:a16="http://schemas.microsoft.com/office/drawing/2014/main" id="{5D6D61B7-2EC8-6CDD-D2CB-013DBDE9DC90}"/>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11" name="Date Placeholder 10">
            <a:extLst>
              <a:ext uri="{FF2B5EF4-FFF2-40B4-BE49-F238E27FC236}">
                <a16:creationId xmlns:a16="http://schemas.microsoft.com/office/drawing/2014/main" id="{790767E2-C830-5A8B-56D8-FD04FE476417}"/>
              </a:ext>
            </a:extLst>
          </p:cNvPr>
          <p:cNvSpPr>
            <a:spLocks noGrp="1"/>
          </p:cNvSpPr>
          <p:nvPr>
            <p:ph type="dt" sz="half" idx="14"/>
          </p:nvPr>
        </p:nvSpPr>
        <p:spPr>
          <a:xfrm>
            <a:off x="8082390" y="4972050"/>
            <a:ext cx="557609" cy="171450"/>
          </a:xfrm>
        </p:spPr>
        <p:txBody>
          <a:bodyPr/>
          <a:lstStyle/>
          <a:p>
            <a:pPr lvl="0"/>
            <a:fld id="{E8894C2E-3B7B-4D85-92BD-2477422B964B}" type="datetime1">
              <a:rPr lang="en-US" noProof="0" smtClean="0"/>
              <a:t>5/14/2025</a:t>
            </a:fld>
            <a:endParaRPr lang="en-US" noProof="0"/>
          </a:p>
        </p:txBody>
      </p:sp>
      <p:sp>
        <p:nvSpPr>
          <p:cNvPr id="14" name="Footer Placeholder 13">
            <a:extLst>
              <a:ext uri="{FF2B5EF4-FFF2-40B4-BE49-F238E27FC236}">
                <a16:creationId xmlns:a16="http://schemas.microsoft.com/office/drawing/2014/main" id="{0CA5309B-8FF4-FDE2-6684-F59BDD24CFB2}"/>
              </a:ext>
            </a:extLst>
          </p:cNvPr>
          <p:cNvSpPr>
            <a:spLocks noGrp="1"/>
          </p:cNvSpPr>
          <p:nvPr>
            <p:ph type="ftr" sz="quarter" idx="15"/>
          </p:nvPr>
        </p:nvSpPr>
        <p:spPr>
          <a:xfrm>
            <a:off x="546969" y="4970700"/>
            <a:ext cx="6451742" cy="174151"/>
          </a:xfrm>
        </p:spPr>
        <p:txBody>
          <a:bodyPr/>
          <a:lstStyle/>
          <a:p>
            <a:pPr lvl="0"/>
            <a:endParaRPr lang="en-US" noProof="0"/>
          </a:p>
        </p:txBody>
      </p:sp>
      <p:sp>
        <p:nvSpPr>
          <p:cNvPr id="5" name="SRC"/>
          <p:cNvSpPr>
            <a:spLocks noGrp="1"/>
          </p:cNvSpPr>
          <p:nvPr>
            <p:ph type="body" sz="quarter" idx="17"/>
          </p:nvPr>
        </p:nvSpPr>
        <p:spPr>
          <a:xfrm>
            <a:off x="0" y="4734106"/>
            <a:ext cx="4572000" cy="222878"/>
          </a:xfrm>
        </p:spPr>
        <p:txBody>
          <a:bodyPr/>
          <a:lstStyle/>
          <a:p>
            <a:r>
              <a:rPr lang="en-US"/>
              <a:t>Data Source | IRI | Ending Sep 2021</a:t>
            </a:r>
          </a:p>
        </p:txBody>
      </p:sp>
      <p:sp>
        <p:nvSpPr>
          <p:cNvPr id="10" name="MT">
            <a:extLst>
              <a:ext uri="{FF2B5EF4-FFF2-40B4-BE49-F238E27FC236}">
                <a16:creationId xmlns:a16="http://schemas.microsoft.com/office/drawing/2014/main" id="{81682BFA-A8E3-8844-8D4F-0C5861C471A5}"/>
              </a:ext>
            </a:extLst>
          </p:cNvPr>
          <p:cNvSpPr>
            <a:spLocks noGrp="1"/>
          </p:cNvSpPr>
          <p:nvPr>
            <p:ph type="body" sz="quarter" idx="18"/>
          </p:nvPr>
        </p:nvSpPr>
        <p:spPr>
          <a:xfrm>
            <a:off x="503238" y="774000"/>
            <a:ext cx="8136762" cy="360000"/>
          </a:xfrm>
        </p:spPr>
        <p:txBody>
          <a:bodyPr/>
          <a:lstStyle/>
          <a:p>
            <a:r>
              <a:rPr lang="en-US"/>
              <a:t>Top 50% cumulative share | Category | National | P12M</a:t>
            </a:r>
          </a:p>
        </p:txBody>
      </p:sp>
      <p:sp>
        <p:nvSpPr>
          <p:cNvPr id="8" name="Title 7">
            <a:extLst>
              <a:ext uri="{FF2B5EF4-FFF2-40B4-BE49-F238E27FC236}">
                <a16:creationId xmlns:a16="http://schemas.microsoft.com/office/drawing/2014/main" id="{A329734D-7795-4156-89CF-609789DF734B}"/>
              </a:ext>
            </a:extLst>
          </p:cNvPr>
          <p:cNvSpPr>
            <a:spLocks noGrp="1"/>
          </p:cNvSpPr>
          <p:nvPr>
            <p:ph type="title"/>
          </p:nvPr>
        </p:nvSpPr>
        <p:spPr>
          <a:xfrm>
            <a:off x="504000" y="-1"/>
            <a:ext cx="8136000" cy="771525"/>
          </a:xfrm>
        </p:spPr>
        <p:txBody>
          <a:bodyPr vert="horz"/>
          <a:lstStyle/>
          <a:p>
            <a:r>
              <a:rPr lang="en-US" dirty="0">
                <a:highlight>
                  <a:srgbClr val="FFFF00"/>
                </a:highlight>
              </a:rPr>
              <a:t>Top 50% cumulative share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13" name="C1">
            <a:extLst>
              <a:ext uri="{FF2B5EF4-FFF2-40B4-BE49-F238E27FC236}">
                <a16:creationId xmlns:a16="http://schemas.microsoft.com/office/drawing/2014/main" id="{0FD720B3-3C7D-426F-B391-AFCECEB9BE0C}"/>
              </a:ext>
            </a:extLst>
          </p:cNvPr>
          <p:cNvGraphicFramePr/>
          <p:nvPr>
            <p:extLst>
              <p:ext uri="{D42A27DB-BD31-4B8C-83A1-F6EECF244321}">
                <p14:modId xmlns:p14="http://schemas.microsoft.com/office/powerpoint/2010/main" val="3993441070"/>
              </p:ext>
            </p:extLst>
          </p:nvPr>
        </p:nvGraphicFramePr>
        <p:xfrm>
          <a:off x="540000" y="1131889"/>
          <a:ext cx="8087532" cy="3600868"/>
        </p:xfrm>
        <a:graphic>
          <a:graphicData uri="http://schemas.openxmlformats.org/drawingml/2006/chart">
            <c:chart xmlns:c="http://schemas.openxmlformats.org/drawingml/2006/chart" xmlns:r="http://schemas.openxmlformats.org/officeDocument/2006/relationships" r:id="rId5"/>
          </a:graphicData>
        </a:graphic>
      </p:graphicFrame>
      <p:sp>
        <p:nvSpPr>
          <p:cNvPr id="6" name="Rectangle 5">
            <a:extLst>
              <a:ext uri="{FF2B5EF4-FFF2-40B4-BE49-F238E27FC236}">
                <a16:creationId xmlns:a16="http://schemas.microsoft.com/office/drawing/2014/main" id="{C04C493D-AAC4-445B-83B4-E8C099AB6FEB}"/>
              </a:ext>
            </a:extLst>
          </p:cNvPr>
          <p:cNvSpPr/>
          <p:nvPr/>
        </p:nvSpPr>
        <p:spPr>
          <a:xfrm>
            <a:off x="498240" y="810002"/>
            <a:ext cx="8341279" cy="23853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685766" rtl="0" eaLnBrk="1" fontAlgn="auto" latinLnBrk="0" hangingPunct="1">
              <a:lnSpc>
                <a:spcPct val="100000"/>
              </a:lnSpc>
              <a:spcBef>
                <a:spcPts val="0"/>
              </a:spcBef>
              <a:spcAft>
                <a:spcPts val="0"/>
              </a:spcAft>
              <a:buClrTx/>
              <a:buSzTx/>
              <a:buFontTx/>
              <a:buNone/>
              <a:tabLst/>
              <a:defRPr/>
            </a:pPr>
            <a:endParaRPr kumimoji="0" lang="en-GB" sz="750" b="1" i="0" u="none" strike="noStrike" kern="1200" cap="none" spc="0" normalizeH="0" baseline="0" noProof="0">
              <a:ln>
                <a:noFill/>
              </a:ln>
              <a:solidFill>
                <a:srgbClr val="006C6D"/>
              </a:solidFill>
              <a:effectLst/>
              <a:uLnTx/>
              <a:uFillTx/>
              <a:latin typeface="Nexa"/>
              <a:ea typeface="+mn-ea"/>
              <a:cs typeface="+mn-cs"/>
            </a:endParaRPr>
          </a:p>
        </p:txBody>
      </p:sp>
      <p:sp>
        <p:nvSpPr>
          <p:cNvPr id="2" name="Slide Number Placeholder 1">
            <a:extLst>
              <a:ext uri="{FF2B5EF4-FFF2-40B4-BE49-F238E27FC236}">
                <a16:creationId xmlns:a16="http://schemas.microsoft.com/office/drawing/2014/main" id="{A14CDDAB-4706-2287-529C-AC5DED485557}"/>
              </a:ext>
            </a:extLst>
          </p:cNvPr>
          <p:cNvSpPr>
            <a:spLocks noGrp="1"/>
          </p:cNvSpPr>
          <p:nvPr>
            <p:ph type="sldNum" sz="quarter" idx="16"/>
          </p:nvPr>
        </p:nvSpPr>
        <p:spPr/>
        <p:txBody>
          <a:bodyPr/>
          <a:lstStyle/>
          <a:p>
            <a:fld id="{7B1F438D-4EAF-094E-9162-80CF3EF77236}" type="slidenum">
              <a:rPr lang="en-US" smtClean="0"/>
              <a:pPr/>
              <a:t>3</a:t>
            </a:fld>
            <a:endParaRPr lang="en-US"/>
          </a:p>
        </p:txBody>
      </p:sp>
    </p:spTree>
    <p:extLst>
      <p:ext uri="{BB962C8B-B14F-4D97-AF65-F5344CB8AC3E}">
        <p14:creationId xmlns:p14="http://schemas.microsoft.com/office/powerpoint/2010/main" val="20100265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 name="think-cell data - do not delete" hidden="1">
            <a:extLst>
              <a:ext uri="{FF2B5EF4-FFF2-40B4-BE49-F238E27FC236}">
                <a16:creationId xmlns:a16="http://schemas.microsoft.com/office/drawing/2014/main" id="{09C3C320-31E8-9F98-9B71-42872252FF66}"/>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1" name="think-cell data - do not delete" hidden="1">
                        <a:extLst>
                          <a:ext uri="{FF2B5EF4-FFF2-40B4-BE49-F238E27FC236}">
                            <a16:creationId xmlns:a16="http://schemas.microsoft.com/office/drawing/2014/main" id="{09C3C320-31E8-9F98-9B71-42872252FF66}"/>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8" name="Date Placeholder 7">
            <a:extLst>
              <a:ext uri="{FF2B5EF4-FFF2-40B4-BE49-F238E27FC236}">
                <a16:creationId xmlns:a16="http://schemas.microsoft.com/office/drawing/2014/main" id="{077802A6-F799-85E9-68AE-A4E8277C6053}"/>
              </a:ext>
            </a:extLst>
          </p:cNvPr>
          <p:cNvSpPr>
            <a:spLocks noGrp="1"/>
          </p:cNvSpPr>
          <p:nvPr>
            <p:ph type="dt" sz="half" idx="14"/>
          </p:nvPr>
        </p:nvSpPr>
        <p:spPr>
          <a:xfrm>
            <a:off x="8082390" y="4972050"/>
            <a:ext cx="557609" cy="171450"/>
          </a:xfrm>
        </p:spPr>
        <p:txBody>
          <a:bodyPr/>
          <a:lstStyle/>
          <a:p>
            <a:pPr lvl="0"/>
            <a:fld id="{EFB81D27-C5BB-4DC7-A4E3-42EA1CA880C6}" type="datetime1">
              <a:rPr lang="en-US" noProof="0" smtClean="0"/>
              <a:t>5/14/2025</a:t>
            </a:fld>
            <a:endParaRPr lang="en-US" noProof="0"/>
          </a:p>
        </p:txBody>
      </p:sp>
      <p:sp>
        <p:nvSpPr>
          <p:cNvPr id="16" name="Footer Placeholder 15">
            <a:extLst>
              <a:ext uri="{FF2B5EF4-FFF2-40B4-BE49-F238E27FC236}">
                <a16:creationId xmlns:a16="http://schemas.microsoft.com/office/drawing/2014/main" id="{D6FAC5A4-C3AC-C7F8-338E-494C6FD3B8CE}"/>
              </a:ext>
            </a:extLst>
          </p:cNvPr>
          <p:cNvSpPr>
            <a:spLocks noGrp="1"/>
          </p:cNvSpPr>
          <p:nvPr>
            <p:ph type="ftr" sz="quarter" idx="15"/>
          </p:nvPr>
        </p:nvSpPr>
        <p:spPr>
          <a:xfrm>
            <a:off x="546969" y="4970700"/>
            <a:ext cx="6451742" cy="174151"/>
          </a:xfrm>
        </p:spPr>
        <p:txBody>
          <a:bodyPr/>
          <a:lstStyle/>
          <a:p>
            <a:pPr lvl="0"/>
            <a:endParaRPr lang="en-US" noProof="0"/>
          </a:p>
        </p:txBody>
      </p:sp>
      <p:sp>
        <p:nvSpPr>
          <p:cNvPr id="10" name="SRC">
            <a:extLst>
              <a:ext uri="{FF2B5EF4-FFF2-40B4-BE49-F238E27FC236}">
                <a16:creationId xmlns:a16="http://schemas.microsoft.com/office/drawing/2014/main" id="{81682BFA-A8E3-8844-8D4F-0C5861C471A5}"/>
              </a:ext>
            </a:extLst>
          </p:cNvPr>
          <p:cNvSpPr>
            <a:spLocks noGrp="1"/>
          </p:cNvSpPr>
          <p:nvPr>
            <p:ph type="body" sz="quarter" idx="17"/>
          </p:nvPr>
        </p:nvSpPr>
        <p:spPr>
          <a:xfrm>
            <a:off x="0" y="4734106"/>
            <a:ext cx="4572000" cy="222878"/>
          </a:xfrm>
        </p:spPr>
        <p:txBody>
          <a:bodyPr/>
          <a:lstStyle/>
          <a:p>
            <a:r>
              <a:rPr lang="en-US"/>
              <a:t>Data Source | Nielsen | Ending Mar 2022</a:t>
            </a:r>
          </a:p>
        </p:txBody>
      </p:sp>
      <p:sp>
        <p:nvSpPr>
          <p:cNvPr id="9" name="MT">
            <a:extLst>
              <a:ext uri="{FF2B5EF4-FFF2-40B4-BE49-F238E27FC236}">
                <a16:creationId xmlns:a16="http://schemas.microsoft.com/office/drawing/2014/main" id="{D482ACD6-6A79-804E-B85E-181B6E9B68CB}"/>
              </a:ext>
            </a:extLst>
          </p:cNvPr>
          <p:cNvSpPr>
            <a:spLocks noGrp="1"/>
          </p:cNvSpPr>
          <p:nvPr>
            <p:ph type="body" sz="quarter" idx="18"/>
          </p:nvPr>
        </p:nvSpPr>
        <p:spPr>
          <a:xfrm>
            <a:off x="503238" y="774000"/>
            <a:ext cx="8136762" cy="360000"/>
          </a:xfrm>
        </p:spPr>
        <p:txBody>
          <a:bodyPr/>
          <a:lstStyle/>
          <a:p>
            <a:r>
              <a:rPr lang="en-US"/>
              <a:t>Cumulative Product Share | Category | Brand | National | P12M</a:t>
            </a:r>
          </a:p>
        </p:txBody>
      </p:sp>
      <p:sp>
        <p:nvSpPr>
          <p:cNvPr id="4" name="Title 3">
            <a:extLst>
              <a:ext uri="{FF2B5EF4-FFF2-40B4-BE49-F238E27FC236}">
                <a16:creationId xmlns:a16="http://schemas.microsoft.com/office/drawing/2014/main" id="{65C464FA-A837-4316-9903-EE62A45E7DBA}"/>
              </a:ext>
            </a:extLst>
          </p:cNvPr>
          <p:cNvSpPr>
            <a:spLocks noGrp="1"/>
          </p:cNvSpPr>
          <p:nvPr>
            <p:ph type="title"/>
          </p:nvPr>
        </p:nvSpPr>
        <p:spPr>
          <a:xfrm>
            <a:off x="504000" y="-1"/>
            <a:ext cx="8136000" cy="771525"/>
          </a:xfrm>
        </p:spPr>
        <p:txBody>
          <a:bodyPr vert="horz"/>
          <a:lstStyle/>
          <a:p>
            <a:r>
              <a:rPr lang="en-US" dirty="0">
                <a:highlight>
                  <a:srgbClr val="FFFF00"/>
                </a:highlight>
              </a:rPr>
              <a:t>Brand Cumulative Product Share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sp>
        <p:nvSpPr>
          <p:cNvPr id="12" name="Rectangle 11">
            <a:extLst>
              <a:ext uri="{FF2B5EF4-FFF2-40B4-BE49-F238E27FC236}">
                <a16:creationId xmlns:a16="http://schemas.microsoft.com/office/drawing/2014/main" id="{C04C493D-AAC4-445B-83B4-E8C099AB6FEB}"/>
              </a:ext>
            </a:extLst>
          </p:cNvPr>
          <p:cNvSpPr/>
          <p:nvPr/>
        </p:nvSpPr>
        <p:spPr>
          <a:xfrm>
            <a:off x="498240" y="810002"/>
            <a:ext cx="8341279" cy="23853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685766" rtl="0" eaLnBrk="1" fontAlgn="auto" latinLnBrk="0" hangingPunct="1">
              <a:lnSpc>
                <a:spcPct val="100000"/>
              </a:lnSpc>
              <a:spcBef>
                <a:spcPts val="0"/>
              </a:spcBef>
              <a:spcAft>
                <a:spcPts val="0"/>
              </a:spcAft>
              <a:buClrTx/>
              <a:buSzTx/>
              <a:buFontTx/>
              <a:buNone/>
              <a:tabLst/>
              <a:defRPr/>
            </a:pPr>
            <a:endParaRPr kumimoji="0" lang="en-GB" sz="750" b="1" i="0" u="none" strike="noStrike" kern="1200" cap="none" spc="0" normalizeH="0" baseline="0" noProof="0">
              <a:ln>
                <a:noFill/>
              </a:ln>
              <a:solidFill>
                <a:srgbClr val="006C6D"/>
              </a:solidFill>
              <a:effectLst/>
              <a:uLnTx/>
              <a:uFillTx/>
              <a:latin typeface="Nexa Bold" panose="00000800000000000000" pitchFamily="2" charset="0"/>
              <a:ea typeface="+mn-ea"/>
              <a:cs typeface="+mn-cs"/>
            </a:endParaRPr>
          </a:p>
        </p:txBody>
      </p:sp>
      <p:graphicFrame>
        <p:nvGraphicFramePr>
          <p:cNvPr id="13" name="C1">
            <a:extLst>
              <a:ext uri="{FF2B5EF4-FFF2-40B4-BE49-F238E27FC236}">
                <a16:creationId xmlns:a16="http://schemas.microsoft.com/office/drawing/2014/main" id="{08F61870-F9C7-4A50-B436-EC325E76535D}"/>
              </a:ext>
            </a:extLst>
          </p:cNvPr>
          <p:cNvGraphicFramePr/>
          <p:nvPr>
            <p:extLst>
              <p:ext uri="{D42A27DB-BD31-4B8C-83A1-F6EECF244321}">
                <p14:modId xmlns:p14="http://schemas.microsoft.com/office/powerpoint/2010/main" val="3629340331"/>
              </p:ext>
            </p:extLst>
          </p:nvPr>
        </p:nvGraphicFramePr>
        <p:xfrm>
          <a:off x="538371" y="1131888"/>
          <a:ext cx="8100001" cy="3599656"/>
        </p:xfrm>
        <a:graphic>
          <a:graphicData uri="http://schemas.openxmlformats.org/drawingml/2006/chart">
            <c:chart xmlns:c="http://schemas.openxmlformats.org/drawingml/2006/chart" xmlns:r="http://schemas.openxmlformats.org/officeDocument/2006/relationships" r:id="rId5"/>
          </a:graphicData>
        </a:graphic>
      </p:graphicFrame>
      <p:sp>
        <p:nvSpPr>
          <p:cNvPr id="2" name="Slide Number Placeholder 1">
            <a:extLst>
              <a:ext uri="{FF2B5EF4-FFF2-40B4-BE49-F238E27FC236}">
                <a16:creationId xmlns:a16="http://schemas.microsoft.com/office/drawing/2014/main" id="{F558720E-F781-EE98-CA59-3B00A1023C5A}"/>
              </a:ext>
            </a:extLst>
          </p:cNvPr>
          <p:cNvSpPr>
            <a:spLocks noGrp="1"/>
          </p:cNvSpPr>
          <p:nvPr>
            <p:ph type="sldNum" sz="quarter" idx="16"/>
          </p:nvPr>
        </p:nvSpPr>
        <p:spPr/>
        <p:txBody>
          <a:bodyPr/>
          <a:lstStyle/>
          <a:p>
            <a:fld id="{7B1F438D-4EAF-094E-9162-80CF3EF77236}" type="slidenum">
              <a:rPr lang="en-US" smtClean="0"/>
              <a:pPr/>
              <a:t>4</a:t>
            </a:fld>
            <a:endParaRPr lang="en-US"/>
          </a:p>
        </p:txBody>
      </p:sp>
    </p:spTree>
    <p:extLst>
      <p:ext uri="{BB962C8B-B14F-4D97-AF65-F5344CB8AC3E}">
        <p14:creationId xmlns:p14="http://schemas.microsoft.com/office/powerpoint/2010/main" val="36778709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1970D960-C535-6AAA-BC7C-2DE128F714C4}"/>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5" name="think-cell data - do not delete" hidden="1">
                        <a:extLst>
                          <a:ext uri="{FF2B5EF4-FFF2-40B4-BE49-F238E27FC236}">
                            <a16:creationId xmlns:a16="http://schemas.microsoft.com/office/drawing/2014/main" id="{1970D960-C535-6AAA-BC7C-2DE128F714C4}"/>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117F79C7-37AA-B7BB-418D-547164428A7A}"/>
              </a:ext>
            </a:extLst>
          </p:cNvPr>
          <p:cNvSpPr>
            <a:spLocks noGrp="1"/>
          </p:cNvSpPr>
          <p:nvPr>
            <p:ph type="dt" sz="half" idx="14"/>
          </p:nvPr>
        </p:nvSpPr>
        <p:spPr>
          <a:xfrm>
            <a:off x="8082390" y="4972050"/>
            <a:ext cx="557609" cy="171450"/>
          </a:xfrm>
        </p:spPr>
        <p:txBody>
          <a:bodyPr/>
          <a:lstStyle/>
          <a:p>
            <a:pPr lvl="0"/>
            <a:fld id="{F168323C-C05C-44B1-8BC1-8ABB3B333986}" type="datetime1">
              <a:rPr lang="en-US" noProof="0" smtClean="0"/>
              <a:t>5/14/2025</a:t>
            </a:fld>
            <a:endParaRPr lang="en-US" noProof="0"/>
          </a:p>
        </p:txBody>
      </p:sp>
      <p:sp>
        <p:nvSpPr>
          <p:cNvPr id="9" name="Footer Placeholder 8">
            <a:extLst>
              <a:ext uri="{FF2B5EF4-FFF2-40B4-BE49-F238E27FC236}">
                <a16:creationId xmlns:a16="http://schemas.microsoft.com/office/drawing/2014/main" id="{7C91E692-45F5-7ED1-6017-FDF76C2B386C}"/>
              </a:ext>
            </a:extLst>
          </p:cNvPr>
          <p:cNvSpPr>
            <a:spLocks noGrp="1"/>
          </p:cNvSpPr>
          <p:nvPr>
            <p:ph type="ftr" sz="quarter" idx="15"/>
          </p:nvPr>
        </p:nvSpPr>
        <p:spPr>
          <a:xfrm>
            <a:off x="546969" y="4970700"/>
            <a:ext cx="6451742" cy="174151"/>
          </a:xfrm>
        </p:spPr>
        <p:txBody>
          <a:bodyPr/>
          <a:lstStyle/>
          <a:p>
            <a:pPr lvl="0"/>
            <a:endParaRPr lang="en-US" noProof="0"/>
          </a:p>
        </p:txBody>
      </p:sp>
      <p:sp>
        <p:nvSpPr>
          <p:cNvPr id="4" name="SRC">
            <a:extLst>
              <a:ext uri="{FF2B5EF4-FFF2-40B4-BE49-F238E27FC236}">
                <a16:creationId xmlns:a16="http://schemas.microsoft.com/office/drawing/2014/main" id="{C06DBC12-20E2-D849-8F61-B66918566DE8}"/>
              </a:ext>
            </a:extLst>
          </p:cNvPr>
          <p:cNvSpPr>
            <a:spLocks noGrp="1"/>
          </p:cNvSpPr>
          <p:nvPr>
            <p:ph type="body" sz="quarter" idx="17"/>
          </p:nvPr>
        </p:nvSpPr>
        <p:spPr>
          <a:xfrm>
            <a:off x="0" y="4734106"/>
            <a:ext cx="4572000" cy="222878"/>
          </a:xfrm>
        </p:spPr>
        <p:txBody>
          <a:bodyPr/>
          <a:lstStyle/>
          <a:p>
            <a:r>
              <a:rPr lang="en-US"/>
              <a:t>Data Source | Nielsen | Ending Mar 2022</a:t>
            </a:r>
          </a:p>
        </p:txBody>
      </p:sp>
      <p:sp>
        <p:nvSpPr>
          <p:cNvPr id="12" name="MT">
            <a:extLst>
              <a:ext uri="{FF2B5EF4-FFF2-40B4-BE49-F238E27FC236}">
                <a16:creationId xmlns:a16="http://schemas.microsoft.com/office/drawing/2014/main" id="{03BDD5EC-8893-42D9-9E5B-45B8C00DDF2A}"/>
              </a:ext>
            </a:extLst>
          </p:cNvPr>
          <p:cNvSpPr>
            <a:spLocks noGrp="1"/>
          </p:cNvSpPr>
          <p:nvPr>
            <p:ph type="body" sz="quarter" idx="18"/>
          </p:nvPr>
        </p:nvSpPr>
        <p:spPr>
          <a:xfrm>
            <a:off x="503238" y="774000"/>
            <a:ext cx="8136762" cy="360000"/>
          </a:xfrm>
        </p:spPr>
        <p:txBody>
          <a:bodyPr/>
          <a:lstStyle/>
          <a:p>
            <a:r>
              <a:rPr lang="en-US"/>
              <a:t>Top 20 cumulative share products | Category | National | P12M</a:t>
            </a:r>
          </a:p>
        </p:txBody>
      </p:sp>
      <p:sp>
        <p:nvSpPr>
          <p:cNvPr id="8" name="Title 7">
            <a:extLst>
              <a:ext uri="{FF2B5EF4-FFF2-40B4-BE49-F238E27FC236}">
                <a16:creationId xmlns:a16="http://schemas.microsoft.com/office/drawing/2014/main" id="{D3A4FC15-8684-45B0-8711-776183239AC3}"/>
              </a:ext>
            </a:extLst>
          </p:cNvPr>
          <p:cNvSpPr>
            <a:spLocks noGrp="1"/>
          </p:cNvSpPr>
          <p:nvPr>
            <p:ph type="title"/>
          </p:nvPr>
        </p:nvSpPr>
        <p:spPr>
          <a:xfrm>
            <a:off x="504000" y="-1"/>
            <a:ext cx="8136000" cy="771525"/>
          </a:xfrm>
        </p:spPr>
        <p:txBody>
          <a:bodyPr vert="horz"/>
          <a:lstStyle/>
          <a:p>
            <a:r>
              <a:rPr lang="en-US" dirty="0">
                <a:highlight>
                  <a:srgbClr val="FFFF00"/>
                </a:highlight>
              </a:rPr>
              <a:t>Top 20 cumulative share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10" name="T1">
            <a:extLst>
              <a:ext uri="{FF2B5EF4-FFF2-40B4-BE49-F238E27FC236}">
                <a16:creationId xmlns:a16="http://schemas.microsoft.com/office/drawing/2014/main" id="{ABCDD52D-DC3B-4D4F-92D2-9D2008588E55}"/>
              </a:ext>
            </a:extLst>
          </p:cNvPr>
          <p:cNvGraphicFramePr>
            <a:graphicFrameLocks/>
          </p:cNvGraphicFramePr>
          <p:nvPr>
            <p:extLst>
              <p:ext uri="{D42A27DB-BD31-4B8C-83A1-F6EECF244321}">
                <p14:modId xmlns:p14="http://schemas.microsoft.com/office/powerpoint/2010/main" val="1885254926"/>
              </p:ext>
            </p:extLst>
          </p:nvPr>
        </p:nvGraphicFramePr>
        <p:xfrm>
          <a:off x="539750" y="1131888"/>
          <a:ext cx="8110536" cy="3600876"/>
        </p:xfrm>
        <a:graphic>
          <a:graphicData uri="http://schemas.openxmlformats.org/drawingml/2006/table">
            <a:tbl>
              <a:tblPr>
                <a:tableStyleId>{5C22544A-7EE6-4342-B048-85BDC9FD1C3A}</a:tableStyleId>
              </a:tblPr>
              <a:tblGrid>
                <a:gridCol w="1099440">
                  <a:extLst>
                    <a:ext uri="{9D8B030D-6E8A-4147-A177-3AD203B41FA5}">
                      <a16:colId xmlns:a16="http://schemas.microsoft.com/office/drawing/2014/main" val="292783373"/>
                    </a:ext>
                  </a:extLst>
                </a:gridCol>
                <a:gridCol w="4798001">
                  <a:extLst>
                    <a:ext uri="{9D8B030D-6E8A-4147-A177-3AD203B41FA5}">
                      <a16:colId xmlns:a16="http://schemas.microsoft.com/office/drawing/2014/main" val="649022852"/>
                    </a:ext>
                  </a:extLst>
                </a:gridCol>
                <a:gridCol w="393380">
                  <a:extLst>
                    <a:ext uri="{9D8B030D-6E8A-4147-A177-3AD203B41FA5}">
                      <a16:colId xmlns:a16="http://schemas.microsoft.com/office/drawing/2014/main" val="1763384486"/>
                    </a:ext>
                  </a:extLst>
                </a:gridCol>
                <a:gridCol w="655378">
                  <a:extLst>
                    <a:ext uri="{9D8B030D-6E8A-4147-A177-3AD203B41FA5}">
                      <a16:colId xmlns:a16="http://schemas.microsoft.com/office/drawing/2014/main" val="504639825"/>
                    </a:ext>
                  </a:extLst>
                </a:gridCol>
                <a:gridCol w="1164337">
                  <a:extLst>
                    <a:ext uri="{9D8B030D-6E8A-4147-A177-3AD203B41FA5}">
                      <a16:colId xmlns:a16="http://schemas.microsoft.com/office/drawing/2014/main" val="3388707083"/>
                    </a:ext>
                  </a:extLst>
                </a:gridCol>
              </a:tblGrid>
              <a:tr h="317476">
                <a:tc>
                  <a:txBody>
                    <a:bodyPr/>
                    <a:lstStyle/>
                    <a:p>
                      <a:pPr algn="ctr" fontAlgn="b"/>
                      <a:r>
                        <a:rPr lang="en-GB" sz="800" b="0" i="0" u="none" strike="noStrike">
                          <a:solidFill>
                            <a:schemeClr val="tx2"/>
                          </a:solidFill>
                          <a:effectLst/>
                          <a:latin typeface="Nexa Bold" panose="00000800000000000000" pitchFamily="2" charset="0"/>
                        </a:rPr>
                        <a:t>Top Brands</a:t>
                      </a:r>
                    </a:p>
                  </a:txBody>
                  <a:tcPr marL="7144" marR="7144" marT="7144" marB="0">
                    <a:lnL w="12700" cap="flat" cmpd="sng" algn="ctr">
                      <a:no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fontAlgn="b"/>
                      <a:r>
                        <a:rPr lang="en-GB" sz="800" b="0" i="0" u="none" strike="noStrike">
                          <a:solidFill>
                            <a:schemeClr val="tx2"/>
                          </a:solidFill>
                          <a:effectLst/>
                          <a:latin typeface="Nexa Bold" panose="00000800000000000000" pitchFamily="2" charset="0"/>
                        </a:rPr>
                        <a:t>Product</a:t>
                      </a:r>
                    </a:p>
                  </a:txBody>
                  <a:tcPr marL="7144" marR="7144" marT="7144" marB="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fontAlgn="b"/>
                      <a:r>
                        <a:rPr lang="en-GB" sz="800" b="0" i="0" u="none" strike="noStrike">
                          <a:solidFill>
                            <a:schemeClr val="tx2"/>
                          </a:solidFill>
                          <a:effectLst/>
                          <a:latin typeface="Nexa Bold" panose="00000800000000000000" pitchFamily="2" charset="0"/>
                        </a:rPr>
                        <a:t>WD</a:t>
                      </a:r>
                    </a:p>
                  </a:txBody>
                  <a:tcPr marL="7144" marR="7144" marT="7144" marB="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fontAlgn="b"/>
                      <a:r>
                        <a:rPr lang="en-GB" sz="800" b="0" i="0" u="none" strike="noStrike">
                          <a:solidFill>
                            <a:schemeClr val="tx2"/>
                          </a:solidFill>
                          <a:effectLst/>
                          <a:latin typeface="Nexa Bold" panose="00000800000000000000" pitchFamily="2" charset="0"/>
                        </a:rPr>
                        <a:t>Cumulative Share</a:t>
                      </a:r>
                    </a:p>
                  </a:txBody>
                  <a:tcPr marL="7144" marR="7144" marT="7144" marB="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fontAlgn="b"/>
                      <a:r>
                        <a:rPr lang="en-GB" sz="800" b="0" i="0" u="none" strike="noStrike">
                          <a:solidFill>
                            <a:schemeClr val="tx2"/>
                          </a:solidFill>
                          <a:effectLst/>
                          <a:latin typeface="Nexa Bold" panose="00000800000000000000" pitchFamily="2" charset="0"/>
                        </a:rPr>
                        <a:t>Product Sales Rate (Unit | Currency)</a:t>
                      </a:r>
                    </a:p>
                  </a:txBody>
                  <a:tcPr marL="7144" marR="7144" marT="7144" marB="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618445387"/>
                  </a:ext>
                </a:extLst>
              </a:tr>
              <a:tr h="164170">
                <a:tc>
                  <a:txBody>
                    <a:bodyPr/>
                    <a:lstStyle/>
                    <a:p>
                      <a:pPr algn="ctr" fontAlgn="b"/>
                      <a:r>
                        <a:rPr kumimoji="0" lang="en-GB" sz="800" b="0" i="0" u="none" strike="noStrike" kern="1200" cap="none" spc="0" normalizeH="0" baseline="0" noProof="0" err="1">
                          <a:ln>
                            <a:noFill/>
                          </a:ln>
                          <a:solidFill>
                            <a:schemeClr val="tx2"/>
                          </a:solidFill>
                          <a:effectLst/>
                          <a:uLnTx/>
                          <a:uFillTx/>
                          <a:latin typeface="Nexa Book" panose="00000400000000000000" pitchFamily="2" charset="0"/>
                          <a:ea typeface="+mn-ea"/>
                          <a:cs typeface="+mn-cs"/>
                        </a:rPr>
                        <a:t>Eigenmarke</a:t>
                      </a:r>
                      <a:endParaRPr lang="en-GB" sz="800" b="1" i="0" u="none" strike="noStrike">
                        <a:solidFill>
                          <a:schemeClr val="tx2"/>
                        </a:solidFill>
                        <a:effectLst/>
                        <a:latin typeface="Nexa Book" panose="00000400000000000000" pitchFamily="2" charset="0"/>
                      </a:endParaRPr>
                    </a:p>
                  </a:txBody>
                  <a:tcPr marL="7144" marR="7144" marT="7144" marB="0" anchor="ctr">
                    <a:lnL w="12700" cap="flat" cmpd="sng" algn="ctr">
                      <a:noFill/>
                      <a:prstDash val="solid"/>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l" fontAlgn="b"/>
                      <a:r>
                        <a:rPr lang="de-DE" sz="800" b="0">
                          <a:solidFill>
                            <a:schemeClr val="tx2"/>
                          </a:solidFill>
                          <a:latin typeface="Nexa Book" panose="00000400000000000000" pitchFamily="2" charset="0"/>
                        </a:rPr>
                        <a:t>Eigenmarke Eigenmarke O Co2 Normal Coffeinfrei 6 1.5 L Ew Petfl</a:t>
                      </a:r>
                      <a:endParaRPr lang="de-DE" sz="800" b="0" i="0" u="none" strike="noStrike">
                        <a:solidFill>
                          <a:schemeClr val="tx2"/>
                        </a:solidFill>
                        <a:effectLst/>
                        <a:latin typeface="Nexa Book" panose="00000400000000000000" pitchFamily="2"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b="0">
                          <a:solidFill>
                            <a:schemeClr val="tx2"/>
                          </a:solidFill>
                          <a:latin typeface="Nexa Book" panose="00000400000000000000" pitchFamily="2" charset="0"/>
                        </a:rPr>
                        <a:t>56%</a:t>
                      </a:r>
                      <a:endParaRPr lang="en-AE" sz="800" b="0" i="0" u="none" strike="noStrike">
                        <a:solidFill>
                          <a:schemeClr val="tx2"/>
                        </a:solidFill>
                        <a:effectLst/>
                        <a:latin typeface="Nexa Book" panose="00000400000000000000" pitchFamily="2"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b="0">
                          <a:solidFill>
                            <a:schemeClr val="tx2"/>
                          </a:solidFill>
                          <a:latin typeface="Nexa Book" panose="00000400000000000000" pitchFamily="2" charset="0"/>
                        </a:rPr>
                        <a:t>8.2%</a:t>
                      </a:r>
                      <a:endParaRPr lang="en-AE" sz="800" b="0" i="0" u="none" strike="noStrike">
                        <a:solidFill>
                          <a:schemeClr val="tx2"/>
                        </a:solidFill>
                        <a:effectLst/>
                        <a:latin typeface="Nexa Book" panose="00000400000000000000" pitchFamily="2"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b="0">
                          <a:solidFill>
                            <a:schemeClr val="tx2"/>
                          </a:solidFill>
                          <a:latin typeface="Nexa Book" panose="00000400000000000000" pitchFamily="2" charset="0"/>
                        </a:rPr>
                        <a:t>228.4</a:t>
                      </a:r>
                      <a:endParaRPr lang="en-AE" sz="800" b="0" i="0" u="none" strike="noStrike">
                        <a:solidFill>
                          <a:schemeClr val="tx2"/>
                        </a:solidFill>
                        <a:effectLst/>
                        <a:latin typeface="Nexa Book" panose="00000400000000000000" pitchFamily="2"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2644296"/>
                  </a:ext>
                </a:extLst>
              </a:tr>
              <a:tr h="164170">
                <a:tc>
                  <a:txBody>
                    <a:bodyPr/>
                    <a:lstStyle/>
                    <a:p>
                      <a:pPr algn="ctr" fontAlgn="b"/>
                      <a:r>
                        <a:rPr kumimoji="0" lang="en-GB" sz="800" b="0" i="0" u="none" strike="noStrike" kern="1200" cap="none" spc="0" normalizeH="0" baseline="0" noProof="0">
                          <a:ln>
                            <a:noFill/>
                          </a:ln>
                          <a:solidFill>
                            <a:schemeClr val="tx2"/>
                          </a:solidFill>
                          <a:effectLst/>
                          <a:uLnTx/>
                          <a:uFillTx/>
                          <a:latin typeface="Nexa Book" panose="00000400000000000000" pitchFamily="2" charset="0"/>
                          <a:ea typeface="+mn-ea"/>
                          <a:cs typeface="+mn-cs"/>
                        </a:rPr>
                        <a:t>Volvic</a:t>
                      </a:r>
                      <a:endParaRPr lang="en-US" sz="800" b="1" i="0" u="none" strike="noStrike">
                        <a:solidFill>
                          <a:schemeClr val="tx2"/>
                        </a:solidFill>
                        <a:effectLst/>
                        <a:latin typeface="Nexa Book" panose="00000400000000000000" pitchFamily="2" charset="0"/>
                      </a:endParaRPr>
                    </a:p>
                  </a:txBody>
                  <a:tcPr marL="7144" marR="7144" marT="7144" marB="0" anchor="ctr">
                    <a:lnL w="12700" cap="flat" cmpd="sng" algn="ctr">
                      <a:noFill/>
                      <a:prstDash val="solid"/>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l" fontAlgn="b"/>
                      <a:r>
                        <a:rPr lang="pt-BR" sz="800" b="0">
                          <a:solidFill>
                            <a:schemeClr val="tx2"/>
                          </a:solidFill>
                          <a:latin typeface="Nexa Book" panose="00000400000000000000" pitchFamily="2" charset="0"/>
                        </a:rPr>
                        <a:t>Volvic Naturelle Normal O Co2 Normal Coffeinfrei 6 1.5 L Ew Petfl</a:t>
                      </a:r>
                      <a:endParaRPr lang="pt-BR" sz="800" b="0" i="0" u="none" strike="noStrike">
                        <a:solidFill>
                          <a:schemeClr val="tx2"/>
                        </a:solidFill>
                        <a:effectLst/>
                        <a:latin typeface="Nexa Book" panose="00000400000000000000" pitchFamily="2"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b="0">
                          <a:solidFill>
                            <a:schemeClr val="tx2"/>
                          </a:solidFill>
                          <a:latin typeface="Nexa Book" panose="00000400000000000000" pitchFamily="2" charset="0"/>
                        </a:rPr>
                        <a:t>99%</a:t>
                      </a:r>
                      <a:endParaRPr lang="en-AE" sz="800" b="0" i="0" u="none" strike="noStrike">
                        <a:solidFill>
                          <a:schemeClr val="tx2"/>
                        </a:solidFill>
                        <a:effectLst/>
                        <a:latin typeface="Nexa Book" panose="00000400000000000000" pitchFamily="2"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b="0">
                          <a:solidFill>
                            <a:schemeClr val="tx2"/>
                          </a:solidFill>
                          <a:latin typeface="Nexa Book" panose="00000400000000000000" pitchFamily="2" charset="0"/>
                        </a:rPr>
                        <a:t>15.6%</a:t>
                      </a:r>
                      <a:endParaRPr lang="en-AE" sz="800" b="0" i="0" u="none" strike="noStrike">
                        <a:solidFill>
                          <a:schemeClr val="tx2"/>
                        </a:solidFill>
                        <a:effectLst/>
                        <a:latin typeface="Nexa Book" panose="00000400000000000000" pitchFamily="2"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b="0">
                          <a:solidFill>
                            <a:schemeClr val="tx2"/>
                          </a:solidFill>
                          <a:latin typeface="Nexa Book" panose="00000400000000000000" pitchFamily="2" charset="0"/>
                        </a:rPr>
                        <a:t>118.6</a:t>
                      </a:r>
                      <a:endParaRPr lang="en-AE" sz="800" b="0" i="0" u="none" strike="noStrike">
                        <a:solidFill>
                          <a:schemeClr val="tx2"/>
                        </a:solidFill>
                        <a:effectLst/>
                        <a:latin typeface="Nexa Book" panose="00000400000000000000" pitchFamily="2"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906332058"/>
                  </a:ext>
                </a:extLst>
              </a:tr>
              <a:tr h="164170">
                <a:tc>
                  <a:txBody>
                    <a:bodyPr/>
                    <a:lstStyle/>
                    <a:p>
                      <a:pPr algn="ctr" fontAlgn="b"/>
                      <a:r>
                        <a:rPr kumimoji="0" lang="en-GB" sz="800" b="0" i="0" u="none" strike="noStrike" kern="1200" cap="none" spc="0" normalizeH="0" baseline="0" noProof="0">
                          <a:ln>
                            <a:noFill/>
                          </a:ln>
                          <a:solidFill>
                            <a:schemeClr val="tx2"/>
                          </a:solidFill>
                          <a:effectLst/>
                          <a:uLnTx/>
                          <a:uFillTx/>
                          <a:latin typeface="Nexa Book" panose="00000400000000000000" pitchFamily="2" charset="0"/>
                          <a:ea typeface="+mn-ea"/>
                          <a:cs typeface="+mn-cs"/>
                        </a:rPr>
                        <a:t>Eigenmarke</a:t>
                      </a:r>
                      <a:endParaRPr lang="en-GB" sz="800" b="1" i="0" u="none" strike="noStrike">
                        <a:solidFill>
                          <a:schemeClr val="tx2"/>
                        </a:solidFill>
                        <a:effectLst/>
                        <a:latin typeface="Nexa Book" panose="00000400000000000000" pitchFamily="2" charset="0"/>
                      </a:endParaRPr>
                    </a:p>
                  </a:txBody>
                  <a:tcPr marL="7144" marR="7144" marT="7144" marB="0" anchor="ctr">
                    <a:lnL w="12700" cap="flat" cmpd="sng" algn="ctr">
                      <a:noFill/>
                      <a:prstDash val="solid"/>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l" fontAlgn="b"/>
                      <a:r>
                        <a:rPr lang="de-DE" sz="800" b="0">
                          <a:solidFill>
                            <a:schemeClr val="tx2"/>
                          </a:solidFill>
                          <a:latin typeface="Nexa Book" panose="00000400000000000000" pitchFamily="2" charset="0"/>
                        </a:rPr>
                        <a:t>Eigenmarke Eigenmarke Wenig Co2 Normal Coffeinfrei 6 1.5 L Ew Petfl</a:t>
                      </a:r>
                      <a:endParaRPr lang="de-DE" sz="800" b="0" i="0" u="none" strike="noStrike">
                        <a:solidFill>
                          <a:schemeClr val="tx2"/>
                        </a:solidFill>
                        <a:effectLst/>
                        <a:latin typeface="Nexa Book" panose="00000400000000000000" pitchFamily="2"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b="0">
                          <a:solidFill>
                            <a:schemeClr val="tx2"/>
                          </a:solidFill>
                          <a:latin typeface="Nexa Book" panose="00000400000000000000" pitchFamily="2" charset="0"/>
                        </a:rPr>
                        <a:t>56%</a:t>
                      </a:r>
                      <a:endParaRPr lang="en-AE" sz="800" b="0" i="0" u="none" strike="noStrike">
                        <a:solidFill>
                          <a:schemeClr val="tx2"/>
                        </a:solidFill>
                        <a:effectLst/>
                        <a:latin typeface="Nexa Book" panose="00000400000000000000" pitchFamily="2"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b="0">
                          <a:solidFill>
                            <a:schemeClr val="tx2"/>
                          </a:solidFill>
                          <a:latin typeface="Nexa Book" panose="00000400000000000000" pitchFamily="2" charset="0"/>
                        </a:rPr>
                        <a:t>21.3%</a:t>
                      </a:r>
                      <a:endParaRPr lang="en-AE" sz="800" b="0" i="0" u="none" strike="noStrike">
                        <a:solidFill>
                          <a:schemeClr val="tx2"/>
                        </a:solidFill>
                        <a:effectLst/>
                        <a:latin typeface="Nexa Book" panose="00000400000000000000" pitchFamily="2"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b="0">
                          <a:solidFill>
                            <a:schemeClr val="tx2"/>
                          </a:solidFill>
                          <a:latin typeface="Nexa Book" panose="00000400000000000000" pitchFamily="2" charset="0"/>
                        </a:rPr>
                        <a:t>157.9</a:t>
                      </a:r>
                      <a:endParaRPr lang="en-AE" sz="800" b="0" i="0" u="none" strike="noStrike">
                        <a:solidFill>
                          <a:schemeClr val="tx2"/>
                        </a:solidFill>
                        <a:effectLst/>
                        <a:latin typeface="Nexa Book" panose="00000400000000000000" pitchFamily="2"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77019259"/>
                  </a:ext>
                </a:extLst>
              </a:tr>
              <a:tr h="164170">
                <a:tc>
                  <a:txBody>
                    <a:bodyPr/>
                    <a:lstStyle/>
                    <a:p>
                      <a:pPr algn="ctr" fontAlgn="b"/>
                      <a:r>
                        <a:rPr kumimoji="0" lang="en-GB" sz="800" b="0" i="0" u="none" strike="noStrike" kern="1200" cap="none" spc="0" normalizeH="0" baseline="0" noProof="0" err="1">
                          <a:ln>
                            <a:noFill/>
                          </a:ln>
                          <a:solidFill>
                            <a:schemeClr val="tx2"/>
                          </a:solidFill>
                          <a:effectLst/>
                          <a:uLnTx/>
                          <a:uFillTx/>
                          <a:latin typeface="Nexa Book" panose="00000400000000000000" pitchFamily="2" charset="0"/>
                          <a:ea typeface="+mn-ea"/>
                          <a:cs typeface="+mn-cs"/>
                        </a:rPr>
                        <a:t>Eigenmarke</a:t>
                      </a:r>
                      <a:endParaRPr lang="en-GB" sz="800" b="1" i="0" u="none" strike="noStrike">
                        <a:solidFill>
                          <a:schemeClr val="tx2"/>
                        </a:solidFill>
                        <a:effectLst/>
                        <a:latin typeface="Nexa Book" panose="00000400000000000000" pitchFamily="2" charset="0"/>
                      </a:endParaRPr>
                    </a:p>
                  </a:txBody>
                  <a:tcPr marL="7144" marR="7144" marT="7144" marB="0" anchor="ctr">
                    <a:lnL w="12700" cap="flat" cmpd="sng" algn="ctr">
                      <a:noFill/>
                      <a:prstDash val="solid"/>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l" fontAlgn="b"/>
                      <a:r>
                        <a:rPr lang="de-DE" sz="800" b="0">
                          <a:solidFill>
                            <a:schemeClr val="tx2"/>
                          </a:solidFill>
                          <a:latin typeface="Nexa Book" panose="00000400000000000000" pitchFamily="2" charset="0"/>
                        </a:rPr>
                        <a:t>Eigenmarke Eigenmarke M Co2 Normal Coffeinfrei 6 1.5 L Ew Petfl</a:t>
                      </a:r>
                      <a:endParaRPr lang="de-DE" sz="800" b="0" i="0" u="none" strike="noStrike">
                        <a:solidFill>
                          <a:schemeClr val="tx2"/>
                        </a:solidFill>
                        <a:effectLst/>
                        <a:latin typeface="Nexa Book" panose="00000400000000000000" pitchFamily="2"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b="0">
                          <a:solidFill>
                            <a:schemeClr val="tx2"/>
                          </a:solidFill>
                          <a:latin typeface="Nexa Book" panose="00000400000000000000" pitchFamily="2" charset="0"/>
                        </a:rPr>
                        <a:t>56%</a:t>
                      </a:r>
                      <a:endParaRPr lang="en-AE" sz="800" b="0" i="0" u="none" strike="noStrike">
                        <a:solidFill>
                          <a:schemeClr val="tx2"/>
                        </a:solidFill>
                        <a:effectLst/>
                        <a:latin typeface="Nexa Book" panose="00000400000000000000" pitchFamily="2"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b="0">
                          <a:solidFill>
                            <a:schemeClr val="tx2"/>
                          </a:solidFill>
                          <a:latin typeface="Nexa Book" panose="00000400000000000000" pitchFamily="2" charset="0"/>
                        </a:rPr>
                        <a:t>26.5%</a:t>
                      </a:r>
                      <a:endParaRPr lang="en-AE" sz="800" b="0" i="0" u="none" strike="noStrike">
                        <a:solidFill>
                          <a:schemeClr val="tx2"/>
                        </a:solidFill>
                        <a:effectLst/>
                        <a:latin typeface="Nexa Book" panose="00000400000000000000" pitchFamily="2"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b="0">
                          <a:solidFill>
                            <a:schemeClr val="tx2"/>
                          </a:solidFill>
                          <a:latin typeface="Nexa Book" panose="00000400000000000000" pitchFamily="2" charset="0"/>
                        </a:rPr>
                        <a:t>143.7</a:t>
                      </a:r>
                      <a:endParaRPr lang="en-AE" sz="800" b="0" i="0" u="none" strike="noStrike">
                        <a:solidFill>
                          <a:schemeClr val="tx2"/>
                        </a:solidFill>
                        <a:effectLst/>
                        <a:latin typeface="Nexa Book" panose="00000400000000000000" pitchFamily="2"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166894017"/>
                  </a:ext>
                </a:extLst>
              </a:tr>
              <a:tr h="164170">
                <a:tc>
                  <a:txBody>
                    <a:bodyPr/>
                    <a:lstStyle/>
                    <a:p>
                      <a:pPr algn="ctr" fontAlgn="b"/>
                      <a:r>
                        <a:rPr kumimoji="0" lang="en-GB" sz="800" b="0" i="0" u="none" strike="noStrike" kern="1200" cap="none" spc="0" normalizeH="0" baseline="0" noProof="0">
                          <a:ln>
                            <a:noFill/>
                          </a:ln>
                          <a:solidFill>
                            <a:schemeClr val="tx2"/>
                          </a:solidFill>
                          <a:effectLst/>
                          <a:uLnTx/>
                          <a:uFillTx/>
                          <a:latin typeface="Nexa Book" panose="00000400000000000000" pitchFamily="2" charset="0"/>
                          <a:ea typeface="+mn-ea"/>
                          <a:cs typeface="+mn-cs"/>
                        </a:rPr>
                        <a:t>Vittel</a:t>
                      </a:r>
                      <a:endParaRPr lang="en-US" sz="800" b="1" i="0" u="none" strike="noStrike">
                        <a:solidFill>
                          <a:schemeClr val="tx2"/>
                        </a:solidFill>
                        <a:effectLst/>
                        <a:latin typeface="Nexa Book" panose="00000400000000000000" pitchFamily="2" charset="0"/>
                      </a:endParaRPr>
                    </a:p>
                  </a:txBody>
                  <a:tcPr marL="7144" marR="7144" marT="7144" marB="0" anchor="ctr">
                    <a:lnL w="12700" cap="flat" cmpd="sng" algn="ctr">
                      <a:noFill/>
                      <a:prstDash val="solid"/>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l" fontAlgn="b"/>
                      <a:r>
                        <a:rPr lang="pt-BR" sz="800" b="0">
                          <a:solidFill>
                            <a:schemeClr val="tx2"/>
                          </a:solidFill>
                          <a:latin typeface="Nexa Book" panose="00000400000000000000" pitchFamily="2" charset="0"/>
                        </a:rPr>
                        <a:t>Vittel Normal O Co2 Normal Coffeinfrei 6 1.5 L Ew Petfl</a:t>
                      </a:r>
                      <a:endParaRPr lang="pt-BR" sz="800" b="0" i="0" u="none" strike="noStrike">
                        <a:solidFill>
                          <a:schemeClr val="tx2"/>
                        </a:solidFill>
                        <a:effectLst/>
                        <a:latin typeface="Nexa Book" panose="00000400000000000000" pitchFamily="2"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b="0">
                          <a:solidFill>
                            <a:schemeClr val="tx2"/>
                          </a:solidFill>
                          <a:latin typeface="Nexa Book" panose="00000400000000000000" pitchFamily="2" charset="0"/>
                        </a:rPr>
                        <a:t>97%</a:t>
                      </a:r>
                      <a:endParaRPr lang="en-AE" sz="800" b="0" i="0" u="none" strike="noStrike">
                        <a:solidFill>
                          <a:schemeClr val="tx2"/>
                        </a:solidFill>
                        <a:effectLst/>
                        <a:latin typeface="Nexa Book" panose="00000400000000000000" pitchFamily="2"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b="0">
                          <a:solidFill>
                            <a:schemeClr val="tx2"/>
                          </a:solidFill>
                          <a:latin typeface="Nexa Book" panose="00000400000000000000" pitchFamily="2" charset="0"/>
                        </a:rPr>
                        <a:t>29.7%</a:t>
                      </a:r>
                      <a:endParaRPr lang="en-AE" sz="800" b="0" i="0" u="none" strike="noStrike">
                        <a:solidFill>
                          <a:schemeClr val="tx2"/>
                        </a:solidFill>
                        <a:effectLst/>
                        <a:latin typeface="Nexa Book" panose="00000400000000000000" pitchFamily="2"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b="0">
                          <a:solidFill>
                            <a:schemeClr val="tx2"/>
                          </a:solidFill>
                          <a:latin typeface="Nexa Book" panose="00000400000000000000" pitchFamily="2" charset="0"/>
                        </a:rPr>
                        <a:t>52.3</a:t>
                      </a:r>
                      <a:endParaRPr lang="en-AE" sz="800" b="0" i="0" u="none" strike="noStrike">
                        <a:solidFill>
                          <a:schemeClr val="tx2"/>
                        </a:solidFill>
                        <a:effectLst/>
                        <a:latin typeface="Nexa Book" panose="00000400000000000000" pitchFamily="2"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02895257"/>
                  </a:ext>
                </a:extLst>
              </a:tr>
              <a:tr h="164170">
                <a:tc>
                  <a:txBody>
                    <a:bodyPr/>
                    <a:lstStyle/>
                    <a:p>
                      <a:pPr algn="ctr" fontAlgn="b"/>
                      <a:r>
                        <a:rPr kumimoji="0" lang="en-GB" sz="800" b="0" i="0" u="none" strike="noStrike" kern="1200" cap="none" spc="0" normalizeH="0" baseline="0" noProof="0">
                          <a:ln>
                            <a:noFill/>
                          </a:ln>
                          <a:solidFill>
                            <a:schemeClr val="tx2"/>
                          </a:solidFill>
                          <a:effectLst/>
                          <a:uLnTx/>
                          <a:uFillTx/>
                          <a:latin typeface="Nexa Book" panose="00000400000000000000" pitchFamily="2" charset="0"/>
                          <a:ea typeface="+mn-ea"/>
                          <a:cs typeface="+mn-cs"/>
                        </a:rPr>
                        <a:t>Eigenmarke</a:t>
                      </a:r>
                      <a:endParaRPr lang="en-GB" sz="800" b="1" i="0" u="none" strike="noStrike">
                        <a:solidFill>
                          <a:schemeClr val="tx2"/>
                        </a:solidFill>
                        <a:effectLst/>
                        <a:latin typeface="Nexa Book" panose="00000400000000000000" pitchFamily="2" charset="0"/>
                      </a:endParaRPr>
                    </a:p>
                  </a:txBody>
                  <a:tcPr marL="7144" marR="7144" marT="7144" marB="0" anchor="ctr">
                    <a:lnL w="12700" cap="flat" cmpd="sng" algn="ctr">
                      <a:noFill/>
                      <a:prstDash val="solid"/>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l" fontAlgn="b"/>
                      <a:r>
                        <a:rPr lang="de-DE" sz="800" b="0">
                          <a:solidFill>
                            <a:schemeClr val="tx2"/>
                          </a:solidFill>
                          <a:latin typeface="Nexa Book" panose="00000400000000000000" pitchFamily="2" charset="0"/>
                        </a:rPr>
                        <a:t>Eigenmarke Eigenmarke M Co2 Normal Coffeinfrei 6 0.5 L Ew Petfl</a:t>
                      </a:r>
                      <a:endParaRPr lang="de-DE" sz="800" b="0" i="0" u="none" strike="noStrike">
                        <a:solidFill>
                          <a:schemeClr val="tx2"/>
                        </a:solidFill>
                        <a:effectLst/>
                        <a:latin typeface="Nexa Book" panose="00000400000000000000" pitchFamily="2"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b="0">
                          <a:solidFill>
                            <a:schemeClr val="tx2"/>
                          </a:solidFill>
                          <a:latin typeface="Nexa Book" panose="00000400000000000000" pitchFamily="2" charset="0"/>
                        </a:rPr>
                        <a:t>56%</a:t>
                      </a:r>
                      <a:endParaRPr lang="en-AE" sz="800" b="0" i="0" u="none" strike="noStrike">
                        <a:solidFill>
                          <a:schemeClr val="tx2"/>
                        </a:solidFill>
                        <a:effectLst/>
                        <a:latin typeface="Nexa Book" panose="00000400000000000000" pitchFamily="2"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b="0">
                          <a:solidFill>
                            <a:schemeClr val="tx2"/>
                          </a:solidFill>
                          <a:latin typeface="Nexa Book" panose="00000400000000000000" pitchFamily="2" charset="0"/>
                        </a:rPr>
                        <a:t>32.8%</a:t>
                      </a:r>
                      <a:endParaRPr lang="en-AE" sz="800" b="0" i="0" u="none" strike="noStrike">
                        <a:solidFill>
                          <a:schemeClr val="tx2"/>
                        </a:solidFill>
                        <a:effectLst/>
                        <a:latin typeface="Nexa Book" panose="00000400000000000000" pitchFamily="2"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b="0">
                          <a:solidFill>
                            <a:schemeClr val="tx2"/>
                          </a:solidFill>
                          <a:latin typeface="Nexa Book" panose="00000400000000000000" pitchFamily="2" charset="0"/>
                        </a:rPr>
                        <a:t>87.2</a:t>
                      </a:r>
                      <a:endParaRPr lang="en-AE" sz="800" b="0" i="0" u="none" strike="noStrike">
                        <a:solidFill>
                          <a:schemeClr val="tx2"/>
                        </a:solidFill>
                        <a:effectLst/>
                        <a:latin typeface="Nexa Book" panose="00000400000000000000" pitchFamily="2"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776375343"/>
                  </a:ext>
                </a:extLst>
              </a:tr>
              <a:tr h="164170">
                <a:tc>
                  <a:txBody>
                    <a:bodyPr/>
                    <a:lstStyle/>
                    <a:p>
                      <a:pPr algn="ctr" fontAlgn="b"/>
                      <a:r>
                        <a:rPr kumimoji="0" lang="en-GB" sz="800" b="0" i="0" u="none" strike="noStrike" kern="1200" cap="none" spc="0" normalizeH="0" baseline="0" noProof="0">
                          <a:ln>
                            <a:noFill/>
                          </a:ln>
                          <a:solidFill>
                            <a:schemeClr val="tx2"/>
                          </a:solidFill>
                          <a:effectLst/>
                          <a:uLnTx/>
                          <a:uFillTx/>
                          <a:latin typeface="Nexa Book" panose="00000400000000000000" pitchFamily="2" charset="0"/>
                          <a:ea typeface="+mn-ea"/>
                          <a:cs typeface="+mn-cs"/>
                        </a:rPr>
                        <a:t>Volvic</a:t>
                      </a:r>
                      <a:endParaRPr lang="en-US" sz="800" b="1" i="0" u="none" strike="noStrike">
                        <a:solidFill>
                          <a:schemeClr val="tx2"/>
                        </a:solidFill>
                        <a:effectLst/>
                        <a:latin typeface="Nexa Book" panose="00000400000000000000" pitchFamily="2" charset="0"/>
                      </a:endParaRPr>
                    </a:p>
                  </a:txBody>
                  <a:tcPr marL="7144" marR="7144" marT="7144" marB="0" anchor="ctr">
                    <a:lnL w="12700" cap="flat" cmpd="sng" algn="ctr">
                      <a:noFill/>
                      <a:prstDash val="solid"/>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l" fontAlgn="b"/>
                      <a:r>
                        <a:rPr lang="pt-BR" sz="800" b="0">
                          <a:solidFill>
                            <a:schemeClr val="tx2"/>
                          </a:solidFill>
                          <a:latin typeface="Nexa Book" panose="00000400000000000000" pitchFamily="2" charset="0"/>
                        </a:rPr>
                        <a:t>Volvic Naturelle Normal O Co2 Normal Coffeinfrei 1 1.5 L Ew Petfl</a:t>
                      </a:r>
                      <a:endParaRPr lang="pt-BR" sz="800" b="0" i="0" u="none" strike="noStrike">
                        <a:solidFill>
                          <a:schemeClr val="tx2"/>
                        </a:solidFill>
                        <a:effectLst/>
                        <a:latin typeface="Nexa Book" panose="00000400000000000000" pitchFamily="2"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b="0">
                          <a:solidFill>
                            <a:schemeClr val="tx2"/>
                          </a:solidFill>
                          <a:latin typeface="Nexa Book" panose="00000400000000000000" pitchFamily="2" charset="0"/>
                        </a:rPr>
                        <a:t>99%</a:t>
                      </a:r>
                      <a:endParaRPr lang="en-AE" sz="800" b="0" i="0" u="none" strike="noStrike">
                        <a:solidFill>
                          <a:schemeClr val="tx2"/>
                        </a:solidFill>
                        <a:effectLst/>
                        <a:latin typeface="Nexa Book" panose="00000400000000000000" pitchFamily="2"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b="0">
                          <a:solidFill>
                            <a:schemeClr val="tx2"/>
                          </a:solidFill>
                          <a:latin typeface="Nexa Book" panose="00000400000000000000" pitchFamily="2" charset="0"/>
                        </a:rPr>
                        <a:t>34.8%</a:t>
                      </a:r>
                      <a:endParaRPr lang="en-AE" sz="800" b="0" i="0" u="none" strike="noStrike">
                        <a:solidFill>
                          <a:schemeClr val="tx2"/>
                        </a:solidFill>
                        <a:effectLst/>
                        <a:latin typeface="Nexa Book" panose="00000400000000000000" pitchFamily="2"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b="0">
                          <a:solidFill>
                            <a:schemeClr val="tx2"/>
                          </a:solidFill>
                          <a:latin typeface="Nexa Book" panose="00000400000000000000" pitchFamily="2" charset="0"/>
                        </a:rPr>
                        <a:t>31.4</a:t>
                      </a:r>
                      <a:endParaRPr lang="en-AE" sz="800" b="0" i="0" u="none" strike="noStrike">
                        <a:solidFill>
                          <a:schemeClr val="tx2"/>
                        </a:solidFill>
                        <a:effectLst/>
                        <a:latin typeface="Nexa Book" panose="00000400000000000000" pitchFamily="2"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267548465"/>
                  </a:ext>
                </a:extLst>
              </a:tr>
              <a:tr h="164170">
                <a:tc>
                  <a:txBody>
                    <a:bodyPr/>
                    <a:lstStyle/>
                    <a:p>
                      <a:pPr algn="ctr" fontAlgn="b"/>
                      <a:r>
                        <a:rPr kumimoji="0" lang="en-GB" sz="800" b="0" i="0" u="none" strike="noStrike" kern="1200" cap="none" spc="0" normalizeH="0" baseline="0" noProof="0">
                          <a:ln>
                            <a:noFill/>
                          </a:ln>
                          <a:solidFill>
                            <a:schemeClr val="tx2"/>
                          </a:solidFill>
                          <a:effectLst/>
                          <a:uLnTx/>
                          <a:uFillTx/>
                          <a:latin typeface="Nexa Book" panose="00000400000000000000" pitchFamily="2" charset="0"/>
                          <a:ea typeface="+mn-ea"/>
                          <a:cs typeface="+mn-cs"/>
                        </a:rPr>
                        <a:t>Eigenmarke</a:t>
                      </a:r>
                      <a:endParaRPr lang="en-GB" sz="800" b="1" i="0" u="none" strike="noStrike">
                        <a:solidFill>
                          <a:schemeClr val="tx2"/>
                        </a:solidFill>
                        <a:effectLst/>
                        <a:latin typeface="Nexa Book" panose="00000400000000000000" pitchFamily="2" charset="0"/>
                      </a:endParaRPr>
                    </a:p>
                  </a:txBody>
                  <a:tcPr marL="7144" marR="7144" marT="7144" marB="0" anchor="ctr">
                    <a:lnL w="12700" cap="flat" cmpd="sng" algn="ctr">
                      <a:noFill/>
                      <a:prstDash val="solid"/>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l" fontAlgn="b"/>
                      <a:r>
                        <a:rPr lang="de-DE" sz="800" b="0">
                          <a:solidFill>
                            <a:schemeClr val="tx2"/>
                          </a:solidFill>
                          <a:latin typeface="Nexa Book" panose="00000400000000000000" pitchFamily="2" charset="0"/>
                        </a:rPr>
                        <a:t>Eigenmarke Eigenmarke O Co2 Normal Coffeinfrei 1 1.5 L Ew Petfl</a:t>
                      </a:r>
                      <a:endParaRPr lang="de-DE" sz="800" b="0" i="0" u="none" strike="noStrike">
                        <a:solidFill>
                          <a:schemeClr val="tx2"/>
                        </a:solidFill>
                        <a:effectLst/>
                        <a:latin typeface="Nexa Book" panose="00000400000000000000" pitchFamily="2"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b="0">
                          <a:solidFill>
                            <a:schemeClr val="tx2"/>
                          </a:solidFill>
                          <a:latin typeface="Nexa Book" panose="00000400000000000000" pitchFamily="2" charset="0"/>
                        </a:rPr>
                        <a:t>56%</a:t>
                      </a:r>
                      <a:endParaRPr lang="en-AE" sz="800" b="0" i="0" u="none" strike="noStrike">
                        <a:solidFill>
                          <a:schemeClr val="tx2"/>
                        </a:solidFill>
                        <a:effectLst/>
                        <a:latin typeface="Nexa Book" panose="00000400000000000000" pitchFamily="2"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b="0">
                          <a:solidFill>
                            <a:schemeClr val="tx2"/>
                          </a:solidFill>
                          <a:latin typeface="Nexa Book" panose="00000400000000000000" pitchFamily="2" charset="0"/>
                        </a:rPr>
                        <a:t>36.7%</a:t>
                      </a:r>
                      <a:endParaRPr lang="en-AE" sz="800" b="0" i="0" u="none" strike="noStrike">
                        <a:solidFill>
                          <a:schemeClr val="tx2"/>
                        </a:solidFill>
                        <a:effectLst/>
                        <a:latin typeface="Nexa Book" panose="00000400000000000000" pitchFamily="2"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b="0">
                          <a:solidFill>
                            <a:schemeClr val="tx2"/>
                          </a:solidFill>
                          <a:latin typeface="Nexa Book" panose="00000400000000000000" pitchFamily="2" charset="0"/>
                        </a:rPr>
                        <a:t>52.6</a:t>
                      </a:r>
                      <a:endParaRPr lang="en-AE" sz="800" b="0" i="0" u="none" strike="noStrike">
                        <a:solidFill>
                          <a:schemeClr val="tx2"/>
                        </a:solidFill>
                        <a:effectLst/>
                        <a:latin typeface="Nexa Book" panose="00000400000000000000" pitchFamily="2"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85022217"/>
                  </a:ext>
                </a:extLst>
              </a:tr>
              <a:tr h="164170">
                <a:tc>
                  <a:txBody>
                    <a:bodyPr/>
                    <a:lstStyle/>
                    <a:p>
                      <a:pPr algn="ctr" fontAlgn="b"/>
                      <a:r>
                        <a:rPr kumimoji="0" lang="en-GB" sz="800" b="0" i="0" u="none" strike="noStrike" kern="1200" cap="none" spc="0" normalizeH="0" baseline="0" noProof="0">
                          <a:ln>
                            <a:noFill/>
                          </a:ln>
                          <a:solidFill>
                            <a:schemeClr val="tx2"/>
                          </a:solidFill>
                          <a:effectLst/>
                          <a:uLnTx/>
                          <a:uFillTx/>
                          <a:latin typeface="Nexa Book" panose="00000400000000000000" pitchFamily="2" charset="0"/>
                          <a:ea typeface="+mn-ea"/>
                          <a:cs typeface="+mn-cs"/>
                        </a:rPr>
                        <a:t>Eigenmarke</a:t>
                      </a:r>
                      <a:endParaRPr lang="en-GB" sz="800" b="1" i="0" u="none" strike="noStrike">
                        <a:solidFill>
                          <a:schemeClr val="tx2"/>
                        </a:solidFill>
                        <a:effectLst/>
                        <a:latin typeface="Nexa Book" panose="00000400000000000000" pitchFamily="2" charset="0"/>
                      </a:endParaRPr>
                    </a:p>
                  </a:txBody>
                  <a:tcPr marL="7144" marR="7144" marT="7144" marB="0" anchor="ctr">
                    <a:lnL w="12700" cap="flat" cmpd="sng" algn="ctr">
                      <a:noFill/>
                      <a:prstDash val="solid"/>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l" fontAlgn="b"/>
                      <a:r>
                        <a:rPr lang="de-DE" sz="800" b="0">
                          <a:solidFill>
                            <a:schemeClr val="tx2"/>
                          </a:solidFill>
                          <a:latin typeface="Nexa Book" panose="00000400000000000000" pitchFamily="2" charset="0"/>
                        </a:rPr>
                        <a:t>Eigenmarke Eigenmarke M Co2 Normal Coffeinfrei 1 1.5 L Ew Petfl</a:t>
                      </a:r>
                      <a:endParaRPr lang="de-DE" sz="800" b="0" i="0" u="none" strike="noStrike">
                        <a:solidFill>
                          <a:schemeClr val="tx2"/>
                        </a:solidFill>
                        <a:effectLst/>
                        <a:latin typeface="Nexa Book" panose="00000400000000000000" pitchFamily="2"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b="0">
                          <a:solidFill>
                            <a:schemeClr val="tx2"/>
                          </a:solidFill>
                          <a:latin typeface="Nexa Book" panose="00000400000000000000" pitchFamily="2" charset="0"/>
                        </a:rPr>
                        <a:t>56%</a:t>
                      </a:r>
                      <a:endParaRPr lang="en-AE" sz="800" b="0" i="0" u="none" strike="noStrike">
                        <a:solidFill>
                          <a:schemeClr val="tx2"/>
                        </a:solidFill>
                        <a:effectLst/>
                        <a:latin typeface="Nexa Book" panose="00000400000000000000" pitchFamily="2"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b="0">
                          <a:solidFill>
                            <a:schemeClr val="tx2"/>
                          </a:solidFill>
                          <a:latin typeface="Nexa Book" panose="00000400000000000000" pitchFamily="2" charset="0"/>
                        </a:rPr>
                        <a:t>38.4%</a:t>
                      </a:r>
                      <a:endParaRPr lang="en-AE" sz="800" b="0" i="0" u="none" strike="noStrike">
                        <a:solidFill>
                          <a:schemeClr val="tx2"/>
                        </a:solidFill>
                        <a:effectLst/>
                        <a:latin typeface="Nexa Book" panose="00000400000000000000" pitchFamily="2"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b="0">
                          <a:solidFill>
                            <a:schemeClr val="tx2"/>
                          </a:solidFill>
                          <a:latin typeface="Nexa Book" panose="00000400000000000000" pitchFamily="2" charset="0"/>
                        </a:rPr>
                        <a:t>49.0</a:t>
                      </a:r>
                      <a:endParaRPr lang="en-AE" sz="800" b="0" i="0" u="none" strike="noStrike">
                        <a:solidFill>
                          <a:schemeClr val="tx2"/>
                        </a:solidFill>
                        <a:effectLst/>
                        <a:latin typeface="Nexa Book" panose="00000400000000000000" pitchFamily="2"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304999854"/>
                  </a:ext>
                </a:extLst>
              </a:tr>
              <a:tr h="164170">
                <a:tc>
                  <a:txBody>
                    <a:bodyPr/>
                    <a:lstStyle/>
                    <a:p>
                      <a:pPr algn="ctr" fontAlgn="b"/>
                      <a:r>
                        <a:rPr kumimoji="0" lang="en-GB" sz="800" b="0" i="0" u="none" strike="noStrike" kern="1200" cap="none" spc="0" normalizeH="0" baseline="0" noProof="0">
                          <a:ln>
                            <a:noFill/>
                          </a:ln>
                          <a:solidFill>
                            <a:schemeClr val="tx2"/>
                          </a:solidFill>
                          <a:effectLst/>
                          <a:uLnTx/>
                          <a:uFillTx/>
                          <a:latin typeface="Nexa Book" panose="00000400000000000000" pitchFamily="2" charset="0"/>
                          <a:ea typeface="+mn-ea"/>
                          <a:cs typeface="+mn-cs"/>
                        </a:rPr>
                        <a:t>Eigenmarke</a:t>
                      </a:r>
                      <a:endParaRPr lang="en-GB" sz="800" b="1" i="0" u="none" strike="noStrike">
                        <a:solidFill>
                          <a:schemeClr val="tx2"/>
                        </a:solidFill>
                        <a:effectLst/>
                        <a:latin typeface="Nexa Book" panose="00000400000000000000" pitchFamily="2" charset="0"/>
                      </a:endParaRPr>
                    </a:p>
                  </a:txBody>
                  <a:tcPr marL="7144" marR="7144" marT="7144" marB="0" anchor="ctr">
                    <a:lnL w="12700" cap="flat" cmpd="sng" algn="ctr">
                      <a:noFill/>
                      <a:prstDash val="solid"/>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l" fontAlgn="b"/>
                      <a:r>
                        <a:rPr lang="de-DE" sz="800" b="0">
                          <a:solidFill>
                            <a:schemeClr val="tx2"/>
                          </a:solidFill>
                          <a:latin typeface="Nexa Book" panose="00000400000000000000" pitchFamily="2" charset="0"/>
                        </a:rPr>
                        <a:t>Eigenmarke Eigenmarke Wenig Co2 Normal Coffeinfrei 1 1.5 L Ew Petfl</a:t>
                      </a:r>
                      <a:endParaRPr lang="de-DE" sz="800" b="0" i="0" u="none" strike="noStrike">
                        <a:solidFill>
                          <a:schemeClr val="tx2"/>
                        </a:solidFill>
                        <a:effectLst/>
                        <a:latin typeface="Nexa Book" panose="00000400000000000000" pitchFamily="2"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b="0">
                          <a:solidFill>
                            <a:schemeClr val="tx2"/>
                          </a:solidFill>
                          <a:latin typeface="Nexa Book" panose="00000400000000000000" pitchFamily="2" charset="0"/>
                        </a:rPr>
                        <a:t>56%</a:t>
                      </a:r>
                      <a:endParaRPr lang="en-AE" sz="800" b="0" i="0" u="none" strike="noStrike">
                        <a:solidFill>
                          <a:schemeClr val="tx2"/>
                        </a:solidFill>
                        <a:effectLst/>
                        <a:latin typeface="Nexa Book" panose="00000400000000000000" pitchFamily="2"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b="0">
                          <a:solidFill>
                            <a:schemeClr val="tx2"/>
                          </a:solidFill>
                          <a:latin typeface="Nexa Book" panose="00000400000000000000" pitchFamily="2" charset="0"/>
                        </a:rPr>
                        <a:t>40.1%</a:t>
                      </a:r>
                      <a:endParaRPr lang="en-AE" sz="800" b="0" i="0" u="none" strike="noStrike">
                        <a:solidFill>
                          <a:schemeClr val="tx2"/>
                        </a:solidFill>
                        <a:effectLst/>
                        <a:latin typeface="Nexa Book" panose="00000400000000000000" pitchFamily="2"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b="0">
                          <a:solidFill>
                            <a:schemeClr val="tx2"/>
                          </a:solidFill>
                          <a:latin typeface="Nexa Book" panose="00000400000000000000" pitchFamily="2" charset="0"/>
                        </a:rPr>
                        <a:t>46.7</a:t>
                      </a:r>
                      <a:endParaRPr lang="en-AE" sz="800" b="0" i="0" u="none" strike="noStrike">
                        <a:solidFill>
                          <a:schemeClr val="tx2"/>
                        </a:solidFill>
                        <a:effectLst/>
                        <a:latin typeface="Nexa Book" panose="00000400000000000000" pitchFamily="2"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933184382"/>
                  </a:ext>
                </a:extLst>
              </a:tr>
              <a:tr h="164170">
                <a:tc>
                  <a:txBody>
                    <a:bodyPr/>
                    <a:lstStyle/>
                    <a:p>
                      <a:pPr algn="ctr" fontAlgn="b"/>
                      <a:r>
                        <a:rPr kumimoji="0" lang="en-GB" sz="800" b="0" i="0" u="none" strike="noStrike" kern="1200" cap="none" spc="0" normalizeH="0" baseline="0" noProof="0">
                          <a:ln>
                            <a:noFill/>
                          </a:ln>
                          <a:solidFill>
                            <a:schemeClr val="tx2"/>
                          </a:solidFill>
                          <a:effectLst/>
                          <a:uLnTx/>
                          <a:uFillTx/>
                          <a:latin typeface="Nexa Book" panose="00000400000000000000" pitchFamily="2" charset="0"/>
                          <a:ea typeface="+mn-ea"/>
                          <a:cs typeface="+mn-cs"/>
                        </a:rPr>
                        <a:t>Gerolsteiner</a:t>
                      </a:r>
                      <a:endParaRPr lang="en-GB" sz="800" b="1" i="0" u="none" strike="noStrike">
                        <a:solidFill>
                          <a:schemeClr val="tx2"/>
                        </a:solidFill>
                        <a:effectLst/>
                        <a:latin typeface="Nexa Book" panose="00000400000000000000" pitchFamily="2" charset="0"/>
                      </a:endParaRPr>
                    </a:p>
                  </a:txBody>
                  <a:tcPr marL="7144" marR="7144" marT="7144" marB="0" anchor="ctr">
                    <a:lnL w="12700" cap="flat" cmpd="sng" algn="ctr">
                      <a:noFill/>
                      <a:prstDash val="solid"/>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l" fontAlgn="b"/>
                      <a:r>
                        <a:rPr lang="de-DE" sz="800" b="0">
                          <a:solidFill>
                            <a:schemeClr val="tx2"/>
                          </a:solidFill>
                          <a:latin typeface="Nexa Book" panose="00000400000000000000" pitchFamily="2" charset="0"/>
                        </a:rPr>
                        <a:t>Gerolsteiner Medium Normal Wenig Co2 Normal Coffeinfrei 6 0.75 L Ew Petfl</a:t>
                      </a:r>
                      <a:endParaRPr lang="de-DE" sz="800" b="0" i="0" u="none" strike="noStrike">
                        <a:solidFill>
                          <a:schemeClr val="tx2"/>
                        </a:solidFill>
                        <a:effectLst/>
                        <a:latin typeface="Nexa Book" panose="00000400000000000000" pitchFamily="2"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GB" sz="800" b="0">
                          <a:solidFill>
                            <a:schemeClr val="tx2"/>
                          </a:solidFill>
                          <a:latin typeface="Nexa Book" panose="00000400000000000000" pitchFamily="2" charset="0"/>
                        </a:rPr>
                        <a:t>61%</a:t>
                      </a:r>
                      <a:endParaRPr lang="en-GB" sz="800" b="0" i="0" u="none" strike="noStrike">
                        <a:solidFill>
                          <a:schemeClr val="tx2"/>
                        </a:solidFill>
                        <a:effectLst/>
                        <a:latin typeface="Nexa Book" panose="00000400000000000000" pitchFamily="2"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b="0">
                          <a:solidFill>
                            <a:schemeClr val="tx2"/>
                          </a:solidFill>
                          <a:latin typeface="Nexa Book" panose="00000400000000000000" pitchFamily="2" charset="0"/>
                        </a:rPr>
                        <a:t>41.6%</a:t>
                      </a:r>
                      <a:endParaRPr lang="en-AE" sz="800" b="0" i="0" u="none" strike="noStrike">
                        <a:solidFill>
                          <a:schemeClr val="tx2"/>
                        </a:solidFill>
                        <a:effectLst/>
                        <a:latin typeface="Nexa Book" panose="00000400000000000000" pitchFamily="2"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b="0">
                          <a:solidFill>
                            <a:schemeClr val="tx2"/>
                          </a:solidFill>
                          <a:latin typeface="Nexa Book" panose="00000400000000000000" pitchFamily="2" charset="0"/>
                        </a:rPr>
                        <a:t>39.7</a:t>
                      </a:r>
                      <a:endParaRPr lang="en-AE" sz="800" b="0" i="0" u="none" strike="noStrike">
                        <a:solidFill>
                          <a:schemeClr val="tx2"/>
                        </a:solidFill>
                        <a:effectLst/>
                        <a:latin typeface="Nexa Book" panose="00000400000000000000" pitchFamily="2"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32996514"/>
                  </a:ext>
                </a:extLst>
              </a:tr>
              <a:tr h="164170">
                <a:tc>
                  <a:txBody>
                    <a:bodyPr/>
                    <a:lstStyle/>
                    <a:p>
                      <a:pPr algn="ctr" fontAlgn="b"/>
                      <a:r>
                        <a:rPr kumimoji="0" lang="en-GB" sz="800" b="0" i="0" u="none" strike="noStrike" kern="1200" cap="none" spc="0" normalizeH="0" baseline="0" noProof="0" err="1">
                          <a:ln>
                            <a:noFill/>
                          </a:ln>
                          <a:solidFill>
                            <a:schemeClr val="tx2"/>
                          </a:solidFill>
                          <a:effectLst/>
                          <a:uLnTx/>
                          <a:uFillTx/>
                          <a:latin typeface="Nexa Book" panose="00000400000000000000" pitchFamily="2" charset="0"/>
                          <a:ea typeface="+mn-ea"/>
                          <a:cs typeface="+mn-cs"/>
                        </a:rPr>
                        <a:t>Eigenmarke</a:t>
                      </a:r>
                      <a:endParaRPr lang="en-GB" sz="800" b="1" i="0" u="none" strike="noStrike">
                        <a:solidFill>
                          <a:schemeClr val="tx2"/>
                        </a:solidFill>
                        <a:effectLst/>
                        <a:latin typeface="Nexa Book" panose="00000400000000000000" pitchFamily="2" charset="0"/>
                      </a:endParaRPr>
                    </a:p>
                  </a:txBody>
                  <a:tcPr marL="7144" marR="7144" marT="7144" marB="0" anchor="ctr">
                    <a:lnL w="12700" cap="flat" cmpd="sng" algn="ctr">
                      <a:noFill/>
                      <a:prstDash val="solid"/>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l" fontAlgn="b"/>
                      <a:r>
                        <a:rPr lang="de-DE" sz="800" b="0">
                          <a:solidFill>
                            <a:schemeClr val="tx2"/>
                          </a:solidFill>
                          <a:latin typeface="Nexa Book" panose="00000400000000000000" pitchFamily="2" charset="0"/>
                        </a:rPr>
                        <a:t>Eigenmarke Eigenmarke Wenig Co2 Normal Coffeinfrei 6 0.5 L Ew Petfl</a:t>
                      </a:r>
                      <a:endParaRPr lang="de-DE" sz="800" b="0" i="0" u="none" strike="noStrike">
                        <a:solidFill>
                          <a:schemeClr val="tx2"/>
                        </a:solidFill>
                        <a:effectLst/>
                        <a:latin typeface="Nexa Book" panose="00000400000000000000" pitchFamily="2"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b="0">
                          <a:solidFill>
                            <a:schemeClr val="tx2"/>
                          </a:solidFill>
                          <a:latin typeface="Nexa Book" panose="00000400000000000000" pitchFamily="2" charset="0"/>
                        </a:rPr>
                        <a:t>56%</a:t>
                      </a:r>
                      <a:endParaRPr lang="en-AE" sz="800" b="0" i="0" u="none" strike="noStrike">
                        <a:solidFill>
                          <a:schemeClr val="tx2"/>
                        </a:solidFill>
                        <a:effectLst/>
                        <a:latin typeface="Nexa Book" panose="00000400000000000000" pitchFamily="2"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b="0">
                          <a:solidFill>
                            <a:schemeClr val="tx2"/>
                          </a:solidFill>
                          <a:latin typeface="Nexa Book" panose="00000400000000000000" pitchFamily="2" charset="0"/>
                        </a:rPr>
                        <a:t>43.0%</a:t>
                      </a:r>
                      <a:endParaRPr lang="en-AE" sz="800" b="0" i="0" u="none" strike="noStrike">
                        <a:solidFill>
                          <a:schemeClr val="tx2"/>
                        </a:solidFill>
                        <a:effectLst/>
                        <a:latin typeface="Nexa Book" panose="00000400000000000000" pitchFamily="2"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b="0">
                          <a:solidFill>
                            <a:schemeClr val="tx2"/>
                          </a:solidFill>
                          <a:latin typeface="Nexa Book" panose="00000400000000000000" pitchFamily="2" charset="0"/>
                        </a:rPr>
                        <a:t>37.2</a:t>
                      </a:r>
                      <a:endParaRPr lang="en-AE" sz="800" b="0" i="0" u="none" strike="noStrike">
                        <a:solidFill>
                          <a:schemeClr val="tx2"/>
                        </a:solidFill>
                        <a:effectLst/>
                        <a:latin typeface="Nexa Book" panose="00000400000000000000" pitchFamily="2"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976062154"/>
                  </a:ext>
                </a:extLst>
              </a:tr>
              <a:tr h="164170">
                <a:tc>
                  <a:txBody>
                    <a:bodyPr/>
                    <a:lstStyle/>
                    <a:p>
                      <a:pPr algn="ctr" fontAlgn="b"/>
                      <a:r>
                        <a:rPr kumimoji="0" lang="en-GB" sz="800" b="0" i="0" u="none" strike="noStrike" kern="1200" cap="none" spc="0" normalizeH="0" baseline="0" noProof="0">
                          <a:ln>
                            <a:noFill/>
                          </a:ln>
                          <a:solidFill>
                            <a:schemeClr val="tx2"/>
                          </a:solidFill>
                          <a:effectLst/>
                          <a:uLnTx/>
                          <a:uFillTx/>
                          <a:latin typeface="Nexa Book" panose="00000400000000000000" pitchFamily="2" charset="0"/>
                          <a:ea typeface="+mn-ea"/>
                          <a:cs typeface="+mn-cs"/>
                        </a:rPr>
                        <a:t>Gerolsteiner</a:t>
                      </a:r>
                      <a:endParaRPr lang="en-GB" sz="800" b="1" i="0" u="none" strike="noStrike">
                        <a:solidFill>
                          <a:schemeClr val="tx2"/>
                        </a:solidFill>
                        <a:effectLst/>
                        <a:latin typeface="Nexa Book" panose="00000400000000000000" pitchFamily="2" charset="0"/>
                      </a:endParaRPr>
                    </a:p>
                  </a:txBody>
                  <a:tcPr marL="7144" marR="7144" marT="7144" marB="0" anchor="ctr">
                    <a:lnL w="12700" cap="flat" cmpd="sng" algn="ctr">
                      <a:noFill/>
                      <a:prstDash val="solid"/>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l" fontAlgn="b"/>
                      <a:r>
                        <a:rPr lang="de-DE" sz="800" b="0">
                          <a:solidFill>
                            <a:schemeClr val="tx2"/>
                          </a:solidFill>
                          <a:latin typeface="Nexa Book" panose="00000400000000000000" pitchFamily="2" charset="0"/>
                        </a:rPr>
                        <a:t>Gerolsteiner Medium Normal Wenig Co2 Normal Coffeinfrei 12 1.0 L Mw Petfl</a:t>
                      </a:r>
                      <a:endParaRPr lang="de-DE" sz="800" b="0" i="0" u="none" strike="noStrike">
                        <a:solidFill>
                          <a:schemeClr val="tx2"/>
                        </a:solidFill>
                        <a:effectLst/>
                        <a:latin typeface="Nexa Book" panose="00000400000000000000" pitchFamily="2"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GB" sz="800" b="0">
                          <a:solidFill>
                            <a:schemeClr val="tx2"/>
                          </a:solidFill>
                          <a:latin typeface="Nexa Book" panose="00000400000000000000" pitchFamily="2" charset="0"/>
                        </a:rPr>
                        <a:t>47%</a:t>
                      </a:r>
                      <a:endParaRPr lang="en-GB" sz="800" b="0" i="0" u="none" strike="noStrike">
                        <a:solidFill>
                          <a:schemeClr val="tx2"/>
                        </a:solidFill>
                        <a:effectLst/>
                        <a:latin typeface="Nexa Book" panose="00000400000000000000" pitchFamily="2"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GB" sz="800" b="0">
                          <a:solidFill>
                            <a:schemeClr val="tx2"/>
                          </a:solidFill>
                          <a:latin typeface="Nexa Book" panose="00000400000000000000" pitchFamily="2" charset="0"/>
                        </a:rPr>
                        <a:t>44.2%</a:t>
                      </a:r>
                      <a:endParaRPr lang="en-GB" sz="800" b="0" i="0" u="none" strike="noStrike">
                        <a:solidFill>
                          <a:schemeClr val="tx2"/>
                        </a:solidFill>
                        <a:effectLst/>
                        <a:latin typeface="Nexa Book" panose="00000400000000000000" pitchFamily="2"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GB" sz="800" b="0">
                          <a:solidFill>
                            <a:schemeClr val="tx2"/>
                          </a:solidFill>
                          <a:latin typeface="Nexa Book" panose="00000400000000000000" pitchFamily="2" charset="0"/>
                        </a:rPr>
                        <a:t>41.9</a:t>
                      </a:r>
                      <a:endParaRPr lang="en-GB" sz="800" b="0" i="0" u="none" strike="noStrike">
                        <a:solidFill>
                          <a:schemeClr val="tx2"/>
                        </a:solidFill>
                        <a:effectLst/>
                        <a:latin typeface="Nexa Book" panose="00000400000000000000" pitchFamily="2"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30007318"/>
                  </a:ext>
                </a:extLst>
              </a:tr>
              <a:tr h="164170">
                <a:tc>
                  <a:txBody>
                    <a:bodyPr/>
                    <a:lstStyle/>
                    <a:p>
                      <a:pPr algn="ctr" fontAlgn="b"/>
                      <a:r>
                        <a:rPr kumimoji="0" lang="en-GB" sz="800" b="0" i="0" u="none" strike="noStrike" kern="1200" cap="none" spc="0" normalizeH="0" baseline="0" noProof="0">
                          <a:ln>
                            <a:noFill/>
                          </a:ln>
                          <a:solidFill>
                            <a:schemeClr val="tx2"/>
                          </a:solidFill>
                          <a:effectLst/>
                          <a:uLnTx/>
                          <a:uFillTx/>
                          <a:latin typeface="Nexa Book" panose="00000400000000000000" pitchFamily="2" charset="0"/>
                          <a:ea typeface="+mn-ea"/>
                          <a:cs typeface="+mn-cs"/>
                        </a:rPr>
                        <a:t>Eigenmarke</a:t>
                      </a:r>
                      <a:endParaRPr lang="en-GB" sz="800" b="1" i="0" u="none" strike="noStrike">
                        <a:solidFill>
                          <a:schemeClr val="tx2"/>
                        </a:solidFill>
                        <a:effectLst/>
                        <a:latin typeface="Nexa Book" panose="00000400000000000000" pitchFamily="2" charset="0"/>
                      </a:endParaRPr>
                    </a:p>
                  </a:txBody>
                  <a:tcPr marL="7144" marR="7144" marT="7144" marB="0" anchor="ctr">
                    <a:lnL w="12700" cap="flat" cmpd="sng" algn="ctr">
                      <a:noFill/>
                      <a:prstDash val="solid"/>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l" fontAlgn="b"/>
                      <a:r>
                        <a:rPr lang="de-DE" sz="800" b="0">
                          <a:solidFill>
                            <a:schemeClr val="tx2"/>
                          </a:solidFill>
                          <a:latin typeface="Nexa Book" panose="00000400000000000000" pitchFamily="2" charset="0"/>
                        </a:rPr>
                        <a:t>Eigenmarke Eigenmarke Wenig Co2 Normal Coffeinfrei 6 1.0 L Ew Petfl</a:t>
                      </a:r>
                      <a:endParaRPr lang="de-DE" sz="800" b="0" i="0" u="none" strike="noStrike">
                        <a:solidFill>
                          <a:schemeClr val="tx2"/>
                        </a:solidFill>
                        <a:effectLst/>
                        <a:latin typeface="Nexa Book" panose="00000400000000000000" pitchFamily="2"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b="0">
                          <a:solidFill>
                            <a:schemeClr val="tx2"/>
                          </a:solidFill>
                          <a:latin typeface="Nexa Book" panose="00000400000000000000" pitchFamily="2" charset="0"/>
                        </a:rPr>
                        <a:t>49%</a:t>
                      </a:r>
                      <a:endParaRPr lang="en-AE" sz="800" b="0" i="0" u="none" strike="noStrike">
                        <a:solidFill>
                          <a:schemeClr val="tx2"/>
                        </a:solidFill>
                        <a:effectLst/>
                        <a:latin typeface="Nexa Book" panose="00000400000000000000" pitchFamily="2"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b="0">
                          <a:solidFill>
                            <a:schemeClr val="tx2"/>
                          </a:solidFill>
                          <a:latin typeface="Nexa Book" panose="00000400000000000000" pitchFamily="2" charset="0"/>
                        </a:rPr>
                        <a:t>45.3%</a:t>
                      </a:r>
                      <a:endParaRPr lang="en-AE" sz="800" b="0" i="0" u="none" strike="noStrike">
                        <a:solidFill>
                          <a:schemeClr val="tx2"/>
                        </a:solidFill>
                        <a:effectLst/>
                        <a:latin typeface="Nexa Book" panose="00000400000000000000" pitchFamily="2"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b="0">
                          <a:solidFill>
                            <a:schemeClr val="tx2"/>
                          </a:solidFill>
                          <a:latin typeface="Nexa Book" panose="00000400000000000000" pitchFamily="2" charset="0"/>
                        </a:rPr>
                        <a:t>36.4</a:t>
                      </a:r>
                      <a:endParaRPr lang="en-AE" sz="800" b="0" i="0" u="none" strike="noStrike">
                        <a:solidFill>
                          <a:schemeClr val="tx2"/>
                        </a:solidFill>
                        <a:effectLst/>
                        <a:latin typeface="Nexa Book" panose="00000400000000000000" pitchFamily="2"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273312142"/>
                  </a:ext>
                </a:extLst>
              </a:tr>
              <a:tr h="164170">
                <a:tc>
                  <a:txBody>
                    <a:bodyPr/>
                    <a:lstStyle/>
                    <a:p>
                      <a:pPr algn="ctr" fontAlgn="b"/>
                      <a:r>
                        <a:rPr kumimoji="0" lang="en-GB" sz="800" b="0" i="0" u="none" strike="noStrike" kern="1200" cap="none" spc="0" normalizeH="0" baseline="0" noProof="0">
                          <a:ln>
                            <a:noFill/>
                          </a:ln>
                          <a:solidFill>
                            <a:schemeClr val="tx2"/>
                          </a:solidFill>
                          <a:effectLst/>
                          <a:uLnTx/>
                          <a:uFillTx/>
                          <a:latin typeface="Nexa Book" panose="00000400000000000000" pitchFamily="2" charset="0"/>
                          <a:ea typeface="+mn-ea"/>
                          <a:cs typeface="+mn-cs"/>
                        </a:rPr>
                        <a:t>Vittel</a:t>
                      </a:r>
                      <a:endParaRPr lang="en-US" sz="800" b="1" i="0" u="none" strike="noStrike">
                        <a:solidFill>
                          <a:schemeClr val="tx2"/>
                        </a:solidFill>
                        <a:effectLst/>
                        <a:latin typeface="Nexa Book" panose="00000400000000000000" pitchFamily="2" charset="0"/>
                      </a:endParaRPr>
                    </a:p>
                  </a:txBody>
                  <a:tcPr marL="7144" marR="7144" marT="7144" marB="0" anchor="ctr">
                    <a:lnL w="12700" cap="flat" cmpd="sng" algn="ctr">
                      <a:noFill/>
                      <a:prstDash val="solid"/>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l" fontAlgn="b"/>
                      <a:r>
                        <a:rPr lang="pt-BR" sz="800" b="0">
                          <a:solidFill>
                            <a:schemeClr val="tx2"/>
                          </a:solidFill>
                          <a:latin typeface="Nexa Book" panose="00000400000000000000" pitchFamily="2" charset="0"/>
                        </a:rPr>
                        <a:t>Vittel Normal O Co2 Normal Coffeinfrei 1 1.5 L Ew Petfl</a:t>
                      </a:r>
                      <a:endParaRPr lang="pt-BR" sz="800" b="0" i="0" u="none" strike="noStrike">
                        <a:solidFill>
                          <a:schemeClr val="tx2"/>
                        </a:solidFill>
                        <a:effectLst/>
                        <a:latin typeface="Nexa Book" panose="00000400000000000000" pitchFamily="2"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b="0">
                          <a:solidFill>
                            <a:schemeClr val="tx2"/>
                          </a:solidFill>
                          <a:latin typeface="Nexa Book" panose="00000400000000000000" pitchFamily="2" charset="0"/>
                        </a:rPr>
                        <a:t>99%</a:t>
                      </a:r>
                      <a:endParaRPr lang="en-AE" sz="800" b="0" i="0" u="none" strike="noStrike">
                        <a:solidFill>
                          <a:schemeClr val="tx2"/>
                        </a:solidFill>
                        <a:effectLst/>
                        <a:latin typeface="Nexa Book" panose="00000400000000000000" pitchFamily="2"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b="0">
                          <a:solidFill>
                            <a:schemeClr val="tx2"/>
                          </a:solidFill>
                          <a:latin typeface="Nexa Book" panose="00000400000000000000" pitchFamily="2" charset="0"/>
                        </a:rPr>
                        <a:t>46.3%</a:t>
                      </a:r>
                      <a:endParaRPr lang="en-AE" sz="800" b="0" i="0" u="none" strike="noStrike">
                        <a:solidFill>
                          <a:schemeClr val="tx2"/>
                        </a:solidFill>
                        <a:effectLst/>
                        <a:latin typeface="Nexa Book" panose="00000400000000000000" pitchFamily="2"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b="0">
                          <a:solidFill>
                            <a:schemeClr val="tx2"/>
                          </a:solidFill>
                          <a:latin typeface="Nexa Book" panose="00000400000000000000" pitchFamily="2" charset="0"/>
                        </a:rPr>
                        <a:t>15.8</a:t>
                      </a:r>
                      <a:endParaRPr lang="en-AE" sz="800" b="0" i="0" u="none" strike="noStrike">
                        <a:solidFill>
                          <a:schemeClr val="tx2"/>
                        </a:solidFill>
                        <a:effectLst/>
                        <a:latin typeface="Nexa Book" panose="00000400000000000000" pitchFamily="2"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714509061"/>
                  </a:ext>
                </a:extLst>
              </a:tr>
              <a:tr h="164170">
                <a:tc>
                  <a:txBody>
                    <a:bodyPr/>
                    <a:lstStyle/>
                    <a:p>
                      <a:pPr algn="ctr" fontAlgn="b"/>
                      <a:r>
                        <a:rPr kumimoji="0" lang="en-GB" sz="800" b="0" i="0" u="none" strike="noStrike" kern="1200" cap="none" spc="0" normalizeH="0" baseline="0" noProof="0">
                          <a:ln>
                            <a:noFill/>
                          </a:ln>
                          <a:solidFill>
                            <a:schemeClr val="tx2"/>
                          </a:solidFill>
                          <a:effectLst/>
                          <a:uLnTx/>
                          <a:uFillTx/>
                          <a:latin typeface="Nexa Book" panose="00000400000000000000" pitchFamily="2" charset="0"/>
                          <a:ea typeface="+mn-ea"/>
                          <a:cs typeface="+mn-cs"/>
                        </a:rPr>
                        <a:t>Gerolsteiner</a:t>
                      </a:r>
                      <a:endParaRPr lang="en-US" sz="800" b="1" i="0" u="none" strike="noStrike">
                        <a:solidFill>
                          <a:schemeClr val="tx2"/>
                        </a:solidFill>
                        <a:effectLst/>
                        <a:latin typeface="Nexa Book" panose="00000400000000000000" pitchFamily="2" charset="0"/>
                      </a:endParaRPr>
                    </a:p>
                  </a:txBody>
                  <a:tcPr marL="7144" marR="7144" marT="7144" marB="0" anchor="ctr">
                    <a:lnL w="12700" cap="flat" cmpd="sng" algn="ctr">
                      <a:noFill/>
                      <a:prstDash val="solid"/>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l" fontAlgn="b"/>
                      <a:r>
                        <a:rPr lang="en-US" sz="800" b="0">
                          <a:solidFill>
                            <a:schemeClr val="tx2"/>
                          </a:solidFill>
                          <a:latin typeface="Nexa Book" panose="00000400000000000000" pitchFamily="2" charset="0"/>
                        </a:rPr>
                        <a:t>Gerolsteiner Sprudel Normal M Co2 Normal Coffeinfrei 6 0.75 L Ew Petfl</a:t>
                      </a:r>
                      <a:endParaRPr lang="en-US" sz="800" b="0" i="0" u="none" strike="noStrike">
                        <a:solidFill>
                          <a:schemeClr val="tx2"/>
                        </a:solidFill>
                        <a:effectLst/>
                        <a:latin typeface="Nexa Book" panose="00000400000000000000" pitchFamily="2"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b="0">
                          <a:solidFill>
                            <a:schemeClr val="tx2"/>
                          </a:solidFill>
                          <a:latin typeface="Nexa Book" panose="00000400000000000000" pitchFamily="2" charset="0"/>
                        </a:rPr>
                        <a:t>59%</a:t>
                      </a:r>
                      <a:endParaRPr lang="en-AE" sz="800" b="0" i="0" u="none" strike="noStrike">
                        <a:solidFill>
                          <a:schemeClr val="tx2"/>
                        </a:solidFill>
                        <a:effectLst/>
                        <a:latin typeface="Nexa Book" panose="00000400000000000000" pitchFamily="2"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b="0">
                          <a:solidFill>
                            <a:schemeClr val="tx2"/>
                          </a:solidFill>
                          <a:latin typeface="Nexa Book" panose="00000400000000000000" pitchFamily="2" charset="0"/>
                        </a:rPr>
                        <a:t>47.3%</a:t>
                      </a:r>
                      <a:endParaRPr lang="en-AE" sz="800" b="0" i="0" u="none" strike="noStrike">
                        <a:solidFill>
                          <a:schemeClr val="tx2"/>
                        </a:solidFill>
                        <a:effectLst/>
                        <a:latin typeface="Nexa Book" panose="00000400000000000000" pitchFamily="2"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b="0">
                          <a:solidFill>
                            <a:schemeClr val="tx2"/>
                          </a:solidFill>
                          <a:latin typeface="Nexa Book" panose="00000400000000000000" pitchFamily="2" charset="0"/>
                        </a:rPr>
                        <a:t>26.7</a:t>
                      </a:r>
                      <a:endParaRPr lang="en-AE" sz="800" b="0" i="0" u="none" strike="noStrike">
                        <a:solidFill>
                          <a:schemeClr val="tx2"/>
                        </a:solidFill>
                        <a:effectLst/>
                        <a:latin typeface="Nexa Book" panose="00000400000000000000" pitchFamily="2"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90141980"/>
                  </a:ext>
                </a:extLst>
              </a:tr>
              <a:tr h="164170">
                <a:tc>
                  <a:txBody>
                    <a:bodyPr/>
                    <a:lstStyle/>
                    <a:p>
                      <a:pPr algn="ctr" fontAlgn="b"/>
                      <a:r>
                        <a:rPr kumimoji="0" lang="en-GB" sz="800" b="0" i="0" u="none" strike="noStrike" kern="1200" cap="none" spc="0" normalizeH="0" baseline="0" noProof="0" err="1">
                          <a:ln>
                            <a:noFill/>
                          </a:ln>
                          <a:solidFill>
                            <a:schemeClr val="tx2"/>
                          </a:solidFill>
                          <a:effectLst/>
                          <a:uLnTx/>
                          <a:uFillTx/>
                          <a:latin typeface="Nexa Book" panose="00000400000000000000" pitchFamily="2" charset="0"/>
                          <a:ea typeface="+mn-ea"/>
                          <a:cs typeface="+mn-cs"/>
                        </a:rPr>
                        <a:t>Volvic</a:t>
                      </a:r>
                      <a:endParaRPr lang="en-US" sz="800" b="1" i="0" u="none" strike="noStrike">
                        <a:solidFill>
                          <a:schemeClr val="tx2"/>
                        </a:solidFill>
                        <a:effectLst/>
                        <a:latin typeface="Nexa Book" panose="00000400000000000000" pitchFamily="2" charset="0"/>
                      </a:endParaRPr>
                    </a:p>
                  </a:txBody>
                  <a:tcPr marL="7144" marR="7144" marT="7144" marB="0" anchor="ctr">
                    <a:lnL w="12700" cap="flat" cmpd="sng" algn="ctr">
                      <a:noFill/>
                      <a:prstDash val="solid"/>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l" fontAlgn="b"/>
                      <a:r>
                        <a:rPr lang="pt-BR" sz="800" b="0">
                          <a:solidFill>
                            <a:schemeClr val="tx2"/>
                          </a:solidFill>
                          <a:latin typeface="Nexa Book" panose="00000400000000000000" pitchFamily="2" charset="0"/>
                        </a:rPr>
                        <a:t>Volvic Naturelle Normal O Co2 Normal Coffeinfrei 6 0.5 L Ew Petfl</a:t>
                      </a:r>
                      <a:endParaRPr lang="pt-BR" sz="800" b="0" i="0" u="none" strike="noStrike">
                        <a:solidFill>
                          <a:schemeClr val="tx2"/>
                        </a:solidFill>
                        <a:effectLst/>
                        <a:latin typeface="Nexa Book" panose="00000400000000000000" pitchFamily="2"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b="0">
                          <a:solidFill>
                            <a:schemeClr val="tx2"/>
                          </a:solidFill>
                          <a:latin typeface="Nexa Book" panose="00000400000000000000" pitchFamily="2" charset="0"/>
                        </a:rPr>
                        <a:t>87%</a:t>
                      </a:r>
                      <a:endParaRPr lang="en-AE" sz="800" b="0" i="0" u="none" strike="noStrike">
                        <a:solidFill>
                          <a:schemeClr val="tx2"/>
                        </a:solidFill>
                        <a:effectLst/>
                        <a:latin typeface="Nexa Book" panose="00000400000000000000" pitchFamily="2"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b="0">
                          <a:solidFill>
                            <a:schemeClr val="tx2"/>
                          </a:solidFill>
                          <a:latin typeface="Nexa Book" panose="00000400000000000000" pitchFamily="2" charset="0"/>
                        </a:rPr>
                        <a:t>48.1%</a:t>
                      </a:r>
                      <a:endParaRPr lang="en-AE" sz="800" b="0" i="0" u="none" strike="noStrike">
                        <a:solidFill>
                          <a:schemeClr val="tx2"/>
                        </a:solidFill>
                        <a:effectLst/>
                        <a:latin typeface="Nexa Book" panose="00000400000000000000" pitchFamily="2"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b="0">
                          <a:solidFill>
                            <a:schemeClr val="tx2"/>
                          </a:solidFill>
                          <a:latin typeface="Nexa Book" panose="00000400000000000000" pitchFamily="2" charset="0"/>
                        </a:rPr>
                        <a:t>15.1</a:t>
                      </a:r>
                      <a:endParaRPr lang="en-AE" sz="800" b="0" i="0" u="none" strike="noStrike">
                        <a:solidFill>
                          <a:schemeClr val="tx2"/>
                        </a:solidFill>
                        <a:effectLst/>
                        <a:latin typeface="Nexa Book" panose="00000400000000000000" pitchFamily="2"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720551800"/>
                  </a:ext>
                </a:extLst>
              </a:tr>
              <a:tr h="164170">
                <a:tc>
                  <a:txBody>
                    <a:bodyPr/>
                    <a:lstStyle/>
                    <a:p>
                      <a:pPr algn="ctr" fontAlgn="b"/>
                      <a:r>
                        <a:rPr kumimoji="0" lang="en-GB" sz="800" b="0" i="0" u="none" strike="noStrike" kern="1200" cap="none" spc="0" normalizeH="0" baseline="0" noProof="0">
                          <a:ln>
                            <a:noFill/>
                          </a:ln>
                          <a:solidFill>
                            <a:schemeClr val="tx2"/>
                          </a:solidFill>
                          <a:effectLst/>
                          <a:uLnTx/>
                          <a:uFillTx/>
                          <a:latin typeface="Nexa Book" panose="00000400000000000000" pitchFamily="2" charset="0"/>
                          <a:ea typeface="+mn-ea"/>
                          <a:cs typeface="+mn-cs"/>
                        </a:rPr>
                        <a:t>Eigenmarke</a:t>
                      </a:r>
                      <a:endParaRPr lang="en-GB" sz="800" b="1" i="0" u="none" strike="noStrike">
                        <a:solidFill>
                          <a:schemeClr val="tx2"/>
                        </a:solidFill>
                        <a:effectLst/>
                        <a:latin typeface="Nexa Book" panose="00000400000000000000" pitchFamily="2" charset="0"/>
                      </a:endParaRPr>
                    </a:p>
                  </a:txBody>
                  <a:tcPr marL="7144" marR="7144" marT="7144" marB="0" anchor="ctr">
                    <a:lnL w="12700" cap="flat" cmpd="sng" algn="ctr">
                      <a:noFill/>
                      <a:prstDash val="solid"/>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l" fontAlgn="b"/>
                      <a:r>
                        <a:rPr lang="de-DE" sz="800" b="0">
                          <a:solidFill>
                            <a:schemeClr val="tx2"/>
                          </a:solidFill>
                          <a:latin typeface="Nexa Book" panose="00000400000000000000" pitchFamily="2" charset="0"/>
                        </a:rPr>
                        <a:t>Eigenmarke Eigenmarke O Co2 Normal Coffeinfrei 6 0.5 L Ew Petfl</a:t>
                      </a:r>
                      <a:endParaRPr lang="de-DE" sz="800" b="0" i="0" u="none" strike="noStrike">
                        <a:solidFill>
                          <a:schemeClr val="tx2"/>
                        </a:solidFill>
                        <a:effectLst/>
                        <a:latin typeface="Nexa Book" panose="00000400000000000000" pitchFamily="2"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b="0">
                          <a:solidFill>
                            <a:schemeClr val="tx2"/>
                          </a:solidFill>
                          <a:latin typeface="Nexa Book" panose="00000400000000000000" pitchFamily="2" charset="0"/>
                        </a:rPr>
                        <a:t>56%</a:t>
                      </a:r>
                      <a:endParaRPr lang="en-AE" sz="800" b="0" i="0" u="none" strike="noStrike">
                        <a:solidFill>
                          <a:schemeClr val="tx2"/>
                        </a:solidFill>
                        <a:effectLst/>
                        <a:latin typeface="Nexa Book" panose="00000400000000000000" pitchFamily="2"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b="0">
                          <a:solidFill>
                            <a:schemeClr val="tx2"/>
                          </a:solidFill>
                          <a:latin typeface="Nexa Book" panose="00000400000000000000" pitchFamily="2" charset="0"/>
                        </a:rPr>
                        <a:t>48.9%</a:t>
                      </a:r>
                      <a:endParaRPr lang="en-AE" sz="800" b="0" i="0" u="none" strike="noStrike">
                        <a:solidFill>
                          <a:schemeClr val="tx2"/>
                        </a:solidFill>
                        <a:effectLst/>
                        <a:latin typeface="Nexa Book" panose="00000400000000000000" pitchFamily="2"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b="0">
                          <a:solidFill>
                            <a:schemeClr val="tx2"/>
                          </a:solidFill>
                          <a:latin typeface="Nexa Book" panose="00000400000000000000" pitchFamily="2" charset="0"/>
                        </a:rPr>
                        <a:t>21.8</a:t>
                      </a:r>
                      <a:endParaRPr lang="en-AE" sz="800" b="0" i="0" u="none" strike="noStrike">
                        <a:solidFill>
                          <a:schemeClr val="tx2"/>
                        </a:solidFill>
                        <a:effectLst/>
                        <a:latin typeface="Nexa Book" panose="00000400000000000000" pitchFamily="2"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682606022"/>
                  </a:ext>
                </a:extLst>
              </a:tr>
              <a:tr h="164170">
                <a:tc>
                  <a:txBody>
                    <a:bodyPr/>
                    <a:lstStyle/>
                    <a:p>
                      <a:pPr algn="ctr" fontAlgn="b"/>
                      <a:r>
                        <a:rPr kumimoji="0" lang="en-GB" sz="800" b="0" i="0" u="none" strike="noStrike" kern="1200" cap="none" spc="0" normalizeH="0" baseline="0" noProof="0" err="1">
                          <a:ln>
                            <a:noFill/>
                          </a:ln>
                          <a:solidFill>
                            <a:schemeClr val="tx2"/>
                          </a:solidFill>
                          <a:effectLst/>
                          <a:uLnTx/>
                          <a:uFillTx/>
                          <a:latin typeface="Nexa Book" panose="00000400000000000000" pitchFamily="2" charset="0"/>
                          <a:ea typeface="+mn-ea"/>
                          <a:cs typeface="+mn-cs"/>
                        </a:rPr>
                        <a:t>Gerolsteiner</a:t>
                      </a:r>
                      <a:endParaRPr lang="en-US" sz="800" b="1" i="0" u="none" strike="noStrike">
                        <a:solidFill>
                          <a:schemeClr val="tx2"/>
                        </a:solidFill>
                        <a:effectLst/>
                        <a:latin typeface="Nexa Book" panose="00000400000000000000" pitchFamily="2" charset="0"/>
                      </a:endParaRPr>
                    </a:p>
                  </a:txBody>
                  <a:tcPr marL="7144" marR="7144" marT="7144" marB="0" anchor="ctr">
                    <a:lnL w="12700" cap="flat" cmpd="sng" algn="ctr">
                      <a:noFill/>
                      <a:prstDash val="solid"/>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l" fontAlgn="b"/>
                      <a:r>
                        <a:rPr lang="en-US" sz="800" b="0">
                          <a:solidFill>
                            <a:schemeClr val="tx2"/>
                          </a:solidFill>
                          <a:latin typeface="Nexa Book" panose="00000400000000000000" pitchFamily="2" charset="0"/>
                        </a:rPr>
                        <a:t>Gerolsteiner Sprudel Normal M Co2 Normal Coffeinfrei 12 1.0 L Mw Petfl</a:t>
                      </a:r>
                      <a:endParaRPr lang="en-US" sz="800" b="0" i="0" u="none" strike="noStrike">
                        <a:solidFill>
                          <a:schemeClr val="tx2"/>
                        </a:solidFill>
                        <a:effectLst/>
                        <a:latin typeface="Nexa Book" panose="00000400000000000000" pitchFamily="2"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b="0">
                          <a:solidFill>
                            <a:schemeClr val="tx2"/>
                          </a:solidFill>
                          <a:latin typeface="Nexa Book" panose="00000400000000000000" pitchFamily="2" charset="0"/>
                        </a:rPr>
                        <a:t>47%</a:t>
                      </a:r>
                      <a:endParaRPr lang="en-AE" sz="800" b="0" i="0" u="none" strike="noStrike">
                        <a:solidFill>
                          <a:schemeClr val="tx2"/>
                        </a:solidFill>
                        <a:effectLst/>
                        <a:latin typeface="Nexa Book" panose="00000400000000000000" pitchFamily="2"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b="0">
                          <a:solidFill>
                            <a:schemeClr val="tx2"/>
                          </a:solidFill>
                          <a:latin typeface="Nexa Book" panose="00000400000000000000" pitchFamily="2" charset="0"/>
                        </a:rPr>
                        <a:t>49.7%</a:t>
                      </a:r>
                      <a:endParaRPr lang="en-AE" sz="800" b="0" i="0" u="none" strike="noStrike">
                        <a:solidFill>
                          <a:schemeClr val="tx2"/>
                        </a:solidFill>
                        <a:effectLst/>
                        <a:latin typeface="Nexa Book" panose="00000400000000000000" pitchFamily="2"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b="0">
                          <a:solidFill>
                            <a:schemeClr val="tx2"/>
                          </a:solidFill>
                          <a:latin typeface="Nexa Book" panose="00000400000000000000" pitchFamily="2" charset="0"/>
                        </a:rPr>
                        <a:t>25.4</a:t>
                      </a:r>
                      <a:endParaRPr lang="en-AE" sz="800" b="0" i="0" u="none" strike="noStrike">
                        <a:solidFill>
                          <a:schemeClr val="tx2"/>
                        </a:solidFill>
                        <a:effectLst/>
                        <a:latin typeface="Nexa Book" panose="00000400000000000000" pitchFamily="2"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959808831"/>
                  </a:ext>
                </a:extLst>
              </a:tr>
              <a:tr h="164170">
                <a:tc>
                  <a:txBody>
                    <a:bodyPr/>
                    <a:lstStyle/>
                    <a:p>
                      <a:pPr algn="ctr" fontAlgn="b"/>
                      <a:r>
                        <a:rPr kumimoji="0" lang="en-GB" sz="800" b="0" i="0" u="none" strike="noStrike" kern="1200" cap="none" spc="0" normalizeH="0" baseline="0" noProof="0" err="1">
                          <a:ln>
                            <a:noFill/>
                          </a:ln>
                          <a:solidFill>
                            <a:schemeClr val="tx2"/>
                          </a:solidFill>
                          <a:effectLst/>
                          <a:uLnTx/>
                          <a:uFillTx/>
                          <a:latin typeface="Nexa Book" panose="00000400000000000000" pitchFamily="2" charset="0"/>
                          <a:ea typeface="+mn-ea"/>
                          <a:cs typeface="+mn-cs"/>
                        </a:rPr>
                        <a:t>Volvic</a:t>
                      </a:r>
                      <a:endParaRPr lang="en-US" sz="800" b="1" i="0" u="none" strike="noStrike">
                        <a:solidFill>
                          <a:schemeClr val="tx2"/>
                        </a:solidFill>
                        <a:effectLst/>
                        <a:latin typeface="Nexa Book" panose="00000400000000000000" pitchFamily="2" charset="0"/>
                      </a:endParaRPr>
                    </a:p>
                  </a:txBody>
                  <a:tcPr marL="7144" marR="7144" marT="7144" marB="0" anchor="ctr">
                    <a:lnL w="12700" cap="flat" cmpd="sng" algn="ctr">
                      <a:noFill/>
                      <a:prstDash val="solid"/>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l" fontAlgn="b"/>
                      <a:r>
                        <a:rPr lang="en-US" sz="800" b="0">
                          <a:solidFill>
                            <a:schemeClr val="tx2"/>
                          </a:solidFill>
                          <a:latin typeface="Nexa Book" panose="00000400000000000000" pitchFamily="2" charset="0"/>
                        </a:rPr>
                        <a:t>Volvic Leichtperlig Normal Wenig Co2 Normal Coffeinfrei 6 1.5 L Ew Petfl</a:t>
                      </a:r>
                      <a:endParaRPr lang="en-US" sz="800" b="0" i="0" u="none" strike="noStrike">
                        <a:solidFill>
                          <a:schemeClr val="tx2"/>
                        </a:solidFill>
                        <a:effectLst/>
                        <a:latin typeface="Nexa Book" panose="00000400000000000000" pitchFamily="2"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b="0">
                          <a:solidFill>
                            <a:schemeClr val="tx2"/>
                          </a:solidFill>
                          <a:latin typeface="Nexa Book" panose="00000400000000000000" pitchFamily="2" charset="0"/>
                        </a:rPr>
                        <a:t>78%</a:t>
                      </a:r>
                      <a:endParaRPr lang="en-AE" sz="800" b="0" i="0" u="none" strike="noStrike">
                        <a:solidFill>
                          <a:schemeClr val="tx2"/>
                        </a:solidFill>
                        <a:effectLst/>
                        <a:latin typeface="Nexa Book" panose="00000400000000000000" pitchFamily="2"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b="0">
                          <a:solidFill>
                            <a:schemeClr val="tx2"/>
                          </a:solidFill>
                          <a:latin typeface="Nexa Book" panose="00000400000000000000" pitchFamily="2" charset="0"/>
                        </a:rPr>
                        <a:t>50.4%</a:t>
                      </a:r>
                      <a:endParaRPr lang="en-AE" sz="800" b="0" i="0" u="none" strike="noStrike">
                        <a:solidFill>
                          <a:schemeClr val="tx2"/>
                        </a:solidFill>
                        <a:effectLst/>
                        <a:latin typeface="Nexa Book" panose="00000400000000000000" pitchFamily="2"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b="0">
                          <a:solidFill>
                            <a:schemeClr val="tx2"/>
                          </a:solidFill>
                          <a:latin typeface="Nexa Book" panose="00000400000000000000" pitchFamily="2" charset="0"/>
                        </a:rPr>
                        <a:t>14.7</a:t>
                      </a:r>
                      <a:endParaRPr lang="en-AE" sz="800" b="0" i="0" u="none" strike="noStrike">
                        <a:solidFill>
                          <a:schemeClr val="tx2"/>
                        </a:solidFill>
                        <a:effectLst/>
                        <a:latin typeface="Nexa Book" panose="00000400000000000000" pitchFamily="2"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36017471"/>
                  </a:ext>
                </a:extLst>
              </a:tr>
            </a:tbl>
          </a:graphicData>
        </a:graphic>
      </p:graphicFrame>
      <p:sp>
        <p:nvSpPr>
          <p:cNvPr id="3" name="Slide Number Placeholder 2">
            <a:extLst>
              <a:ext uri="{FF2B5EF4-FFF2-40B4-BE49-F238E27FC236}">
                <a16:creationId xmlns:a16="http://schemas.microsoft.com/office/drawing/2014/main" id="{C82C573D-1FE6-446A-93EF-CCDEBEB07D7A}"/>
              </a:ext>
            </a:extLst>
          </p:cNvPr>
          <p:cNvSpPr>
            <a:spLocks noGrp="1"/>
          </p:cNvSpPr>
          <p:nvPr>
            <p:ph type="sldNum" sz="quarter" idx="16"/>
          </p:nvPr>
        </p:nvSpPr>
        <p:spPr/>
        <p:txBody>
          <a:bodyPr/>
          <a:lstStyle/>
          <a:p>
            <a:fld id="{7B1F438D-4EAF-094E-9162-80CF3EF77236}" type="slidenum">
              <a:rPr lang="en-US" smtClean="0"/>
              <a:pPr/>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think-cell data - do not delete" hidden="1">
            <a:extLst>
              <a:ext uri="{FF2B5EF4-FFF2-40B4-BE49-F238E27FC236}">
                <a16:creationId xmlns:a16="http://schemas.microsoft.com/office/drawing/2014/main" id="{EDB87889-F84E-F5AA-802B-0565E7FD45D3}"/>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4" name="think-cell data - do not delete" hidden="1">
                        <a:extLst>
                          <a:ext uri="{FF2B5EF4-FFF2-40B4-BE49-F238E27FC236}">
                            <a16:creationId xmlns:a16="http://schemas.microsoft.com/office/drawing/2014/main" id="{EDB87889-F84E-F5AA-802B-0565E7FD45D3}"/>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9724BCA2-98C9-99F9-9E1E-3F20EC351F2A}"/>
              </a:ext>
            </a:extLst>
          </p:cNvPr>
          <p:cNvSpPr>
            <a:spLocks noGrp="1"/>
          </p:cNvSpPr>
          <p:nvPr>
            <p:ph type="dt" sz="half" idx="14"/>
          </p:nvPr>
        </p:nvSpPr>
        <p:spPr>
          <a:xfrm>
            <a:off x="8082390" y="4972050"/>
            <a:ext cx="557609" cy="171450"/>
          </a:xfrm>
        </p:spPr>
        <p:txBody>
          <a:bodyPr/>
          <a:lstStyle/>
          <a:p>
            <a:pPr lvl="0"/>
            <a:fld id="{81FA3276-D408-4D96-BFE5-3896868C60AF}" type="datetime1">
              <a:rPr lang="en-US" noProof="0" smtClean="0"/>
              <a:t>5/14/2025</a:t>
            </a:fld>
            <a:endParaRPr lang="en-US" noProof="0"/>
          </a:p>
        </p:txBody>
      </p:sp>
      <p:sp>
        <p:nvSpPr>
          <p:cNvPr id="8" name="Footer Placeholder 7">
            <a:extLst>
              <a:ext uri="{FF2B5EF4-FFF2-40B4-BE49-F238E27FC236}">
                <a16:creationId xmlns:a16="http://schemas.microsoft.com/office/drawing/2014/main" id="{FAD90353-FBA6-D752-8C66-13D94EE1BEB8}"/>
              </a:ext>
            </a:extLst>
          </p:cNvPr>
          <p:cNvSpPr>
            <a:spLocks noGrp="1"/>
          </p:cNvSpPr>
          <p:nvPr>
            <p:ph type="ftr" sz="quarter" idx="15"/>
          </p:nvPr>
        </p:nvSpPr>
        <p:spPr>
          <a:xfrm>
            <a:off x="546969" y="4970700"/>
            <a:ext cx="6451742" cy="174151"/>
          </a:xfrm>
        </p:spPr>
        <p:txBody>
          <a:bodyPr/>
          <a:lstStyle/>
          <a:p>
            <a:pPr lvl="0"/>
            <a:endParaRPr lang="en-US" noProof="0"/>
          </a:p>
        </p:txBody>
      </p:sp>
      <p:sp>
        <p:nvSpPr>
          <p:cNvPr id="5" name="Text Placeholder 4">
            <a:extLst>
              <a:ext uri="{FF2B5EF4-FFF2-40B4-BE49-F238E27FC236}">
                <a16:creationId xmlns:a16="http://schemas.microsoft.com/office/drawing/2014/main" id="{3E52FF99-EF40-2348-855E-EDC1E854E8F0}"/>
              </a:ext>
            </a:extLst>
          </p:cNvPr>
          <p:cNvSpPr>
            <a:spLocks noGrp="1"/>
          </p:cNvSpPr>
          <p:nvPr>
            <p:ph type="body" sz="quarter" idx="17"/>
          </p:nvPr>
        </p:nvSpPr>
        <p:spPr>
          <a:xfrm>
            <a:off x="0" y="4734106"/>
            <a:ext cx="4572000" cy="222878"/>
          </a:xfrm>
        </p:spPr>
        <p:txBody>
          <a:bodyPr/>
          <a:lstStyle/>
          <a:p>
            <a:r>
              <a:rPr lang="da-DK"/>
              <a:t>Data Source l Client P&amp;L</a:t>
            </a:r>
          </a:p>
        </p:txBody>
      </p:sp>
      <p:sp>
        <p:nvSpPr>
          <p:cNvPr id="2" name="Text Placeholder 1">
            <a:extLst>
              <a:ext uri="{FF2B5EF4-FFF2-40B4-BE49-F238E27FC236}">
                <a16:creationId xmlns:a16="http://schemas.microsoft.com/office/drawing/2014/main" id="{D06EB513-D5D8-ED9D-EAE3-2BCDEC56CB4D}"/>
              </a:ext>
            </a:extLst>
          </p:cNvPr>
          <p:cNvSpPr>
            <a:spLocks noGrp="1"/>
          </p:cNvSpPr>
          <p:nvPr>
            <p:ph type="body" sz="quarter" idx="18"/>
          </p:nvPr>
        </p:nvSpPr>
        <p:spPr>
          <a:xfrm>
            <a:off x="503238" y="774000"/>
            <a:ext cx="8136762" cy="360000"/>
          </a:xfrm>
        </p:spPr>
        <p:txBody>
          <a:bodyPr>
            <a:normAutofit fontScale="92500" lnSpcReduction="10000"/>
          </a:bodyPr>
          <a:lstStyle/>
          <a:p>
            <a:r>
              <a:rPr lang="en-GB"/>
              <a:t>Product Sales Rate, Trade Margin % and </a:t>
            </a:r>
            <a:r>
              <a:rPr lang="en-CH"/>
              <a:t>Net</a:t>
            </a:r>
            <a:r>
              <a:rPr lang="en-GB"/>
              <a:t> Sales | </a:t>
            </a:r>
            <a:r>
              <a:rPr lang="en-US"/>
              <a:t>Category | Brand | National </a:t>
            </a:r>
            <a:r>
              <a:rPr lang="en-GB"/>
              <a:t>| </a:t>
            </a:r>
            <a:r>
              <a:rPr lang="en-US"/>
              <a:t>P12M</a:t>
            </a:r>
            <a:endParaRPr lang="en-GB"/>
          </a:p>
          <a:p>
            <a:r>
              <a:rPr lang="en-US"/>
              <a:t>Bubble Size: Net Sales</a:t>
            </a:r>
            <a:endParaRPr lang="en-GB"/>
          </a:p>
        </p:txBody>
      </p:sp>
      <p:sp>
        <p:nvSpPr>
          <p:cNvPr id="9" name="Title 8">
            <a:extLst>
              <a:ext uri="{FF2B5EF4-FFF2-40B4-BE49-F238E27FC236}">
                <a16:creationId xmlns:a16="http://schemas.microsoft.com/office/drawing/2014/main" id="{C4FA41A5-B3C1-4AA6-92AA-7CEC2EA41F1E}"/>
              </a:ext>
            </a:extLst>
          </p:cNvPr>
          <p:cNvSpPr>
            <a:spLocks noGrp="1"/>
          </p:cNvSpPr>
          <p:nvPr>
            <p:ph type="title"/>
          </p:nvPr>
        </p:nvSpPr>
        <p:spPr>
          <a:xfrm>
            <a:off x="504000" y="-1"/>
            <a:ext cx="8136000" cy="771525"/>
          </a:xfrm>
        </p:spPr>
        <p:txBody>
          <a:bodyPr vert="horz"/>
          <a:lstStyle/>
          <a:p>
            <a:r>
              <a:rPr lang="en-CH" dirty="0">
                <a:highlight>
                  <a:srgbClr val="FFFF00"/>
                </a:highlight>
              </a:rPr>
              <a:t>SKU Productivity Analysis</a:t>
            </a:r>
            <a:r>
              <a:rPr lang="en-US" dirty="0">
                <a:highlight>
                  <a:srgbClr val="FFFF00"/>
                </a:highlight>
              </a:rPr>
              <a:t> with TM%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3" name="C1">
            <a:extLst>
              <a:ext uri="{FF2B5EF4-FFF2-40B4-BE49-F238E27FC236}">
                <a16:creationId xmlns:a16="http://schemas.microsoft.com/office/drawing/2014/main" id="{D2ED7DDA-135F-C492-65A9-6FEE45EAF5D4}"/>
              </a:ext>
            </a:extLst>
          </p:cNvPr>
          <p:cNvGraphicFramePr/>
          <p:nvPr>
            <p:extLst>
              <p:ext uri="{D42A27DB-BD31-4B8C-83A1-F6EECF244321}">
                <p14:modId xmlns:p14="http://schemas.microsoft.com/office/powerpoint/2010/main" val="4110415323"/>
              </p:ext>
            </p:extLst>
          </p:nvPr>
        </p:nvGraphicFramePr>
        <p:xfrm>
          <a:off x="540000" y="1122111"/>
          <a:ext cx="8100000" cy="3610227"/>
        </p:xfrm>
        <a:graphic>
          <a:graphicData uri="http://schemas.openxmlformats.org/drawingml/2006/chart">
            <c:chart xmlns:c="http://schemas.openxmlformats.org/drawingml/2006/chart" xmlns:r="http://schemas.openxmlformats.org/officeDocument/2006/relationships" r:id="rId6"/>
          </a:graphicData>
        </a:graphic>
      </p:graphicFrame>
      <p:sp>
        <p:nvSpPr>
          <p:cNvPr id="7" name="TextBox 6">
            <a:extLst>
              <a:ext uri="{FF2B5EF4-FFF2-40B4-BE49-F238E27FC236}">
                <a16:creationId xmlns:a16="http://schemas.microsoft.com/office/drawing/2014/main" id="{D12DE0B2-04B6-2963-DEF6-83B24319E742}"/>
              </a:ext>
            </a:extLst>
          </p:cNvPr>
          <p:cNvSpPr txBox="1"/>
          <p:nvPr/>
        </p:nvSpPr>
        <p:spPr>
          <a:xfrm>
            <a:off x="539750" y="1132905"/>
            <a:ext cx="569691"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t">
            <a:spAutoFit/>
          </a:bodyPr>
          <a:lstStyle/>
          <a:p>
            <a:r>
              <a:rPr lang="en-US" sz="800" dirty="0">
                <a:solidFill>
                  <a:schemeClr val="tx2"/>
                </a:solidFill>
                <a:latin typeface="Nexa Bold" panose="00000800000000000000" pitchFamily="2" charset="0"/>
              </a:rPr>
              <a:t>Product Sales Rate</a:t>
            </a:r>
            <a:endParaRPr lang="en-CH" sz="800" dirty="0">
              <a:solidFill>
                <a:schemeClr val="tx2"/>
              </a:solidFill>
              <a:latin typeface="Nexa Bold" panose="00000800000000000000" pitchFamily="2" charset="0"/>
            </a:endParaRPr>
          </a:p>
        </p:txBody>
      </p:sp>
      <p:sp>
        <p:nvSpPr>
          <p:cNvPr id="10" name="Slide Number Placeholder 9">
            <a:extLst>
              <a:ext uri="{FF2B5EF4-FFF2-40B4-BE49-F238E27FC236}">
                <a16:creationId xmlns:a16="http://schemas.microsoft.com/office/drawing/2014/main" id="{377A9E8D-C104-DA9E-CED6-8A0E92ECA86E}"/>
              </a:ext>
            </a:extLst>
          </p:cNvPr>
          <p:cNvSpPr>
            <a:spLocks noGrp="1"/>
          </p:cNvSpPr>
          <p:nvPr>
            <p:ph type="sldNum" sz="quarter" idx="16"/>
          </p:nvPr>
        </p:nvSpPr>
        <p:spPr/>
        <p:txBody>
          <a:bodyPr/>
          <a:lstStyle/>
          <a:p>
            <a:fld id="{7B1F438D-4EAF-094E-9162-80CF3EF77236}" type="slidenum">
              <a:rPr lang="en-US" smtClean="0"/>
              <a:pPr/>
              <a:t>6</a:t>
            </a:fld>
            <a:endParaRPr lang="en-US"/>
          </a:p>
        </p:txBody>
      </p:sp>
    </p:spTree>
    <p:extLst>
      <p:ext uri="{BB962C8B-B14F-4D97-AF65-F5344CB8AC3E}">
        <p14:creationId xmlns:p14="http://schemas.microsoft.com/office/powerpoint/2010/main" val="3087736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623B8D43-A16E-C971-D8BE-9D2E4ED58AF1}"/>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6" name="think-cell data - do not delete" hidden="1">
                        <a:extLst>
                          <a:ext uri="{FF2B5EF4-FFF2-40B4-BE49-F238E27FC236}">
                            <a16:creationId xmlns:a16="http://schemas.microsoft.com/office/drawing/2014/main" id="{623B8D43-A16E-C971-D8BE-9D2E4ED58AF1}"/>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12" name="Date Placeholder 11">
            <a:extLst>
              <a:ext uri="{FF2B5EF4-FFF2-40B4-BE49-F238E27FC236}">
                <a16:creationId xmlns:a16="http://schemas.microsoft.com/office/drawing/2014/main" id="{19B26B82-152F-1E6C-A9A6-979D7433BED2}"/>
              </a:ext>
            </a:extLst>
          </p:cNvPr>
          <p:cNvSpPr>
            <a:spLocks noGrp="1"/>
          </p:cNvSpPr>
          <p:nvPr>
            <p:ph type="dt" sz="half" idx="14"/>
          </p:nvPr>
        </p:nvSpPr>
        <p:spPr>
          <a:xfrm>
            <a:off x="8082390" y="4972050"/>
            <a:ext cx="557609" cy="171450"/>
          </a:xfrm>
        </p:spPr>
        <p:txBody>
          <a:bodyPr/>
          <a:lstStyle/>
          <a:p>
            <a:pPr lvl="0"/>
            <a:fld id="{55ADB6A1-CC90-41DB-9773-C9DAAD5A90C7}" type="datetime1">
              <a:rPr lang="en-US" noProof="0" smtClean="0"/>
              <a:t>5/14/2025</a:t>
            </a:fld>
            <a:endParaRPr lang="en-US" noProof="0"/>
          </a:p>
        </p:txBody>
      </p:sp>
      <p:sp>
        <p:nvSpPr>
          <p:cNvPr id="10" name="Footer Placeholder 9">
            <a:extLst>
              <a:ext uri="{FF2B5EF4-FFF2-40B4-BE49-F238E27FC236}">
                <a16:creationId xmlns:a16="http://schemas.microsoft.com/office/drawing/2014/main" id="{305E95B1-7200-95ED-5782-BCB83194A1C8}"/>
              </a:ext>
            </a:extLst>
          </p:cNvPr>
          <p:cNvSpPr>
            <a:spLocks noGrp="1"/>
          </p:cNvSpPr>
          <p:nvPr>
            <p:ph type="ftr" sz="quarter" idx="15"/>
          </p:nvPr>
        </p:nvSpPr>
        <p:spPr>
          <a:xfrm>
            <a:off x="546969" y="4970700"/>
            <a:ext cx="6451742" cy="174151"/>
          </a:xfrm>
        </p:spPr>
        <p:txBody>
          <a:bodyPr/>
          <a:lstStyle/>
          <a:p>
            <a:pPr lvl="0"/>
            <a:endParaRPr lang="en-US" noProof="0"/>
          </a:p>
        </p:txBody>
      </p:sp>
      <p:sp>
        <p:nvSpPr>
          <p:cNvPr id="8" name="Text Placeholder 7">
            <a:extLst>
              <a:ext uri="{FF2B5EF4-FFF2-40B4-BE49-F238E27FC236}">
                <a16:creationId xmlns:a16="http://schemas.microsoft.com/office/drawing/2014/main" id="{91E2AAD8-2589-42CA-8D3E-A1A7356DEB41}"/>
              </a:ext>
            </a:extLst>
          </p:cNvPr>
          <p:cNvSpPr>
            <a:spLocks noGrp="1"/>
          </p:cNvSpPr>
          <p:nvPr>
            <p:ph type="body" sz="quarter" idx="17"/>
          </p:nvPr>
        </p:nvSpPr>
        <p:spPr>
          <a:xfrm>
            <a:off x="0" y="4734106"/>
            <a:ext cx="4572000" cy="222878"/>
          </a:xfrm>
        </p:spPr>
        <p:txBody>
          <a:bodyPr/>
          <a:lstStyle/>
          <a:p>
            <a:r>
              <a:rPr lang="en-US"/>
              <a:t>Data Source | IRI | Financial Data | Ending Sep 2021</a:t>
            </a:r>
          </a:p>
        </p:txBody>
      </p:sp>
      <p:sp>
        <p:nvSpPr>
          <p:cNvPr id="7" name="MT">
            <a:extLst>
              <a:ext uri="{FF2B5EF4-FFF2-40B4-BE49-F238E27FC236}">
                <a16:creationId xmlns:a16="http://schemas.microsoft.com/office/drawing/2014/main" id="{2E4CE1D2-DF03-45D3-AFD5-5E10FEC0F7C1}"/>
              </a:ext>
            </a:extLst>
          </p:cNvPr>
          <p:cNvSpPr>
            <a:spLocks noGrp="1"/>
          </p:cNvSpPr>
          <p:nvPr>
            <p:ph type="body" sz="quarter" idx="18"/>
          </p:nvPr>
        </p:nvSpPr>
        <p:spPr>
          <a:xfrm>
            <a:off x="503238" y="774000"/>
            <a:ext cx="8136762" cy="360000"/>
          </a:xfrm>
        </p:spPr>
        <p:txBody>
          <a:bodyPr>
            <a:normAutofit fontScale="92500" lnSpcReduction="10000"/>
          </a:bodyPr>
          <a:lstStyle/>
          <a:p>
            <a:r>
              <a:rPr lang="en-GB"/>
              <a:t>Product Sales Rate, WD and </a:t>
            </a:r>
            <a:r>
              <a:rPr lang="en-CH"/>
              <a:t>Net</a:t>
            </a:r>
            <a:r>
              <a:rPr lang="en-GB"/>
              <a:t> Sales | </a:t>
            </a:r>
            <a:r>
              <a:rPr lang="en-US"/>
              <a:t>Category | Brand | National | </a:t>
            </a:r>
            <a:r>
              <a:rPr lang="en-GB"/>
              <a:t>P12M</a:t>
            </a:r>
          </a:p>
          <a:p>
            <a:r>
              <a:rPr lang="en-US"/>
              <a:t>Bubble Size: Net Sales</a:t>
            </a:r>
            <a:endParaRPr lang="en-GB"/>
          </a:p>
        </p:txBody>
      </p:sp>
      <p:sp>
        <p:nvSpPr>
          <p:cNvPr id="4" name="Title 3">
            <a:extLst>
              <a:ext uri="{FF2B5EF4-FFF2-40B4-BE49-F238E27FC236}">
                <a16:creationId xmlns:a16="http://schemas.microsoft.com/office/drawing/2014/main" id="{53672A89-6C37-C722-FA0C-D1B97ECB7F14}"/>
              </a:ext>
            </a:extLst>
          </p:cNvPr>
          <p:cNvSpPr>
            <a:spLocks noGrp="1"/>
          </p:cNvSpPr>
          <p:nvPr>
            <p:ph type="title"/>
          </p:nvPr>
        </p:nvSpPr>
        <p:spPr>
          <a:xfrm>
            <a:off x="504000" y="-1"/>
            <a:ext cx="8136000" cy="771525"/>
          </a:xfrm>
        </p:spPr>
        <p:txBody>
          <a:bodyPr vert="horz"/>
          <a:lstStyle/>
          <a:p>
            <a:r>
              <a:rPr lang="en-CH" dirty="0">
                <a:highlight>
                  <a:srgbClr val="FFFF00"/>
                </a:highlight>
              </a:rPr>
              <a:t>SKU </a:t>
            </a:r>
            <a:r>
              <a:rPr lang="en-US" dirty="0">
                <a:highlight>
                  <a:srgbClr val="FFFF00"/>
                </a:highlight>
              </a:rPr>
              <a:t>Productivity</a:t>
            </a:r>
            <a:r>
              <a:rPr lang="en-CH" dirty="0">
                <a:highlight>
                  <a:srgbClr val="FFFF00"/>
                </a:highlight>
              </a:rPr>
              <a:t> Analysis</a:t>
            </a:r>
            <a:r>
              <a:rPr lang="en-US" dirty="0">
                <a:highlight>
                  <a:srgbClr val="FFFF00"/>
                </a:highlight>
              </a:rPr>
              <a:t> with WD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p:graphicFrame>
        <p:nvGraphicFramePr>
          <p:cNvPr id="2" name="C1">
            <a:extLst>
              <a:ext uri="{FF2B5EF4-FFF2-40B4-BE49-F238E27FC236}">
                <a16:creationId xmlns:a16="http://schemas.microsoft.com/office/drawing/2014/main" id="{4E79EAB8-34A4-72D6-665E-4FC829A001C6}"/>
              </a:ext>
            </a:extLst>
          </p:cNvPr>
          <p:cNvGraphicFramePr/>
          <p:nvPr>
            <p:extLst>
              <p:ext uri="{D42A27DB-BD31-4B8C-83A1-F6EECF244321}">
                <p14:modId xmlns:p14="http://schemas.microsoft.com/office/powerpoint/2010/main" val="2459460064"/>
              </p:ext>
            </p:extLst>
          </p:nvPr>
        </p:nvGraphicFramePr>
        <p:xfrm>
          <a:off x="542830" y="1136760"/>
          <a:ext cx="8098706" cy="3595996"/>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EE17EA8C-9911-9C13-45EE-10F5F4D97AD5}"/>
              </a:ext>
            </a:extLst>
          </p:cNvPr>
          <p:cNvSpPr txBox="1"/>
          <p:nvPr/>
        </p:nvSpPr>
        <p:spPr>
          <a:xfrm>
            <a:off x="539750" y="1132905"/>
            <a:ext cx="569691"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t">
            <a:spAutoFit/>
          </a:bodyPr>
          <a:lstStyle/>
          <a:p>
            <a:r>
              <a:rPr lang="en-US" sz="800" dirty="0">
                <a:solidFill>
                  <a:schemeClr val="tx2"/>
                </a:solidFill>
                <a:latin typeface="Nexa Bold" panose="00000800000000000000" pitchFamily="2" charset="0"/>
              </a:rPr>
              <a:t>Product Sales Rate</a:t>
            </a:r>
            <a:endParaRPr lang="en-CH" sz="800" dirty="0">
              <a:solidFill>
                <a:schemeClr val="tx2"/>
              </a:solidFill>
              <a:latin typeface="Nexa Bold" panose="00000800000000000000" pitchFamily="2" charset="0"/>
            </a:endParaRPr>
          </a:p>
        </p:txBody>
      </p:sp>
      <p:sp>
        <p:nvSpPr>
          <p:cNvPr id="3" name="Slide Number Placeholder 2">
            <a:extLst>
              <a:ext uri="{FF2B5EF4-FFF2-40B4-BE49-F238E27FC236}">
                <a16:creationId xmlns:a16="http://schemas.microsoft.com/office/drawing/2014/main" id="{B2ADD4CC-C583-F506-453A-9C2CF751DA5F}"/>
              </a:ext>
            </a:extLst>
          </p:cNvPr>
          <p:cNvSpPr>
            <a:spLocks noGrp="1"/>
          </p:cNvSpPr>
          <p:nvPr>
            <p:ph type="sldNum" sz="quarter" idx="16"/>
          </p:nvPr>
        </p:nvSpPr>
        <p:spPr/>
        <p:txBody>
          <a:bodyPr/>
          <a:lstStyle/>
          <a:p>
            <a:fld id="{7B1F438D-4EAF-094E-9162-80CF3EF77236}" type="slidenum">
              <a:rPr lang="en-US" smtClean="0"/>
              <a:pPr/>
              <a:t>7</a:t>
            </a:fld>
            <a:endParaRPr lang="en-US"/>
          </a:p>
        </p:txBody>
      </p:sp>
    </p:spTree>
    <p:extLst>
      <p:ext uri="{BB962C8B-B14F-4D97-AF65-F5344CB8AC3E}">
        <p14:creationId xmlns:p14="http://schemas.microsoft.com/office/powerpoint/2010/main" val="27440465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008F5B1C-83A8-F547-0FA5-1A800DB462A9}"/>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5" name="think-cell data - do not delete" hidden="1">
                        <a:extLst>
                          <a:ext uri="{FF2B5EF4-FFF2-40B4-BE49-F238E27FC236}">
                            <a16:creationId xmlns:a16="http://schemas.microsoft.com/office/drawing/2014/main" id="{008F5B1C-83A8-F547-0FA5-1A800DB462A9}"/>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A9CC4EED-8E4A-6C19-20E5-7DAA1FBD90D7}"/>
              </a:ext>
            </a:extLst>
          </p:cNvPr>
          <p:cNvSpPr>
            <a:spLocks noGrp="1"/>
          </p:cNvSpPr>
          <p:nvPr>
            <p:ph type="dt" sz="half" idx="14"/>
          </p:nvPr>
        </p:nvSpPr>
        <p:spPr>
          <a:xfrm>
            <a:off x="8082390" y="4972050"/>
            <a:ext cx="557609" cy="171450"/>
          </a:xfrm>
        </p:spPr>
        <p:txBody>
          <a:bodyPr/>
          <a:lstStyle/>
          <a:p>
            <a:pPr lvl="0"/>
            <a:fld id="{B9917B00-4452-49F2-B119-DA5C8EC54206}" type="datetime1">
              <a:rPr lang="en-US" noProof="0" smtClean="0"/>
              <a:t>5/14/2025</a:t>
            </a:fld>
            <a:endParaRPr lang="en-US" noProof="0"/>
          </a:p>
        </p:txBody>
      </p:sp>
      <p:sp>
        <p:nvSpPr>
          <p:cNvPr id="2" name="Text Placeholder 1">
            <a:extLst>
              <a:ext uri="{FF2B5EF4-FFF2-40B4-BE49-F238E27FC236}">
                <a16:creationId xmlns:a16="http://schemas.microsoft.com/office/drawing/2014/main" id="{18E2ABE2-CEA7-69F0-D2E5-2BB7FDF0F191}"/>
              </a:ext>
            </a:extLst>
          </p:cNvPr>
          <p:cNvSpPr>
            <a:spLocks noGrp="1"/>
          </p:cNvSpPr>
          <p:nvPr>
            <p:ph type="body" sz="quarter" idx="17"/>
          </p:nvPr>
        </p:nvSpPr>
        <p:spPr>
          <a:xfrm>
            <a:off x="0" y="4734106"/>
            <a:ext cx="4572000" cy="222878"/>
          </a:xfrm>
        </p:spPr>
        <p:txBody>
          <a:bodyPr/>
          <a:lstStyle/>
          <a:p>
            <a:r>
              <a:rPr lang="en-US"/>
              <a:t>DATA SOURCE: Trade Panel/Retailer Data | Ending Dec 2023</a:t>
            </a:r>
          </a:p>
        </p:txBody>
      </p:sp>
      <p:sp>
        <p:nvSpPr>
          <p:cNvPr id="6" name="Text Placeholder 5">
            <a:extLst>
              <a:ext uri="{FF2B5EF4-FFF2-40B4-BE49-F238E27FC236}">
                <a16:creationId xmlns:a16="http://schemas.microsoft.com/office/drawing/2014/main" id="{F9753906-0AFB-715F-6D7B-997F1B2591CF}"/>
              </a:ext>
            </a:extLst>
          </p:cNvPr>
          <p:cNvSpPr>
            <a:spLocks noGrp="1"/>
          </p:cNvSpPr>
          <p:nvPr>
            <p:ph type="body" sz="quarter" idx="18"/>
          </p:nvPr>
        </p:nvSpPr>
        <p:spPr>
          <a:xfrm>
            <a:off x="503238" y="774000"/>
            <a:ext cx="8136762" cy="360000"/>
          </a:xfrm>
        </p:spPr>
        <p:txBody>
          <a:bodyPr/>
          <a:lstStyle/>
          <a:p>
            <a:r>
              <a:rPr lang="en-GB" dirty="0"/>
              <a:t>Sectors fair share | Sb/Sc | Prince | National | P12M</a:t>
            </a:r>
            <a:endParaRPr lang="en-CH" dirty="0"/>
          </a:p>
        </p:txBody>
      </p:sp>
      <p:sp>
        <p:nvSpPr>
          <p:cNvPr id="7" name="Title 6">
            <a:extLst>
              <a:ext uri="{FF2B5EF4-FFF2-40B4-BE49-F238E27FC236}">
                <a16:creationId xmlns:a16="http://schemas.microsoft.com/office/drawing/2014/main" id="{0B95A130-16A4-1CE7-0E14-6D53A793F777}"/>
              </a:ext>
            </a:extLst>
          </p:cNvPr>
          <p:cNvSpPr>
            <a:spLocks noGrp="1"/>
          </p:cNvSpPr>
          <p:nvPr>
            <p:ph type="title"/>
          </p:nvPr>
        </p:nvSpPr>
        <p:spPr>
          <a:xfrm>
            <a:off x="504000" y="-1"/>
            <a:ext cx="8136000" cy="771525"/>
          </a:xfrm>
        </p:spPr>
        <p:txBody>
          <a:bodyPr vert="horz"/>
          <a:lstStyle/>
          <a:p>
            <a:r>
              <a:rPr lang="en-GB" dirty="0">
                <a:highlight>
                  <a:srgbClr val="FFFF00"/>
                </a:highlight>
              </a:rPr>
              <a:t>Sectors Fair Share</a:t>
            </a:r>
            <a:r>
              <a:rPr lang="en-US" dirty="0">
                <a:highlight>
                  <a:srgbClr val="FFFF00"/>
                </a:highlight>
              </a:rPr>
              <a:t>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3" name="Table 2">
            <a:extLst>
              <a:ext uri="{FF2B5EF4-FFF2-40B4-BE49-F238E27FC236}">
                <a16:creationId xmlns:a16="http://schemas.microsoft.com/office/drawing/2014/main" id="{4A4EFD02-989D-0C9E-893F-CBFBE7E563F3}"/>
              </a:ext>
            </a:extLst>
          </p:cNvPr>
          <p:cNvGraphicFramePr>
            <a:graphicFrameLocks noGrp="1"/>
          </p:cNvGraphicFramePr>
          <p:nvPr>
            <p:extLst>
              <p:ext uri="{D42A27DB-BD31-4B8C-83A1-F6EECF244321}">
                <p14:modId xmlns:p14="http://schemas.microsoft.com/office/powerpoint/2010/main" val="1207592088"/>
              </p:ext>
            </p:extLst>
          </p:nvPr>
        </p:nvGraphicFramePr>
        <p:xfrm>
          <a:off x="503234" y="1134334"/>
          <a:ext cx="8136765" cy="3602742"/>
        </p:xfrm>
        <a:graphic>
          <a:graphicData uri="http://schemas.openxmlformats.org/drawingml/2006/table">
            <a:tbl>
              <a:tblPr>
                <a:tableStyleId>{5C22544A-7EE6-4342-B048-85BDC9FD1C3A}</a:tableStyleId>
              </a:tblPr>
              <a:tblGrid>
                <a:gridCol w="1162395">
                  <a:extLst>
                    <a:ext uri="{9D8B030D-6E8A-4147-A177-3AD203B41FA5}">
                      <a16:colId xmlns:a16="http://schemas.microsoft.com/office/drawing/2014/main" val="1107457112"/>
                    </a:ext>
                  </a:extLst>
                </a:gridCol>
                <a:gridCol w="1162395">
                  <a:extLst>
                    <a:ext uri="{9D8B030D-6E8A-4147-A177-3AD203B41FA5}">
                      <a16:colId xmlns:a16="http://schemas.microsoft.com/office/drawing/2014/main" val="742483101"/>
                    </a:ext>
                  </a:extLst>
                </a:gridCol>
                <a:gridCol w="1162395">
                  <a:extLst>
                    <a:ext uri="{9D8B030D-6E8A-4147-A177-3AD203B41FA5}">
                      <a16:colId xmlns:a16="http://schemas.microsoft.com/office/drawing/2014/main" val="924145238"/>
                    </a:ext>
                  </a:extLst>
                </a:gridCol>
                <a:gridCol w="1162395">
                  <a:extLst>
                    <a:ext uri="{9D8B030D-6E8A-4147-A177-3AD203B41FA5}">
                      <a16:colId xmlns:a16="http://schemas.microsoft.com/office/drawing/2014/main" val="3183580947"/>
                    </a:ext>
                  </a:extLst>
                </a:gridCol>
                <a:gridCol w="1162395">
                  <a:extLst>
                    <a:ext uri="{9D8B030D-6E8A-4147-A177-3AD203B41FA5}">
                      <a16:colId xmlns:a16="http://schemas.microsoft.com/office/drawing/2014/main" val="378731624"/>
                    </a:ext>
                  </a:extLst>
                </a:gridCol>
                <a:gridCol w="1162395">
                  <a:extLst>
                    <a:ext uri="{9D8B030D-6E8A-4147-A177-3AD203B41FA5}">
                      <a16:colId xmlns:a16="http://schemas.microsoft.com/office/drawing/2014/main" val="515008349"/>
                    </a:ext>
                  </a:extLst>
                </a:gridCol>
                <a:gridCol w="1162395">
                  <a:extLst>
                    <a:ext uri="{9D8B030D-6E8A-4147-A177-3AD203B41FA5}">
                      <a16:colId xmlns:a16="http://schemas.microsoft.com/office/drawing/2014/main" val="3428502824"/>
                    </a:ext>
                  </a:extLst>
                </a:gridCol>
              </a:tblGrid>
              <a:tr h="277134">
                <a:tc>
                  <a:txBody>
                    <a:bodyPr/>
                    <a:lstStyle/>
                    <a:p>
                      <a:pPr algn="ctr" rtl="0" fontAlgn="ctr"/>
                      <a:endParaRPr lang="en-US" sz="700" b="1" i="0" u="none" strike="noStrike">
                        <a:solidFill>
                          <a:srgbClr val="575555"/>
                        </a:solidFill>
                        <a:effectLst/>
                        <a:latin typeface="Nexa Bold" panose="00000800000000000000" pitchFamily="2" charset="0"/>
                      </a:endParaRPr>
                    </a:p>
                  </a:txBody>
                  <a:tcPr marL="0" marR="0" marT="0" marB="0" anchor="ct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rtl="0" fontAlgn="ctr"/>
                      <a:r>
                        <a:rPr lang="en-US" sz="900" b="1" i="0" u="none" strike="noStrike" dirty="0">
                          <a:solidFill>
                            <a:srgbClr val="575555"/>
                          </a:solidFill>
                          <a:effectLst/>
                          <a:latin typeface="+mj-lt"/>
                        </a:rPr>
                        <a:t>Total </a:t>
                      </a:r>
                    </a:p>
                    <a:p>
                      <a:pPr algn="ctr" rtl="0" fontAlgn="ctr"/>
                      <a:r>
                        <a:rPr lang="en-US" sz="900" b="1" i="0" u="none" strike="noStrike" dirty="0">
                          <a:solidFill>
                            <a:srgbClr val="575555"/>
                          </a:solidFill>
                          <a:effectLst/>
                          <a:latin typeface="+mj-lt"/>
                        </a:rPr>
                        <a:t># of SKUs</a:t>
                      </a:r>
                    </a:p>
                  </a:txBody>
                  <a:tcPr marL="0" marR="0" marT="0" marB="0" anchor="ctr">
                    <a:lnT w="12700" cmpd="sng">
                      <a:noFill/>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rtl="0" fontAlgn="ctr"/>
                      <a:r>
                        <a:rPr lang="en-US" sz="900" b="1" i="0" u="none" strike="noStrike" dirty="0">
                          <a:solidFill>
                            <a:srgbClr val="575555"/>
                          </a:solidFill>
                          <a:effectLst/>
                          <a:highlight>
                            <a:srgbClr val="FFFF00"/>
                          </a:highlight>
                          <a:latin typeface="+mj-lt"/>
                        </a:rPr>
                        <a:t>Prince</a:t>
                      </a:r>
                      <a:r>
                        <a:rPr lang="en-US" sz="900" b="1" i="0" u="none" strike="noStrike" dirty="0">
                          <a:solidFill>
                            <a:srgbClr val="575555"/>
                          </a:solidFill>
                          <a:effectLst/>
                          <a:latin typeface="+mj-lt"/>
                        </a:rPr>
                        <a:t> </a:t>
                      </a:r>
                    </a:p>
                    <a:p>
                      <a:pPr algn="ctr" rtl="0" fontAlgn="ctr"/>
                      <a:r>
                        <a:rPr lang="en-US" sz="900" b="1" i="0" u="none" strike="noStrike" dirty="0">
                          <a:solidFill>
                            <a:srgbClr val="575555"/>
                          </a:solidFill>
                          <a:effectLst/>
                          <a:latin typeface="+mj-lt"/>
                        </a:rPr>
                        <a:t># of SKUs</a:t>
                      </a:r>
                    </a:p>
                  </a:txBody>
                  <a:tcPr marL="0" marR="0" marT="0" marB="0" anchor="ctr">
                    <a:lnT w="12700" cmpd="sng">
                      <a:noFill/>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rtl="0" fontAlgn="ctr"/>
                      <a:r>
                        <a:rPr lang="en-US" sz="900" b="1" i="0" u="none" strike="noStrike" dirty="0">
                          <a:solidFill>
                            <a:srgbClr val="575555"/>
                          </a:solidFill>
                          <a:effectLst/>
                          <a:highlight>
                            <a:srgbClr val="FFFF00"/>
                          </a:highlight>
                          <a:latin typeface="+mj-lt"/>
                        </a:rPr>
                        <a:t>Prince</a:t>
                      </a:r>
                      <a:r>
                        <a:rPr lang="en-US" sz="900" b="1" i="0" u="none" strike="noStrike" dirty="0">
                          <a:solidFill>
                            <a:srgbClr val="575555"/>
                          </a:solidFill>
                          <a:effectLst/>
                          <a:latin typeface="+mj-lt"/>
                        </a:rPr>
                        <a:t> </a:t>
                      </a:r>
                    </a:p>
                    <a:p>
                      <a:pPr algn="ctr" rtl="0" fontAlgn="ctr"/>
                      <a:r>
                        <a:rPr lang="en-US" sz="900" b="1" i="0" u="none" strike="noStrike" dirty="0">
                          <a:solidFill>
                            <a:srgbClr val="575555"/>
                          </a:solidFill>
                          <a:effectLst/>
                          <a:latin typeface="+mj-lt"/>
                        </a:rPr>
                        <a:t>SKU Share</a:t>
                      </a:r>
                    </a:p>
                  </a:txBody>
                  <a:tcPr marL="0" marR="0" marT="0" marB="0" anchor="ctr">
                    <a:lnT w="12700" cmpd="sng">
                      <a:noFill/>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rtl="0" fontAlgn="ctr"/>
                      <a:r>
                        <a:rPr lang="en-US" sz="900" b="1" i="0" u="none" strike="noStrike">
                          <a:solidFill>
                            <a:srgbClr val="575555"/>
                          </a:solidFill>
                          <a:effectLst/>
                          <a:highlight>
                            <a:srgbClr val="FFFF00"/>
                          </a:highlight>
                          <a:latin typeface="+mj-lt"/>
                        </a:rPr>
                        <a:t>Prince</a:t>
                      </a:r>
                      <a:r>
                        <a:rPr lang="en-US" sz="900" b="1" i="0" u="none" strike="noStrike">
                          <a:solidFill>
                            <a:srgbClr val="575555"/>
                          </a:solidFill>
                          <a:effectLst/>
                          <a:latin typeface="+mj-lt"/>
                        </a:rPr>
                        <a:t> </a:t>
                      </a:r>
                    </a:p>
                    <a:p>
                      <a:pPr algn="ctr" rtl="0" fontAlgn="ctr"/>
                      <a:r>
                        <a:rPr lang="en-US" sz="900" b="1" i="0" u="none" strike="noStrike">
                          <a:solidFill>
                            <a:srgbClr val="575555"/>
                          </a:solidFill>
                          <a:effectLst/>
                          <a:latin typeface="+mj-lt"/>
                        </a:rPr>
                        <a:t>Value Share</a:t>
                      </a:r>
                    </a:p>
                  </a:txBody>
                  <a:tcPr marL="0" marR="0" marT="0" marB="0" anchor="ctr">
                    <a:lnT w="12700" cmpd="sng">
                      <a:noFill/>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rtl="0" fontAlgn="ctr"/>
                      <a:r>
                        <a:rPr lang="en-US" sz="900" b="1" i="0" u="none" strike="noStrike">
                          <a:solidFill>
                            <a:srgbClr val="575555"/>
                          </a:solidFill>
                          <a:effectLst/>
                          <a:highlight>
                            <a:srgbClr val="FFFF00"/>
                          </a:highlight>
                          <a:latin typeface="+mj-lt"/>
                        </a:rPr>
                        <a:t>Prince</a:t>
                      </a:r>
                      <a:r>
                        <a:rPr lang="en-US" sz="900" b="1" i="0" u="none" strike="noStrike">
                          <a:solidFill>
                            <a:srgbClr val="575555"/>
                          </a:solidFill>
                          <a:effectLst/>
                          <a:latin typeface="+mj-lt"/>
                        </a:rPr>
                        <a:t> </a:t>
                      </a:r>
                    </a:p>
                    <a:p>
                      <a:pPr algn="ctr" rtl="0" fontAlgn="ctr"/>
                      <a:r>
                        <a:rPr lang="en-US" sz="900" b="1" i="0" u="none" strike="noStrike">
                          <a:solidFill>
                            <a:srgbClr val="575555"/>
                          </a:solidFill>
                          <a:effectLst/>
                          <a:latin typeface="+mj-lt"/>
                        </a:rPr>
                        <a:t>Fair Share # of SKUs</a:t>
                      </a:r>
                    </a:p>
                  </a:txBody>
                  <a:tcPr marL="0" marR="0" marT="0" marB="0" anchor="ctr">
                    <a:lnT w="12700" cmpd="sng">
                      <a:noFill/>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rtl="0" fontAlgn="ctr"/>
                      <a:r>
                        <a:rPr lang="en-US" sz="900" b="1" i="0" u="none" strike="noStrike" dirty="0">
                          <a:solidFill>
                            <a:srgbClr val="575555"/>
                          </a:solidFill>
                          <a:effectLst/>
                          <a:highlight>
                            <a:srgbClr val="FFFF00"/>
                          </a:highlight>
                          <a:latin typeface="+mj-lt"/>
                        </a:rPr>
                        <a:t>Prince</a:t>
                      </a:r>
                    </a:p>
                    <a:p>
                      <a:pPr algn="ctr" rtl="0" fontAlgn="ctr"/>
                      <a:r>
                        <a:rPr lang="en-US" sz="900" b="1" i="0" u="none" strike="noStrike" dirty="0">
                          <a:solidFill>
                            <a:srgbClr val="575555"/>
                          </a:solidFill>
                          <a:effectLst/>
                          <a:latin typeface="+mj-lt"/>
                        </a:rPr>
                        <a:t>Listing Opportunity</a:t>
                      </a:r>
                    </a:p>
                  </a:txBody>
                  <a:tcPr marL="0" marR="0" marT="0" marB="0" anchor="ctr">
                    <a:lnT w="12700" cmpd="sng">
                      <a:noFill/>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818213438"/>
                  </a:ext>
                </a:extLst>
              </a:tr>
              <a:tr h="277134">
                <a:tc>
                  <a:txBody>
                    <a:bodyPr/>
                    <a:lstStyle/>
                    <a:p>
                      <a:pPr algn="ctr" rtl="0" fontAlgn="ctr"/>
                      <a:r>
                        <a:rPr lang="fr-CH" sz="800" b="1" i="0" u="none" strike="noStrike" dirty="0" err="1">
                          <a:solidFill>
                            <a:schemeClr val="tx1"/>
                          </a:solidFill>
                          <a:effectLst/>
                          <a:highlight>
                            <a:srgbClr val="FFFF00"/>
                          </a:highlight>
                          <a:latin typeface="+mj-lt"/>
                        </a:rPr>
                        <a:t>Category</a:t>
                      </a:r>
                      <a:endParaRPr lang="en-CH" sz="800" b="1" i="0" u="none" strike="noStrike" dirty="0">
                        <a:solidFill>
                          <a:schemeClr val="tx1"/>
                        </a:solidFill>
                        <a:effectLst/>
                        <a:highlight>
                          <a:srgbClr val="FFFF00"/>
                        </a:highlight>
                        <a:latin typeface="+mj-lt"/>
                      </a:endParaRPr>
                    </a:p>
                  </a:txBody>
                  <a:tcPr marL="3810" marR="3810" marT="3810" marB="0" anchor="ctr">
                    <a:lnT w="12700" cap="flat" cmpd="sng" algn="ctr">
                      <a:solidFill>
                        <a:schemeClr val="accent1"/>
                      </a:solidFill>
                      <a:prstDash val="solid"/>
                      <a:round/>
                      <a:headEnd type="none" w="med" len="med"/>
                      <a:tailEnd type="none" w="med" len="med"/>
                    </a:lnT>
                    <a:solidFill>
                      <a:schemeClr val="accent2">
                        <a:lumMod val="20000"/>
                        <a:lumOff val="80000"/>
                      </a:schemeClr>
                    </a:solidFill>
                  </a:tcPr>
                </a:tc>
                <a:tc>
                  <a:txBody>
                    <a:bodyPr/>
                    <a:lstStyle/>
                    <a:p>
                      <a:pPr algn="ctr" rtl="0" fontAlgn="ctr"/>
                      <a:r>
                        <a:rPr lang="en-CH" sz="800" b="0" i="0" u="none" strike="noStrike">
                          <a:solidFill>
                            <a:schemeClr val="tx1"/>
                          </a:solidFill>
                          <a:effectLst/>
                          <a:latin typeface="Nexa Bold" panose="00000800000000000000" pitchFamily="2" charset="0"/>
                        </a:rPr>
                        <a:t>709</a:t>
                      </a:r>
                    </a:p>
                  </a:txBody>
                  <a:tcPr marL="3810" marR="3810" marT="3810" marB="0" anchor="ctr">
                    <a:lnT w="12700" cap="flat" cmpd="sng" algn="ctr">
                      <a:solidFill>
                        <a:schemeClr val="accent1"/>
                      </a:solidFill>
                      <a:prstDash val="solid"/>
                      <a:round/>
                      <a:headEnd type="none" w="med" len="med"/>
                      <a:tailEnd type="none" w="med" len="med"/>
                    </a:lnT>
                    <a:solidFill>
                      <a:schemeClr val="accent2">
                        <a:lumMod val="20000"/>
                        <a:lumOff val="80000"/>
                      </a:schemeClr>
                    </a:solidFill>
                  </a:tcPr>
                </a:tc>
                <a:tc>
                  <a:txBody>
                    <a:bodyPr/>
                    <a:lstStyle/>
                    <a:p>
                      <a:pPr algn="ctr" rtl="0" fontAlgn="ctr"/>
                      <a:r>
                        <a:rPr lang="en-CH" sz="800" b="0" i="0" u="none" strike="noStrike">
                          <a:solidFill>
                            <a:schemeClr val="tx1"/>
                          </a:solidFill>
                          <a:effectLst/>
                          <a:latin typeface="Nexa Bold" panose="00000800000000000000" pitchFamily="2" charset="0"/>
                        </a:rPr>
                        <a:t>31</a:t>
                      </a:r>
                    </a:p>
                  </a:txBody>
                  <a:tcPr marL="3810" marR="3810" marT="3810" marB="0" anchor="ctr">
                    <a:lnT w="12700" cap="flat" cmpd="sng" algn="ctr">
                      <a:solidFill>
                        <a:schemeClr val="accent1"/>
                      </a:solidFill>
                      <a:prstDash val="solid"/>
                      <a:round/>
                      <a:headEnd type="none" w="med" len="med"/>
                      <a:tailEnd type="none" w="med" len="med"/>
                    </a:lnT>
                    <a:solidFill>
                      <a:schemeClr val="accent2">
                        <a:lumMod val="20000"/>
                        <a:lumOff val="80000"/>
                      </a:schemeClr>
                    </a:solidFill>
                  </a:tcPr>
                </a:tc>
                <a:tc>
                  <a:txBody>
                    <a:bodyPr/>
                    <a:lstStyle/>
                    <a:p>
                      <a:pPr algn="ctr" rtl="0" fontAlgn="ctr"/>
                      <a:r>
                        <a:rPr lang="en-CH" sz="800" b="0" i="0" u="none" strike="noStrike">
                          <a:solidFill>
                            <a:schemeClr val="tx1"/>
                          </a:solidFill>
                          <a:effectLst/>
                          <a:latin typeface="Nexa Bold" panose="00000800000000000000" pitchFamily="2" charset="0"/>
                        </a:rPr>
                        <a:t>4%</a:t>
                      </a:r>
                    </a:p>
                  </a:txBody>
                  <a:tcPr marL="3810" marR="3810" marT="3810" marB="0" anchor="ctr">
                    <a:lnT w="12700" cap="flat" cmpd="sng" algn="ctr">
                      <a:solidFill>
                        <a:schemeClr val="accent1"/>
                      </a:solidFill>
                      <a:prstDash val="solid"/>
                      <a:round/>
                      <a:headEnd type="none" w="med" len="med"/>
                      <a:tailEnd type="none" w="med" len="med"/>
                    </a:lnT>
                    <a:solidFill>
                      <a:schemeClr val="accent2">
                        <a:lumMod val="20000"/>
                        <a:lumOff val="80000"/>
                      </a:schemeClr>
                    </a:solidFill>
                  </a:tcPr>
                </a:tc>
                <a:tc>
                  <a:txBody>
                    <a:bodyPr/>
                    <a:lstStyle/>
                    <a:p>
                      <a:pPr algn="ctr" rtl="0" fontAlgn="ctr"/>
                      <a:r>
                        <a:rPr lang="en-CH" sz="800" b="0" i="0" u="none" strike="noStrike">
                          <a:solidFill>
                            <a:schemeClr val="tx1"/>
                          </a:solidFill>
                          <a:effectLst/>
                          <a:latin typeface="Nexa Bold" panose="00000800000000000000" pitchFamily="2" charset="0"/>
                        </a:rPr>
                        <a:t>7%</a:t>
                      </a:r>
                    </a:p>
                  </a:txBody>
                  <a:tcPr marL="3810" marR="3810" marT="3810" marB="0" anchor="ctr">
                    <a:lnT w="12700" cap="flat" cmpd="sng" algn="ctr">
                      <a:solidFill>
                        <a:schemeClr val="accent1"/>
                      </a:solidFill>
                      <a:prstDash val="solid"/>
                      <a:round/>
                      <a:headEnd type="none" w="med" len="med"/>
                      <a:tailEnd type="none" w="med" len="med"/>
                    </a:lnT>
                    <a:solidFill>
                      <a:schemeClr val="accent2">
                        <a:lumMod val="20000"/>
                        <a:lumOff val="80000"/>
                      </a:schemeClr>
                    </a:solidFill>
                  </a:tcPr>
                </a:tc>
                <a:tc>
                  <a:txBody>
                    <a:bodyPr/>
                    <a:lstStyle/>
                    <a:p>
                      <a:pPr algn="ctr" rtl="0" fontAlgn="ctr"/>
                      <a:r>
                        <a:rPr lang="en-CH" sz="800" b="0" i="0" u="none" strike="noStrike">
                          <a:solidFill>
                            <a:schemeClr val="tx1"/>
                          </a:solidFill>
                          <a:effectLst/>
                          <a:latin typeface="Nexa Bold" panose="00000800000000000000" pitchFamily="2" charset="0"/>
                        </a:rPr>
                        <a:t>52</a:t>
                      </a:r>
                    </a:p>
                  </a:txBody>
                  <a:tcPr marL="3810" marR="3810" marT="3810" marB="0" anchor="ctr">
                    <a:lnT w="12700" cap="flat" cmpd="sng" algn="ctr">
                      <a:solidFill>
                        <a:schemeClr val="accent1"/>
                      </a:solidFill>
                      <a:prstDash val="solid"/>
                      <a:round/>
                      <a:headEnd type="none" w="med" len="med"/>
                      <a:tailEnd type="none" w="med" len="med"/>
                    </a:lnT>
                    <a:solidFill>
                      <a:schemeClr val="accent2">
                        <a:lumMod val="20000"/>
                        <a:lumOff val="80000"/>
                      </a:schemeClr>
                    </a:solidFill>
                  </a:tcPr>
                </a:tc>
                <a:tc>
                  <a:txBody>
                    <a:bodyPr/>
                    <a:lstStyle/>
                    <a:p>
                      <a:pPr algn="ctr" rtl="0" fontAlgn="ctr"/>
                      <a:r>
                        <a:rPr lang="en-GB" sz="800" b="0" i="0" u="none" strike="noStrike">
                          <a:solidFill>
                            <a:schemeClr val="tx1"/>
                          </a:solidFill>
                          <a:effectLst/>
                          <a:latin typeface="Nexa Bold" panose="00000800000000000000" pitchFamily="2" charset="0"/>
                        </a:rPr>
                        <a:t>21</a:t>
                      </a:r>
                      <a:endParaRPr lang="en-CH" sz="800" b="0" i="0" u="none" strike="noStrike">
                        <a:solidFill>
                          <a:schemeClr val="tx1"/>
                        </a:solidFill>
                        <a:effectLst/>
                        <a:latin typeface="Nexa Bold" panose="00000800000000000000" pitchFamily="2" charset="0"/>
                      </a:endParaRPr>
                    </a:p>
                  </a:txBody>
                  <a:tcPr marL="3810" marR="3810" marT="3810" marB="0" anchor="ctr">
                    <a:lnT w="12700" cap="flat" cmpd="sng" algn="ctr">
                      <a:solidFill>
                        <a:schemeClr val="accent1"/>
                      </a:solidFill>
                      <a:prstDash val="solid"/>
                      <a:round/>
                      <a:headEnd type="none" w="med" len="med"/>
                      <a:tailEnd type="none" w="med" len="med"/>
                    </a:lnT>
                    <a:solidFill>
                      <a:schemeClr val="accent2">
                        <a:lumMod val="20000"/>
                        <a:lumOff val="80000"/>
                      </a:schemeClr>
                    </a:solidFill>
                  </a:tcPr>
                </a:tc>
                <a:extLst>
                  <a:ext uri="{0D108BD9-81ED-4DB2-BD59-A6C34878D82A}">
                    <a16:rowId xmlns:a16="http://schemas.microsoft.com/office/drawing/2014/main" val="1627429083"/>
                  </a:ext>
                </a:extLst>
              </a:tr>
              <a:tr h="277134">
                <a:tc>
                  <a:txBody>
                    <a:bodyPr/>
                    <a:lstStyle/>
                    <a:p>
                      <a:pPr algn="ctr" rtl="0" fontAlgn="ctr"/>
                      <a:r>
                        <a:rPr lang="fr-CH" sz="800" b="1" i="0" u="none" strike="noStrike" err="1">
                          <a:solidFill>
                            <a:schemeClr val="tx1"/>
                          </a:solidFill>
                          <a:effectLst/>
                          <a:highlight>
                            <a:srgbClr val="FFFF00"/>
                          </a:highlight>
                          <a:latin typeface="+mj-lt"/>
                        </a:rPr>
                        <a:t>Sector</a:t>
                      </a:r>
                      <a:r>
                        <a:rPr lang="fr-CH" sz="800" b="1" i="0" u="none" strike="noStrike">
                          <a:solidFill>
                            <a:schemeClr val="tx1"/>
                          </a:solidFill>
                          <a:effectLst/>
                          <a:highlight>
                            <a:srgbClr val="FFFF00"/>
                          </a:highlight>
                          <a:latin typeface="+mj-lt"/>
                        </a:rPr>
                        <a:t> 1</a:t>
                      </a:r>
                      <a:endParaRPr lang="en-CH" sz="800" b="1" i="0" u="none" strike="noStrike">
                        <a:solidFill>
                          <a:schemeClr val="tx1"/>
                        </a:solidFill>
                        <a:effectLst/>
                        <a:highlight>
                          <a:srgbClr val="FFFF00"/>
                        </a:highlight>
                        <a:latin typeface="+mj-lt"/>
                      </a:endParaRPr>
                    </a:p>
                  </a:txBody>
                  <a:tcPr marL="3810" marR="3810" marT="3810" marB="0" anchor="ctr">
                    <a:noFill/>
                  </a:tcPr>
                </a:tc>
                <a:tc>
                  <a:txBody>
                    <a:bodyPr/>
                    <a:lstStyle/>
                    <a:p>
                      <a:pPr algn="ctr" rtl="0" fontAlgn="ctr"/>
                      <a:r>
                        <a:rPr lang="en-CH" sz="800" b="0" i="0" u="none" strike="noStrike">
                          <a:solidFill>
                            <a:schemeClr val="tx1"/>
                          </a:solidFill>
                          <a:effectLst/>
                          <a:latin typeface="+mn-lt"/>
                        </a:rPr>
                        <a:t>99</a:t>
                      </a:r>
                    </a:p>
                  </a:txBody>
                  <a:tcPr marL="3810" marR="3810" marT="3810" marB="0" anchor="ctr">
                    <a:noFill/>
                  </a:tcPr>
                </a:tc>
                <a:tc>
                  <a:txBody>
                    <a:bodyPr/>
                    <a:lstStyle/>
                    <a:p>
                      <a:pPr algn="ctr" fontAlgn="ctr"/>
                      <a:r>
                        <a:rPr lang="en-CH" sz="800" b="0" i="0" u="none" strike="noStrike" dirty="0">
                          <a:solidFill>
                            <a:schemeClr val="tx1"/>
                          </a:solidFill>
                          <a:effectLst/>
                          <a:latin typeface="+mn-lt"/>
                        </a:rPr>
                        <a:t>28</a:t>
                      </a:r>
                    </a:p>
                  </a:txBody>
                  <a:tcPr marL="3810" marR="3810" marT="3810" marB="0" anchor="ctr">
                    <a:noFill/>
                  </a:tcPr>
                </a:tc>
                <a:tc>
                  <a:txBody>
                    <a:bodyPr/>
                    <a:lstStyle/>
                    <a:p>
                      <a:pPr algn="ctr" fontAlgn="ctr"/>
                      <a:r>
                        <a:rPr lang="en-CH" sz="800" b="0" i="0" u="none" strike="noStrike" dirty="0">
                          <a:solidFill>
                            <a:schemeClr val="tx1"/>
                          </a:solidFill>
                          <a:effectLst/>
                          <a:latin typeface="+mn-lt"/>
                        </a:rPr>
                        <a:t>28%</a:t>
                      </a:r>
                    </a:p>
                  </a:txBody>
                  <a:tcPr marL="3810" marR="3810" marT="3810" marB="0" anchor="ctr">
                    <a:noFill/>
                  </a:tcPr>
                </a:tc>
                <a:tc>
                  <a:txBody>
                    <a:bodyPr/>
                    <a:lstStyle/>
                    <a:p>
                      <a:pPr algn="ctr" fontAlgn="ctr"/>
                      <a:r>
                        <a:rPr lang="en-CH" sz="800" b="0" i="0" u="none" strike="noStrike">
                          <a:solidFill>
                            <a:schemeClr val="tx1"/>
                          </a:solidFill>
                          <a:effectLst/>
                          <a:latin typeface="+mn-lt"/>
                        </a:rPr>
                        <a:t>49%</a:t>
                      </a:r>
                    </a:p>
                  </a:txBody>
                  <a:tcPr marL="3810" marR="3810" marT="3810" marB="0" anchor="ctr">
                    <a:noFill/>
                  </a:tcPr>
                </a:tc>
                <a:tc>
                  <a:txBody>
                    <a:bodyPr/>
                    <a:lstStyle/>
                    <a:p>
                      <a:pPr algn="ctr" fontAlgn="ctr"/>
                      <a:r>
                        <a:rPr lang="en-CH" sz="800" b="0" i="0" u="none" strike="noStrike">
                          <a:solidFill>
                            <a:schemeClr val="tx1"/>
                          </a:solidFill>
                          <a:effectLst/>
                          <a:latin typeface="+mn-lt"/>
                        </a:rPr>
                        <a:t>49</a:t>
                      </a:r>
                    </a:p>
                  </a:txBody>
                  <a:tcPr marL="3810" marR="3810" marT="3810" marB="0" anchor="ctr">
                    <a:noFill/>
                  </a:tcPr>
                </a:tc>
                <a:tc>
                  <a:txBody>
                    <a:bodyPr/>
                    <a:lstStyle/>
                    <a:p>
                      <a:pPr algn="ctr" fontAlgn="ctr"/>
                      <a:r>
                        <a:rPr lang="en-GB" sz="800" b="0" i="0" u="none" strike="noStrike">
                          <a:solidFill>
                            <a:schemeClr val="tx1"/>
                          </a:solidFill>
                          <a:effectLst/>
                          <a:latin typeface="+mn-lt"/>
                        </a:rPr>
                        <a:t>21</a:t>
                      </a:r>
                      <a:endParaRPr lang="en-CH" sz="800" b="0" i="0" u="none" strike="noStrike">
                        <a:solidFill>
                          <a:schemeClr val="tx1"/>
                        </a:solidFill>
                        <a:effectLst/>
                        <a:latin typeface="+mn-lt"/>
                      </a:endParaRPr>
                    </a:p>
                  </a:txBody>
                  <a:tcPr marL="3810" marR="3810" marT="3810" marB="0" anchor="ctr">
                    <a:noFill/>
                  </a:tcPr>
                </a:tc>
                <a:extLst>
                  <a:ext uri="{0D108BD9-81ED-4DB2-BD59-A6C34878D82A}">
                    <a16:rowId xmlns:a16="http://schemas.microsoft.com/office/drawing/2014/main" val="293161381"/>
                  </a:ext>
                </a:extLst>
              </a:tr>
              <a:tr h="277134">
                <a:tc>
                  <a:txBody>
                    <a:bodyPr/>
                    <a:lstStyle/>
                    <a:p>
                      <a:pPr algn="ctr" rtl="0" fontAlgn="ctr"/>
                      <a:r>
                        <a:rPr lang="fr-CH" sz="800" b="1" i="0" u="none" strike="noStrike" err="1">
                          <a:solidFill>
                            <a:schemeClr val="tx1"/>
                          </a:solidFill>
                          <a:effectLst/>
                          <a:highlight>
                            <a:srgbClr val="FFFF00"/>
                          </a:highlight>
                          <a:latin typeface="+mj-lt"/>
                        </a:rPr>
                        <a:t>Sector</a:t>
                      </a:r>
                      <a:r>
                        <a:rPr lang="fr-CH" sz="800" b="1" i="0" u="none" strike="noStrike">
                          <a:solidFill>
                            <a:schemeClr val="tx1"/>
                          </a:solidFill>
                          <a:effectLst/>
                          <a:highlight>
                            <a:srgbClr val="FFFF00"/>
                          </a:highlight>
                          <a:latin typeface="+mj-lt"/>
                        </a:rPr>
                        <a:t> 2</a:t>
                      </a:r>
                      <a:endParaRPr lang="en-CH" sz="800" b="1" i="0" u="none" strike="noStrike">
                        <a:solidFill>
                          <a:schemeClr val="tx1"/>
                        </a:solidFill>
                        <a:effectLst/>
                        <a:highlight>
                          <a:srgbClr val="FFFF00"/>
                        </a:highlight>
                        <a:latin typeface="+mj-lt"/>
                      </a:endParaRPr>
                    </a:p>
                  </a:txBody>
                  <a:tcPr marL="3810" marR="3810" marT="3810" marB="0" anchor="ctr">
                    <a:noFill/>
                  </a:tcPr>
                </a:tc>
                <a:tc>
                  <a:txBody>
                    <a:bodyPr/>
                    <a:lstStyle/>
                    <a:p>
                      <a:pPr algn="ctr" rtl="0" fontAlgn="ctr"/>
                      <a:r>
                        <a:rPr lang="en-CH" sz="800" b="0" i="0" u="none" strike="noStrike">
                          <a:solidFill>
                            <a:schemeClr val="tx1"/>
                          </a:solidFill>
                          <a:effectLst/>
                          <a:latin typeface="+mn-lt"/>
                        </a:rPr>
                        <a:t>99</a:t>
                      </a:r>
                    </a:p>
                  </a:txBody>
                  <a:tcPr marL="3810" marR="3810" marT="3810" marB="0" anchor="ctr">
                    <a:noFill/>
                  </a:tcPr>
                </a:tc>
                <a:tc>
                  <a:txBody>
                    <a:bodyPr/>
                    <a:lstStyle/>
                    <a:p>
                      <a:pPr algn="ctr" fontAlgn="ctr"/>
                      <a:r>
                        <a:rPr lang="en-CH" sz="800" b="0" i="0" u="none" strike="noStrike">
                          <a:solidFill>
                            <a:schemeClr val="tx1"/>
                          </a:solidFill>
                          <a:effectLst/>
                          <a:latin typeface="+mn-lt"/>
                        </a:rPr>
                        <a:t>28</a:t>
                      </a:r>
                    </a:p>
                  </a:txBody>
                  <a:tcPr marL="3810" marR="3810" marT="3810" marB="0" anchor="ctr">
                    <a:noFill/>
                  </a:tcPr>
                </a:tc>
                <a:tc>
                  <a:txBody>
                    <a:bodyPr/>
                    <a:lstStyle/>
                    <a:p>
                      <a:pPr algn="ctr" fontAlgn="ctr"/>
                      <a:r>
                        <a:rPr lang="en-CH" sz="800" b="0" i="0" u="none" strike="noStrike">
                          <a:solidFill>
                            <a:schemeClr val="tx1"/>
                          </a:solidFill>
                          <a:effectLst/>
                          <a:latin typeface="+mn-lt"/>
                        </a:rPr>
                        <a:t>28%</a:t>
                      </a:r>
                    </a:p>
                  </a:txBody>
                  <a:tcPr marL="3810" marR="3810" marT="3810" marB="0" anchor="ctr">
                    <a:noFill/>
                  </a:tcPr>
                </a:tc>
                <a:tc>
                  <a:txBody>
                    <a:bodyPr/>
                    <a:lstStyle/>
                    <a:p>
                      <a:pPr algn="ctr" fontAlgn="ctr"/>
                      <a:r>
                        <a:rPr lang="en-CH" sz="800" b="0" i="0" u="none" strike="noStrike">
                          <a:solidFill>
                            <a:schemeClr val="tx1"/>
                          </a:solidFill>
                          <a:effectLst/>
                          <a:latin typeface="+mn-lt"/>
                        </a:rPr>
                        <a:t>49%</a:t>
                      </a:r>
                    </a:p>
                  </a:txBody>
                  <a:tcPr marL="3810" marR="3810" marT="3810" marB="0" anchor="ctr">
                    <a:noFill/>
                  </a:tcPr>
                </a:tc>
                <a:tc>
                  <a:txBody>
                    <a:bodyPr/>
                    <a:lstStyle/>
                    <a:p>
                      <a:pPr algn="ctr" fontAlgn="ctr"/>
                      <a:r>
                        <a:rPr lang="en-CH" sz="800" b="0" i="0" u="none" strike="noStrike">
                          <a:solidFill>
                            <a:schemeClr val="tx1"/>
                          </a:solidFill>
                          <a:effectLst/>
                          <a:latin typeface="+mn-lt"/>
                        </a:rPr>
                        <a:t>49</a:t>
                      </a:r>
                    </a:p>
                  </a:txBody>
                  <a:tcPr marL="3810" marR="3810" marT="3810" marB="0" anchor="ctr">
                    <a:noFill/>
                  </a:tcPr>
                </a:tc>
                <a:tc>
                  <a:txBody>
                    <a:bodyPr/>
                    <a:lstStyle/>
                    <a:p>
                      <a:pPr algn="ctr" fontAlgn="ctr"/>
                      <a:r>
                        <a:rPr lang="en-GB" sz="800" b="0" i="0" u="none" strike="noStrike">
                          <a:solidFill>
                            <a:schemeClr val="tx1"/>
                          </a:solidFill>
                          <a:effectLst/>
                          <a:latin typeface="+mn-lt"/>
                        </a:rPr>
                        <a:t>21</a:t>
                      </a:r>
                      <a:endParaRPr lang="en-CH" sz="800" b="0" i="0" u="none" strike="noStrike">
                        <a:solidFill>
                          <a:schemeClr val="tx1"/>
                        </a:solidFill>
                        <a:effectLst/>
                        <a:latin typeface="+mn-lt"/>
                      </a:endParaRPr>
                    </a:p>
                  </a:txBody>
                  <a:tcPr marL="3810" marR="3810" marT="3810" marB="0" anchor="ctr">
                    <a:noFill/>
                  </a:tcPr>
                </a:tc>
                <a:extLst>
                  <a:ext uri="{0D108BD9-81ED-4DB2-BD59-A6C34878D82A}">
                    <a16:rowId xmlns:a16="http://schemas.microsoft.com/office/drawing/2014/main" val="1752397169"/>
                  </a:ext>
                </a:extLst>
              </a:tr>
              <a:tr h="277134">
                <a:tc>
                  <a:txBody>
                    <a:bodyPr/>
                    <a:lstStyle/>
                    <a:p>
                      <a:pPr algn="ctr" rtl="0" fontAlgn="ctr"/>
                      <a:r>
                        <a:rPr lang="fr-CH" sz="800" b="1" i="0" u="none" strike="noStrike" err="1">
                          <a:solidFill>
                            <a:schemeClr val="tx1"/>
                          </a:solidFill>
                          <a:effectLst/>
                          <a:highlight>
                            <a:srgbClr val="FFFF00"/>
                          </a:highlight>
                          <a:latin typeface="+mj-lt"/>
                        </a:rPr>
                        <a:t>Sector</a:t>
                      </a:r>
                      <a:r>
                        <a:rPr lang="fr-CH" sz="800" b="1" i="0" u="none" strike="noStrike">
                          <a:solidFill>
                            <a:schemeClr val="tx1"/>
                          </a:solidFill>
                          <a:effectLst/>
                          <a:highlight>
                            <a:srgbClr val="FFFF00"/>
                          </a:highlight>
                          <a:latin typeface="+mj-lt"/>
                        </a:rPr>
                        <a:t> 3</a:t>
                      </a:r>
                      <a:endParaRPr lang="en-CH" sz="800" b="1" i="0" u="none" strike="noStrike">
                        <a:solidFill>
                          <a:schemeClr val="tx1"/>
                        </a:solidFill>
                        <a:effectLst/>
                        <a:highlight>
                          <a:srgbClr val="FFFF00"/>
                        </a:highlight>
                        <a:latin typeface="+mj-lt"/>
                      </a:endParaRPr>
                    </a:p>
                  </a:txBody>
                  <a:tcPr marL="3810" marR="3810" marT="3810" marB="0" anchor="ctr">
                    <a:noFill/>
                  </a:tcPr>
                </a:tc>
                <a:tc>
                  <a:txBody>
                    <a:bodyPr/>
                    <a:lstStyle/>
                    <a:p>
                      <a:pPr algn="ctr" rtl="0" fontAlgn="ctr"/>
                      <a:r>
                        <a:rPr lang="en-CH" sz="800" b="0" i="0" u="none" strike="noStrike" dirty="0">
                          <a:solidFill>
                            <a:schemeClr val="tx1"/>
                          </a:solidFill>
                          <a:effectLst/>
                          <a:latin typeface="+mn-lt"/>
                        </a:rPr>
                        <a:t>99</a:t>
                      </a:r>
                    </a:p>
                  </a:txBody>
                  <a:tcPr marL="3810" marR="3810" marT="3810" marB="0" anchor="ctr">
                    <a:noFill/>
                  </a:tcPr>
                </a:tc>
                <a:tc>
                  <a:txBody>
                    <a:bodyPr/>
                    <a:lstStyle/>
                    <a:p>
                      <a:pPr algn="ctr" fontAlgn="ctr"/>
                      <a:r>
                        <a:rPr lang="en-CH" sz="800" b="0" i="0" u="none" strike="noStrike">
                          <a:solidFill>
                            <a:schemeClr val="tx1"/>
                          </a:solidFill>
                          <a:effectLst/>
                          <a:latin typeface="+mn-lt"/>
                        </a:rPr>
                        <a:t>28</a:t>
                      </a:r>
                    </a:p>
                  </a:txBody>
                  <a:tcPr marL="3810" marR="3810" marT="3810" marB="0" anchor="ctr">
                    <a:noFill/>
                  </a:tcPr>
                </a:tc>
                <a:tc>
                  <a:txBody>
                    <a:bodyPr/>
                    <a:lstStyle/>
                    <a:p>
                      <a:pPr algn="ctr" fontAlgn="ctr"/>
                      <a:r>
                        <a:rPr lang="en-CH" sz="800" b="0" i="0" u="none" strike="noStrike">
                          <a:solidFill>
                            <a:schemeClr val="tx1"/>
                          </a:solidFill>
                          <a:effectLst/>
                          <a:latin typeface="+mn-lt"/>
                        </a:rPr>
                        <a:t>28%</a:t>
                      </a:r>
                    </a:p>
                  </a:txBody>
                  <a:tcPr marL="3810" marR="3810" marT="3810" marB="0" anchor="ctr">
                    <a:noFill/>
                  </a:tcPr>
                </a:tc>
                <a:tc>
                  <a:txBody>
                    <a:bodyPr/>
                    <a:lstStyle/>
                    <a:p>
                      <a:pPr algn="ctr" fontAlgn="ctr"/>
                      <a:r>
                        <a:rPr lang="en-CH" sz="800" b="0" i="0" u="none" strike="noStrike">
                          <a:solidFill>
                            <a:schemeClr val="tx1"/>
                          </a:solidFill>
                          <a:effectLst/>
                          <a:latin typeface="+mn-lt"/>
                        </a:rPr>
                        <a:t>49%</a:t>
                      </a:r>
                    </a:p>
                  </a:txBody>
                  <a:tcPr marL="3810" marR="3810" marT="3810" marB="0" anchor="ctr">
                    <a:noFill/>
                  </a:tcPr>
                </a:tc>
                <a:tc>
                  <a:txBody>
                    <a:bodyPr/>
                    <a:lstStyle/>
                    <a:p>
                      <a:pPr algn="ctr" fontAlgn="ctr"/>
                      <a:r>
                        <a:rPr lang="en-CH" sz="800" b="0" i="0" u="none" strike="noStrike">
                          <a:solidFill>
                            <a:schemeClr val="tx1"/>
                          </a:solidFill>
                          <a:effectLst/>
                          <a:latin typeface="+mn-lt"/>
                        </a:rPr>
                        <a:t>49</a:t>
                      </a:r>
                    </a:p>
                  </a:txBody>
                  <a:tcPr marL="3810" marR="3810" marT="3810" marB="0" anchor="ctr">
                    <a:noFill/>
                  </a:tcPr>
                </a:tc>
                <a:tc>
                  <a:txBody>
                    <a:bodyPr/>
                    <a:lstStyle/>
                    <a:p>
                      <a:pPr algn="ctr" fontAlgn="ctr"/>
                      <a:r>
                        <a:rPr lang="en-GB" sz="800" b="0" i="0" u="none" strike="noStrike">
                          <a:solidFill>
                            <a:schemeClr val="tx1"/>
                          </a:solidFill>
                          <a:effectLst/>
                          <a:latin typeface="+mn-lt"/>
                        </a:rPr>
                        <a:t>21</a:t>
                      </a:r>
                      <a:endParaRPr lang="en-CH" sz="800" b="0" i="0" u="none" strike="noStrike">
                        <a:solidFill>
                          <a:schemeClr val="tx1"/>
                        </a:solidFill>
                        <a:effectLst/>
                        <a:latin typeface="+mn-lt"/>
                      </a:endParaRPr>
                    </a:p>
                  </a:txBody>
                  <a:tcPr marL="3810" marR="3810" marT="3810" marB="0" anchor="ctr">
                    <a:noFill/>
                  </a:tcPr>
                </a:tc>
                <a:extLst>
                  <a:ext uri="{0D108BD9-81ED-4DB2-BD59-A6C34878D82A}">
                    <a16:rowId xmlns:a16="http://schemas.microsoft.com/office/drawing/2014/main" val="3712364869"/>
                  </a:ext>
                </a:extLst>
              </a:tr>
              <a:tr h="277134">
                <a:tc>
                  <a:txBody>
                    <a:bodyPr/>
                    <a:lstStyle/>
                    <a:p>
                      <a:pPr algn="ctr" rtl="0" fontAlgn="ctr"/>
                      <a:r>
                        <a:rPr lang="fr-CH" sz="800" b="1" i="0" u="none" strike="noStrike" err="1">
                          <a:solidFill>
                            <a:schemeClr val="tx1"/>
                          </a:solidFill>
                          <a:effectLst/>
                          <a:highlight>
                            <a:srgbClr val="FFFF00"/>
                          </a:highlight>
                          <a:latin typeface="+mj-lt"/>
                        </a:rPr>
                        <a:t>Sector</a:t>
                      </a:r>
                      <a:r>
                        <a:rPr lang="fr-CH" sz="800" b="1" i="0" u="none" strike="noStrike">
                          <a:solidFill>
                            <a:schemeClr val="tx1"/>
                          </a:solidFill>
                          <a:effectLst/>
                          <a:highlight>
                            <a:srgbClr val="FFFF00"/>
                          </a:highlight>
                          <a:latin typeface="+mj-lt"/>
                        </a:rPr>
                        <a:t> 4</a:t>
                      </a:r>
                      <a:endParaRPr lang="en-CH" sz="800" b="1" i="0" u="none" strike="noStrike">
                        <a:solidFill>
                          <a:schemeClr val="tx1"/>
                        </a:solidFill>
                        <a:effectLst/>
                        <a:highlight>
                          <a:srgbClr val="FFFF00"/>
                        </a:highlight>
                        <a:latin typeface="+mj-lt"/>
                      </a:endParaRPr>
                    </a:p>
                  </a:txBody>
                  <a:tcPr marL="3810" marR="3810" marT="3810" marB="0" anchor="ctr">
                    <a:noFill/>
                  </a:tcPr>
                </a:tc>
                <a:tc>
                  <a:txBody>
                    <a:bodyPr/>
                    <a:lstStyle/>
                    <a:p>
                      <a:pPr algn="ctr" rtl="0" fontAlgn="ctr"/>
                      <a:r>
                        <a:rPr lang="en-CH" sz="800" b="0" i="0" u="none" strike="noStrike">
                          <a:solidFill>
                            <a:schemeClr val="tx1"/>
                          </a:solidFill>
                          <a:effectLst/>
                          <a:latin typeface="+mn-lt"/>
                        </a:rPr>
                        <a:t>99</a:t>
                      </a:r>
                    </a:p>
                  </a:txBody>
                  <a:tcPr marL="3810" marR="3810" marT="3810" marB="0" anchor="ctr">
                    <a:noFill/>
                  </a:tcPr>
                </a:tc>
                <a:tc>
                  <a:txBody>
                    <a:bodyPr/>
                    <a:lstStyle/>
                    <a:p>
                      <a:pPr algn="ctr" fontAlgn="ctr"/>
                      <a:r>
                        <a:rPr lang="en-CH" sz="800" b="0" i="0" u="none" strike="noStrike">
                          <a:solidFill>
                            <a:schemeClr val="tx1"/>
                          </a:solidFill>
                          <a:effectLst/>
                          <a:latin typeface="+mn-lt"/>
                        </a:rPr>
                        <a:t>28</a:t>
                      </a:r>
                    </a:p>
                  </a:txBody>
                  <a:tcPr marL="3810" marR="3810" marT="3810" marB="0" anchor="ctr">
                    <a:noFill/>
                  </a:tcPr>
                </a:tc>
                <a:tc>
                  <a:txBody>
                    <a:bodyPr/>
                    <a:lstStyle/>
                    <a:p>
                      <a:pPr algn="ctr" fontAlgn="ctr"/>
                      <a:r>
                        <a:rPr lang="en-CH" sz="800" b="0" i="0" u="none" strike="noStrike">
                          <a:solidFill>
                            <a:schemeClr val="tx1"/>
                          </a:solidFill>
                          <a:effectLst/>
                          <a:latin typeface="+mn-lt"/>
                        </a:rPr>
                        <a:t>28%</a:t>
                      </a:r>
                    </a:p>
                  </a:txBody>
                  <a:tcPr marL="3810" marR="3810" marT="3810" marB="0" anchor="ctr">
                    <a:noFill/>
                  </a:tcPr>
                </a:tc>
                <a:tc>
                  <a:txBody>
                    <a:bodyPr/>
                    <a:lstStyle/>
                    <a:p>
                      <a:pPr algn="ctr" fontAlgn="ctr"/>
                      <a:r>
                        <a:rPr lang="en-CH" sz="800" b="0" i="0" u="none" strike="noStrike">
                          <a:solidFill>
                            <a:schemeClr val="tx1"/>
                          </a:solidFill>
                          <a:effectLst/>
                          <a:latin typeface="+mn-lt"/>
                        </a:rPr>
                        <a:t>49%</a:t>
                      </a:r>
                    </a:p>
                  </a:txBody>
                  <a:tcPr marL="3810" marR="3810" marT="3810" marB="0" anchor="ctr">
                    <a:noFill/>
                  </a:tcPr>
                </a:tc>
                <a:tc>
                  <a:txBody>
                    <a:bodyPr/>
                    <a:lstStyle/>
                    <a:p>
                      <a:pPr algn="ctr" fontAlgn="ctr"/>
                      <a:r>
                        <a:rPr lang="en-CH" sz="800" b="0" i="0" u="none" strike="noStrike">
                          <a:solidFill>
                            <a:schemeClr val="tx1"/>
                          </a:solidFill>
                          <a:effectLst/>
                          <a:latin typeface="+mn-lt"/>
                        </a:rPr>
                        <a:t>49</a:t>
                      </a:r>
                    </a:p>
                  </a:txBody>
                  <a:tcPr marL="3810" marR="3810" marT="3810" marB="0" anchor="ctr">
                    <a:noFill/>
                  </a:tcPr>
                </a:tc>
                <a:tc>
                  <a:txBody>
                    <a:bodyPr/>
                    <a:lstStyle/>
                    <a:p>
                      <a:pPr algn="ctr" fontAlgn="ctr"/>
                      <a:r>
                        <a:rPr lang="en-GB" sz="800" b="0" i="0" u="none" strike="noStrike">
                          <a:solidFill>
                            <a:schemeClr val="tx1"/>
                          </a:solidFill>
                          <a:effectLst/>
                          <a:latin typeface="+mn-lt"/>
                        </a:rPr>
                        <a:t>21</a:t>
                      </a:r>
                      <a:endParaRPr lang="en-CH" sz="800" b="0" i="0" u="none" strike="noStrike">
                        <a:solidFill>
                          <a:schemeClr val="tx1"/>
                        </a:solidFill>
                        <a:effectLst/>
                        <a:latin typeface="+mn-lt"/>
                      </a:endParaRPr>
                    </a:p>
                  </a:txBody>
                  <a:tcPr marL="3810" marR="3810" marT="3810" marB="0" anchor="ctr">
                    <a:noFill/>
                  </a:tcPr>
                </a:tc>
                <a:extLst>
                  <a:ext uri="{0D108BD9-81ED-4DB2-BD59-A6C34878D82A}">
                    <a16:rowId xmlns:a16="http://schemas.microsoft.com/office/drawing/2014/main" val="2998998524"/>
                  </a:ext>
                </a:extLst>
              </a:tr>
              <a:tr h="277134">
                <a:tc>
                  <a:txBody>
                    <a:bodyPr/>
                    <a:lstStyle/>
                    <a:p>
                      <a:pPr algn="ctr" rtl="0" fontAlgn="ctr"/>
                      <a:r>
                        <a:rPr lang="fr-CH" sz="800" b="1" i="0" u="none" strike="noStrike" dirty="0" err="1">
                          <a:solidFill>
                            <a:schemeClr val="tx1"/>
                          </a:solidFill>
                          <a:effectLst/>
                          <a:highlight>
                            <a:srgbClr val="FFFF00"/>
                          </a:highlight>
                          <a:latin typeface="+mj-lt"/>
                        </a:rPr>
                        <a:t>Sector</a:t>
                      </a:r>
                      <a:r>
                        <a:rPr lang="fr-CH" sz="800" b="1" i="0" u="none" strike="noStrike" dirty="0">
                          <a:solidFill>
                            <a:schemeClr val="tx1"/>
                          </a:solidFill>
                          <a:effectLst/>
                          <a:highlight>
                            <a:srgbClr val="FFFF00"/>
                          </a:highlight>
                          <a:latin typeface="+mj-lt"/>
                        </a:rPr>
                        <a:t> 5</a:t>
                      </a:r>
                      <a:endParaRPr lang="en-CH" sz="800" b="1" i="0" u="none" strike="noStrike" dirty="0">
                        <a:solidFill>
                          <a:schemeClr val="tx1"/>
                        </a:solidFill>
                        <a:effectLst/>
                        <a:highlight>
                          <a:srgbClr val="FFFF00"/>
                        </a:highlight>
                        <a:latin typeface="+mj-lt"/>
                      </a:endParaRPr>
                    </a:p>
                  </a:txBody>
                  <a:tcPr marL="3810" marR="3810" marT="3810" marB="0" anchor="ctr">
                    <a:noFill/>
                  </a:tcPr>
                </a:tc>
                <a:tc>
                  <a:txBody>
                    <a:bodyPr/>
                    <a:lstStyle/>
                    <a:p>
                      <a:pPr algn="ctr" rtl="0" fontAlgn="ctr"/>
                      <a:r>
                        <a:rPr lang="en-CH" sz="800" b="0" i="0" u="none" strike="noStrike">
                          <a:solidFill>
                            <a:schemeClr val="tx1"/>
                          </a:solidFill>
                          <a:effectLst/>
                          <a:latin typeface="+mn-lt"/>
                        </a:rPr>
                        <a:t>99</a:t>
                      </a:r>
                    </a:p>
                  </a:txBody>
                  <a:tcPr marL="3810" marR="3810" marT="3810" marB="0" anchor="ctr">
                    <a:noFill/>
                  </a:tcPr>
                </a:tc>
                <a:tc>
                  <a:txBody>
                    <a:bodyPr/>
                    <a:lstStyle/>
                    <a:p>
                      <a:pPr algn="ctr" fontAlgn="ctr"/>
                      <a:r>
                        <a:rPr lang="en-CH" sz="800" b="0" i="0" u="none" strike="noStrike">
                          <a:solidFill>
                            <a:schemeClr val="tx1"/>
                          </a:solidFill>
                          <a:effectLst/>
                          <a:latin typeface="+mn-lt"/>
                        </a:rPr>
                        <a:t>28</a:t>
                      </a:r>
                    </a:p>
                  </a:txBody>
                  <a:tcPr marL="3810" marR="3810" marT="3810" marB="0" anchor="ctr">
                    <a:noFill/>
                  </a:tcPr>
                </a:tc>
                <a:tc>
                  <a:txBody>
                    <a:bodyPr/>
                    <a:lstStyle/>
                    <a:p>
                      <a:pPr algn="ctr" fontAlgn="ctr"/>
                      <a:r>
                        <a:rPr lang="en-CH" sz="800" b="0" i="0" u="none" strike="noStrike">
                          <a:solidFill>
                            <a:schemeClr val="tx1"/>
                          </a:solidFill>
                          <a:effectLst/>
                          <a:latin typeface="+mn-lt"/>
                        </a:rPr>
                        <a:t>28%</a:t>
                      </a:r>
                    </a:p>
                  </a:txBody>
                  <a:tcPr marL="3810" marR="3810" marT="3810" marB="0" anchor="ctr">
                    <a:noFill/>
                  </a:tcPr>
                </a:tc>
                <a:tc>
                  <a:txBody>
                    <a:bodyPr/>
                    <a:lstStyle/>
                    <a:p>
                      <a:pPr algn="ctr" fontAlgn="ctr"/>
                      <a:r>
                        <a:rPr lang="en-CH" sz="800" b="0" i="0" u="none" strike="noStrike">
                          <a:solidFill>
                            <a:schemeClr val="tx1"/>
                          </a:solidFill>
                          <a:effectLst/>
                          <a:latin typeface="+mn-lt"/>
                        </a:rPr>
                        <a:t>49%</a:t>
                      </a:r>
                    </a:p>
                  </a:txBody>
                  <a:tcPr marL="3810" marR="3810" marT="3810" marB="0" anchor="ctr">
                    <a:noFill/>
                  </a:tcPr>
                </a:tc>
                <a:tc>
                  <a:txBody>
                    <a:bodyPr/>
                    <a:lstStyle/>
                    <a:p>
                      <a:pPr algn="ctr" fontAlgn="ctr"/>
                      <a:r>
                        <a:rPr lang="en-CH" sz="800" b="0" i="0" u="none" strike="noStrike">
                          <a:solidFill>
                            <a:schemeClr val="tx1"/>
                          </a:solidFill>
                          <a:effectLst/>
                          <a:latin typeface="+mn-lt"/>
                        </a:rPr>
                        <a:t>49</a:t>
                      </a:r>
                    </a:p>
                  </a:txBody>
                  <a:tcPr marL="3810" marR="3810" marT="3810" marB="0" anchor="ctr">
                    <a:noFill/>
                  </a:tcPr>
                </a:tc>
                <a:tc>
                  <a:txBody>
                    <a:bodyPr/>
                    <a:lstStyle/>
                    <a:p>
                      <a:pPr algn="ctr" fontAlgn="ctr"/>
                      <a:r>
                        <a:rPr lang="en-GB" sz="800" b="0" i="0" u="none" strike="noStrike">
                          <a:solidFill>
                            <a:schemeClr val="tx1"/>
                          </a:solidFill>
                          <a:effectLst/>
                          <a:latin typeface="+mn-lt"/>
                        </a:rPr>
                        <a:t>21</a:t>
                      </a:r>
                      <a:endParaRPr lang="en-CH" sz="800" b="0" i="0" u="none" strike="noStrike">
                        <a:solidFill>
                          <a:schemeClr val="tx1"/>
                        </a:solidFill>
                        <a:effectLst/>
                        <a:latin typeface="+mn-lt"/>
                      </a:endParaRPr>
                    </a:p>
                  </a:txBody>
                  <a:tcPr marL="3810" marR="3810" marT="3810" marB="0" anchor="ctr">
                    <a:noFill/>
                  </a:tcPr>
                </a:tc>
                <a:extLst>
                  <a:ext uri="{0D108BD9-81ED-4DB2-BD59-A6C34878D82A}">
                    <a16:rowId xmlns:a16="http://schemas.microsoft.com/office/drawing/2014/main" val="4143210105"/>
                  </a:ext>
                </a:extLst>
              </a:tr>
              <a:tr h="277134">
                <a:tc>
                  <a:txBody>
                    <a:bodyPr/>
                    <a:lstStyle/>
                    <a:p>
                      <a:pPr algn="ctr" rtl="0" fontAlgn="ctr"/>
                      <a:r>
                        <a:rPr lang="fr-CH" sz="800" b="1" i="0" u="none" strike="noStrike" err="1">
                          <a:solidFill>
                            <a:schemeClr val="tx1"/>
                          </a:solidFill>
                          <a:effectLst/>
                          <a:highlight>
                            <a:srgbClr val="FFFF00"/>
                          </a:highlight>
                          <a:latin typeface="+mj-lt"/>
                        </a:rPr>
                        <a:t>Sector</a:t>
                      </a:r>
                      <a:r>
                        <a:rPr lang="fr-CH" sz="800" b="1" i="0" u="none" strike="noStrike">
                          <a:solidFill>
                            <a:schemeClr val="tx1"/>
                          </a:solidFill>
                          <a:effectLst/>
                          <a:highlight>
                            <a:srgbClr val="FFFF00"/>
                          </a:highlight>
                          <a:latin typeface="+mj-lt"/>
                        </a:rPr>
                        <a:t> 6</a:t>
                      </a:r>
                      <a:endParaRPr lang="en-CH" sz="800" b="1" i="0" u="none" strike="noStrike">
                        <a:solidFill>
                          <a:schemeClr val="tx1"/>
                        </a:solidFill>
                        <a:effectLst/>
                        <a:highlight>
                          <a:srgbClr val="FFFF00"/>
                        </a:highlight>
                        <a:latin typeface="+mj-lt"/>
                      </a:endParaRPr>
                    </a:p>
                  </a:txBody>
                  <a:tcPr marL="3810" marR="3810" marT="3810" marB="0" anchor="ctr">
                    <a:noFill/>
                  </a:tcPr>
                </a:tc>
                <a:tc>
                  <a:txBody>
                    <a:bodyPr/>
                    <a:lstStyle/>
                    <a:p>
                      <a:pPr algn="ctr" rtl="0" fontAlgn="ctr"/>
                      <a:r>
                        <a:rPr lang="en-CH" sz="800" b="0" i="0" u="none" strike="noStrike">
                          <a:solidFill>
                            <a:schemeClr val="tx1"/>
                          </a:solidFill>
                          <a:effectLst/>
                          <a:latin typeface="+mn-lt"/>
                        </a:rPr>
                        <a:t>99</a:t>
                      </a:r>
                    </a:p>
                  </a:txBody>
                  <a:tcPr marL="3810" marR="3810" marT="3810" marB="0" anchor="ctr">
                    <a:noFill/>
                  </a:tcPr>
                </a:tc>
                <a:tc>
                  <a:txBody>
                    <a:bodyPr/>
                    <a:lstStyle/>
                    <a:p>
                      <a:pPr algn="ctr" fontAlgn="ctr"/>
                      <a:r>
                        <a:rPr lang="en-CH" sz="800" b="0" i="0" u="none" strike="noStrike" dirty="0">
                          <a:solidFill>
                            <a:schemeClr val="tx1"/>
                          </a:solidFill>
                          <a:effectLst/>
                          <a:latin typeface="+mn-lt"/>
                        </a:rPr>
                        <a:t>28</a:t>
                      </a:r>
                    </a:p>
                  </a:txBody>
                  <a:tcPr marL="3810" marR="3810" marT="3810" marB="0" anchor="ctr">
                    <a:noFill/>
                  </a:tcPr>
                </a:tc>
                <a:tc>
                  <a:txBody>
                    <a:bodyPr/>
                    <a:lstStyle/>
                    <a:p>
                      <a:pPr algn="ctr" fontAlgn="ctr"/>
                      <a:r>
                        <a:rPr lang="en-CH" sz="800" b="0" i="0" u="none" strike="noStrike" dirty="0">
                          <a:solidFill>
                            <a:schemeClr val="tx1"/>
                          </a:solidFill>
                          <a:effectLst/>
                          <a:latin typeface="+mn-lt"/>
                        </a:rPr>
                        <a:t>28%</a:t>
                      </a:r>
                    </a:p>
                  </a:txBody>
                  <a:tcPr marL="3810" marR="3810" marT="3810" marB="0" anchor="ctr">
                    <a:noFill/>
                  </a:tcPr>
                </a:tc>
                <a:tc>
                  <a:txBody>
                    <a:bodyPr/>
                    <a:lstStyle/>
                    <a:p>
                      <a:pPr algn="ctr" fontAlgn="ctr"/>
                      <a:r>
                        <a:rPr lang="en-CH" sz="800" b="0" i="0" u="none" strike="noStrike">
                          <a:solidFill>
                            <a:schemeClr val="tx1"/>
                          </a:solidFill>
                          <a:effectLst/>
                          <a:latin typeface="+mn-lt"/>
                        </a:rPr>
                        <a:t>49%</a:t>
                      </a:r>
                    </a:p>
                  </a:txBody>
                  <a:tcPr marL="3810" marR="3810" marT="3810" marB="0" anchor="ctr">
                    <a:noFill/>
                  </a:tcPr>
                </a:tc>
                <a:tc>
                  <a:txBody>
                    <a:bodyPr/>
                    <a:lstStyle/>
                    <a:p>
                      <a:pPr algn="ctr" fontAlgn="ctr"/>
                      <a:r>
                        <a:rPr lang="en-CH" sz="800" b="0" i="0" u="none" strike="noStrike">
                          <a:solidFill>
                            <a:schemeClr val="tx1"/>
                          </a:solidFill>
                          <a:effectLst/>
                          <a:latin typeface="+mn-lt"/>
                        </a:rPr>
                        <a:t>49</a:t>
                      </a:r>
                    </a:p>
                  </a:txBody>
                  <a:tcPr marL="3810" marR="3810" marT="3810" marB="0" anchor="ctr">
                    <a:noFill/>
                  </a:tcPr>
                </a:tc>
                <a:tc>
                  <a:txBody>
                    <a:bodyPr/>
                    <a:lstStyle/>
                    <a:p>
                      <a:pPr algn="ctr" fontAlgn="ctr"/>
                      <a:r>
                        <a:rPr lang="en-GB" sz="800" b="0" i="0" u="none" strike="noStrike">
                          <a:solidFill>
                            <a:schemeClr val="tx1"/>
                          </a:solidFill>
                          <a:effectLst/>
                          <a:latin typeface="+mn-lt"/>
                        </a:rPr>
                        <a:t>21</a:t>
                      </a:r>
                      <a:endParaRPr lang="en-CH" sz="800" b="0" i="0" u="none" strike="noStrike">
                        <a:solidFill>
                          <a:schemeClr val="tx1"/>
                        </a:solidFill>
                        <a:effectLst/>
                        <a:latin typeface="+mn-lt"/>
                      </a:endParaRPr>
                    </a:p>
                  </a:txBody>
                  <a:tcPr marL="3810" marR="3810" marT="3810" marB="0" anchor="ctr">
                    <a:noFill/>
                  </a:tcPr>
                </a:tc>
                <a:extLst>
                  <a:ext uri="{0D108BD9-81ED-4DB2-BD59-A6C34878D82A}">
                    <a16:rowId xmlns:a16="http://schemas.microsoft.com/office/drawing/2014/main" val="3374402097"/>
                  </a:ext>
                </a:extLst>
              </a:tr>
              <a:tr h="277134">
                <a:tc>
                  <a:txBody>
                    <a:bodyPr/>
                    <a:lstStyle/>
                    <a:p>
                      <a:pPr algn="ctr" rtl="0" fontAlgn="ctr"/>
                      <a:r>
                        <a:rPr lang="fr-CH" sz="800" b="1" i="0" u="none" strike="noStrike" dirty="0" err="1">
                          <a:solidFill>
                            <a:schemeClr val="tx1"/>
                          </a:solidFill>
                          <a:effectLst/>
                          <a:highlight>
                            <a:srgbClr val="FFFF00"/>
                          </a:highlight>
                          <a:latin typeface="+mj-lt"/>
                        </a:rPr>
                        <a:t>Sector</a:t>
                      </a:r>
                      <a:r>
                        <a:rPr lang="fr-CH" sz="800" b="1" i="0" u="none" strike="noStrike" dirty="0">
                          <a:solidFill>
                            <a:schemeClr val="tx1"/>
                          </a:solidFill>
                          <a:effectLst/>
                          <a:highlight>
                            <a:srgbClr val="FFFF00"/>
                          </a:highlight>
                          <a:latin typeface="+mj-lt"/>
                        </a:rPr>
                        <a:t> 5</a:t>
                      </a:r>
                      <a:endParaRPr lang="en-CH" sz="800" b="1" i="0" u="none" strike="noStrike" dirty="0">
                        <a:solidFill>
                          <a:schemeClr val="tx1"/>
                        </a:solidFill>
                        <a:effectLst/>
                        <a:highlight>
                          <a:srgbClr val="FFFF00"/>
                        </a:highlight>
                        <a:latin typeface="+mj-lt"/>
                      </a:endParaRPr>
                    </a:p>
                  </a:txBody>
                  <a:tcPr marL="3810" marR="3810" marT="3810" marB="0" anchor="ctr">
                    <a:noFill/>
                  </a:tcPr>
                </a:tc>
                <a:tc>
                  <a:txBody>
                    <a:bodyPr/>
                    <a:lstStyle/>
                    <a:p>
                      <a:pPr algn="ctr" rtl="0" fontAlgn="ctr"/>
                      <a:r>
                        <a:rPr lang="en-CH" sz="800" b="0" i="0" u="none" strike="noStrike">
                          <a:solidFill>
                            <a:schemeClr val="tx1"/>
                          </a:solidFill>
                          <a:effectLst/>
                          <a:latin typeface="+mn-lt"/>
                        </a:rPr>
                        <a:t>99</a:t>
                      </a:r>
                    </a:p>
                  </a:txBody>
                  <a:tcPr marL="3810" marR="3810" marT="3810" marB="0" anchor="ctr">
                    <a:noFill/>
                  </a:tcPr>
                </a:tc>
                <a:tc>
                  <a:txBody>
                    <a:bodyPr/>
                    <a:lstStyle/>
                    <a:p>
                      <a:pPr algn="ctr" fontAlgn="ctr"/>
                      <a:r>
                        <a:rPr lang="en-CH" sz="800" b="0" i="0" u="none" strike="noStrike">
                          <a:solidFill>
                            <a:schemeClr val="tx1"/>
                          </a:solidFill>
                          <a:effectLst/>
                          <a:latin typeface="+mn-lt"/>
                        </a:rPr>
                        <a:t>28</a:t>
                      </a:r>
                    </a:p>
                  </a:txBody>
                  <a:tcPr marL="3810" marR="3810" marT="3810" marB="0" anchor="ctr">
                    <a:noFill/>
                  </a:tcPr>
                </a:tc>
                <a:tc>
                  <a:txBody>
                    <a:bodyPr/>
                    <a:lstStyle/>
                    <a:p>
                      <a:pPr algn="ctr" fontAlgn="ctr"/>
                      <a:r>
                        <a:rPr lang="en-CH" sz="800" b="0" i="0" u="none" strike="noStrike">
                          <a:solidFill>
                            <a:schemeClr val="tx1"/>
                          </a:solidFill>
                          <a:effectLst/>
                          <a:latin typeface="+mn-lt"/>
                        </a:rPr>
                        <a:t>28%</a:t>
                      </a:r>
                    </a:p>
                  </a:txBody>
                  <a:tcPr marL="3810" marR="3810" marT="3810" marB="0" anchor="ctr">
                    <a:noFill/>
                  </a:tcPr>
                </a:tc>
                <a:tc>
                  <a:txBody>
                    <a:bodyPr/>
                    <a:lstStyle/>
                    <a:p>
                      <a:pPr algn="ctr" fontAlgn="ctr"/>
                      <a:r>
                        <a:rPr lang="en-CH" sz="800" b="0" i="0" u="none" strike="noStrike">
                          <a:solidFill>
                            <a:schemeClr val="tx1"/>
                          </a:solidFill>
                          <a:effectLst/>
                          <a:latin typeface="+mn-lt"/>
                        </a:rPr>
                        <a:t>49%</a:t>
                      </a:r>
                    </a:p>
                  </a:txBody>
                  <a:tcPr marL="3810" marR="3810" marT="3810" marB="0" anchor="ctr">
                    <a:noFill/>
                  </a:tcPr>
                </a:tc>
                <a:tc>
                  <a:txBody>
                    <a:bodyPr/>
                    <a:lstStyle/>
                    <a:p>
                      <a:pPr algn="ctr" fontAlgn="ctr"/>
                      <a:r>
                        <a:rPr lang="en-CH" sz="800" b="0" i="0" u="none" strike="noStrike">
                          <a:solidFill>
                            <a:schemeClr val="tx1"/>
                          </a:solidFill>
                          <a:effectLst/>
                          <a:latin typeface="+mn-lt"/>
                        </a:rPr>
                        <a:t>49</a:t>
                      </a:r>
                    </a:p>
                  </a:txBody>
                  <a:tcPr marL="3810" marR="3810" marT="3810" marB="0" anchor="ctr">
                    <a:noFill/>
                  </a:tcPr>
                </a:tc>
                <a:tc>
                  <a:txBody>
                    <a:bodyPr/>
                    <a:lstStyle/>
                    <a:p>
                      <a:pPr algn="ctr" fontAlgn="ctr"/>
                      <a:r>
                        <a:rPr lang="en-GB" sz="800" b="0" i="0" u="none" strike="noStrike">
                          <a:solidFill>
                            <a:schemeClr val="tx1"/>
                          </a:solidFill>
                          <a:effectLst/>
                          <a:latin typeface="+mn-lt"/>
                        </a:rPr>
                        <a:t>21</a:t>
                      </a:r>
                      <a:endParaRPr lang="en-CH" sz="800" b="0" i="0" u="none" strike="noStrike">
                        <a:solidFill>
                          <a:schemeClr val="tx1"/>
                        </a:solidFill>
                        <a:effectLst/>
                        <a:latin typeface="+mn-lt"/>
                      </a:endParaRPr>
                    </a:p>
                  </a:txBody>
                  <a:tcPr marL="3810" marR="3810" marT="3810" marB="0" anchor="ctr">
                    <a:noFill/>
                  </a:tcPr>
                </a:tc>
                <a:extLst>
                  <a:ext uri="{0D108BD9-81ED-4DB2-BD59-A6C34878D82A}">
                    <a16:rowId xmlns:a16="http://schemas.microsoft.com/office/drawing/2014/main" val="2061534110"/>
                  </a:ext>
                </a:extLst>
              </a:tr>
              <a:tr h="277134">
                <a:tc>
                  <a:txBody>
                    <a:bodyPr/>
                    <a:lstStyle/>
                    <a:p>
                      <a:pPr algn="ctr" rtl="0" fontAlgn="ctr"/>
                      <a:r>
                        <a:rPr lang="fr-CH" sz="800" b="1" i="0" u="none" strike="noStrike" err="1">
                          <a:solidFill>
                            <a:schemeClr val="tx1"/>
                          </a:solidFill>
                          <a:effectLst/>
                          <a:highlight>
                            <a:srgbClr val="FFFF00"/>
                          </a:highlight>
                          <a:latin typeface="+mj-lt"/>
                        </a:rPr>
                        <a:t>Sector</a:t>
                      </a:r>
                      <a:r>
                        <a:rPr lang="fr-CH" sz="800" b="1" i="0" u="none" strike="noStrike">
                          <a:solidFill>
                            <a:schemeClr val="tx1"/>
                          </a:solidFill>
                          <a:effectLst/>
                          <a:highlight>
                            <a:srgbClr val="FFFF00"/>
                          </a:highlight>
                          <a:latin typeface="+mj-lt"/>
                        </a:rPr>
                        <a:t> 6</a:t>
                      </a:r>
                      <a:endParaRPr lang="en-CH" sz="800" b="1" i="0" u="none" strike="noStrike">
                        <a:solidFill>
                          <a:schemeClr val="tx1"/>
                        </a:solidFill>
                        <a:effectLst/>
                        <a:highlight>
                          <a:srgbClr val="FFFF00"/>
                        </a:highlight>
                        <a:latin typeface="+mj-lt"/>
                      </a:endParaRPr>
                    </a:p>
                  </a:txBody>
                  <a:tcPr marL="3810" marR="3810" marT="3810" marB="0" anchor="ctr">
                    <a:noFill/>
                  </a:tcPr>
                </a:tc>
                <a:tc>
                  <a:txBody>
                    <a:bodyPr/>
                    <a:lstStyle/>
                    <a:p>
                      <a:pPr algn="ctr" rtl="0" fontAlgn="ctr"/>
                      <a:r>
                        <a:rPr lang="en-CH" sz="800" b="0" i="0" u="none" strike="noStrike">
                          <a:solidFill>
                            <a:schemeClr val="tx1"/>
                          </a:solidFill>
                          <a:effectLst/>
                          <a:latin typeface="+mn-lt"/>
                        </a:rPr>
                        <a:t>99</a:t>
                      </a:r>
                    </a:p>
                  </a:txBody>
                  <a:tcPr marL="3810" marR="3810" marT="3810" marB="0" anchor="ctr">
                    <a:noFill/>
                  </a:tcPr>
                </a:tc>
                <a:tc>
                  <a:txBody>
                    <a:bodyPr/>
                    <a:lstStyle/>
                    <a:p>
                      <a:pPr algn="ctr" fontAlgn="ctr"/>
                      <a:r>
                        <a:rPr lang="en-CH" sz="800" b="0" i="0" u="none" strike="noStrike" dirty="0">
                          <a:solidFill>
                            <a:schemeClr val="tx1"/>
                          </a:solidFill>
                          <a:effectLst/>
                          <a:latin typeface="+mn-lt"/>
                        </a:rPr>
                        <a:t>28</a:t>
                      </a:r>
                    </a:p>
                  </a:txBody>
                  <a:tcPr marL="3810" marR="3810" marT="3810" marB="0" anchor="ctr">
                    <a:noFill/>
                  </a:tcPr>
                </a:tc>
                <a:tc>
                  <a:txBody>
                    <a:bodyPr/>
                    <a:lstStyle/>
                    <a:p>
                      <a:pPr algn="ctr" fontAlgn="ctr"/>
                      <a:r>
                        <a:rPr lang="en-CH" sz="800" b="0" i="0" u="none" strike="noStrike" dirty="0">
                          <a:solidFill>
                            <a:schemeClr val="tx1"/>
                          </a:solidFill>
                          <a:effectLst/>
                          <a:latin typeface="+mn-lt"/>
                        </a:rPr>
                        <a:t>28%</a:t>
                      </a:r>
                    </a:p>
                  </a:txBody>
                  <a:tcPr marL="3810" marR="3810" marT="3810" marB="0" anchor="ctr">
                    <a:noFill/>
                  </a:tcPr>
                </a:tc>
                <a:tc>
                  <a:txBody>
                    <a:bodyPr/>
                    <a:lstStyle/>
                    <a:p>
                      <a:pPr algn="ctr" fontAlgn="ctr"/>
                      <a:r>
                        <a:rPr lang="en-CH" sz="800" b="0" i="0" u="none" strike="noStrike">
                          <a:solidFill>
                            <a:schemeClr val="tx1"/>
                          </a:solidFill>
                          <a:effectLst/>
                          <a:latin typeface="+mn-lt"/>
                        </a:rPr>
                        <a:t>49%</a:t>
                      </a:r>
                    </a:p>
                  </a:txBody>
                  <a:tcPr marL="3810" marR="3810" marT="3810" marB="0" anchor="ctr">
                    <a:noFill/>
                  </a:tcPr>
                </a:tc>
                <a:tc>
                  <a:txBody>
                    <a:bodyPr/>
                    <a:lstStyle/>
                    <a:p>
                      <a:pPr algn="ctr" fontAlgn="ctr"/>
                      <a:r>
                        <a:rPr lang="en-CH" sz="800" b="0" i="0" u="none" strike="noStrike">
                          <a:solidFill>
                            <a:schemeClr val="tx1"/>
                          </a:solidFill>
                          <a:effectLst/>
                          <a:latin typeface="+mn-lt"/>
                        </a:rPr>
                        <a:t>49</a:t>
                      </a:r>
                    </a:p>
                  </a:txBody>
                  <a:tcPr marL="3810" marR="3810" marT="3810" marB="0" anchor="ctr">
                    <a:noFill/>
                  </a:tcPr>
                </a:tc>
                <a:tc>
                  <a:txBody>
                    <a:bodyPr/>
                    <a:lstStyle/>
                    <a:p>
                      <a:pPr algn="ctr" fontAlgn="ctr"/>
                      <a:r>
                        <a:rPr lang="en-GB" sz="800" b="0" i="0" u="none" strike="noStrike">
                          <a:solidFill>
                            <a:schemeClr val="tx1"/>
                          </a:solidFill>
                          <a:effectLst/>
                          <a:latin typeface="+mn-lt"/>
                        </a:rPr>
                        <a:t>21</a:t>
                      </a:r>
                      <a:endParaRPr lang="en-CH" sz="800" b="0" i="0" u="none" strike="noStrike">
                        <a:solidFill>
                          <a:schemeClr val="tx1"/>
                        </a:solidFill>
                        <a:effectLst/>
                        <a:latin typeface="+mn-lt"/>
                      </a:endParaRPr>
                    </a:p>
                  </a:txBody>
                  <a:tcPr marL="3810" marR="3810" marT="3810" marB="0" anchor="ctr">
                    <a:noFill/>
                  </a:tcPr>
                </a:tc>
                <a:extLst>
                  <a:ext uri="{0D108BD9-81ED-4DB2-BD59-A6C34878D82A}">
                    <a16:rowId xmlns:a16="http://schemas.microsoft.com/office/drawing/2014/main" val="2904386257"/>
                  </a:ext>
                </a:extLst>
              </a:tr>
              <a:tr h="277134">
                <a:tc>
                  <a:txBody>
                    <a:bodyPr/>
                    <a:lstStyle/>
                    <a:p>
                      <a:pPr algn="ctr" rtl="0" fontAlgn="ctr"/>
                      <a:r>
                        <a:rPr lang="fr-CH" sz="800" b="1" i="0" u="none" strike="noStrike" dirty="0" err="1">
                          <a:solidFill>
                            <a:schemeClr val="tx1"/>
                          </a:solidFill>
                          <a:effectLst/>
                          <a:highlight>
                            <a:srgbClr val="FFFF00"/>
                          </a:highlight>
                          <a:latin typeface="+mj-lt"/>
                        </a:rPr>
                        <a:t>Sector</a:t>
                      </a:r>
                      <a:r>
                        <a:rPr lang="fr-CH" sz="800" b="1" i="0" u="none" strike="noStrike" dirty="0">
                          <a:solidFill>
                            <a:schemeClr val="tx1"/>
                          </a:solidFill>
                          <a:effectLst/>
                          <a:highlight>
                            <a:srgbClr val="FFFF00"/>
                          </a:highlight>
                          <a:latin typeface="+mj-lt"/>
                        </a:rPr>
                        <a:t> 5</a:t>
                      </a:r>
                      <a:endParaRPr lang="en-CH" sz="800" b="1" i="0" u="none" strike="noStrike" dirty="0">
                        <a:solidFill>
                          <a:schemeClr val="tx1"/>
                        </a:solidFill>
                        <a:effectLst/>
                        <a:highlight>
                          <a:srgbClr val="FFFF00"/>
                        </a:highlight>
                        <a:latin typeface="+mj-lt"/>
                      </a:endParaRPr>
                    </a:p>
                  </a:txBody>
                  <a:tcPr marL="3810" marR="3810" marT="3810" marB="0" anchor="ctr">
                    <a:noFill/>
                  </a:tcPr>
                </a:tc>
                <a:tc>
                  <a:txBody>
                    <a:bodyPr/>
                    <a:lstStyle/>
                    <a:p>
                      <a:pPr algn="ctr" rtl="0" fontAlgn="ctr"/>
                      <a:r>
                        <a:rPr lang="en-CH" sz="800" b="0" i="0" u="none" strike="noStrike">
                          <a:solidFill>
                            <a:schemeClr val="tx1"/>
                          </a:solidFill>
                          <a:effectLst/>
                          <a:latin typeface="+mn-lt"/>
                        </a:rPr>
                        <a:t>99</a:t>
                      </a:r>
                    </a:p>
                  </a:txBody>
                  <a:tcPr marL="3810" marR="3810" marT="3810" marB="0" anchor="ctr">
                    <a:noFill/>
                  </a:tcPr>
                </a:tc>
                <a:tc>
                  <a:txBody>
                    <a:bodyPr/>
                    <a:lstStyle/>
                    <a:p>
                      <a:pPr algn="ctr" fontAlgn="ctr"/>
                      <a:r>
                        <a:rPr lang="en-CH" sz="800" b="0" i="0" u="none" strike="noStrike">
                          <a:solidFill>
                            <a:schemeClr val="tx1"/>
                          </a:solidFill>
                          <a:effectLst/>
                          <a:latin typeface="+mn-lt"/>
                        </a:rPr>
                        <a:t>28</a:t>
                      </a:r>
                    </a:p>
                  </a:txBody>
                  <a:tcPr marL="3810" marR="3810" marT="3810" marB="0" anchor="ctr">
                    <a:noFill/>
                  </a:tcPr>
                </a:tc>
                <a:tc>
                  <a:txBody>
                    <a:bodyPr/>
                    <a:lstStyle/>
                    <a:p>
                      <a:pPr algn="ctr" fontAlgn="ctr"/>
                      <a:r>
                        <a:rPr lang="en-CH" sz="800" b="0" i="0" u="none" strike="noStrike">
                          <a:solidFill>
                            <a:schemeClr val="tx1"/>
                          </a:solidFill>
                          <a:effectLst/>
                          <a:latin typeface="+mn-lt"/>
                        </a:rPr>
                        <a:t>28%</a:t>
                      </a:r>
                    </a:p>
                  </a:txBody>
                  <a:tcPr marL="3810" marR="3810" marT="3810" marB="0" anchor="ctr">
                    <a:noFill/>
                  </a:tcPr>
                </a:tc>
                <a:tc>
                  <a:txBody>
                    <a:bodyPr/>
                    <a:lstStyle/>
                    <a:p>
                      <a:pPr algn="ctr" fontAlgn="ctr"/>
                      <a:r>
                        <a:rPr lang="en-CH" sz="800" b="0" i="0" u="none" strike="noStrike">
                          <a:solidFill>
                            <a:schemeClr val="tx1"/>
                          </a:solidFill>
                          <a:effectLst/>
                          <a:latin typeface="+mn-lt"/>
                        </a:rPr>
                        <a:t>49%</a:t>
                      </a:r>
                    </a:p>
                  </a:txBody>
                  <a:tcPr marL="3810" marR="3810" marT="3810" marB="0" anchor="ctr">
                    <a:noFill/>
                  </a:tcPr>
                </a:tc>
                <a:tc>
                  <a:txBody>
                    <a:bodyPr/>
                    <a:lstStyle/>
                    <a:p>
                      <a:pPr algn="ctr" fontAlgn="ctr"/>
                      <a:r>
                        <a:rPr lang="en-CH" sz="800" b="0" i="0" u="none" strike="noStrike">
                          <a:solidFill>
                            <a:schemeClr val="tx1"/>
                          </a:solidFill>
                          <a:effectLst/>
                          <a:latin typeface="+mn-lt"/>
                        </a:rPr>
                        <a:t>49</a:t>
                      </a:r>
                    </a:p>
                  </a:txBody>
                  <a:tcPr marL="3810" marR="3810" marT="3810" marB="0" anchor="ctr">
                    <a:noFill/>
                  </a:tcPr>
                </a:tc>
                <a:tc>
                  <a:txBody>
                    <a:bodyPr/>
                    <a:lstStyle/>
                    <a:p>
                      <a:pPr algn="ctr" fontAlgn="ctr"/>
                      <a:r>
                        <a:rPr lang="en-GB" sz="800" b="0" i="0" u="none" strike="noStrike">
                          <a:solidFill>
                            <a:schemeClr val="tx1"/>
                          </a:solidFill>
                          <a:effectLst/>
                          <a:latin typeface="+mn-lt"/>
                        </a:rPr>
                        <a:t>21</a:t>
                      </a:r>
                      <a:endParaRPr lang="en-CH" sz="800" b="0" i="0" u="none" strike="noStrike">
                        <a:solidFill>
                          <a:schemeClr val="tx1"/>
                        </a:solidFill>
                        <a:effectLst/>
                        <a:latin typeface="+mn-lt"/>
                      </a:endParaRPr>
                    </a:p>
                  </a:txBody>
                  <a:tcPr marL="3810" marR="3810" marT="3810" marB="0" anchor="ctr">
                    <a:noFill/>
                  </a:tcPr>
                </a:tc>
                <a:extLst>
                  <a:ext uri="{0D108BD9-81ED-4DB2-BD59-A6C34878D82A}">
                    <a16:rowId xmlns:a16="http://schemas.microsoft.com/office/drawing/2014/main" val="2071136303"/>
                  </a:ext>
                </a:extLst>
              </a:tr>
              <a:tr h="277134">
                <a:tc>
                  <a:txBody>
                    <a:bodyPr/>
                    <a:lstStyle/>
                    <a:p>
                      <a:pPr algn="ctr" rtl="0" fontAlgn="ctr"/>
                      <a:r>
                        <a:rPr lang="fr-CH" sz="800" b="1" i="0" u="none" strike="noStrike" err="1">
                          <a:solidFill>
                            <a:schemeClr val="tx1"/>
                          </a:solidFill>
                          <a:effectLst/>
                          <a:highlight>
                            <a:srgbClr val="FFFF00"/>
                          </a:highlight>
                          <a:latin typeface="+mj-lt"/>
                        </a:rPr>
                        <a:t>Sector</a:t>
                      </a:r>
                      <a:r>
                        <a:rPr lang="fr-CH" sz="800" b="1" i="0" u="none" strike="noStrike">
                          <a:solidFill>
                            <a:schemeClr val="tx1"/>
                          </a:solidFill>
                          <a:effectLst/>
                          <a:highlight>
                            <a:srgbClr val="FFFF00"/>
                          </a:highlight>
                          <a:latin typeface="+mj-lt"/>
                        </a:rPr>
                        <a:t> 6</a:t>
                      </a:r>
                      <a:endParaRPr lang="en-CH" sz="800" b="1" i="0" u="none" strike="noStrike">
                        <a:solidFill>
                          <a:schemeClr val="tx1"/>
                        </a:solidFill>
                        <a:effectLst/>
                        <a:highlight>
                          <a:srgbClr val="FFFF00"/>
                        </a:highlight>
                        <a:latin typeface="+mj-lt"/>
                      </a:endParaRPr>
                    </a:p>
                  </a:txBody>
                  <a:tcPr marL="3810" marR="3810" marT="3810" marB="0" anchor="ctr">
                    <a:noFill/>
                  </a:tcPr>
                </a:tc>
                <a:tc>
                  <a:txBody>
                    <a:bodyPr/>
                    <a:lstStyle/>
                    <a:p>
                      <a:pPr algn="ctr" rtl="0" fontAlgn="ctr"/>
                      <a:r>
                        <a:rPr lang="en-CH" sz="800" b="0" i="0" u="none" strike="noStrike">
                          <a:solidFill>
                            <a:schemeClr val="tx1"/>
                          </a:solidFill>
                          <a:effectLst/>
                          <a:latin typeface="+mn-lt"/>
                        </a:rPr>
                        <a:t>99</a:t>
                      </a:r>
                    </a:p>
                  </a:txBody>
                  <a:tcPr marL="3810" marR="3810" marT="3810" marB="0" anchor="ctr">
                    <a:noFill/>
                  </a:tcPr>
                </a:tc>
                <a:tc>
                  <a:txBody>
                    <a:bodyPr/>
                    <a:lstStyle/>
                    <a:p>
                      <a:pPr algn="ctr" fontAlgn="ctr"/>
                      <a:r>
                        <a:rPr lang="en-CH" sz="800" b="0" i="0" u="none" strike="noStrike" dirty="0">
                          <a:solidFill>
                            <a:schemeClr val="tx1"/>
                          </a:solidFill>
                          <a:effectLst/>
                          <a:latin typeface="+mn-lt"/>
                        </a:rPr>
                        <a:t>28</a:t>
                      </a:r>
                    </a:p>
                  </a:txBody>
                  <a:tcPr marL="3810" marR="3810" marT="3810" marB="0" anchor="ctr">
                    <a:noFill/>
                  </a:tcPr>
                </a:tc>
                <a:tc>
                  <a:txBody>
                    <a:bodyPr/>
                    <a:lstStyle/>
                    <a:p>
                      <a:pPr algn="ctr" fontAlgn="ctr"/>
                      <a:r>
                        <a:rPr lang="en-CH" sz="800" b="0" i="0" u="none" strike="noStrike" dirty="0">
                          <a:solidFill>
                            <a:schemeClr val="tx1"/>
                          </a:solidFill>
                          <a:effectLst/>
                          <a:latin typeface="+mn-lt"/>
                        </a:rPr>
                        <a:t>28%</a:t>
                      </a:r>
                    </a:p>
                  </a:txBody>
                  <a:tcPr marL="3810" marR="3810" marT="3810" marB="0" anchor="ctr">
                    <a:noFill/>
                  </a:tcPr>
                </a:tc>
                <a:tc>
                  <a:txBody>
                    <a:bodyPr/>
                    <a:lstStyle/>
                    <a:p>
                      <a:pPr algn="ctr" fontAlgn="ctr"/>
                      <a:r>
                        <a:rPr lang="en-CH" sz="800" b="0" i="0" u="none" strike="noStrike">
                          <a:solidFill>
                            <a:schemeClr val="tx1"/>
                          </a:solidFill>
                          <a:effectLst/>
                          <a:latin typeface="+mn-lt"/>
                        </a:rPr>
                        <a:t>49%</a:t>
                      </a:r>
                    </a:p>
                  </a:txBody>
                  <a:tcPr marL="3810" marR="3810" marT="3810" marB="0" anchor="ctr">
                    <a:noFill/>
                  </a:tcPr>
                </a:tc>
                <a:tc>
                  <a:txBody>
                    <a:bodyPr/>
                    <a:lstStyle/>
                    <a:p>
                      <a:pPr algn="ctr" fontAlgn="ctr"/>
                      <a:r>
                        <a:rPr lang="en-CH" sz="800" b="0" i="0" u="none" strike="noStrike">
                          <a:solidFill>
                            <a:schemeClr val="tx1"/>
                          </a:solidFill>
                          <a:effectLst/>
                          <a:latin typeface="+mn-lt"/>
                        </a:rPr>
                        <a:t>49</a:t>
                      </a:r>
                    </a:p>
                  </a:txBody>
                  <a:tcPr marL="3810" marR="3810" marT="3810" marB="0" anchor="ctr">
                    <a:noFill/>
                  </a:tcPr>
                </a:tc>
                <a:tc>
                  <a:txBody>
                    <a:bodyPr/>
                    <a:lstStyle/>
                    <a:p>
                      <a:pPr algn="ctr" fontAlgn="ctr"/>
                      <a:r>
                        <a:rPr lang="en-GB" sz="800" b="0" i="0" u="none" strike="noStrike">
                          <a:solidFill>
                            <a:schemeClr val="tx1"/>
                          </a:solidFill>
                          <a:effectLst/>
                          <a:latin typeface="+mn-lt"/>
                        </a:rPr>
                        <a:t>21</a:t>
                      </a:r>
                      <a:endParaRPr lang="en-CH" sz="800" b="0" i="0" u="none" strike="noStrike">
                        <a:solidFill>
                          <a:schemeClr val="tx1"/>
                        </a:solidFill>
                        <a:effectLst/>
                        <a:latin typeface="+mn-lt"/>
                      </a:endParaRPr>
                    </a:p>
                  </a:txBody>
                  <a:tcPr marL="3810" marR="3810" marT="3810" marB="0" anchor="ctr">
                    <a:noFill/>
                  </a:tcPr>
                </a:tc>
                <a:extLst>
                  <a:ext uri="{0D108BD9-81ED-4DB2-BD59-A6C34878D82A}">
                    <a16:rowId xmlns:a16="http://schemas.microsoft.com/office/drawing/2014/main" val="2478226403"/>
                  </a:ext>
                </a:extLst>
              </a:tr>
              <a:tr h="277134">
                <a:tc>
                  <a:txBody>
                    <a:bodyPr/>
                    <a:lstStyle/>
                    <a:p>
                      <a:pPr algn="ctr" rtl="0" fontAlgn="ctr"/>
                      <a:r>
                        <a:rPr lang="fr-CH" sz="800" b="1" i="0" u="none" strike="noStrike" dirty="0" err="1">
                          <a:solidFill>
                            <a:schemeClr val="tx1"/>
                          </a:solidFill>
                          <a:effectLst/>
                          <a:highlight>
                            <a:srgbClr val="FFFF00"/>
                          </a:highlight>
                          <a:latin typeface="+mj-lt"/>
                        </a:rPr>
                        <a:t>Sector</a:t>
                      </a:r>
                      <a:r>
                        <a:rPr lang="fr-CH" sz="800" b="1" i="0" u="none" strike="noStrike" dirty="0">
                          <a:solidFill>
                            <a:schemeClr val="tx1"/>
                          </a:solidFill>
                          <a:effectLst/>
                          <a:highlight>
                            <a:srgbClr val="FFFF00"/>
                          </a:highlight>
                          <a:latin typeface="+mj-lt"/>
                        </a:rPr>
                        <a:t> 7</a:t>
                      </a:r>
                      <a:endParaRPr lang="en-CH" sz="800" b="1" i="0" u="none" strike="noStrike" dirty="0">
                        <a:solidFill>
                          <a:schemeClr val="tx1"/>
                        </a:solidFill>
                        <a:effectLst/>
                        <a:highlight>
                          <a:srgbClr val="FFFF00"/>
                        </a:highlight>
                        <a:latin typeface="+mj-lt"/>
                      </a:endParaRPr>
                    </a:p>
                  </a:txBody>
                  <a:tcPr marL="3810" marR="3810" marT="3810" marB="0" anchor="ctr">
                    <a:noFill/>
                  </a:tcPr>
                </a:tc>
                <a:tc>
                  <a:txBody>
                    <a:bodyPr/>
                    <a:lstStyle/>
                    <a:p>
                      <a:pPr algn="ctr" rtl="0" fontAlgn="ctr"/>
                      <a:r>
                        <a:rPr lang="en-CH" sz="800" b="0" i="0" u="none" strike="noStrike">
                          <a:solidFill>
                            <a:schemeClr val="tx1"/>
                          </a:solidFill>
                          <a:effectLst/>
                          <a:latin typeface="+mn-lt"/>
                        </a:rPr>
                        <a:t>99</a:t>
                      </a:r>
                    </a:p>
                  </a:txBody>
                  <a:tcPr marL="3810" marR="3810" marT="3810" marB="0" anchor="ctr">
                    <a:noFill/>
                  </a:tcPr>
                </a:tc>
                <a:tc>
                  <a:txBody>
                    <a:bodyPr/>
                    <a:lstStyle/>
                    <a:p>
                      <a:pPr algn="ctr" fontAlgn="ctr"/>
                      <a:r>
                        <a:rPr lang="en-CH" sz="800" b="0" i="0" u="none" strike="noStrike">
                          <a:solidFill>
                            <a:schemeClr val="tx1"/>
                          </a:solidFill>
                          <a:effectLst/>
                          <a:latin typeface="+mn-lt"/>
                        </a:rPr>
                        <a:t>28</a:t>
                      </a:r>
                    </a:p>
                  </a:txBody>
                  <a:tcPr marL="3810" marR="3810" marT="3810" marB="0" anchor="ctr">
                    <a:noFill/>
                  </a:tcPr>
                </a:tc>
                <a:tc>
                  <a:txBody>
                    <a:bodyPr/>
                    <a:lstStyle/>
                    <a:p>
                      <a:pPr algn="ctr" fontAlgn="ctr"/>
                      <a:r>
                        <a:rPr lang="en-CH" sz="800" b="0" i="0" u="none" strike="noStrike" dirty="0">
                          <a:solidFill>
                            <a:schemeClr val="tx1"/>
                          </a:solidFill>
                          <a:effectLst/>
                          <a:latin typeface="+mn-lt"/>
                        </a:rPr>
                        <a:t>28%</a:t>
                      </a:r>
                    </a:p>
                  </a:txBody>
                  <a:tcPr marL="3810" marR="3810" marT="3810" marB="0" anchor="ctr">
                    <a:noFill/>
                  </a:tcPr>
                </a:tc>
                <a:tc>
                  <a:txBody>
                    <a:bodyPr/>
                    <a:lstStyle/>
                    <a:p>
                      <a:pPr algn="ctr" fontAlgn="ctr"/>
                      <a:r>
                        <a:rPr lang="en-CH" sz="800" b="0" i="0" u="none" strike="noStrike" dirty="0">
                          <a:solidFill>
                            <a:schemeClr val="tx1"/>
                          </a:solidFill>
                          <a:effectLst/>
                          <a:latin typeface="+mn-lt"/>
                        </a:rPr>
                        <a:t>49%</a:t>
                      </a:r>
                    </a:p>
                  </a:txBody>
                  <a:tcPr marL="3810" marR="3810" marT="3810" marB="0" anchor="ctr">
                    <a:noFill/>
                  </a:tcPr>
                </a:tc>
                <a:tc>
                  <a:txBody>
                    <a:bodyPr/>
                    <a:lstStyle/>
                    <a:p>
                      <a:pPr algn="ctr" fontAlgn="ctr"/>
                      <a:r>
                        <a:rPr lang="en-CH" sz="800" b="0" i="0" u="none" strike="noStrike" dirty="0">
                          <a:solidFill>
                            <a:schemeClr val="tx1"/>
                          </a:solidFill>
                          <a:effectLst/>
                          <a:latin typeface="+mn-lt"/>
                        </a:rPr>
                        <a:t>49</a:t>
                      </a:r>
                    </a:p>
                  </a:txBody>
                  <a:tcPr marL="3810" marR="3810" marT="3810" marB="0" anchor="ctr">
                    <a:noFill/>
                  </a:tcPr>
                </a:tc>
                <a:tc>
                  <a:txBody>
                    <a:bodyPr/>
                    <a:lstStyle/>
                    <a:p>
                      <a:pPr algn="ctr" fontAlgn="ctr"/>
                      <a:r>
                        <a:rPr lang="en-GB" sz="800" b="0" i="0" u="none" strike="noStrike" dirty="0">
                          <a:solidFill>
                            <a:schemeClr val="tx1"/>
                          </a:solidFill>
                          <a:effectLst/>
                          <a:latin typeface="+mn-lt"/>
                        </a:rPr>
                        <a:t>21</a:t>
                      </a:r>
                      <a:endParaRPr lang="en-CH" sz="800" b="0" i="0" u="none" strike="noStrike" dirty="0">
                        <a:solidFill>
                          <a:schemeClr val="tx1"/>
                        </a:solidFill>
                        <a:effectLst/>
                        <a:latin typeface="+mn-lt"/>
                      </a:endParaRPr>
                    </a:p>
                  </a:txBody>
                  <a:tcPr marL="3810" marR="3810" marT="3810" marB="0" anchor="ctr">
                    <a:noFill/>
                  </a:tcPr>
                </a:tc>
                <a:extLst>
                  <a:ext uri="{0D108BD9-81ED-4DB2-BD59-A6C34878D82A}">
                    <a16:rowId xmlns:a16="http://schemas.microsoft.com/office/drawing/2014/main" val="116474470"/>
                  </a:ext>
                </a:extLst>
              </a:tr>
            </a:tbl>
          </a:graphicData>
        </a:graphic>
      </p:graphicFrame>
      <p:sp>
        <p:nvSpPr>
          <p:cNvPr id="4" name="Footer Placeholder 3">
            <a:extLst>
              <a:ext uri="{FF2B5EF4-FFF2-40B4-BE49-F238E27FC236}">
                <a16:creationId xmlns:a16="http://schemas.microsoft.com/office/drawing/2014/main" id="{3E466557-AD2E-F651-1D98-2A1FDE9D16ED}"/>
              </a:ext>
            </a:extLst>
          </p:cNvPr>
          <p:cNvSpPr>
            <a:spLocks noGrp="1"/>
          </p:cNvSpPr>
          <p:nvPr>
            <p:ph type="ftr" sz="quarter" idx="15"/>
          </p:nvPr>
        </p:nvSpPr>
        <p:spPr/>
        <p:txBody>
          <a:bodyPr/>
          <a:lstStyle/>
          <a:p>
            <a:endParaRPr lang="en-US"/>
          </a:p>
        </p:txBody>
      </p:sp>
      <p:sp>
        <p:nvSpPr>
          <p:cNvPr id="8" name="Slide Number Placeholder 7">
            <a:extLst>
              <a:ext uri="{FF2B5EF4-FFF2-40B4-BE49-F238E27FC236}">
                <a16:creationId xmlns:a16="http://schemas.microsoft.com/office/drawing/2014/main" id="{899BB15F-1BFB-D2DB-FF92-1AAF64AB9FC0}"/>
              </a:ext>
            </a:extLst>
          </p:cNvPr>
          <p:cNvSpPr>
            <a:spLocks noGrp="1"/>
          </p:cNvSpPr>
          <p:nvPr>
            <p:ph type="sldNum" sz="quarter" idx="16"/>
          </p:nvPr>
        </p:nvSpPr>
        <p:spPr/>
        <p:txBody>
          <a:bodyPr/>
          <a:lstStyle/>
          <a:p>
            <a:fld id="{7B1F438D-4EAF-094E-9162-80CF3EF77236}" type="slidenum">
              <a:rPr lang="en-US" smtClean="0"/>
              <a:pPr/>
              <a:t>8</a:t>
            </a:fld>
            <a:endParaRPr lang="en-US"/>
          </a:p>
        </p:txBody>
      </p:sp>
    </p:spTree>
    <p:extLst>
      <p:ext uri="{BB962C8B-B14F-4D97-AF65-F5344CB8AC3E}">
        <p14:creationId xmlns:p14="http://schemas.microsoft.com/office/powerpoint/2010/main" val="298890467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PricingOne Light Template Oct 2024">
  <a:themeElements>
    <a:clrScheme name="PricingOne">
      <a:dk1>
        <a:srgbClr val="575555"/>
      </a:dk1>
      <a:lt1>
        <a:srgbClr val="FFFFFF"/>
      </a:lt1>
      <a:dk2>
        <a:srgbClr val="575555"/>
      </a:dk2>
      <a:lt2>
        <a:srgbClr val="E6E5E5"/>
      </a:lt2>
      <a:accent1>
        <a:srgbClr val="006C6D"/>
      </a:accent1>
      <a:accent2>
        <a:srgbClr val="7ECAC4"/>
      </a:accent2>
      <a:accent3>
        <a:srgbClr val="00A097"/>
      </a:accent3>
      <a:accent4>
        <a:srgbClr val="B8B60D"/>
      </a:accent4>
      <a:accent5>
        <a:srgbClr val="C00000"/>
      </a:accent5>
      <a:accent6>
        <a:srgbClr val="306181"/>
      </a:accent6>
      <a:hlink>
        <a:srgbClr val="0563C1"/>
      </a:hlink>
      <a:folHlink>
        <a:srgbClr val="954F72"/>
      </a:folHlink>
    </a:clrScheme>
    <a:fontScheme name="PricingOne">
      <a:majorFont>
        <a:latin typeface="Nexa"/>
        <a:ea typeface=""/>
        <a:cs typeface="Dubai"/>
      </a:majorFont>
      <a:minorFont>
        <a:latin typeface="Nexa Book"/>
        <a:ea typeface=""/>
        <a:cs typeface="Dubai Light"/>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tlCol="0" anchor="ctr"/>
      <a:lstStyle>
        <a:defPPr algn="ctr">
          <a:defRPr sz="16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solidFill>
          <a:schemeClr val="bg1">
            <a:lumMod val="95000"/>
          </a:schemeClr>
        </a:solidFill>
        <a:ln>
          <a:noFill/>
        </a:ln>
      </a:spPr>
      <a:bodyPr wrap="none" lIns="108000" tIns="108000" rIns="108000" bIns="108000" rtlCol="0" anchor="ctr">
        <a:spAutoFit/>
      </a:bodyPr>
      <a:lstStyle>
        <a:defPPr algn="l">
          <a:defRPr sz="900"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PricingOne Light Template Oct 2024" id="{B4217D13-A981-4E55-97A0-EFF30A4E7E27}" vid="{7FEF76C7-3C4C-4B4C-BC3E-02F0CA92B70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57F3A64EFB0E7749864827C4C084DE8D" ma:contentTypeVersion="16" ma:contentTypeDescription="Create a new document." ma:contentTypeScope="" ma:versionID="a492c0260f55a60a54ae1f589b92f830">
  <xsd:schema xmlns:xsd="http://www.w3.org/2001/XMLSchema" xmlns:xs="http://www.w3.org/2001/XMLSchema" xmlns:p="http://schemas.microsoft.com/office/2006/metadata/properties" xmlns:ns2="0ad93b7f-b0cd-4c46-aaaf-ff14495948cf" xmlns:ns3="474cf4e4-8a51-432b-9e1b-0ea607ac38ff" targetNamespace="http://schemas.microsoft.com/office/2006/metadata/properties" ma:root="true" ma:fieldsID="47e8414eaa505a6e294dff4436781a52" ns2:_="" ns3:_="">
    <xsd:import namespace="0ad93b7f-b0cd-4c46-aaaf-ff14495948cf"/>
    <xsd:import namespace="474cf4e4-8a51-432b-9e1b-0ea607ac38ff"/>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AutoKeyPoints" minOccurs="0"/>
                <xsd:element ref="ns2:MediaServiceKeyPoints" minOccurs="0"/>
                <xsd:element ref="ns2:MediaServiceGenerationTime" minOccurs="0"/>
                <xsd:element ref="ns2:MediaServiceEventHashCode" minOccurs="0"/>
                <xsd:element ref="ns2:MediaServiceDateTaken" minOccurs="0"/>
                <xsd:element ref="ns3:SharedWithUsers" minOccurs="0"/>
                <xsd:element ref="ns3:SharedWithDetails" minOccurs="0"/>
                <xsd:element ref="ns2:lcf76f155ced4ddcb4097134ff3c332f" minOccurs="0"/>
                <xsd:element ref="ns3: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ad93b7f-b0cd-4c46-aaaf-ff14495948c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lcf76f155ced4ddcb4097134ff3c332f" ma:index="20" nillable="true" ma:taxonomy="true" ma:internalName="lcf76f155ced4ddcb4097134ff3c332f" ma:taxonomyFieldName="MediaServiceImageTags" ma:displayName="Image Tags" ma:readOnly="false" ma:fieldId="{5cf76f15-5ced-4ddc-b409-7134ff3c332f}" ma:taxonomyMulti="true" ma:sspId="357a035a-b75f-4f0a-966d-4a4e0268141b"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ServiceSearchProperties" ma:index="23"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74cf4e4-8a51-432b-9e1b-0ea607ac38ff"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TaxCatchAll" ma:index="21" nillable="true" ma:displayName="Taxonomy Catch All Column" ma:hidden="true" ma:list="{d27a1696-6eea-42d4-b4ee-dd827aa5ff17}" ma:internalName="TaxCatchAll" ma:showField="CatchAllData" ma:web="474cf4e4-8a51-432b-9e1b-0ea607ac38f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0ad93b7f-b0cd-4c46-aaaf-ff14495948cf">
      <Terms xmlns="http://schemas.microsoft.com/office/infopath/2007/PartnerControls"/>
    </lcf76f155ced4ddcb4097134ff3c332f>
    <TaxCatchAll xmlns="474cf4e4-8a51-432b-9e1b-0ea607ac38ff"/>
  </documentManagement>
</p:properties>
</file>

<file path=customXml/itemProps1.xml><?xml version="1.0" encoding="utf-8"?>
<ds:datastoreItem xmlns:ds="http://schemas.openxmlformats.org/officeDocument/2006/customXml" ds:itemID="{7569004E-13CB-4752-B39D-2BEF8CE13196}">
  <ds:schemaRefs>
    <ds:schemaRef ds:uri="http://schemas.microsoft.com/sharepoint/v3/contenttype/forms"/>
  </ds:schemaRefs>
</ds:datastoreItem>
</file>

<file path=customXml/itemProps2.xml><?xml version="1.0" encoding="utf-8"?>
<ds:datastoreItem xmlns:ds="http://schemas.openxmlformats.org/officeDocument/2006/customXml" ds:itemID="{38749DFE-4136-473E-8F3A-DF8981A45F7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ad93b7f-b0cd-4c46-aaaf-ff14495948cf"/>
    <ds:schemaRef ds:uri="474cf4e4-8a51-432b-9e1b-0ea607ac38f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D3B97F3-A04F-4F0C-B39A-C5495F1A7B05}">
  <ds:schemaRefs>
    <ds:schemaRef ds:uri="http://schemas.microsoft.com/office/2006/documentManagement/types"/>
    <ds:schemaRef ds:uri="0ad93b7f-b0cd-4c46-aaaf-ff14495948cf"/>
    <ds:schemaRef ds:uri="http://purl.org/dc/elements/1.1/"/>
    <ds:schemaRef ds:uri="http://www.w3.org/XML/1998/namespace"/>
    <ds:schemaRef ds:uri="http://schemas.microsoft.com/office/2006/metadata/properties"/>
    <ds:schemaRef ds:uri="474cf4e4-8a51-432b-9e1b-0ea607ac38ff"/>
    <ds:schemaRef ds:uri="http://schemas.microsoft.com/office/infopath/2007/PartnerControls"/>
    <ds:schemaRef ds:uri="http://schemas.openxmlformats.org/package/2006/metadata/core-properties"/>
    <ds:schemaRef ds:uri="http://purl.org/dc/dcmitype/"/>
    <ds:schemaRef ds:uri="http://purl.org/dc/terms/"/>
  </ds:schemaRefs>
</ds:datastoreItem>
</file>

<file path=docProps/app.xml><?xml version="1.0" encoding="utf-8"?>
<Properties xmlns="http://schemas.openxmlformats.org/officeDocument/2006/extended-properties" xmlns:vt="http://schemas.openxmlformats.org/officeDocument/2006/docPropsVTypes">
  <Template/>
  <TotalTime>4</TotalTime>
  <Words>860</Words>
  <Application>Microsoft Office PowerPoint</Application>
  <PresentationFormat>On-screen Show (16:9)</PresentationFormat>
  <Paragraphs>281</Paragraphs>
  <Slides>8</Slides>
  <Notes>2</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8</vt:i4>
      </vt:variant>
    </vt:vector>
  </HeadingPairs>
  <TitlesOfParts>
    <vt:vector size="18" baseType="lpstr">
      <vt:lpstr>Aptos</vt:lpstr>
      <vt:lpstr>Arial</vt:lpstr>
      <vt:lpstr>Calibri</vt:lpstr>
      <vt:lpstr>Nexa</vt:lpstr>
      <vt:lpstr>Nexa Bold</vt:lpstr>
      <vt:lpstr>Nexa Book</vt:lpstr>
      <vt:lpstr>Nexa Book Italic</vt:lpstr>
      <vt:lpstr>Open Sans</vt:lpstr>
      <vt:lpstr>PricingOne Light Template Oct 2024</vt:lpstr>
      <vt:lpstr>think-cell Slide</vt:lpstr>
      <vt:lpstr>SKU Share By Brand (Replace With SO WHAT)</vt:lpstr>
      <vt:lpstr>Cumulative Product Share (Replace With SO WHAT)</vt:lpstr>
      <vt:lpstr>Top 50% cumulative share (Replace With SO WHAT)</vt:lpstr>
      <vt:lpstr>Brand Cumulative Product Share (Replace With SO WHAT)</vt:lpstr>
      <vt:lpstr>Top 20 cumulative share (Replace With SO WHAT)</vt:lpstr>
      <vt:lpstr>SKU Productivity Analysis with TM% (Replace with So What)</vt:lpstr>
      <vt:lpstr>SKU Productivity Analysis with WD (Replace with So What)</vt:lpstr>
      <vt:lpstr>Sectors Fair Share (Replace with So What)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SKU Share By Brand (Replace With SO WHAT)</dc:title>
  <dc:creator>Sophie  ZIMMERMANN</dc:creator>
  <cp:lastModifiedBy>Salma ANANY</cp:lastModifiedBy>
  <cp:revision>17</cp:revision>
  <dcterms:created xsi:type="dcterms:W3CDTF">2024-07-05T14:32:36Z</dcterms:created>
  <dcterms:modified xsi:type="dcterms:W3CDTF">2025-05-14T18:12:35Z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0x01010057F3A64EFB0E7749864827C4C084DE8D</vt:lpwstr>
  </property>
  <property fmtid="{D5CDD505-2E9C-101B-9397-08002B2CF9AE}" pid="3" name="MediaServiceImageTags">
    <vt:lpwstr/>
  </property>
</Properties>
</file>