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501"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05" d="100"/>
          <a:sy n="105" d="100"/>
        </p:scale>
        <p:origin x="8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BCBBBB"/>
              </a:solidFill>
            </c:spPr>
            <c:extLst>
              <c:ext xmlns:c16="http://schemas.microsoft.com/office/drawing/2014/chart" uri="{C3380CC4-5D6E-409C-BE32-E72D297353CC}">
                <c16:uniqueId val="{00000003-999B-42C0-A7D9-A2057CE05A51}"/>
              </c:ext>
            </c:extLst>
          </c:dPt>
          <c:dPt>
            <c:idx val="2"/>
            <c:invertIfNegative val="1"/>
            <c:bubble3D val="0"/>
            <c:spPr>
              <a:solidFill>
                <a:srgbClr val="BCBBBB"/>
              </a:solidFill>
            </c:spPr>
            <c:extLst>
              <c:ext xmlns:c16="http://schemas.microsoft.com/office/drawing/2014/chart" uri="{C3380CC4-5D6E-409C-BE32-E72D297353CC}">
                <c16:uniqueId val="{00000005-999B-42C0-A7D9-A2057CE05A51}"/>
              </c:ext>
            </c:extLst>
          </c:dPt>
          <c:dPt>
            <c:idx val="3"/>
            <c:invertIfNegative val="0"/>
            <c:bubble3D val="0"/>
            <c:spPr>
              <a:solidFill>
                <a:srgbClr val="BCBBB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BCBBBB"/>
              </a:solidFill>
            </c:spPr>
            <c:extLst>
              <c:ext xmlns:c16="http://schemas.microsoft.com/office/drawing/2014/chart" uri="{C3380CC4-5D6E-409C-BE32-E72D297353CC}">
                <c16:uniqueId val="{00000009-999B-42C0-A7D9-A2057CE05A51}"/>
              </c:ext>
            </c:extLst>
          </c:dPt>
          <c:dPt>
            <c:idx val="5"/>
            <c:invertIfNegative val="1"/>
            <c:bubble3D val="0"/>
            <c:spPr>
              <a:solidFill>
                <a:srgbClr val="BCBBBB"/>
              </a:solidFill>
            </c:spPr>
            <c:extLst>
              <c:ext xmlns:c16="http://schemas.microsoft.com/office/drawing/2014/chart" uri="{C3380CC4-5D6E-409C-BE32-E72D297353CC}">
                <c16:uniqueId val="{0000000B-999B-42C0-A7D9-A2057CE05A51}"/>
              </c:ext>
            </c:extLst>
          </c:dPt>
          <c:dPt>
            <c:idx val="6"/>
            <c:invertIfNegative val="1"/>
            <c:bubble3D val="0"/>
            <c:spPr>
              <a:solidFill>
                <a:srgbClr val="BCBBBB"/>
              </a:solidFill>
            </c:spPr>
            <c:extLst>
              <c:ext xmlns:c16="http://schemas.microsoft.com/office/drawing/2014/chart" uri="{C3380CC4-5D6E-409C-BE32-E72D297353CC}">
                <c16:uniqueId val="{0000000D-999B-42C0-A7D9-A2057CE05A51}"/>
              </c:ext>
            </c:extLst>
          </c:dPt>
          <c:dPt>
            <c:idx val="7"/>
            <c:invertIfNegative val="1"/>
            <c:bubble3D val="0"/>
            <c:spPr>
              <a:solidFill>
                <a:srgbClr val="BCBBBB"/>
              </a:solidFill>
            </c:spPr>
            <c:extLst>
              <c:ext xmlns:c16="http://schemas.microsoft.com/office/drawing/2014/chart" uri="{C3380CC4-5D6E-409C-BE32-E72D297353CC}">
                <c16:uniqueId val="{0000000F-999B-42C0-A7D9-A2057CE05A51}"/>
              </c:ext>
            </c:extLst>
          </c:dPt>
          <c:dPt>
            <c:idx val="8"/>
            <c:invertIfNegative val="1"/>
            <c:bubble3D val="0"/>
            <c:spPr>
              <a:solidFill>
                <a:srgbClr val="BCBBBB"/>
              </a:solidFill>
            </c:spPr>
            <c:extLst>
              <c:ext xmlns:c16="http://schemas.microsoft.com/office/drawing/2014/chart" uri="{C3380CC4-5D6E-409C-BE32-E72D297353CC}">
                <c16:uniqueId val="{00000011-999B-42C0-A7D9-A2057CE05A51}"/>
              </c:ext>
            </c:extLst>
          </c:dPt>
          <c:dPt>
            <c:idx val="9"/>
            <c:invertIfNegative val="1"/>
            <c:bubble3D val="0"/>
            <c:spPr>
              <a:solidFill>
                <a:srgbClr val="BCBBBB"/>
              </a:solidFill>
            </c:spPr>
            <c:extLst>
              <c:ext xmlns:c16="http://schemas.microsoft.com/office/drawing/2014/chart" uri="{C3380CC4-5D6E-409C-BE32-E72D297353CC}">
                <c16:uniqueId val="{00000013-999B-42C0-A7D9-A2057CE05A51}"/>
              </c:ext>
            </c:extLst>
          </c:dPt>
          <c:dPt>
            <c:idx val="10"/>
            <c:invertIfNegative val="1"/>
            <c:bubble3D val="0"/>
            <c:spPr>
              <a:solidFill>
                <a:srgbClr val="BCBBBB"/>
              </a:solidFill>
            </c:spPr>
            <c:extLst>
              <c:ext xmlns:c16="http://schemas.microsoft.com/office/drawing/2014/chart" uri="{C3380CC4-5D6E-409C-BE32-E72D297353CC}">
                <c16:uniqueId val="{00000015-999B-42C0-A7D9-A2057CE05A51}"/>
              </c:ext>
            </c:extLst>
          </c:dPt>
          <c:dPt>
            <c:idx val="11"/>
            <c:invertIfNegative val="1"/>
            <c:bubble3D val="0"/>
            <c:spPr>
              <a:solidFill>
                <a:srgbClr val="BCBBBB"/>
              </a:solidFill>
            </c:spPr>
            <c:extLst>
              <c:ext xmlns:c16="http://schemas.microsoft.com/office/drawing/2014/chart" uri="{C3380CC4-5D6E-409C-BE32-E72D297353CC}">
                <c16:uniqueId val="{00000017-999B-42C0-A7D9-A2057CE05A51}"/>
              </c:ext>
            </c:extLst>
          </c:dPt>
          <c:dPt>
            <c:idx val="12"/>
            <c:invertIfNegative val="1"/>
            <c:bubble3D val="0"/>
            <c:spPr>
              <a:solidFill>
                <a:srgbClr val="BCBBBB"/>
              </a:solidFill>
            </c:spPr>
            <c:extLst>
              <c:ext xmlns:c16="http://schemas.microsoft.com/office/drawing/2014/chart" uri="{C3380CC4-5D6E-409C-BE32-E72D297353CC}">
                <c16:uniqueId val="{00000019-999B-42C0-A7D9-A2057CE05A51}"/>
              </c:ext>
            </c:extLst>
          </c:dPt>
          <c:dPt>
            <c:idx val="13"/>
            <c:invertIfNegative val="1"/>
            <c:bubble3D val="0"/>
            <c:spPr>
              <a:solidFill>
                <a:srgbClr val="BCBBBB"/>
              </a:solidFill>
            </c:spPr>
            <c:extLst>
              <c:ext xmlns:c16="http://schemas.microsoft.com/office/drawing/2014/chart" uri="{C3380CC4-5D6E-409C-BE32-E72D297353CC}">
                <c16:uniqueId val="{0000001B-999B-42C0-A7D9-A2057CE05A51}"/>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BCBBBB"/>
              </a:solidFill>
            </c:spPr>
            <c:extLst>
              <c:ext xmlns:c16="http://schemas.microsoft.com/office/drawing/2014/chart" uri="{C3380CC4-5D6E-409C-BE32-E72D297353CC}">
                <c16:uniqueId val="{0000001F-999B-42C0-A7D9-A2057CE05A51}"/>
              </c:ext>
            </c:extLst>
          </c:dPt>
          <c:dPt>
            <c:idx val="16"/>
            <c:invertIfNegative val="1"/>
            <c:bubble3D val="0"/>
            <c:spPr>
              <a:solidFill>
                <a:srgbClr val="BCBBBB"/>
              </a:solidFill>
            </c:spPr>
            <c:extLst>
              <c:ext xmlns:c16="http://schemas.microsoft.com/office/drawing/2014/chart" uri="{C3380CC4-5D6E-409C-BE32-E72D297353CC}">
                <c16:uniqueId val="{00000021-999B-42C0-A7D9-A2057CE05A51}"/>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BCBBBB"/>
              </a:solidFill>
            </c:spPr>
            <c:extLst>
              <c:ext xmlns:c16="http://schemas.microsoft.com/office/drawing/2014/chart" uri="{C3380CC4-5D6E-409C-BE32-E72D297353CC}">
                <c16:uniqueId val="{00000025-999B-42C0-A7D9-A2057CE05A51}"/>
              </c:ext>
            </c:extLst>
          </c:dPt>
          <c:dPt>
            <c:idx val="19"/>
            <c:invertIfNegative val="1"/>
            <c:bubble3D val="0"/>
            <c:spPr>
              <a:solidFill>
                <a:srgbClr val="BCBBBB"/>
              </a:solidFill>
            </c:spPr>
            <c:extLst>
              <c:ext xmlns:c16="http://schemas.microsoft.com/office/drawing/2014/chart" uri="{C3380CC4-5D6E-409C-BE32-E72D297353CC}">
                <c16:uniqueId val="{00000027-999B-42C0-A7D9-A2057CE05A51}"/>
              </c:ext>
            </c:extLst>
          </c:dPt>
          <c:dPt>
            <c:idx val="20"/>
            <c:invertIfNegative val="1"/>
            <c:bubble3D val="0"/>
            <c:spPr>
              <a:solidFill>
                <a:srgbClr val="BCBBBB"/>
              </a:solidFill>
            </c:spPr>
            <c:extLst>
              <c:ext xmlns:c16="http://schemas.microsoft.com/office/drawing/2014/chart" uri="{C3380CC4-5D6E-409C-BE32-E72D297353CC}">
                <c16:uniqueId val="{00000029-999B-42C0-A7D9-A2057CE05A51}"/>
              </c:ext>
            </c:extLst>
          </c:dPt>
          <c:dPt>
            <c:idx val="21"/>
            <c:invertIfNegative val="1"/>
            <c:bubble3D val="0"/>
            <c:spPr>
              <a:solidFill>
                <a:srgbClr val="BCBBBB"/>
              </a:solidFill>
            </c:spPr>
            <c:extLst>
              <c:ext xmlns:c16="http://schemas.microsoft.com/office/drawing/2014/chart" uri="{C3380CC4-5D6E-409C-BE32-E72D297353CC}">
                <c16:uniqueId val="{0000002B-999B-42C0-A7D9-A2057CE05A51}"/>
              </c:ext>
            </c:extLst>
          </c:dPt>
          <c:dPt>
            <c:idx val="22"/>
            <c:invertIfNegative val="1"/>
            <c:bubble3D val="0"/>
            <c:spPr>
              <a:solidFill>
                <a:srgbClr val="BCBBBB"/>
              </a:solidFill>
            </c:spPr>
            <c:extLst>
              <c:ext xmlns:c16="http://schemas.microsoft.com/office/drawing/2014/chart" uri="{C3380CC4-5D6E-409C-BE32-E72D297353CC}">
                <c16:uniqueId val="{0000002D-999B-42C0-A7D9-A2057CE05A51}"/>
              </c:ext>
            </c:extLst>
          </c:dPt>
          <c:dPt>
            <c:idx val="23"/>
            <c:invertIfNegative val="1"/>
            <c:bubble3D val="0"/>
            <c:spPr>
              <a:solidFill>
                <a:srgbClr val="BCBBBB"/>
              </a:solidFill>
            </c:spPr>
            <c:extLst>
              <c:ext xmlns:c16="http://schemas.microsoft.com/office/drawing/2014/chart" uri="{C3380CC4-5D6E-409C-BE32-E72D297353CC}">
                <c16:uniqueId val="{0000002F-999B-42C0-A7D9-A2057CE05A51}"/>
              </c:ext>
            </c:extLst>
          </c:dPt>
          <c:dPt>
            <c:idx val="24"/>
            <c:invertIfNegative val="1"/>
            <c:bubble3D val="0"/>
            <c:spPr>
              <a:solidFill>
                <a:srgbClr val="BCBBBB"/>
              </a:solidFill>
            </c:spPr>
            <c:extLst>
              <c:ext xmlns:c16="http://schemas.microsoft.com/office/drawing/2014/chart" uri="{C3380CC4-5D6E-409C-BE32-E72D297353CC}">
                <c16:uniqueId val="{00000031-999B-42C0-A7D9-A2057CE05A51}"/>
              </c:ext>
            </c:extLst>
          </c:dPt>
          <c:dPt>
            <c:idx val="25"/>
            <c:invertIfNegative val="1"/>
            <c:bubble3D val="0"/>
            <c:spPr>
              <a:solidFill>
                <a:srgbClr val="BCBBBB"/>
              </a:solidFill>
            </c:spPr>
            <c:extLst>
              <c:ext xmlns:c16="http://schemas.microsoft.com/office/drawing/2014/chart" uri="{C3380CC4-5D6E-409C-BE32-E72D297353CC}">
                <c16:uniqueId val="{00000033-999B-42C0-A7D9-A2057CE05A51}"/>
              </c:ext>
            </c:extLst>
          </c:dPt>
          <c:dPt>
            <c:idx val="26"/>
            <c:invertIfNegative val="1"/>
            <c:bubble3D val="0"/>
            <c:spPr>
              <a:solidFill>
                <a:srgbClr val="BCBBBB"/>
              </a:solidFill>
            </c:spPr>
            <c:extLst>
              <c:ext xmlns:c16="http://schemas.microsoft.com/office/drawing/2014/chart" uri="{C3380CC4-5D6E-409C-BE32-E72D297353CC}">
                <c16:uniqueId val="{00000035-999B-42C0-A7D9-A2057CE05A51}"/>
              </c:ext>
            </c:extLst>
          </c:dPt>
          <c:dPt>
            <c:idx val="27"/>
            <c:invertIfNegative val="1"/>
            <c:bubble3D val="0"/>
            <c:spPr>
              <a:solidFill>
                <a:srgbClr val="BCBBBB"/>
              </a:solidFill>
            </c:spPr>
            <c:extLst>
              <c:ext xmlns:c16="http://schemas.microsoft.com/office/drawing/2014/chart" uri="{C3380CC4-5D6E-409C-BE32-E72D297353CC}">
                <c16:uniqueId val="{00000037-999B-42C0-A7D9-A2057CE05A51}"/>
              </c:ext>
            </c:extLst>
          </c:dPt>
          <c:dPt>
            <c:idx val="28"/>
            <c:invertIfNegative val="1"/>
            <c:bubble3D val="0"/>
            <c:spPr>
              <a:solidFill>
                <a:srgbClr val="BCBBBB"/>
              </a:solidFill>
            </c:spPr>
            <c:extLst>
              <c:ext xmlns:c16="http://schemas.microsoft.com/office/drawing/2014/chart" uri="{C3380CC4-5D6E-409C-BE32-E72D297353CC}">
                <c16:uniqueId val="{00000039-999B-42C0-A7D9-A2057CE05A51}"/>
              </c:ext>
            </c:extLst>
          </c:dPt>
          <c:dPt>
            <c:idx val="29"/>
            <c:invertIfNegative val="1"/>
            <c:bubble3D val="0"/>
            <c:spPr>
              <a:solidFill>
                <a:srgbClr val="BCBBBB"/>
              </a:solidFill>
            </c:spPr>
            <c:extLst>
              <c:ext xmlns:c16="http://schemas.microsoft.com/office/drawing/2014/chart" uri="{C3380CC4-5D6E-409C-BE32-E72D297353CC}">
                <c16:uniqueId val="{0000003B-999B-42C0-A7D9-A2057CE05A51}"/>
              </c:ext>
            </c:extLst>
          </c:dPt>
          <c:dPt>
            <c:idx val="30"/>
            <c:invertIfNegative val="1"/>
            <c:bubble3D val="0"/>
            <c:spPr>
              <a:solidFill>
                <a:srgbClr val="BCBBBB"/>
              </a:solidFill>
            </c:spPr>
            <c:extLst>
              <c:ext xmlns:c16="http://schemas.microsoft.com/office/drawing/2014/chart" uri="{C3380CC4-5D6E-409C-BE32-E72D297353CC}">
                <c16:uniqueId val="{0000003D-999B-42C0-A7D9-A2057CE05A51}"/>
              </c:ext>
            </c:extLst>
          </c:dPt>
          <c:dPt>
            <c:idx val="31"/>
            <c:invertIfNegative val="1"/>
            <c:bubble3D val="0"/>
            <c:spPr>
              <a:solidFill>
                <a:srgbClr val="BCBBBB"/>
              </a:solidFill>
            </c:spPr>
            <c:extLst>
              <c:ext xmlns:c16="http://schemas.microsoft.com/office/drawing/2014/chart" uri="{C3380CC4-5D6E-409C-BE32-E72D297353CC}">
                <c16:uniqueId val="{0000003F-999B-42C0-A7D9-A2057CE05A51}"/>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BCBBBB"/>
              </a:solidFill>
            </c:spPr>
            <c:extLst>
              <c:ext xmlns:c16="http://schemas.microsoft.com/office/drawing/2014/chart" uri="{C3380CC4-5D6E-409C-BE32-E72D297353CC}">
                <c16:uniqueId val="{00000043-999B-42C0-A7D9-A2057CE05A51}"/>
              </c:ext>
            </c:extLst>
          </c:dPt>
          <c:dPt>
            <c:idx val="34"/>
            <c:invertIfNegative val="1"/>
            <c:bubble3D val="0"/>
            <c:spPr>
              <a:solidFill>
                <a:srgbClr val="BCBBBB"/>
              </a:solidFill>
            </c:spPr>
            <c:extLst>
              <c:ext xmlns:c16="http://schemas.microsoft.com/office/drawing/2014/chart" uri="{C3380CC4-5D6E-409C-BE32-E72D297353CC}">
                <c16:uniqueId val="{00000045-999B-42C0-A7D9-A2057CE05A51}"/>
              </c:ext>
            </c:extLst>
          </c:dPt>
          <c:dPt>
            <c:idx val="35"/>
            <c:invertIfNegative val="1"/>
            <c:bubble3D val="0"/>
            <c:spPr>
              <a:solidFill>
                <a:srgbClr val="BCBBBB"/>
              </a:solidFill>
            </c:spPr>
            <c:extLst>
              <c:ext xmlns:c16="http://schemas.microsoft.com/office/drawing/2014/chart" uri="{C3380CC4-5D6E-409C-BE32-E72D297353CC}">
                <c16:uniqueId val="{00000047-999B-42C0-A7D9-A2057CE05A51}"/>
              </c:ext>
            </c:extLst>
          </c:dPt>
          <c:dPt>
            <c:idx val="36"/>
            <c:invertIfNegative val="1"/>
            <c:bubble3D val="0"/>
            <c:spPr>
              <a:solidFill>
                <a:srgbClr val="BCBBBB"/>
              </a:solidFill>
            </c:spPr>
            <c:extLst>
              <c:ext xmlns:c16="http://schemas.microsoft.com/office/drawing/2014/chart" uri="{C3380CC4-5D6E-409C-BE32-E72D297353CC}">
                <c16:uniqueId val="{00000049-999B-42C0-A7D9-A2057CE05A51}"/>
              </c:ext>
            </c:extLst>
          </c:dPt>
          <c:dPt>
            <c:idx val="37"/>
            <c:invertIfNegative val="1"/>
            <c:bubble3D val="0"/>
            <c:spPr>
              <a:solidFill>
                <a:srgbClr val="BCBBBB"/>
              </a:solidFill>
            </c:spPr>
            <c:extLst>
              <c:ext xmlns:c16="http://schemas.microsoft.com/office/drawing/2014/chart" uri="{C3380CC4-5D6E-409C-BE32-E72D297353CC}">
                <c16:uniqueId val="{0000004B-999B-42C0-A7D9-A2057CE05A51}"/>
              </c:ext>
            </c:extLst>
          </c:dPt>
          <c:dPt>
            <c:idx val="38"/>
            <c:invertIfNegative val="1"/>
            <c:bubble3D val="0"/>
            <c:spPr>
              <a:solidFill>
                <a:srgbClr val="BCBBBB"/>
              </a:solidFill>
            </c:spPr>
            <c:extLst>
              <c:ext xmlns:c16="http://schemas.microsoft.com/office/drawing/2014/chart" uri="{C3380CC4-5D6E-409C-BE32-E72D297353CC}">
                <c16:uniqueId val="{0000004D-999B-42C0-A7D9-A2057CE05A51}"/>
              </c:ext>
            </c:extLst>
          </c:dPt>
          <c:dPt>
            <c:idx val="39"/>
            <c:invertIfNegative val="1"/>
            <c:bubble3D val="0"/>
            <c:spPr>
              <a:solidFill>
                <a:srgbClr val="BCBBBB"/>
              </a:solidFill>
            </c:spPr>
            <c:extLst>
              <c:ext xmlns:c16="http://schemas.microsoft.com/office/drawing/2014/chart" uri="{C3380CC4-5D6E-409C-BE32-E72D297353CC}">
                <c16:uniqueId val="{0000004F-999B-42C0-A7D9-A2057CE05A51}"/>
              </c:ext>
            </c:extLst>
          </c:dPt>
          <c:dPt>
            <c:idx val="40"/>
            <c:invertIfNegative val="1"/>
            <c:bubble3D val="0"/>
            <c:spPr>
              <a:solidFill>
                <a:srgbClr val="BCBBBB"/>
              </a:solidFill>
            </c:spPr>
            <c:extLst>
              <c:ext xmlns:c16="http://schemas.microsoft.com/office/drawing/2014/chart" uri="{C3380CC4-5D6E-409C-BE32-E72D297353CC}">
                <c16:uniqueId val="{00000051-999B-42C0-A7D9-A2057CE05A51}"/>
              </c:ext>
            </c:extLst>
          </c:dPt>
          <c:dPt>
            <c:idx val="41"/>
            <c:invertIfNegative val="1"/>
            <c:bubble3D val="0"/>
            <c:spPr>
              <a:solidFill>
                <a:srgbClr val="BCBBBB"/>
              </a:solidFill>
            </c:spPr>
            <c:extLst>
              <c:ext xmlns:c16="http://schemas.microsoft.com/office/drawing/2014/chart" uri="{C3380CC4-5D6E-409C-BE32-E72D297353CC}">
                <c16:uniqueId val="{00000053-999B-42C0-A7D9-A2057CE05A51}"/>
              </c:ext>
            </c:extLst>
          </c:dPt>
          <c:dPt>
            <c:idx val="42"/>
            <c:invertIfNegative val="1"/>
            <c:bubble3D val="0"/>
            <c:spPr>
              <a:solidFill>
                <a:srgbClr val="BCBBBB"/>
              </a:solidFill>
            </c:spPr>
            <c:extLst>
              <c:ext xmlns:c16="http://schemas.microsoft.com/office/drawing/2014/chart" uri="{C3380CC4-5D6E-409C-BE32-E72D297353CC}">
                <c16:uniqueId val="{00000055-999B-42C0-A7D9-A2057CE05A51}"/>
              </c:ext>
            </c:extLst>
          </c:dPt>
          <c:dPt>
            <c:idx val="43"/>
            <c:invertIfNegative val="1"/>
            <c:bubble3D val="0"/>
            <c:spPr>
              <a:solidFill>
                <a:srgbClr val="BCBBBB"/>
              </a:solidFill>
            </c:spPr>
            <c:extLst>
              <c:ext xmlns:c16="http://schemas.microsoft.com/office/drawing/2014/chart" uri="{C3380CC4-5D6E-409C-BE32-E72D297353CC}">
                <c16:uniqueId val="{00000057-999B-42C0-A7D9-A2057CE05A51}"/>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BCBBBB"/>
              </a:solidFill>
            </c:spPr>
            <c:extLst>
              <c:ext xmlns:c16="http://schemas.microsoft.com/office/drawing/2014/chart" uri="{C3380CC4-5D6E-409C-BE32-E72D297353CC}">
                <c16:uniqueId val="{0000005B-999B-42C0-A7D9-A2057CE05A51}"/>
              </c:ext>
            </c:extLst>
          </c:dPt>
          <c:dPt>
            <c:idx val="46"/>
            <c:invertIfNegative val="1"/>
            <c:bubble3D val="0"/>
            <c:spPr>
              <a:solidFill>
                <a:srgbClr val="BCBBBB"/>
              </a:solidFill>
            </c:spPr>
            <c:extLst>
              <c:ext xmlns:c16="http://schemas.microsoft.com/office/drawing/2014/chart" uri="{C3380CC4-5D6E-409C-BE32-E72D297353CC}">
                <c16:uniqueId val="{0000005D-999B-42C0-A7D9-A2057CE05A51}"/>
              </c:ext>
            </c:extLst>
          </c:dPt>
          <c:dPt>
            <c:idx val="47"/>
            <c:invertIfNegative val="1"/>
            <c:bubble3D val="0"/>
            <c:spPr>
              <a:solidFill>
                <a:srgbClr val="BCBBBB"/>
              </a:solidFill>
            </c:spPr>
            <c:extLst>
              <c:ext xmlns:c16="http://schemas.microsoft.com/office/drawing/2014/chart" uri="{C3380CC4-5D6E-409C-BE32-E72D297353CC}">
                <c16:uniqueId val="{0000005F-999B-42C0-A7D9-A2057CE05A51}"/>
              </c:ext>
            </c:extLst>
          </c:dPt>
          <c:dPt>
            <c:idx val="48"/>
            <c:invertIfNegative val="1"/>
            <c:bubble3D val="0"/>
            <c:spPr>
              <a:solidFill>
                <a:srgbClr val="BCBBBB"/>
              </a:solidFill>
            </c:spPr>
            <c:extLst>
              <c:ext xmlns:c16="http://schemas.microsoft.com/office/drawing/2014/chart" uri="{C3380CC4-5D6E-409C-BE32-E72D297353CC}">
                <c16:uniqueId val="{00000061-999B-42C0-A7D9-A2057CE05A51}"/>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BCBBBB"/>
              </a:solidFill>
            </c:spPr>
            <c:extLst>
              <c:ext xmlns:c16="http://schemas.microsoft.com/office/drawing/2014/chart" uri="{C3380CC4-5D6E-409C-BE32-E72D297353CC}">
                <c16:uniqueId val="{00000067-999B-42C0-A7D9-A2057CE05A51}"/>
              </c:ext>
            </c:extLst>
          </c:dPt>
          <c:dPt>
            <c:idx val="52"/>
            <c:invertIfNegative val="1"/>
            <c:bubble3D val="0"/>
            <c:spPr>
              <a:solidFill>
                <a:srgbClr val="BCBBBB"/>
              </a:solidFill>
            </c:spPr>
            <c:extLst>
              <c:ext xmlns:c16="http://schemas.microsoft.com/office/drawing/2014/chart" uri="{C3380CC4-5D6E-409C-BE32-E72D297353CC}">
                <c16:uniqueId val="{00000069-999B-42C0-A7D9-A2057CE05A51}"/>
              </c:ext>
            </c:extLst>
          </c:dPt>
          <c:dPt>
            <c:idx val="53"/>
            <c:invertIfNegative val="1"/>
            <c:bubble3D val="0"/>
            <c:spPr>
              <a:solidFill>
                <a:srgbClr val="BCBBBB"/>
              </a:solidFill>
            </c:spPr>
            <c:extLst>
              <c:ext xmlns:c16="http://schemas.microsoft.com/office/drawing/2014/chart" uri="{C3380CC4-5D6E-409C-BE32-E72D297353CC}">
                <c16:uniqueId val="{0000006B-999B-42C0-A7D9-A2057CE05A51}"/>
              </c:ext>
            </c:extLst>
          </c:dPt>
          <c:dPt>
            <c:idx val="54"/>
            <c:invertIfNegative val="1"/>
            <c:bubble3D val="0"/>
            <c:spPr>
              <a:solidFill>
                <a:srgbClr val="BCBBBB"/>
              </a:solidFill>
            </c:spPr>
            <c:extLst>
              <c:ext xmlns:c16="http://schemas.microsoft.com/office/drawing/2014/chart" uri="{C3380CC4-5D6E-409C-BE32-E72D297353CC}">
                <c16:uniqueId val="{0000006D-999B-42C0-A7D9-A2057CE05A51}"/>
              </c:ext>
            </c:extLst>
          </c:dPt>
          <c:dPt>
            <c:idx val="55"/>
            <c:invertIfNegative val="1"/>
            <c:bubble3D val="0"/>
            <c:spPr>
              <a:solidFill>
                <a:srgbClr val="BCBBBB"/>
              </a:solidFill>
            </c:spPr>
            <c:extLst>
              <c:ext xmlns:c16="http://schemas.microsoft.com/office/drawing/2014/chart" uri="{C3380CC4-5D6E-409C-BE32-E72D297353CC}">
                <c16:uniqueId val="{0000006F-999B-42C0-A7D9-A2057CE05A51}"/>
              </c:ext>
            </c:extLst>
          </c:dPt>
          <c:dPt>
            <c:idx val="56"/>
            <c:invertIfNegative val="1"/>
            <c:bubble3D val="0"/>
            <c:spPr>
              <a:solidFill>
                <a:srgbClr val="BCBBBB"/>
              </a:solidFill>
            </c:spPr>
            <c:extLst>
              <c:ext xmlns:c16="http://schemas.microsoft.com/office/drawing/2014/chart" uri="{C3380CC4-5D6E-409C-BE32-E72D297353CC}">
                <c16:uniqueId val="{00000071-999B-42C0-A7D9-A2057CE05A51}"/>
              </c:ext>
            </c:extLst>
          </c:dPt>
          <c:dPt>
            <c:idx val="57"/>
            <c:invertIfNegative val="1"/>
            <c:bubble3D val="0"/>
            <c:spPr>
              <a:solidFill>
                <a:srgbClr val="BCBBBB"/>
              </a:solidFill>
            </c:spPr>
            <c:extLst>
              <c:ext xmlns:c16="http://schemas.microsoft.com/office/drawing/2014/chart" uri="{C3380CC4-5D6E-409C-BE32-E72D297353CC}">
                <c16:uniqueId val="{00000073-999B-42C0-A7D9-A2057CE05A51}"/>
              </c:ext>
            </c:extLst>
          </c:dPt>
          <c:dPt>
            <c:idx val="58"/>
            <c:invertIfNegative val="1"/>
            <c:bubble3D val="0"/>
            <c:spPr>
              <a:solidFill>
                <a:srgbClr val="BCBBBB"/>
              </a:solidFill>
            </c:spPr>
            <c:extLst>
              <c:ext xmlns:c16="http://schemas.microsoft.com/office/drawing/2014/chart" uri="{C3380CC4-5D6E-409C-BE32-E72D297353CC}">
                <c16:uniqueId val="{00000075-999B-42C0-A7D9-A2057CE05A51}"/>
              </c:ext>
            </c:extLst>
          </c:dPt>
          <c:dPt>
            <c:idx val="59"/>
            <c:invertIfNegative val="1"/>
            <c:bubble3D val="0"/>
            <c:spPr>
              <a:solidFill>
                <a:srgbClr val="BCBBBB"/>
              </a:solidFill>
            </c:spPr>
            <c:extLst>
              <c:ext xmlns:c16="http://schemas.microsoft.com/office/drawing/2014/chart" uri="{C3380CC4-5D6E-409C-BE32-E72D297353CC}">
                <c16:uniqueId val="{00000077-999B-42C0-A7D9-A2057CE05A51}"/>
              </c:ext>
            </c:extLst>
          </c:dPt>
          <c:dPt>
            <c:idx val="60"/>
            <c:invertIfNegative val="1"/>
            <c:bubble3D val="0"/>
            <c:spPr>
              <a:solidFill>
                <a:srgbClr val="BCBBBB"/>
              </a:solidFill>
            </c:spPr>
            <c:extLst>
              <c:ext xmlns:c16="http://schemas.microsoft.com/office/drawing/2014/chart" uri="{C3380CC4-5D6E-409C-BE32-E72D297353CC}">
                <c16:uniqueId val="{00000079-999B-42C0-A7D9-A2057CE05A51}"/>
              </c:ext>
            </c:extLst>
          </c:dPt>
          <c:dPt>
            <c:idx val="61"/>
            <c:invertIfNegative val="1"/>
            <c:bubble3D val="0"/>
            <c:spPr>
              <a:solidFill>
                <a:srgbClr val="BCBBBB"/>
              </a:solidFill>
            </c:spPr>
            <c:extLst>
              <c:ext xmlns:c16="http://schemas.microsoft.com/office/drawing/2014/chart" uri="{C3380CC4-5D6E-409C-BE32-E72D297353CC}">
                <c16:uniqueId val="{0000007B-999B-42C0-A7D9-A2057CE05A51}"/>
              </c:ext>
            </c:extLst>
          </c:dPt>
          <c:dPt>
            <c:idx val="62"/>
            <c:invertIfNegative val="1"/>
            <c:bubble3D val="0"/>
            <c:spPr>
              <a:solidFill>
                <a:srgbClr val="BCBBBB"/>
              </a:solidFill>
            </c:spPr>
            <c:extLst>
              <c:ext xmlns:c16="http://schemas.microsoft.com/office/drawing/2014/chart" uri="{C3380CC4-5D6E-409C-BE32-E72D297353CC}">
                <c16:uniqueId val="{0000007D-999B-42C0-A7D9-A2057CE05A51}"/>
              </c:ext>
            </c:extLst>
          </c:dPt>
          <c:dPt>
            <c:idx val="63"/>
            <c:invertIfNegative val="1"/>
            <c:bubble3D val="0"/>
            <c:spPr>
              <a:solidFill>
                <a:srgbClr val="BCBBBB"/>
              </a:solidFill>
            </c:spPr>
            <c:extLst>
              <c:ext xmlns:c16="http://schemas.microsoft.com/office/drawing/2014/chart" uri="{C3380CC4-5D6E-409C-BE32-E72D297353CC}">
                <c16:uniqueId val="{0000007F-999B-42C0-A7D9-A2057CE05A51}"/>
              </c:ext>
            </c:extLst>
          </c:dPt>
          <c:dPt>
            <c:idx val="64"/>
            <c:invertIfNegative val="1"/>
            <c:bubble3D val="0"/>
            <c:spPr>
              <a:solidFill>
                <a:srgbClr val="BCBBBB"/>
              </a:solidFill>
            </c:spPr>
            <c:extLst>
              <c:ext xmlns:c16="http://schemas.microsoft.com/office/drawing/2014/chart" uri="{C3380CC4-5D6E-409C-BE32-E72D297353CC}">
                <c16:uniqueId val="{00000081-999B-42C0-A7D9-A2057CE05A51}"/>
              </c:ext>
            </c:extLst>
          </c:dPt>
          <c:dPt>
            <c:idx val="65"/>
            <c:invertIfNegative val="1"/>
            <c:bubble3D val="0"/>
            <c:spPr>
              <a:solidFill>
                <a:srgbClr val="BCBBBB"/>
              </a:solidFill>
            </c:spPr>
            <c:extLst>
              <c:ext xmlns:c16="http://schemas.microsoft.com/office/drawing/2014/chart" uri="{C3380CC4-5D6E-409C-BE32-E72D297353CC}">
                <c16:uniqueId val="{00000083-999B-42C0-A7D9-A2057CE05A51}"/>
              </c:ext>
            </c:extLst>
          </c:dPt>
          <c:dPt>
            <c:idx val="66"/>
            <c:invertIfNegative val="1"/>
            <c:bubble3D val="0"/>
            <c:spPr>
              <a:solidFill>
                <a:srgbClr val="BCBBBB"/>
              </a:solidFill>
            </c:spPr>
            <c:extLst>
              <c:ext xmlns:c16="http://schemas.microsoft.com/office/drawing/2014/chart" uri="{C3380CC4-5D6E-409C-BE32-E72D297353CC}">
                <c16:uniqueId val="{00000085-999B-42C0-A7D9-A2057CE05A51}"/>
              </c:ext>
            </c:extLst>
          </c:dPt>
          <c:dPt>
            <c:idx val="67"/>
            <c:invertIfNegative val="1"/>
            <c:bubble3D val="0"/>
            <c:spPr>
              <a:solidFill>
                <a:srgbClr val="BCBBBB"/>
              </a:solidFill>
            </c:spPr>
            <c:extLst>
              <c:ext xmlns:c16="http://schemas.microsoft.com/office/drawing/2014/chart" uri="{C3380CC4-5D6E-409C-BE32-E72D297353CC}">
                <c16:uniqueId val="{00000087-999B-42C0-A7D9-A2057CE05A51}"/>
              </c:ext>
            </c:extLst>
          </c:dPt>
          <c:dPt>
            <c:idx val="68"/>
            <c:invertIfNegative val="1"/>
            <c:bubble3D val="0"/>
            <c:spPr>
              <a:solidFill>
                <a:srgbClr val="BCBBBB"/>
              </a:solidFill>
            </c:spPr>
            <c:extLst>
              <c:ext xmlns:c16="http://schemas.microsoft.com/office/drawing/2014/chart" uri="{C3380CC4-5D6E-409C-BE32-E72D297353CC}">
                <c16:uniqueId val="{00000089-999B-42C0-A7D9-A2057CE05A51}"/>
              </c:ext>
            </c:extLst>
          </c:dPt>
          <c:dPt>
            <c:idx val="69"/>
            <c:invertIfNegative val="1"/>
            <c:bubble3D val="0"/>
            <c:spPr>
              <a:solidFill>
                <a:srgbClr val="BCBBBB"/>
              </a:solidFill>
            </c:spPr>
            <c:extLst>
              <c:ext xmlns:c16="http://schemas.microsoft.com/office/drawing/2014/chart" uri="{C3380CC4-5D6E-409C-BE32-E72D297353CC}">
                <c16:uniqueId val="{0000008B-999B-42C0-A7D9-A2057CE05A51}"/>
              </c:ext>
            </c:extLst>
          </c:dPt>
          <c:dPt>
            <c:idx val="70"/>
            <c:invertIfNegative val="1"/>
            <c:bubble3D val="0"/>
            <c:spPr>
              <a:solidFill>
                <a:srgbClr val="BCBBBB"/>
              </a:solidFill>
            </c:spPr>
            <c:extLst>
              <c:ext xmlns:c16="http://schemas.microsoft.com/office/drawing/2014/chart" uri="{C3380CC4-5D6E-409C-BE32-E72D297353CC}">
                <c16:uniqueId val="{0000008D-999B-42C0-A7D9-A2057CE05A51}"/>
              </c:ext>
            </c:extLst>
          </c:dPt>
          <c:dPt>
            <c:idx val="71"/>
            <c:invertIfNegative val="1"/>
            <c:bubble3D val="0"/>
            <c:spPr>
              <a:solidFill>
                <a:srgbClr val="BCBBBB"/>
              </a:solidFill>
            </c:spPr>
            <c:extLst>
              <c:ext xmlns:c16="http://schemas.microsoft.com/office/drawing/2014/chart" uri="{C3380CC4-5D6E-409C-BE32-E72D297353CC}">
                <c16:uniqueId val="{0000008F-999B-42C0-A7D9-A2057CE05A51}"/>
              </c:ext>
            </c:extLst>
          </c:dPt>
          <c:dPt>
            <c:idx val="72"/>
            <c:invertIfNegative val="1"/>
            <c:bubble3D val="0"/>
            <c:spPr>
              <a:solidFill>
                <a:srgbClr val="BCBBBB"/>
              </a:solidFill>
            </c:spPr>
            <c:extLst>
              <c:ext xmlns:c16="http://schemas.microsoft.com/office/drawing/2014/chart" uri="{C3380CC4-5D6E-409C-BE32-E72D297353CC}">
                <c16:uniqueId val="{00000091-999B-42C0-A7D9-A2057CE05A51}"/>
              </c:ext>
            </c:extLst>
          </c:dPt>
          <c:dPt>
            <c:idx val="73"/>
            <c:invertIfNegative val="1"/>
            <c:bubble3D val="0"/>
            <c:spPr>
              <a:solidFill>
                <a:srgbClr val="BCBBBB"/>
              </a:solidFill>
            </c:spPr>
            <c:extLst>
              <c:ext xmlns:c16="http://schemas.microsoft.com/office/drawing/2014/chart" uri="{C3380CC4-5D6E-409C-BE32-E72D297353CC}">
                <c16:uniqueId val="{00000093-999B-42C0-A7D9-A2057CE05A51}"/>
              </c:ext>
            </c:extLst>
          </c:dPt>
          <c:dPt>
            <c:idx val="74"/>
            <c:invertIfNegative val="1"/>
            <c:bubble3D val="0"/>
            <c:spPr>
              <a:solidFill>
                <a:srgbClr val="BCBBBB"/>
              </a:solidFill>
            </c:spPr>
            <c:extLst>
              <c:ext xmlns:c16="http://schemas.microsoft.com/office/drawing/2014/chart" uri="{C3380CC4-5D6E-409C-BE32-E72D297353CC}">
                <c16:uniqueId val="{00000095-999B-42C0-A7D9-A2057CE05A51}"/>
              </c:ext>
            </c:extLst>
          </c:dPt>
          <c:dPt>
            <c:idx val="75"/>
            <c:invertIfNegative val="1"/>
            <c:bubble3D val="0"/>
            <c:spPr>
              <a:solidFill>
                <a:srgbClr val="BCBBBB"/>
              </a:solidFill>
            </c:spPr>
            <c:extLst>
              <c:ext xmlns:c16="http://schemas.microsoft.com/office/drawing/2014/chart" uri="{C3380CC4-5D6E-409C-BE32-E72D297353CC}">
                <c16:uniqueId val="{00000097-999B-42C0-A7D9-A2057CE05A51}"/>
              </c:ext>
            </c:extLst>
          </c:dPt>
          <c:dPt>
            <c:idx val="76"/>
            <c:invertIfNegative val="1"/>
            <c:bubble3D val="0"/>
            <c:spPr>
              <a:solidFill>
                <a:srgbClr val="BCBBBB"/>
              </a:solidFill>
            </c:spPr>
            <c:extLst>
              <c:ext xmlns:c16="http://schemas.microsoft.com/office/drawing/2014/chart" uri="{C3380CC4-5D6E-409C-BE32-E72D297353CC}">
                <c16:uniqueId val="{00000099-999B-42C0-A7D9-A2057CE05A51}"/>
              </c:ext>
            </c:extLst>
          </c:dPt>
          <c:dPt>
            <c:idx val="77"/>
            <c:invertIfNegative val="1"/>
            <c:bubble3D val="0"/>
            <c:spPr>
              <a:solidFill>
                <a:srgbClr val="BCBBBB"/>
              </a:solidFill>
            </c:spPr>
            <c:extLst>
              <c:ext xmlns:c16="http://schemas.microsoft.com/office/drawing/2014/chart" uri="{C3380CC4-5D6E-409C-BE32-E72D297353CC}">
                <c16:uniqueId val="{0000009B-999B-42C0-A7D9-A2057CE05A51}"/>
              </c:ext>
            </c:extLst>
          </c:dPt>
          <c:dPt>
            <c:idx val="78"/>
            <c:invertIfNegative val="1"/>
            <c:bubble3D val="0"/>
            <c:spPr>
              <a:solidFill>
                <a:srgbClr val="BCBBBB"/>
              </a:solidFill>
            </c:spPr>
            <c:extLst>
              <c:ext xmlns:c16="http://schemas.microsoft.com/office/drawing/2014/chart" uri="{C3380CC4-5D6E-409C-BE32-E72D297353CC}">
                <c16:uniqueId val="{0000009D-999B-42C0-A7D9-A2057CE05A51}"/>
              </c:ext>
            </c:extLst>
          </c:dPt>
          <c:dPt>
            <c:idx val="79"/>
            <c:invertIfNegative val="1"/>
            <c:bubble3D val="0"/>
            <c:spPr>
              <a:solidFill>
                <a:srgbClr val="BCBBBB"/>
              </a:solidFill>
            </c:spPr>
            <c:extLst>
              <c:ext xmlns:c16="http://schemas.microsoft.com/office/drawing/2014/chart" uri="{C3380CC4-5D6E-409C-BE32-E72D297353CC}">
                <c16:uniqueId val="{0000009F-999B-42C0-A7D9-A2057CE05A51}"/>
              </c:ext>
            </c:extLst>
          </c:dPt>
          <c:dPt>
            <c:idx val="80"/>
            <c:invertIfNegative val="1"/>
            <c:bubble3D val="0"/>
            <c:spPr>
              <a:solidFill>
                <a:srgbClr val="BCBBBB"/>
              </a:solidFill>
            </c:spPr>
            <c:extLst>
              <c:ext xmlns:c16="http://schemas.microsoft.com/office/drawing/2014/chart" uri="{C3380CC4-5D6E-409C-BE32-E72D297353CC}">
                <c16:uniqueId val="{000000A1-999B-42C0-A7D9-A2057CE05A51}"/>
              </c:ext>
            </c:extLst>
          </c:dPt>
          <c:dPt>
            <c:idx val="81"/>
            <c:invertIfNegative val="1"/>
            <c:bubble3D val="0"/>
            <c:spPr>
              <a:solidFill>
                <a:srgbClr val="BCBBBB"/>
              </a:solidFill>
            </c:spPr>
            <c:extLst>
              <c:ext xmlns:c16="http://schemas.microsoft.com/office/drawing/2014/chart" uri="{C3380CC4-5D6E-409C-BE32-E72D297353CC}">
                <c16:uniqueId val="{000000A3-999B-42C0-A7D9-A2057CE05A51}"/>
              </c:ext>
            </c:extLst>
          </c:dPt>
          <c:dPt>
            <c:idx val="82"/>
            <c:invertIfNegative val="1"/>
            <c:bubble3D val="0"/>
            <c:spPr>
              <a:solidFill>
                <a:srgbClr val="BCBBBB"/>
              </a:solidFill>
            </c:spPr>
            <c:extLst>
              <c:ext xmlns:c16="http://schemas.microsoft.com/office/drawing/2014/chart" uri="{C3380CC4-5D6E-409C-BE32-E72D297353CC}">
                <c16:uniqueId val="{000000A5-999B-42C0-A7D9-A2057CE05A51}"/>
              </c:ext>
            </c:extLst>
          </c:dPt>
          <c:dPt>
            <c:idx val="83"/>
            <c:invertIfNegative val="1"/>
            <c:bubble3D val="0"/>
            <c:spPr>
              <a:solidFill>
                <a:srgbClr val="BCBBBB"/>
              </a:solidFill>
            </c:spPr>
            <c:extLst>
              <c:ext xmlns:c16="http://schemas.microsoft.com/office/drawing/2014/chart" uri="{C3380CC4-5D6E-409C-BE32-E72D297353CC}">
                <c16:uniqueId val="{000000A7-999B-42C0-A7D9-A2057CE05A51}"/>
              </c:ext>
            </c:extLst>
          </c:dPt>
          <c:dPt>
            <c:idx val="84"/>
            <c:invertIfNegative val="1"/>
            <c:bubble3D val="0"/>
            <c:spPr>
              <a:solidFill>
                <a:srgbClr val="BCBBBB"/>
              </a:solidFill>
            </c:spPr>
            <c:extLst>
              <c:ext xmlns:c16="http://schemas.microsoft.com/office/drawing/2014/chart" uri="{C3380CC4-5D6E-409C-BE32-E72D297353CC}">
                <c16:uniqueId val="{000000A9-999B-42C0-A7D9-A2057CE05A51}"/>
              </c:ext>
            </c:extLst>
          </c:dPt>
          <c:dPt>
            <c:idx val="85"/>
            <c:invertIfNegative val="1"/>
            <c:bubble3D val="0"/>
            <c:spPr>
              <a:solidFill>
                <a:srgbClr val="BCBBBB"/>
              </a:solidFill>
            </c:spPr>
            <c:extLst>
              <c:ext xmlns:c16="http://schemas.microsoft.com/office/drawing/2014/chart" uri="{C3380CC4-5D6E-409C-BE32-E72D297353CC}">
                <c16:uniqueId val="{000000AB-999B-42C0-A7D9-A2057CE05A51}"/>
              </c:ext>
            </c:extLst>
          </c:dPt>
          <c:dPt>
            <c:idx val="86"/>
            <c:invertIfNegative val="1"/>
            <c:bubble3D val="0"/>
            <c:spPr>
              <a:solidFill>
                <a:srgbClr val="BCBBBB"/>
              </a:solidFill>
            </c:spPr>
            <c:extLst>
              <c:ext xmlns:c16="http://schemas.microsoft.com/office/drawing/2014/chart" uri="{C3380CC4-5D6E-409C-BE32-E72D297353CC}">
                <c16:uniqueId val="{000000AD-999B-42C0-A7D9-A2057CE05A51}"/>
              </c:ext>
            </c:extLst>
          </c:dPt>
          <c:dPt>
            <c:idx val="87"/>
            <c:invertIfNegative val="1"/>
            <c:bubble3D val="0"/>
            <c:spPr>
              <a:solidFill>
                <a:srgbClr val="BCBBBB"/>
              </a:solidFill>
            </c:spPr>
            <c:extLst>
              <c:ext xmlns:c16="http://schemas.microsoft.com/office/drawing/2014/chart" uri="{C3380CC4-5D6E-409C-BE32-E72D297353CC}">
                <c16:uniqueId val="{000000AF-999B-42C0-A7D9-A2057CE05A51}"/>
              </c:ext>
            </c:extLst>
          </c:dPt>
          <c:dPt>
            <c:idx val="88"/>
            <c:invertIfNegative val="1"/>
            <c:bubble3D val="0"/>
            <c:spPr>
              <a:solidFill>
                <a:srgbClr val="BCBBBB"/>
              </a:solidFill>
            </c:spPr>
            <c:extLst>
              <c:ext xmlns:c16="http://schemas.microsoft.com/office/drawing/2014/chart" uri="{C3380CC4-5D6E-409C-BE32-E72D297353CC}">
                <c16:uniqueId val="{000000B1-999B-42C0-A7D9-A2057CE05A51}"/>
              </c:ext>
            </c:extLst>
          </c:dPt>
          <c:dPt>
            <c:idx val="89"/>
            <c:invertIfNegative val="1"/>
            <c:bubble3D val="0"/>
            <c:spPr>
              <a:solidFill>
                <a:srgbClr val="BCBBB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BCBBBB"/>
              </a:solidFill>
            </c:spPr>
            <c:extLst>
              <c:ext xmlns:c16="http://schemas.microsoft.com/office/drawing/2014/chart" uri="{C3380CC4-5D6E-409C-BE32-E72D297353CC}">
                <c16:uniqueId val="{0000000F-7980-4C82-8C1C-32D5A7B4E44B}"/>
              </c:ext>
            </c:extLst>
          </c:dPt>
          <c:dPt>
            <c:idx val="2"/>
            <c:invertIfNegative val="1"/>
            <c:bubble3D val="0"/>
            <c:spPr>
              <a:solidFill>
                <a:srgbClr val="BCBBBB"/>
              </a:solidFill>
            </c:spPr>
            <c:extLst>
              <c:ext xmlns:c16="http://schemas.microsoft.com/office/drawing/2014/chart" uri="{C3380CC4-5D6E-409C-BE32-E72D297353CC}">
                <c16:uniqueId val="{00000010-7980-4C82-8C1C-32D5A7B4E44B}"/>
              </c:ext>
            </c:extLst>
          </c:dPt>
          <c:dPt>
            <c:idx val="3"/>
            <c:invertIfNegative val="0"/>
            <c:bubble3D val="0"/>
            <c:spPr>
              <a:solidFill>
                <a:srgbClr val="BCBBB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BCBBBB"/>
              </a:solidFill>
            </c:spPr>
            <c:extLst>
              <c:ext xmlns:c16="http://schemas.microsoft.com/office/drawing/2014/chart" uri="{C3380CC4-5D6E-409C-BE32-E72D297353CC}">
                <c16:uniqueId val="{00000012-7980-4C82-8C1C-32D5A7B4E44B}"/>
              </c:ext>
            </c:extLst>
          </c:dPt>
          <c:dPt>
            <c:idx val="5"/>
            <c:invertIfNegative val="1"/>
            <c:bubble3D val="0"/>
            <c:spPr>
              <a:solidFill>
                <a:srgbClr val="BCBBBB"/>
              </a:solidFill>
            </c:spPr>
            <c:extLst>
              <c:ext xmlns:c16="http://schemas.microsoft.com/office/drawing/2014/chart" uri="{C3380CC4-5D6E-409C-BE32-E72D297353CC}">
                <c16:uniqueId val="{00000013-7980-4C82-8C1C-32D5A7B4E44B}"/>
              </c:ext>
            </c:extLst>
          </c:dPt>
          <c:dPt>
            <c:idx val="6"/>
            <c:invertIfNegative val="1"/>
            <c:bubble3D val="0"/>
            <c:spPr>
              <a:solidFill>
                <a:srgbClr val="BCBBBB"/>
              </a:solidFill>
            </c:spPr>
            <c:extLst>
              <c:ext xmlns:c16="http://schemas.microsoft.com/office/drawing/2014/chart" uri="{C3380CC4-5D6E-409C-BE32-E72D297353CC}">
                <c16:uniqueId val="{00000014-7980-4C82-8C1C-32D5A7B4E44B}"/>
              </c:ext>
            </c:extLst>
          </c:dPt>
          <c:dPt>
            <c:idx val="7"/>
            <c:invertIfNegative val="1"/>
            <c:bubble3D val="0"/>
            <c:spPr>
              <a:solidFill>
                <a:srgbClr val="BCBBBB"/>
              </a:solidFill>
            </c:spPr>
            <c:extLst>
              <c:ext xmlns:c16="http://schemas.microsoft.com/office/drawing/2014/chart" uri="{C3380CC4-5D6E-409C-BE32-E72D297353CC}">
                <c16:uniqueId val="{00000015-7980-4C82-8C1C-32D5A7B4E44B}"/>
              </c:ext>
            </c:extLst>
          </c:dPt>
          <c:dPt>
            <c:idx val="8"/>
            <c:invertIfNegative val="1"/>
            <c:bubble3D val="0"/>
            <c:spPr>
              <a:solidFill>
                <a:srgbClr val="BCBBBB"/>
              </a:solidFill>
            </c:spPr>
            <c:extLst>
              <c:ext xmlns:c16="http://schemas.microsoft.com/office/drawing/2014/chart" uri="{C3380CC4-5D6E-409C-BE32-E72D297353CC}">
                <c16:uniqueId val="{00000016-7980-4C82-8C1C-32D5A7B4E44B}"/>
              </c:ext>
            </c:extLst>
          </c:dPt>
          <c:dPt>
            <c:idx val="9"/>
            <c:invertIfNegative val="1"/>
            <c:bubble3D val="0"/>
            <c:spPr>
              <a:solidFill>
                <a:srgbClr val="BCBBBB"/>
              </a:solidFill>
            </c:spPr>
            <c:extLst>
              <c:ext xmlns:c16="http://schemas.microsoft.com/office/drawing/2014/chart" uri="{C3380CC4-5D6E-409C-BE32-E72D297353CC}">
                <c16:uniqueId val="{00000017-7980-4C82-8C1C-32D5A7B4E44B}"/>
              </c:ext>
            </c:extLst>
          </c:dPt>
          <c:dPt>
            <c:idx val="10"/>
            <c:invertIfNegative val="1"/>
            <c:bubble3D val="0"/>
            <c:spPr>
              <a:solidFill>
                <a:srgbClr val="BCBBBB"/>
              </a:solidFill>
            </c:spPr>
            <c:extLst>
              <c:ext xmlns:c16="http://schemas.microsoft.com/office/drawing/2014/chart" uri="{C3380CC4-5D6E-409C-BE32-E72D297353CC}">
                <c16:uniqueId val="{00000018-7980-4C82-8C1C-32D5A7B4E44B}"/>
              </c:ext>
            </c:extLst>
          </c:dPt>
          <c:dPt>
            <c:idx val="11"/>
            <c:invertIfNegative val="1"/>
            <c:bubble3D val="0"/>
            <c:spPr>
              <a:solidFill>
                <a:srgbClr val="BCBBBB"/>
              </a:solidFill>
            </c:spPr>
            <c:extLst>
              <c:ext xmlns:c16="http://schemas.microsoft.com/office/drawing/2014/chart" uri="{C3380CC4-5D6E-409C-BE32-E72D297353CC}">
                <c16:uniqueId val="{00000019-7980-4C82-8C1C-32D5A7B4E44B}"/>
              </c:ext>
            </c:extLst>
          </c:dPt>
          <c:dPt>
            <c:idx val="12"/>
            <c:invertIfNegative val="1"/>
            <c:bubble3D val="0"/>
            <c:spPr>
              <a:solidFill>
                <a:srgbClr val="BCBBBB"/>
              </a:solidFill>
            </c:spPr>
            <c:extLst>
              <c:ext xmlns:c16="http://schemas.microsoft.com/office/drawing/2014/chart" uri="{C3380CC4-5D6E-409C-BE32-E72D297353CC}">
                <c16:uniqueId val="{0000001A-7980-4C82-8C1C-32D5A7B4E44B}"/>
              </c:ext>
            </c:extLst>
          </c:dPt>
          <c:dPt>
            <c:idx val="13"/>
            <c:invertIfNegative val="1"/>
            <c:bubble3D val="0"/>
            <c:spPr>
              <a:solidFill>
                <a:srgbClr val="BCBBBB"/>
              </a:solidFill>
            </c:spPr>
            <c:extLst>
              <c:ext xmlns:c16="http://schemas.microsoft.com/office/drawing/2014/chart" uri="{C3380CC4-5D6E-409C-BE32-E72D297353CC}">
                <c16:uniqueId val="{0000001B-7980-4C82-8C1C-32D5A7B4E44B}"/>
              </c:ext>
            </c:extLst>
          </c:dPt>
          <c:dPt>
            <c:idx val="14"/>
            <c:invertIfNegative val="0"/>
            <c:bubble3D val="0"/>
            <c:spPr>
              <a:solidFill>
                <a:srgbClr val="BCBBB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BCBBBB"/>
              </a:solidFill>
            </c:spPr>
            <c:extLst>
              <c:ext xmlns:c16="http://schemas.microsoft.com/office/drawing/2014/chart" uri="{C3380CC4-5D6E-409C-BE32-E72D297353CC}">
                <c16:uniqueId val="{0000001D-7980-4C82-8C1C-32D5A7B4E44B}"/>
              </c:ext>
            </c:extLst>
          </c:dPt>
          <c:dPt>
            <c:idx val="16"/>
            <c:invertIfNegative val="1"/>
            <c:bubble3D val="0"/>
            <c:spPr>
              <a:solidFill>
                <a:srgbClr val="BCBBBB"/>
              </a:solidFill>
            </c:spPr>
            <c:extLst>
              <c:ext xmlns:c16="http://schemas.microsoft.com/office/drawing/2014/chart" uri="{C3380CC4-5D6E-409C-BE32-E72D297353CC}">
                <c16:uniqueId val="{0000001E-7980-4C82-8C1C-32D5A7B4E44B}"/>
              </c:ext>
            </c:extLst>
          </c:dPt>
          <c:dPt>
            <c:idx val="17"/>
            <c:invertIfNegative val="0"/>
            <c:bubble3D val="0"/>
            <c:spPr>
              <a:solidFill>
                <a:srgbClr val="BCBBB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BCBBBB"/>
              </a:solidFill>
            </c:spPr>
            <c:extLst>
              <c:ext xmlns:c16="http://schemas.microsoft.com/office/drawing/2014/chart" uri="{C3380CC4-5D6E-409C-BE32-E72D297353CC}">
                <c16:uniqueId val="{00000020-7980-4C82-8C1C-32D5A7B4E44B}"/>
              </c:ext>
            </c:extLst>
          </c:dPt>
          <c:dPt>
            <c:idx val="19"/>
            <c:invertIfNegative val="1"/>
            <c:bubble3D val="0"/>
            <c:spPr>
              <a:solidFill>
                <a:srgbClr val="BCBBBB"/>
              </a:solidFill>
            </c:spPr>
            <c:extLst>
              <c:ext xmlns:c16="http://schemas.microsoft.com/office/drawing/2014/chart" uri="{C3380CC4-5D6E-409C-BE32-E72D297353CC}">
                <c16:uniqueId val="{00000021-7980-4C82-8C1C-32D5A7B4E44B}"/>
              </c:ext>
            </c:extLst>
          </c:dPt>
          <c:dPt>
            <c:idx val="20"/>
            <c:invertIfNegative val="1"/>
            <c:bubble3D val="0"/>
            <c:spPr>
              <a:solidFill>
                <a:srgbClr val="BCBBBB"/>
              </a:solidFill>
            </c:spPr>
            <c:extLst>
              <c:ext xmlns:c16="http://schemas.microsoft.com/office/drawing/2014/chart" uri="{C3380CC4-5D6E-409C-BE32-E72D297353CC}">
                <c16:uniqueId val="{00000022-7980-4C82-8C1C-32D5A7B4E44B}"/>
              </c:ext>
            </c:extLst>
          </c:dPt>
          <c:dPt>
            <c:idx val="21"/>
            <c:invertIfNegative val="1"/>
            <c:bubble3D val="0"/>
            <c:spPr>
              <a:solidFill>
                <a:srgbClr val="BCBBBB"/>
              </a:solidFill>
            </c:spPr>
            <c:extLst>
              <c:ext xmlns:c16="http://schemas.microsoft.com/office/drawing/2014/chart" uri="{C3380CC4-5D6E-409C-BE32-E72D297353CC}">
                <c16:uniqueId val="{00000001-7980-4C82-8C1C-32D5A7B4E44B}"/>
              </c:ext>
            </c:extLst>
          </c:dPt>
          <c:dPt>
            <c:idx val="22"/>
            <c:invertIfNegative val="1"/>
            <c:bubble3D val="0"/>
            <c:spPr>
              <a:solidFill>
                <a:srgbClr val="BCBBBB"/>
              </a:solidFill>
            </c:spPr>
            <c:extLst>
              <c:ext xmlns:c16="http://schemas.microsoft.com/office/drawing/2014/chart" uri="{C3380CC4-5D6E-409C-BE32-E72D297353CC}">
                <c16:uniqueId val="{00000023-7980-4C82-8C1C-32D5A7B4E44B}"/>
              </c:ext>
            </c:extLst>
          </c:dPt>
          <c:dPt>
            <c:idx val="23"/>
            <c:invertIfNegative val="1"/>
            <c:bubble3D val="0"/>
            <c:spPr>
              <a:solidFill>
                <a:srgbClr val="BCBBBB"/>
              </a:solidFill>
            </c:spPr>
            <c:extLst>
              <c:ext xmlns:c16="http://schemas.microsoft.com/office/drawing/2014/chart" uri="{C3380CC4-5D6E-409C-BE32-E72D297353CC}">
                <c16:uniqueId val="{00000003-7980-4C82-8C1C-32D5A7B4E44B}"/>
              </c:ext>
            </c:extLst>
          </c:dPt>
          <c:dPt>
            <c:idx val="24"/>
            <c:invertIfNegative val="1"/>
            <c:bubble3D val="0"/>
            <c:spPr>
              <a:solidFill>
                <a:srgbClr val="BCBBBB"/>
              </a:solidFill>
            </c:spPr>
            <c:extLst>
              <c:ext xmlns:c16="http://schemas.microsoft.com/office/drawing/2014/chart" uri="{C3380CC4-5D6E-409C-BE32-E72D297353CC}">
                <c16:uniqueId val="{00000024-7980-4C82-8C1C-32D5A7B4E44B}"/>
              </c:ext>
            </c:extLst>
          </c:dPt>
          <c:dPt>
            <c:idx val="25"/>
            <c:invertIfNegative val="1"/>
            <c:bubble3D val="0"/>
            <c:spPr>
              <a:solidFill>
                <a:srgbClr val="BCBBBB"/>
              </a:solidFill>
            </c:spPr>
            <c:extLst>
              <c:ext xmlns:c16="http://schemas.microsoft.com/office/drawing/2014/chart" uri="{C3380CC4-5D6E-409C-BE32-E72D297353CC}">
                <c16:uniqueId val="{00000025-7980-4C82-8C1C-32D5A7B4E44B}"/>
              </c:ext>
            </c:extLst>
          </c:dPt>
          <c:dPt>
            <c:idx val="26"/>
            <c:invertIfNegative val="1"/>
            <c:bubble3D val="0"/>
            <c:spPr>
              <a:solidFill>
                <a:srgbClr val="BCBBBB"/>
              </a:solidFill>
            </c:spPr>
            <c:extLst>
              <c:ext xmlns:c16="http://schemas.microsoft.com/office/drawing/2014/chart" uri="{C3380CC4-5D6E-409C-BE32-E72D297353CC}">
                <c16:uniqueId val="{00000026-7980-4C82-8C1C-32D5A7B4E44B}"/>
              </c:ext>
            </c:extLst>
          </c:dPt>
          <c:dPt>
            <c:idx val="27"/>
            <c:invertIfNegative val="1"/>
            <c:bubble3D val="0"/>
            <c:spPr>
              <a:solidFill>
                <a:srgbClr val="BCBBBB"/>
              </a:solidFill>
            </c:spPr>
            <c:extLst>
              <c:ext xmlns:c16="http://schemas.microsoft.com/office/drawing/2014/chart" uri="{C3380CC4-5D6E-409C-BE32-E72D297353CC}">
                <c16:uniqueId val="{00000027-7980-4C82-8C1C-32D5A7B4E44B}"/>
              </c:ext>
            </c:extLst>
          </c:dPt>
          <c:dPt>
            <c:idx val="28"/>
            <c:invertIfNegative val="1"/>
            <c:bubble3D val="0"/>
            <c:spPr>
              <a:solidFill>
                <a:srgbClr val="BCBBBB"/>
              </a:solidFill>
            </c:spPr>
            <c:extLst>
              <c:ext xmlns:c16="http://schemas.microsoft.com/office/drawing/2014/chart" uri="{C3380CC4-5D6E-409C-BE32-E72D297353CC}">
                <c16:uniqueId val="{00000028-7980-4C82-8C1C-32D5A7B4E44B}"/>
              </c:ext>
            </c:extLst>
          </c:dPt>
          <c:dPt>
            <c:idx val="29"/>
            <c:invertIfNegative val="1"/>
            <c:bubble3D val="0"/>
            <c:spPr>
              <a:solidFill>
                <a:srgbClr val="BCBBBB"/>
              </a:solidFill>
            </c:spPr>
            <c:extLst>
              <c:ext xmlns:c16="http://schemas.microsoft.com/office/drawing/2014/chart" uri="{C3380CC4-5D6E-409C-BE32-E72D297353CC}">
                <c16:uniqueId val="{00000029-7980-4C82-8C1C-32D5A7B4E44B}"/>
              </c:ext>
            </c:extLst>
          </c:dPt>
          <c:dPt>
            <c:idx val="30"/>
            <c:invertIfNegative val="1"/>
            <c:bubble3D val="0"/>
            <c:spPr>
              <a:solidFill>
                <a:srgbClr val="BCBBBB"/>
              </a:solidFill>
            </c:spPr>
            <c:extLst>
              <c:ext xmlns:c16="http://schemas.microsoft.com/office/drawing/2014/chart" uri="{C3380CC4-5D6E-409C-BE32-E72D297353CC}">
                <c16:uniqueId val="{0000002A-7980-4C82-8C1C-32D5A7B4E44B}"/>
              </c:ext>
            </c:extLst>
          </c:dPt>
          <c:dPt>
            <c:idx val="31"/>
            <c:invertIfNegative val="1"/>
            <c:bubble3D val="0"/>
            <c:spPr>
              <a:solidFill>
                <a:srgbClr val="BCBBBB"/>
              </a:solidFill>
            </c:spPr>
            <c:extLst>
              <c:ext xmlns:c16="http://schemas.microsoft.com/office/drawing/2014/chart" uri="{C3380CC4-5D6E-409C-BE32-E72D297353CC}">
                <c16:uniqueId val="{0000002B-7980-4C82-8C1C-32D5A7B4E44B}"/>
              </c:ext>
            </c:extLst>
          </c:dPt>
          <c:dPt>
            <c:idx val="32"/>
            <c:invertIfNegative val="0"/>
            <c:bubble3D val="0"/>
            <c:spPr>
              <a:solidFill>
                <a:srgbClr val="BCBBB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BCBBBB"/>
              </a:solidFill>
            </c:spPr>
            <c:extLst>
              <c:ext xmlns:c16="http://schemas.microsoft.com/office/drawing/2014/chart" uri="{C3380CC4-5D6E-409C-BE32-E72D297353CC}">
                <c16:uniqueId val="{0000002C-7980-4C82-8C1C-32D5A7B4E44B}"/>
              </c:ext>
            </c:extLst>
          </c:dPt>
          <c:dPt>
            <c:idx val="34"/>
            <c:invertIfNegative val="1"/>
            <c:bubble3D val="0"/>
            <c:spPr>
              <a:solidFill>
                <a:srgbClr val="BCBBBB"/>
              </a:solidFill>
            </c:spPr>
            <c:extLst>
              <c:ext xmlns:c16="http://schemas.microsoft.com/office/drawing/2014/chart" uri="{C3380CC4-5D6E-409C-BE32-E72D297353CC}">
                <c16:uniqueId val="{00000007-7980-4C82-8C1C-32D5A7B4E44B}"/>
              </c:ext>
            </c:extLst>
          </c:dPt>
          <c:dPt>
            <c:idx val="35"/>
            <c:invertIfNegative val="1"/>
            <c:bubble3D val="0"/>
            <c:spPr>
              <a:solidFill>
                <a:srgbClr val="BCBBBB"/>
              </a:solidFill>
            </c:spPr>
            <c:extLst>
              <c:ext xmlns:c16="http://schemas.microsoft.com/office/drawing/2014/chart" uri="{C3380CC4-5D6E-409C-BE32-E72D297353CC}">
                <c16:uniqueId val="{0000002D-7980-4C82-8C1C-32D5A7B4E44B}"/>
              </c:ext>
            </c:extLst>
          </c:dPt>
          <c:dPt>
            <c:idx val="36"/>
            <c:invertIfNegative val="1"/>
            <c:bubble3D val="0"/>
            <c:spPr>
              <a:solidFill>
                <a:srgbClr val="BCBBBB"/>
              </a:solidFill>
            </c:spPr>
            <c:extLst>
              <c:ext xmlns:c16="http://schemas.microsoft.com/office/drawing/2014/chart" uri="{C3380CC4-5D6E-409C-BE32-E72D297353CC}">
                <c16:uniqueId val="{0000002E-7980-4C82-8C1C-32D5A7B4E44B}"/>
              </c:ext>
            </c:extLst>
          </c:dPt>
          <c:dPt>
            <c:idx val="37"/>
            <c:invertIfNegative val="1"/>
            <c:bubble3D val="0"/>
            <c:spPr>
              <a:solidFill>
                <a:srgbClr val="BCBBBB"/>
              </a:solidFill>
            </c:spPr>
            <c:extLst>
              <c:ext xmlns:c16="http://schemas.microsoft.com/office/drawing/2014/chart" uri="{C3380CC4-5D6E-409C-BE32-E72D297353CC}">
                <c16:uniqueId val="{0000002F-7980-4C82-8C1C-32D5A7B4E44B}"/>
              </c:ext>
            </c:extLst>
          </c:dPt>
          <c:dPt>
            <c:idx val="38"/>
            <c:invertIfNegative val="1"/>
            <c:bubble3D val="0"/>
            <c:spPr>
              <a:solidFill>
                <a:srgbClr val="BCBBBB"/>
              </a:solidFill>
            </c:spPr>
            <c:extLst>
              <c:ext xmlns:c16="http://schemas.microsoft.com/office/drawing/2014/chart" uri="{C3380CC4-5D6E-409C-BE32-E72D297353CC}">
                <c16:uniqueId val="{00000030-7980-4C82-8C1C-32D5A7B4E44B}"/>
              </c:ext>
            </c:extLst>
          </c:dPt>
          <c:dPt>
            <c:idx val="39"/>
            <c:invertIfNegative val="1"/>
            <c:bubble3D val="0"/>
            <c:spPr>
              <a:solidFill>
                <a:srgbClr val="BCBBBB"/>
              </a:solidFill>
            </c:spPr>
            <c:extLst>
              <c:ext xmlns:c16="http://schemas.microsoft.com/office/drawing/2014/chart" uri="{C3380CC4-5D6E-409C-BE32-E72D297353CC}">
                <c16:uniqueId val="{00000031-7980-4C82-8C1C-32D5A7B4E44B}"/>
              </c:ext>
            </c:extLst>
          </c:dPt>
          <c:dPt>
            <c:idx val="40"/>
            <c:invertIfNegative val="1"/>
            <c:bubble3D val="0"/>
            <c:spPr>
              <a:solidFill>
                <a:srgbClr val="BCBBBB"/>
              </a:solidFill>
            </c:spPr>
            <c:extLst>
              <c:ext xmlns:c16="http://schemas.microsoft.com/office/drawing/2014/chart" uri="{C3380CC4-5D6E-409C-BE32-E72D297353CC}">
                <c16:uniqueId val="{00000032-7980-4C82-8C1C-32D5A7B4E44B}"/>
              </c:ext>
            </c:extLst>
          </c:dPt>
          <c:dPt>
            <c:idx val="41"/>
            <c:invertIfNegative val="1"/>
            <c:bubble3D val="0"/>
            <c:spPr>
              <a:solidFill>
                <a:srgbClr val="BCBBBB"/>
              </a:solidFill>
            </c:spPr>
            <c:extLst>
              <c:ext xmlns:c16="http://schemas.microsoft.com/office/drawing/2014/chart" uri="{C3380CC4-5D6E-409C-BE32-E72D297353CC}">
                <c16:uniqueId val="{00000033-7980-4C82-8C1C-32D5A7B4E44B}"/>
              </c:ext>
            </c:extLst>
          </c:dPt>
          <c:dPt>
            <c:idx val="42"/>
            <c:invertIfNegative val="1"/>
            <c:bubble3D val="0"/>
            <c:spPr>
              <a:solidFill>
                <a:srgbClr val="BCBBBB"/>
              </a:solidFill>
            </c:spPr>
            <c:extLst>
              <c:ext xmlns:c16="http://schemas.microsoft.com/office/drawing/2014/chart" uri="{C3380CC4-5D6E-409C-BE32-E72D297353CC}">
                <c16:uniqueId val="{00000009-7980-4C82-8C1C-32D5A7B4E44B}"/>
              </c:ext>
            </c:extLst>
          </c:dPt>
          <c:dPt>
            <c:idx val="43"/>
            <c:invertIfNegative val="1"/>
            <c:bubble3D val="0"/>
            <c:spPr>
              <a:solidFill>
                <a:srgbClr val="BCBBBB"/>
              </a:solidFill>
            </c:spPr>
            <c:extLst>
              <c:ext xmlns:c16="http://schemas.microsoft.com/office/drawing/2014/chart" uri="{C3380CC4-5D6E-409C-BE32-E72D297353CC}">
                <c16:uniqueId val="{0000000B-7980-4C82-8C1C-32D5A7B4E44B}"/>
              </c:ext>
            </c:extLst>
          </c:dPt>
          <c:dPt>
            <c:idx val="44"/>
            <c:invertIfNegative val="0"/>
            <c:bubble3D val="0"/>
            <c:spPr>
              <a:solidFill>
                <a:srgbClr val="BCBBB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BCBBBB"/>
              </a:solidFill>
            </c:spPr>
            <c:extLst>
              <c:ext xmlns:c16="http://schemas.microsoft.com/office/drawing/2014/chart" uri="{C3380CC4-5D6E-409C-BE32-E72D297353CC}">
                <c16:uniqueId val="{00000035-7980-4C82-8C1C-32D5A7B4E44B}"/>
              </c:ext>
            </c:extLst>
          </c:dPt>
          <c:dPt>
            <c:idx val="46"/>
            <c:invertIfNegative val="1"/>
            <c:bubble3D val="0"/>
            <c:spPr>
              <a:solidFill>
                <a:srgbClr val="BCBBBB"/>
              </a:solidFill>
            </c:spPr>
            <c:extLst>
              <c:ext xmlns:c16="http://schemas.microsoft.com/office/drawing/2014/chart" uri="{C3380CC4-5D6E-409C-BE32-E72D297353CC}">
                <c16:uniqueId val="{00000036-7980-4C82-8C1C-32D5A7B4E44B}"/>
              </c:ext>
            </c:extLst>
          </c:dPt>
          <c:dPt>
            <c:idx val="47"/>
            <c:invertIfNegative val="1"/>
            <c:bubble3D val="0"/>
            <c:spPr>
              <a:solidFill>
                <a:srgbClr val="BCBBBB"/>
              </a:solidFill>
            </c:spPr>
            <c:extLst>
              <c:ext xmlns:c16="http://schemas.microsoft.com/office/drawing/2014/chart" uri="{C3380CC4-5D6E-409C-BE32-E72D297353CC}">
                <c16:uniqueId val="{00000037-7980-4C82-8C1C-32D5A7B4E44B}"/>
              </c:ext>
            </c:extLst>
          </c:dPt>
          <c:dPt>
            <c:idx val="48"/>
            <c:invertIfNegative val="1"/>
            <c:bubble3D val="0"/>
            <c:spPr>
              <a:solidFill>
                <a:srgbClr val="BCBBBB"/>
              </a:solidFill>
            </c:spPr>
            <c:extLst>
              <c:ext xmlns:c16="http://schemas.microsoft.com/office/drawing/2014/chart" uri="{C3380CC4-5D6E-409C-BE32-E72D297353CC}">
                <c16:uniqueId val="{00000038-7980-4C82-8C1C-32D5A7B4E44B}"/>
              </c:ext>
            </c:extLst>
          </c:dPt>
          <c:dPt>
            <c:idx val="49"/>
            <c:invertIfNegative val="0"/>
            <c:bubble3D val="0"/>
            <c:spPr>
              <a:solidFill>
                <a:srgbClr val="BCBBB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BCBBB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BCBBBB"/>
              </a:solidFill>
            </c:spPr>
            <c:extLst>
              <c:ext xmlns:c16="http://schemas.microsoft.com/office/drawing/2014/chart" uri="{C3380CC4-5D6E-409C-BE32-E72D297353CC}">
                <c16:uniqueId val="{0000003B-7980-4C82-8C1C-32D5A7B4E44B}"/>
              </c:ext>
            </c:extLst>
          </c:dPt>
          <c:dPt>
            <c:idx val="52"/>
            <c:invertIfNegative val="1"/>
            <c:bubble3D val="0"/>
            <c:spPr>
              <a:solidFill>
                <a:srgbClr val="BCBBBB"/>
              </a:solidFill>
            </c:spPr>
            <c:extLst>
              <c:ext xmlns:c16="http://schemas.microsoft.com/office/drawing/2014/chart" uri="{C3380CC4-5D6E-409C-BE32-E72D297353CC}">
                <c16:uniqueId val="{0000003C-7980-4C82-8C1C-32D5A7B4E44B}"/>
              </c:ext>
            </c:extLst>
          </c:dPt>
          <c:dPt>
            <c:idx val="53"/>
            <c:invertIfNegative val="1"/>
            <c:bubble3D val="0"/>
            <c:spPr>
              <a:solidFill>
                <a:srgbClr val="BCBBBB"/>
              </a:solidFill>
            </c:spPr>
            <c:extLst>
              <c:ext xmlns:c16="http://schemas.microsoft.com/office/drawing/2014/chart" uri="{C3380CC4-5D6E-409C-BE32-E72D297353CC}">
                <c16:uniqueId val="{0000006B-77EF-42ED-BAFF-03BF265C16B5}"/>
              </c:ext>
            </c:extLst>
          </c:dPt>
          <c:dPt>
            <c:idx val="54"/>
            <c:invertIfNegative val="1"/>
            <c:bubble3D val="0"/>
            <c:spPr>
              <a:solidFill>
                <a:srgbClr val="BCBBBB"/>
              </a:solidFill>
            </c:spPr>
            <c:extLst>
              <c:ext xmlns:c16="http://schemas.microsoft.com/office/drawing/2014/chart" uri="{C3380CC4-5D6E-409C-BE32-E72D297353CC}">
                <c16:uniqueId val="{0000006D-77EF-42ED-BAFF-03BF265C16B5}"/>
              </c:ext>
            </c:extLst>
          </c:dPt>
          <c:dPt>
            <c:idx val="55"/>
            <c:invertIfNegative val="1"/>
            <c:bubble3D val="0"/>
            <c:spPr>
              <a:solidFill>
                <a:srgbClr val="BCBBBB"/>
              </a:solidFill>
            </c:spPr>
            <c:extLst>
              <c:ext xmlns:c16="http://schemas.microsoft.com/office/drawing/2014/chart" uri="{C3380CC4-5D6E-409C-BE32-E72D297353CC}">
                <c16:uniqueId val="{0000006F-77EF-42ED-BAFF-03BF265C16B5}"/>
              </c:ext>
            </c:extLst>
          </c:dPt>
          <c:dPt>
            <c:idx val="56"/>
            <c:invertIfNegative val="1"/>
            <c:bubble3D val="0"/>
            <c:spPr>
              <a:solidFill>
                <a:srgbClr val="BCBBBB"/>
              </a:solidFill>
            </c:spPr>
            <c:extLst>
              <c:ext xmlns:c16="http://schemas.microsoft.com/office/drawing/2014/chart" uri="{C3380CC4-5D6E-409C-BE32-E72D297353CC}">
                <c16:uniqueId val="{00000071-77EF-42ED-BAFF-03BF265C16B5}"/>
              </c:ext>
            </c:extLst>
          </c:dPt>
          <c:dPt>
            <c:idx val="57"/>
            <c:invertIfNegative val="1"/>
            <c:bubble3D val="0"/>
            <c:spPr>
              <a:solidFill>
                <a:srgbClr val="BCBBBB"/>
              </a:solidFill>
            </c:spPr>
            <c:extLst>
              <c:ext xmlns:c16="http://schemas.microsoft.com/office/drawing/2014/chart" uri="{C3380CC4-5D6E-409C-BE32-E72D297353CC}">
                <c16:uniqueId val="{00000073-77EF-42ED-BAFF-03BF265C16B5}"/>
              </c:ext>
            </c:extLst>
          </c:dPt>
          <c:dPt>
            <c:idx val="58"/>
            <c:invertIfNegative val="1"/>
            <c:bubble3D val="0"/>
            <c:spPr>
              <a:solidFill>
                <a:srgbClr val="BCBBBB"/>
              </a:solidFill>
            </c:spPr>
            <c:extLst>
              <c:ext xmlns:c16="http://schemas.microsoft.com/office/drawing/2014/chart" uri="{C3380CC4-5D6E-409C-BE32-E72D297353CC}">
                <c16:uniqueId val="{00000075-77EF-42ED-BAFF-03BF265C16B5}"/>
              </c:ext>
            </c:extLst>
          </c:dPt>
          <c:dPt>
            <c:idx val="59"/>
            <c:invertIfNegative val="1"/>
            <c:bubble3D val="0"/>
            <c:spPr>
              <a:solidFill>
                <a:srgbClr val="BCBBBB"/>
              </a:solidFill>
            </c:spPr>
            <c:extLst>
              <c:ext xmlns:c16="http://schemas.microsoft.com/office/drawing/2014/chart" uri="{C3380CC4-5D6E-409C-BE32-E72D297353CC}">
                <c16:uniqueId val="{00000077-77EF-42ED-BAFF-03BF265C16B5}"/>
              </c:ext>
            </c:extLst>
          </c:dPt>
          <c:dPt>
            <c:idx val="60"/>
            <c:invertIfNegative val="1"/>
            <c:bubble3D val="0"/>
            <c:spPr>
              <a:solidFill>
                <a:srgbClr val="BCBBBB"/>
              </a:solidFill>
            </c:spPr>
            <c:extLst>
              <c:ext xmlns:c16="http://schemas.microsoft.com/office/drawing/2014/chart" uri="{C3380CC4-5D6E-409C-BE32-E72D297353CC}">
                <c16:uniqueId val="{00000079-77EF-42ED-BAFF-03BF265C16B5}"/>
              </c:ext>
            </c:extLst>
          </c:dPt>
          <c:dPt>
            <c:idx val="61"/>
            <c:invertIfNegative val="1"/>
            <c:bubble3D val="0"/>
            <c:spPr>
              <a:solidFill>
                <a:srgbClr val="BCBBBB"/>
              </a:solidFill>
            </c:spPr>
            <c:extLst>
              <c:ext xmlns:c16="http://schemas.microsoft.com/office/drawing/2014/chart" uri="{C3380CC4-5D6E-409C-BE32-E72D297353CC}">
                <c16:uniqueId val="{0000007B-77EF-42ED-BAFF-03BF265C16B5}"/>
              </c:ext>
            </c:extLst>
          </c:dPt>
          <c:dPt>
            <c:idx val="62"/>
            <c:invertIfNegative val="1"/>
            <c:bubble3D val="0"/>
            <c:spPr>
              <a:solidFill>
                <a:srgbClr val="BCBBBB"/>
              </a:solidFill>
            </c:spPr>
            <c:extLst>
              <c:ext xmlns:c16="http://schemas.microsoft.com/office/drawing/2014/chart" uri="{C3380CC4-5D6E-409C-BE32-E72D297353CC}">
                <c16:uniqueId val="{0000007D-77EF-42ED-BAFF-03BF265C16B5}"/>
              </c:ext>
            </c:extLst>
          </c:dPt>
          <c:dPt>
            <c:idx val="63"/>
            <c:invertIfNegative val="1"/>
            <c:bubble3D val="0"/>
            <c:spPr>
              <a:solidFill>
                <a:srgbClr val="BCBBBB"/>
              </a:solidFill>
            </c:spPr>
            <c:extLst>
              <c:ext xmlns:c16="http://schemas.microsoft.com/office/drawing/2014/chart" uri="{C3380CC4-5D6E-409C-BE32-E72D297353CC}">
                <c16:uniqueId val="{0000007F-77EF-42ED-BAFF-03BF265C16B5}"/>
              </c:ext>
            </c:extLst>
          </c:dPt>
          <c:dPt>
            <c:idx val="64"/>
            <c:invertIfNegative val="1"/>
            <c:bubble3D val="0"/>
            <c:spPr>
              <a:solidFill>
                <a:srgbClr val="BCBBBB"/>
              </a:solidFill>
            </c:spPr>
            <c:extLst>
              <c:ext xmlns:c16="http://schemas.microsoft.com/office/drawing/2014/chart" uri="{C3380CC4-5D6E-409C-BE32-E72D297353CC}">
                <c16:uniqueId val="{00000081-77EF-42ED-BAFF-03BF265C16B5}"/>
              </c:ext>
            </c:extLst>
          </c:dPt>
          <c:dPt>
            <c:idx val="65"/>
            <c:invertIfNegative val="1"/>
            <c:bubble3D val="0"/>
            <c:spPr>
              <a:solidFill>
                <a:srgbClr val="BCBBBB"/>
              </a:solidFill>
            </c:spPr>
            <c:extLst>
              <c:ext xmlns:c16="http://schemas.microsoft.com/office/drawing/2014/chart" uri="{C3380CC4-5D6E-409C-BE32-E72D297353CC}">
                <c16:uniqueId val="{00000083-77EF-42ED-BAFF-03BF265C16B5}"/>
              </c:ext>
            </c:extLst>
          </c:dPt>
          <c:dPt>
            <c:idx val="66"/>
            <c:invertIfNegative val="1"/>
            <c:bubble3D val="0"/>
            <c:spPr>
              <a:solidFill>
                <a:srgbClr val="BCBBBB"/>
              </a:solidFill>
            </c:spPr>
            <c:extLst>
              <c:ext xmlns:c16="http://schemas.microsoft.com/office/drawing/2014/chart" uri="{C3380CC4-5D6E-409C-BE32-E72D297353CC}">
                <c16:uniqueId val="{00000085-77EF-42ED-BAFF-03BF265C16B5}"/>
              </c:ext>
            </c:extLst>
          </c:dPt>
          <c:dPt>
            <c:idx val="67"/>
            <c:invertIfNegative val="1"/>
            <c:bubble3D val="0"/>
            <c:spPr>
              <a:solidFill>
                <a:srgbClr val="BCBBBB"/>
              </a:solidFill>
            </c:spPr>
            <c:extLst>
              <c:ext xmlns:c16="http://schemas.microsoft.com/office/drawing/2014/chart" uri="{C3380CC4-5D6E-409C-BE32-E72D297353CC}">
                <c16:uniqueId val="{00000087-77EF-42ED-BAFF-03BF265C16B5}"/>
              </c:ext>
            </c:extLst>
          </c:dPt>
          <c:dPt>
            <c:idx val="68"/>
            <c:invertIfNegative val="1"/>
            <c:bubble3D val="0"/>
            <c:spPr>
              <a:solidFill>
                <a:srgbClr val="BCBBBB"/>
              </a:solidFill>
            </c:spPr>
            <c:extLst>
              <c:ext xmlns:c16="http://schemas.microsoft.com/office/drawing/2014/chart" uri="{C3380CC4-5D6E-409C-BE32-E72D297353CC}">
                <c16:uniqueId val="{00000089-77EF-42ED-BAFF-03BF265C16B5}"/>
              </c:ext>
            </c:extLst>
          </c:dPt>
          <c:dPt>
            <c:idx val="69"/>
            <c:invertIfNegative val="1"/>
            <c:bubble3D val="0"/>
            <c:spPr>
              <a:solidFill>
                <a:srgbClr val="BCBBBB"/>
              </a:solidFill>
            </c:spPr>
            <c:extLst>
              <c:ext xmlns:c16="http://schemas.microsoft.com/office/drawing/2014/chart" uri="{C3380CC4-5D6E-409C-BE32-E72D297353CC}">
                <c16:uniqueId val="{0000008B-77EF-42ED-BAFF-03BF265C16B5}"/>
              </c:ext>
            </c:extLst>
          </c:dPt>
          <c:dPt>
            <c:idx val="70"/>
            <c:invertIfNegative val="1"/>
            <c:bubble3D val="0"/>
            <c:spPr>
              <a:solidFill>
                <a:srgbClr val="BCBBBB"/>
              </a:solidFill>
            </c:spPr>
            <c:extLst>
              <c:ext xmlns:c16="http://schemas.microsoft.com/office/drawing/2014/chart" uri="{C3380CC4-5D6E-409C-BE32-E72D297353CC}">
                <c16:uniqueId val="{0000008D-77EF-42ED-BAFF-03BF265C16B5}"/>
              </c:ext>
            </c:extLst>
          </c:dPt>
          <c:dPt>
            <c:idx val="71"/>
            <c:invertIfNegative val="1"/>
            <c:bubble3D val="0"/>
            <c:spPr>
              <a:solidFill>
                <a:srgbClr val="BCBBBB"/>
              </a:solidFill>
            </c:spPr>
            <c:extLst>
              <c:ext xmlns:c16="http://schemas.microsoft.com/office/drawing/2014/chart" uri="{C3380CC4-5D6E-409C-BE32-E72D297353CC}">
                <c16:uniqueId val="{0000008F-77EF-42ED-BAFF-03BF265C16B5}"/>
              </c:ext>
            </c:extLst>
          </c:dPt>
          <c:dPt>
            <c:idx val="72"/>
            <c:invertIfNegative val="1"/>
            <c:bubble3D val="0"/>
            <c:spPr>
              <a:solidFill>
                <a:srgbClr val="BCBBBB"/>
              </a:solidFill>
            </c:spPr>
            <c:extLst>
              <c:ext xmlns:c16="http://schemas.microsoft.com/office/drawing/2014/chart" uri="{C3380CC4-5D6E-409C-BE32-E72D297353CC}">
                <c16:uniqueId val="{00000091-77EF-42ED-BAFF-03BF265C16B5}"/>
              </c:ext>
            </c:extLst>
          </c:dPt>
          <c:dPt>
            <c:idx val="73"/>
            <c:invertIfNegative val="1"/>
            <c:bubble3D val="0"/>
            <c:spPr>
              <a:solidFill>
                <a:srgbClr val="BCBBBB"/>
              </a:solidFill>
            </c:spPr>
            <c:extLst>
              <c:ext xmlns:c16="http://schemas.microsoft.com/office/drawing/2014/chart" uri="{C3380CC4-5D6E-409C-BE32-E72D297353CC}">
                <c16:uniqueId val="{00000093-77EF-42ED-BAFF-03BF265C16B5}"/>
              </c:ext>
            </c:extLst>
          </c:dPt>
          <c:dPt>
            <c:idx val="74"/>
            <c:invertIfNegative val="1"/>
            <c:bubble3D val="0"/>
            <c:spPr>
              <a:solidFill>
                <a:srgbClr val="BCBBBB"/>
              </a:solidFill>
            </c:spPr>
            <c:extLst>
              <c:ext xmlns:c16="http://schemas.microsoft.com/office/drawing/2014/chart" uri="{C3380CC4-5D6E-409C-BE32-E72D297353CC}">
                <c16:uniqueId val="{00000095-77EF-42ED-BAFF-03BF265C16B5}"/>
              </c:ext>
            </c:extLst>
          </c:dPt>
          <c:dPt>
            <c:idx val="75"/>
            <c:invertIfNegative val="1"/>
            <c:bubble3D val="0"/>
            <c:spPr>
              <a:solidFill>
                <a:srgbClr val="BCBBBB"/>
              </a:solidFill>
            </c:spPr>
            <c:extLst>
              <c:ext xmlns:c16="http://schemas.microsoft.com/office/drawing/2014/chart" uri="{C3380CC4-5D6E-409C-BE32-E72D297353CC}">
                <c16:uniqueId val="{00000097-77EF-42ED-BAFF-03BF265C16B5}"/>
              </c:ext>
            </c:extLst>
          </c:dPt>
          <c:dPt>
            <c:idx val="76"/>
            <c:invertIfNegative val="1"/>
            <c:bubble3D val="0"/>
            <c:spPr>
              <a:solidFill>
                <a:srgbClr val="BCBBBB"/>
              </a:solidFill>
            </c:spPr>
            <c:extLst>
              <c:ext xmlns:c16="http://schemas.microsoft.com/office/drawing/2014/chart" uri="{C3380CC4-5D6E-409C-BE32-E72D297353CC}">
                <c16:uniqueId val="{00000099-77EF-42ED-BAFF-03BF265C16B5}"/>
              </c:ext>
            </c:extLst>
          </c:dPt>
          <c:dPt>
            <c:idx val="77"/>
            <c:invertIfNegative val="1"/>
            <c:bubble3D val="0"/>
            <c:spPr>
              <a:solidFill>
                <a:srgbClr val="BCBBBB"/>
              </a:solidFill>
            </c:spPr>
            <c:extLst>
              <c:ext xmlns:c16="http://schemas.microsoft.com/office/drawing/2014/chart" uri="{C3380CC4-5D6E-409C-BE32-E72D297353CC}">
                <c16:uniqueId val="{0000009B-77EF-42ED-BAFF-03BF265C16B5}"/>
              </c:ext>
            </c:extLst>
          </c:dPt>
          <c:dPt>
            <c:idx val="78"/>
            <c:invertIfNegative val="1"/>
            <c:bubble3D val="0"/>
            <c:spPr>
              <a:solidFill>
                <a:srgbClr val="BCBBBB"/>
              </a:solidFill>
            </c:spPr>
            <c:extLst>
              <c:ext xmlns:c16="http://schemas.microsoft.com/office/drawing/2014/chart" uri="{C3380CC4-5D6E-409C-BE32-E72D297353CC}">
                <c16:uniqueId val="{0000009D-77EF-42ED-BAFF-03BF265C16B5}"/>
              </c:ext>
            </c:extLst>
          </c:dPt>
          <c:dPt>
            <c:idx val="79"/>
            <c:invertIfNegative val="1"/>
            <c:bubble3D val="0"/>
            <c:spPr>
              <a:solidFill>
                <a:srgbClr val="BCBBBB"/>
              </a:solidFill>
            </c:spPr>
            <c:extLst>
              <c:ext xmlns:c16="http://schemas.microsoft.com/office/drawing/2014/chart" uri="{C3380CC4-5D6E-409C-BE32-E72D297353CC}">
                <c16:uniqueId val="{0000009F-77EF-42ED-BAFF-03BF265C16B5}"/>
              </c:ext>
            </c:extLst>
          </c:dPt>
          <c:dPt>
            <c:idx val="80"/>
            <c:invertIfNegative val="1"/>
            <c:bubble3D val="0"/>
            <c:spPr>
              <a:solidFill>
                <a:srgbClr val="BCBBBB"/>
              </a:solidFill>
            </c:spPr>
            <c:extLst>
              <c:ext xmlns:c16="http://schemas.microsoft.com/office/drawing/2014/chart" uri="{C3380CC4-5D6E-409C-BE32-E72D297353CC}">
                <c16:uniqueId val="{000000A1-77EF-42ED-BAFF-03BF265C16B5}"/>
              </c:ext>
            </c:extLst>
          </c:dPt>
          <c:dPt>
            <c:idx val="81"/>
            <c:invertIfNegative val="1"/>
            <c:bubble3D val="0"/>
            <c:spPr>
              <a:solidFill>
                <a:srgbClr val="BCBBBB"/>
              </a:solidFill>
            </c:spPr>
            <c:extLst>
              <c:ext xmlns:c16="http://schemas.microsoft.com/office/drawing/2014/chart" uri="{C3380CC4-5D6E-409C-BE32-E72D297353CC}">
                <c16:uniqueId val="{000000A3-77EF-42ED-BAFF-03BF265C16B5}"/>
              </c:ext>
            </c:extLst>
          </c:dPt>
          <c:dPt>
            <c:idx val="82"/>
            <c:invertIfNegative val="1"/>
            <c:bubble3D val="0"/>
            <c:spPr>
              <a:solidFill>
                <a:srgbClr val="BCBBBB"/>
              </a:solidFill>
            </c:spPr>
            <c:extLst>
              <c:ext xmlns:c16="http://schemas.microsoft.com/office/drawing/2014/chart" uri="{C3380CC4-5D6E-409C-BE32-E72D297353CC}">
                <c16:uniqueId val="{000000A5-77EF-42ED-BAFF-03BF265C16B5}"/>
              </c:ext>
            </c:extLst>
          </c:dPt>
          <c:dPt>
            <c:idx val="83"/>
            <c:invertIfNegative val="1"/>
            <c:bubble3D val="0"/>
            <c:spPr>
              <a:solidFill>
                <a:srgbClr val="BCBBBB"/>
              </a:solidFill>
            </c:spPr>
            <c:extLst>
              <c:ext xmlns:c16="http://schemas.microsoft.com/office/drawing/2014/chart" uri="{C3380CC4-5D6E-409C-BE32-E72D297353CC}">
                <c16:uniqueId val="{000000A7-77EF-42ED-BAFF-03BF265C16B5}"/>
              </c:ext>
            </c:extLst>
          </c:dPt>
          <c:dPt>
            <c:idx val="84"/>
            <c:invertIfNegative val="1"/>
            <c:bubble3D val="0"/>
            <c:spPr>
              <a:solidFill>
                <a:srgbClr val="BCBBBB"/>
              </a:solidFill>
            </c:spPr>
            <c:extLst>
              <c:ext xmlns:c16="http://schemas.microsoft.com/office/drawing/2014/chart" uri="{C3380CC4-5D6E-409C-BE32-E72D297353CC}">
                <c16:uniqueId val="{000000A9-77EF-42ED-BAFF-03BF265C16B5}"/>
              </c:ext>
            </c:extLst>
          </c:dPt>
          <c:dPt>
            <c:idx val="85"/>
            <c:invertIfNegative val="1"/>
            <c:bubble3D val="0"/>
            <c:spPr>
              <a:solidFill>
                <a:srgbClr val="BCBBBB"/>
              </a:solidFill>
            </c:spPr>
            <c:extLst>
              <c:ext xmlns:c16="http://schemas.microsoft.com/office/drawing/2014/chart" uri="{C3380CC4-5D6E-409C-BE32-E72D297353CC}">
                <c16:uniqueId val="{000000AB-77EF-42ED-BAFF-03BF265C16B5}"/>
              </c:ext>
            </c:extLst>
          </c:dPt>
          <c:dPt>
            <c:idx val="86"/>
            <c:invertIfNegative val="1"/>
            <c:bubble3D val="0"/>
            <c:spPr>
              <a:solidFill>
                <a:srgbClr val="BCBBBB"/>
              </a:solidFill>
            </c:spPr>
            <c:extLst>
              <c:ext xmlns:c16="http://schemas.microsoft.com/office/drawing/2014/chart" uri="{C3380CC4-5D6E-409C-BE32-E72D297353CC}">
                <c16:uniqueId val="{000000AD-77EF-42ED-BAFF-03BF265C16B5}"/>
              </c:ext>
            </c:extLst>
          </c:dPt>
          <c:dPt>
            <c:idx val="87"/>
            <c:invertIfNegative val="1"/>
            <c:bubble3D val="0"/>
            <c:spPr>
              <a:solidFill>
                <a:srgbClr val="BCBBBB"/>
              </a:solidFill>
            </c:spPr>
            <c:extLst>
              <c:ext xmlns:c16="http://schemas.microsoft.com/office/drawing/2014/chart" uri="{C3380CC4-5D6E-409C-BE32-E72D297353CC}">
                <c16:uniqueId val="{000000AF-77EF-42ED-BAFF-03BF265C16B5}"/>
              </c:ext>
            </c:extLst>
          </c:dPt>
          <c:dPt>
            <c:idx val="88"/>
            <c:invertIfNegative val="1"/>
            <c:bubble3D val="0"/>
            <c:spPr>
              <a:solidFill>
                <a:srgbClr val="BCBBBB"/>
              </a:solidFill>
            </c:spPr>
            <c:extLst>
              <c:ext xmlns:c16="http://schemas.microsoft.com/office/drawing/2014/chart" uri="{C3380CC4-5D6E-409C-BE32-E72D297353CC}">
                <c16:uniqueId val="{000000B1-77EF-42ED-BAFF-03BF265C16B5}"/>
              </c:ext>
            </c:extLst>
          </c:dPt>
          <c:dPt>
            <c:idx val="89"/>
            <c:invertIfNegative val="1"/>
            <c:bubble3D val="0"/>
            <c:spPr>
              <a:solidFill>
                <a:srgbClr val="BCBBB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BCBBBB"/>
              </a:solidFill>
            </c:spPr>
            <c:extLst>
              <c:ext xmlns:c16="http://schemas.microsoft.com/office/drawing/2014/chart" uri="{C3380CC4-5D6E-409C-BE32-E72D297353CC}">
                <c16:uniqueId val="{00000003-902D-4251-AC41-C6D4CBCA5CD6}"/>
              </c:ext>
            </c:extLst>
          </c:dPt>
          <c:dPt>
            <c:idx val="2"/>
            <c:invertIfNegative val="1"/>
            <c:bubble3D val="0"/>
            <c:spPr>
              <a:solidFill>
                <a:srgbClr val="BCBBBB"/>
              </a:solidFill>
            </c:spPr>
            <c:extLst>
              <c:ext xmlns:c16="http://schemas.microsoft.com/office/drawing/2014/chart" uri="{C3380CC4-5D6E-409C-BE32-E72D297353CC}">
                <c16:uniqueId val="{00000005-902D-4251-AC41-C6D4CBCA5CD6}"/>
              </c:ext>
            </c:extLst>
          </c:dPt>
          <c:dPt>
            <c:idx val="3"/>
            <c:invertIfNegative val="0"/>
            <c:bubble3D val="0"/>
            <c:spPr>
              <a:solidFill>
                <a:srgbClr val="BCBBB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BCBBBB"/>
              </a:solidFill>
            </c:spPr>
            <c:extLst>
              <c:ext xmlns:c16="http://schemas.microsoft.com/office/drawing/2014/chart" uri="{C3380CC4-5D6E-409C-BE32-E72D297353CC}">
                <c16:uniqueId val="{00000009-902D-4251-AC41-C6D4CBCA5CD6}"/>
              </c:ext>
            </c:extLst>
          </c:dPt>
          <c:dPt>
            <c:idx val="5"/>
            <c:invertIfNegative val="1"/>
            <c:bubble3D val="0"/>
            <c:spPr>
              <a:solidFill>
                <a:srgbClr val="BCBBBB"/>
              </a:solidFill>
            </c:spPr>
            <c:extLst>
              <c:ext xmlns:c16="http://schemas.microsoft.com/office/drawing/2014/chart" uri="{C3380CC4-5D6E-409C-BE32-E72D297353CC}">
                <c16:uniqueId val="{0000000B-902D-4251-AC41-C6D4CBCA5CD6}"/>
              </c:ext>
            </c:extLst>
          </c:dPt>
          <c:dPt>
            <c:idx val="6"/>
            <c:invertIfNegative val="1"/>
            <c:bubble3D val="0"/>
            <c:spPr>
              <a:solidFill>
                <a:srgbClr val="BCBBBB"/>
              </a:solidFill>
            </c:spPr>
            <c:extLst>
              <c:ext xmlns:c16="http://schemas.microsoft.com/office/drawing/2014/chart" uri="{C3380CC4-5D6E-409C-BE32-E72D297353CC}">
                <c16:uniqueId val="{0000000D-902D-4251-AC41-C6D4CBCA5CD6}"/>
              </c:ext>
            </c:extLst>
          </c:dPt>
          <c:dPt>
            <c:idx val="7"/>
            <c:invertIfNegative val="1"/>
            <c:bubble3D val="0"/>
            <c:spPr>
              <a:solidFill>
                <a:srgbClr val="BCBBBB"/>
              </a:solidFill>
            </c:spPr>
            <c:extLst>
              <c:ext xmlns:c16="http://schemas.microsoft.com/office/drawing/2014/chart" uri="{C3380CC4-5D6E-409C-BE32-E72D297353CC}">
                <c16:uniqueId val="{0000000F-902D-4251-AC41-C6D4CBCA5CD6}"/>
              </c:ext>
            </c:extLst>
          </c:dPt>
          <c:dPt>
            <c:idx val="8"/>
            <c:invertIfNegative val="1"/>
            <c:bubble3D val="0"/>
            <c:spPr>
              <a:solidFill>
                <a:srgbClr val="BCBBBB"/>
              </a:solidFill>
            </c:spPr>
            <c:extLst>
              <c:ext xmlns:c16="http://schemas.microsoft.com/office/drawing/2014/chart" uri="{C3380CC4-5D6E-409C-BE32-E72D297353CC}">
                <c16:uniqueId val="{00000011-902D-4251-AC41-C6D4CBCA5CD6}"/>
              </c:ext>
            </c:extLst>
          </c:dPt>
          <c:dPt>
            <c:idx val="9"/>
            <c:invertIfNegative val="1"/>
            <c:bubble3D val="0"/>
            <c:spPr>
              <a:solidFill>
                <a:srgbClr val="BCBBBB"/>
              </a:solidFill>
            </c:spPr>
            <c:extLst>
              <c:ext xmlns:c16="http://schemas.microsoft.com/office/drawing/2014/chart" uri="{C3380CC4-5D6E-409C-BE32-E72D297353CC}">
                <c16:uniqueId val="{00000013-902D-4251-AC41-C6D4CBCA5CD6}"/>
              </c:ext>
            </c:extLst>
          </c:dPt>
          <c:dPt>
            <c:idx val="10"/>
            <c:invertIfNegative val="1"/>
            <c:bubble3D val="0"/>
            <c:spPr>
              <a:solidFill>
                <a:srgbClr val="BCBBBB"/>
              </a:solidFill>
            </c:spPr>
            <c:extLst>
              <c:ext xmlns:c16="http://schemas.microsoft.com/office/drawing/2014/chart" uri="{C3380CC4-5D6E-409C-BE32-E72D297353CC}">
                <c16:uniqueId val="{00000015-902D-4251-AC41-C6D4CBCA5CD6}"/>
              </c:ext>
            </c:extLst>
          </c:dPt>
          <c:dPt>
            <c:idx val="11"/>
            <c:invertIfNegative val="1"/>
            <c:bubble3D val="0"/>
            <c:spPr>
              <a:solidFill>
                <a:srgbClr val="BCBBBB"/>
              </a:solidFill>
            </c:spPr>
            <c:extLst>
              <c:ext xmlns:c16="http://schemas.microsoft.com/office/drawing/2014/chart" uri="{C3380CC4-5D6E-409C-BE32-E72D297353CC}">
                <c16:uniqueId val="{00000017-902D-4251-AC41-C6D4CBCA5CD6}"/>
              </c:ext>
            </c:extLst>
          </c:dPt>
          <c:dPt>
            <c:idx val="12"/>
            <c:invertIfNegative val="1"/>
            <c:bubble3D val="0"/>
            <c:spPr>
              <a:solidFill>
                <a:srgbClr val="BCBBBB"/>
              </a:solidFill>
            </c:spPr>
            <c:extLst>
              <c:ext xmlns:c16="http://schemas.microsoft.com/office/drawing/2014/chart" uri="{C3380CC4-5D6E-409C-BE32-E72D297353CC}">
                <c16:uniqueId val="{00000019-902D-4251-AC41-C6D4CBCA5CD6}"/>
              </c:ext>
            </c:extLst>
          </c:dPt>
          <c:dPt>
            <c:idx val="13"/>
            <c:invertIfNegative val="1"/>
            <c:bubble3D val="0"/>
            <c:spPr>
              <a:solidFill>
                <a:srgbClr val="BCBBBB"/>
              </a:solidFill>
            </c:spPr>
            <c:extLst>
              <c:ext xmlns:c16="http://schemas.microsoft.com/office/drawing/2014/chart" uri="{C3380CC4-5D6E-409C-BE32-E72D297353CC}">
                <c16:uniqueId val="{0000001B-902D-4251-AC41-C6D4CBCA5CD6}"/>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BCBBBB"/>
              </a:solidFill>
            </c:spPr>
            <c:extLst>
              <c:ext xmlns:c16="http://schemas.microsoft.com/office/drawing/2014/chart" uri="{C3380CC4-5D6E-409C-BE32-E72D297353CC}">
                <c16:uniqueId val="{0000001F-902D-4251-AC41-C6D4CBCA5CD6}"/>
              </c:ext>
            </c:extLst>
          </c:dPt>
          <c:dPt>
            <c:idx val="16"/>
            <c:invertIfNegative val="1"/>
            <c:bubble3D val="0"/>
            <c:spPr>
              <a:solidFill>
                <a:srgbClr val="BCBBBB"/>
              </a:solidFill>
            </c:spPr>
            <c:extLst>
              <c:ext xmlns:c16="http://schemas.microsoft.com/office/drawing/2014/chart" uri="{C3380CC4-5D6E-409C-BE32-E72D297353CC}">
                <c16:uniqueId val="{00000021-902D-4251-AC41-C6D4CBCA5CD6}"/>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BCBBBB"/>
              </a:solidFill>
            </c:spPr>
            <c:extLst>
              <c:ext xmlns:c16="http://schemas.microsoft.com/office/drawing/2014/chart" uri="{C3380CC4-5D6E-409C-BE32-E72D297353CC}">
                <c16:uniqueId val="{00000025-902D-4251-AC41-C6D4CBCA5CD6}"/>
              </c:ext>
            </c:extLst>
          </c:dPt>
          <c:dPt>
            <c:idx val="19"/>
            <c:invertIfNegative val="1"/>
            <c:bubble3D val="0"/>
            <c:spPr>
              <a:solidFill>
                <a:srgbClr val="BCBBBB"/>
              </a:solidFill>
            </c:spPr>
            <c:extLst>
              <c:ext xmlns:c16="http://schemas.microsoft.com/office/drawing/2014/chart" uri="{C3380CC4-5D6E-409C-BE32-E72D297353CC}">
                <c16:uniqueId val="{00000027-902D-4251-AC41-C6D4CBCA5CD6}"/>
              </c:ext>
            </c:extLst>
          </c:dPt>
          <c:dPt>
            <c:idx val="20"/>
            <c:invertIfNegative val="1"/>
            <c:bubble3D val="0"/>
            <c:spPr>
              <a:solidFill>
                <a:srgbClr val="BCBBBB"/>
              </a:solidFill>
            </c:spPr>
            <c:extLst>
              <c:ext xmlns:c16="http://schemas.microsoft.com/office/drawing/2014/chart" uri="{C3380CC4-5D6E-409C-BE32-E72D297353CC}">
                <c16:uniqueId val="{00000029-902D-4251-AC41-C6D4CBCA5CD6}"/>
              </c:ext>
            </c:extLst>
          </c:dPt>
          <c:dPt>
            <c:idx val="21"/>
            <c:invertIfNegative val="1"/>
            <c:bubble3D val="0"/>
            <c:spPr>
              <a:solidFill>
                <a:srgbClr val="BCBBBB"/>
              </a:solidFill>
            </c:spPr>
            <c:extLst>
              <c:ext xmlns:c16="http://schemas.microsoft.com/office/drawing/2014/chart" uri="{C3380CC4-5D6E-409C-BE32-E72D297353CC}">
                <c16:uniqueId val="{0000002B-902D-4251-AC41-C6D4CBCA5CD6}"/>
              </c:ext>
            </c:extLst>
          </c:dPt>
          <c:dPt>
            <c:idx val="22"/>
            <c:invertIfNegative val="1"/>
            <c:bubble3D val="0"/>
            <c:spPr>
              <a:solidFill>
                <a:srgbClr val="BCBBBB"/>
              </a:solidFill>
            </c:spPr>
            <c:extLst>
              <c:ext xmlns:c16="http://schemas.microsoft.com/office/drawing/2014/chart" uri="{C3380CC4-5D6E-409C-BE32-E72D297353CC}">
                <c16:uniqueId val="{0000002D-902D-4251-AC41-C6D4CBCA5CD6}"/>
              </c:ext>
            </c:extLst>
          </c:dPt>
          <c:dPt>
            <c:idx val="23"/>
            <c:invertIfNegative val="1"/>
            <c:bubble3D val="0"/>
            <c:spPr>
              <a:solidFill>
                <a:srgbClr val="BCBBBB"/>
              </a:solidFill>
            </c:spPr>
            <c:extLst>
              <c:ext xmlns:c16="http://schemas.microsoft.com/office/drawing/2014/chart" uri="{C3380CC4-5D6E-409C-BE32-E72D297353CC}">
                <c16:uniqueId val="{0000002F-902D-4251-AC41-C6D4CBCA5CD6}"/>
              </c:ext>
            </c:extLst>
          </c:dPt>
          <c:dPt>
            <c:idx val="24"/>
            <c:invertIfNegative val="1"/>
            <c:bubble3D val="0"/>
            <c:spPr>
              <a:solidFill>
                <a:srgbClr val="BCBBBB"/>
              </a:solidFill>
            </c:spPr>
            <c:extLst>
              <c:ext xmlns:c16="http://schemas.microsoft.com/office/drawing/2014/chart" uri="{C3380CC4-5D6E-409C-BE32-E72D297353CC}">
                <c16:uniqueId val="{00000031-902D-4251-AC41-C6D4CBCA5CD6}"/>
              </c:ext>
            </c:extLst>
          </c:dPt>
          <c:dPt>
            <c:idx val="25"/>
            <c:invertIfNegative val="1"/>
            <c:bubble3D val="0"/>
            <c:spPr>
              <a:solidFill>
                <a:srgbClr val="BCBBBB"/>
              </a:solidFill>
            </c:spPr>
            <c:extLst>
              <c:ext xmlns:c16="http://schemas.microsoft.com/office/drawing/2014/chart" uri="{C3380CC4-5D6E-409C-BE32-E72D297353CC}">
                <c16:uniqueId val="{00000033-902D-4251-AC41-C6D4CBCA5CD6}"/>
              </c:ext>
            </c:extLst>
          </c:dPt>
          <c:dPt>
            <c:idx val="26"/>
            <c:invertIfNegative val="1"/>
            <c:bubble3D val="0"/>
            <c:spPr>
              <a:solidFill>
                <a:srgbClr val="BCBBBB"/>
              </a:solidFill>
            </c:spPr>
            <c:extLst>
              <c:ext xmlns:c16="http://schemas.microsoft.com/office/drawing/2014/chart" uri="{C3380CC4-5D6E-409C-BE32-E72D297353CC}">
                <c16:uniqueId val="{00000035-902D-4251-AC41-C6D4CBCA5CD6}"/>
              </c:ext>
            </c:extLst>
          </c:dPt>
          <c:dPt>
            <c:idx val="27"/>
            <c:invertIfNegative val="1"/>
            <c:bubble3D val="0"/>
            <c:spPr>
              <a:solidFill>
                <a:srgbClr val="BCBBBB"/>
              </a:solidFill>
            </c:spPr>
            <c:extLst>
              <c:ext xmlns:c16="http://schemas.microsoft.com/office/drawing/2014/chart" uri="{C3380CC4-5D6E-409C-BE32-E72D297353CC}">
                <c16:uniqueId val="{00000037-902D-4251-AC41-C6D4CBCA5CD6}"/>
              </c:ext>
            </c:extLst>
          </c:dPt>
          <c:dPt>
            <c:idx val="28"/>
            <c:invertIfNegative val="1"/>
            <c:bubble3D val="0"/>
            <c:spPr>
              <a:solidFill>
                <a:srgbClr val="BCBBBB"/>
              </a:solidFill>
            </c:spPr>
            <c:extLst>
              <c:ext xmlns:c16="http://schemas.microsoft.com/office/drawing/2014/chart" uri="{C3380CC4-5D6E-409C-BE32-E72D297353CC}">
                <c16:uniqueId val="{00000039-902D-4251-AC41-C6D4CBCA5CD6}"/>
              </c:ext>
            </c:extLst>
          </c:dPt>
          <c:dPt>
            <c:idx val="29"/>
            <c:invertIfNegative val="1"/>
            <c:bubble3D val="0"/>
            <c:spPr>
              <a:solidFill>
                <a:srgbClr val="BCBBBB"/>
              </a:solidFill>
            </c:spPr>
            <c:extLst>
              <c:ext xmlns:c16="http://schemas.microsoft.com/office/drawing/2014/chart" uri="{C3380CC4-5D6E-409C-BE32-E72D297353CC}">
                <c16:uniqueId val="{0000003B-902D-4251-AC41-C6D4CBCA5CD6}"/>
              </c:ext>
            </c:extLst>
          </c:dPt>
          <c:dPt>
            <c:idx val="30"/>
            <c:invertIfNegative val="1"/>
            <c:bubble3D val="0"/>
            <c:spPr>
              <a:solidFill>
                <a:srgbClr val="BCBBBB"/>
              </a:solidFill>
            </c:spPr>
            <c:extLst>
              <c:ext xmlns:c16="http://schemas.microsoft.com/office/drawing/2014/chart" uri="{C3380CC4-5D6E-409C-BE32-E72D297353CC}">
                <c16:uniqueId val="{0000003D-902D-4251-AC41-C6D4CBCA5CD6}"/>
              </c:ext>
            </c:extLst>
          </c:dPt>
          <c:dPt>
            <c:idx val="31"/>
            <c:invertIfNegative val="1"/>
            <c:bubble3D val="0"/>
            <c:spPr>
              <a:solidFill>
                <a:srgbClr val="BCBBBB"/>
              </a:solidFill>
            </c:spPr>
            <c:extLst>
              <c:ext xmlns:c16="http://schemas.microsoft.com/office/drawing/2014/chart" uri="{C3380CC4-5D6E-409C-BE32-E72D297353CC}">
                <c16:uniqueId val="{0000003F-902D-4251-AC41-C6D4CBCA5CD6}"/>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BCBBBB"/>
              </a:solidFill>
            </c:spPr>
            <c:extLst>
              <c:ext xmlns:c16="http://schemas.microsoft.com/office/drawing/2014/chart" uri="{C3380CC4-5D6E-409C-BE32-E72D297353CC}">
                <c16:uniqueId val="{00000043-902D-4251-AC41-C6D4CBCA5CD6}"/>
              </c:ext>
            </c:extLst>
          </c:dPt>
          <c:dPt>
            <c:idx val="34"/>
            <c:invertIfNegative val="1"/>
            <c:bubble3D val="0"/>
            <c:spPr>
              <a:solidFill>
                <a:srgbClr val="BCBBBB"/>
              </a:solidFill>
            </c:spPr>
            <c:extLst>
              <c:ext xmlns:c16="http://schemas.microsoft.com/office/drawing/2014/chart" uri="{C3380CC4-5D6E-409C-BE32-E72D297353CC}">
                <c16:uniqueId val="{00000045-902D-4251-AC41-C6D4CBCA5CD6}"/>
              </c:ext>
            </c:extLst>
          </c:dPt>
          <c:dPt>
            <c:idx val="35"/>
            <c:invertIfNegative val="1"/>
            <c:bubble3D val="0"/>
            <c:spPr>
              <a:solidFill>
                <a:srgbClr val="BCBBBB"/>
              </a:solidFill>
            </c:spPr>
            <c:extLst>
              <c:ext xmlns:c16="http://schemas.microsoft.com/office/drawing/2014/chart" uri="{C3380CC4-5D6E-409C-BE32-E72D297353CC}">
                <c16:uniqueId val="{00000047-902D-4251-AC41-C6D4CBCA5CD6}"/>
              </c:ext>
            </c:extLst>
          </c:dPt>
          <c:dPt>
            <c:idx val="36"/>
            <c:invertIfNegative val="1"/>
            <c:bubble3D val="0"/>
            <c:spPr>
              <a:solidFill>
                <a:srgbClr val="BCBBBB"/>
              </a:solidFill>
            </c:spPr>
            <c:extLst>
              <c:ext xmlns:c16="http://schemas.microsoft.com/office/drawing/2014/chart" uri="{C3380CC4-5D6E-409C-BE32-E72D297353CC}">
                <c16:uniqueId val="{00000049-902D-4251-AC41-C6D4CBCA5CD6}"/>
              </c:ext>
            </c:extLst>
          </c:dPt>
          <c:dPt>
            <c:idx val="37"/>
            <c:invertIfNegative val="1"/>
            <c:bubble3D val="0"/>
            <c:spPr>
              <a:solidFill>
                <a:srgbClr val="BCBBBB"/>
              </a:solidFill>
            </c:spPr>
            <c:extLst>
              <c:ext xmlns:c16="http://schemas.microsoft.com/office/drawing/2014/chart" uri="{C3380CC4-5D6E-409C-BE32-E72D297353CC}">
                <c16:uniqueId val="{0000004B-902D-4251-AC41-C6D4CBCA5CD6}"/>
              </c:ext>
            </c:extLst>
          </c:dPt>
          <c:dPt>
            <c:idx val="38"/>
            <c:invertIfNegative val="1"/>
            <c:bubble3D val="0"/>
            <c:spPr>
              <a:solidFill>
                <a:srgbClr val="BCBBBB"/>
              </a:solidFill>
            </c:spPr>
            <c:extLst>
              <c:ext xmlns:c16="http://schemas.microsoft.com/office/drawing/2014/chart" uri="{C3380CC4-5D6E-409C-BE32-E72D297353CC}">
                <c16:uniqueId val="{0000004D-902D-4251-AC41-C6D4CBCA5CD6}"/>
              </c:ext>
            </c:extLst>
          </c:dPt>
          <c:dPt>
            <c:idx val="39"/>
            <c:invertIfNegative val="1"/>
            <c:bubble3D val="0"/>
            <c:spPr>
              <a:solidFill>
                <a:srgbClr val="BCBBBB"/>
              </a:solidFill>
            </c:spPr>
            <c:extLst>
              <c:ext xmlns:c16="http://schemas.microsoft.com/office/drawing/2014/chart" uri="{C3380CC4-5D6E-409C-BE32-E72D297353CC}">
                <c16:uniqueId val="{0000004F-902D-4251-AC41-C6D4CBCA5CD6}"/>
              </c:ext>
            </c:extLst>
          </c:dPt>
          <c:dPt>
            <c:idx val="40"/>
            <c:invertIfNegative val="1"/>
            <c:bubble3D val="0"/>
            <c:spPr>
              <a:solidFill>
                <a:srgbClr val="BCBBBB"/>
              </a:solidFill>
            </c:spPr>
            <c:extLst>
              <c:ext xmlns:c16="http://schemas.microsoft.com/office/drawing/2014/chart" uri="{C3380CC4-5D6E-409C-BE32-E72D297353CC}">
                <c16:uniqueId val="{00000051-902D-4251-AC41-C6D4CBCA5CD6}"/>
              </c:ext>
            </c:extLst>
          </c:dPt>
          <c:dPt>
            <c:idx val="41"/>
            <c:invertIfNegative val="1"/>
            <c:bubble3D val="0"/>
            <c:spPr>
              <a:solidFill>
                <a:srgbClr val="BCBBBB"/>
              </a:solidFill>
            </c:spPr>
            <c:extLst>
              <c:ext xmlns:c16="http://schemas.microsoft.com/office/drawing/2014/chart" uri="{C3380CC4-5D6E-409C-BE32-E72D297353CC}">
                <c16:uniqueId val="{00000053-902D-4251-AC41-C6D4CBCA5CD6}"/>
              </c:ext>
            </c:extLst>
          </c:dPt>
          <c:dPt>
            <c:idx val="42"/>
            <c:invertIfNegative val="1"/>
            <c:bubble3D val="0"/>
            <c:spPr>
              <a:solidFill>
                <a:srgbClr val="BCBBBB"/>
              </a:solidFill>
            </c:spPr>
            <c:extLst>
              <c:ext xmlns:c16="http://schemas.microsoft.com/office/drawing/2014/chart" uri="{C3380CC4-5D6E-409C-BE32-E72D297353CC}">
                <c16:uniqueId val="{00000055-902D-4251-AC41-C6D4CBCA5CD6}"/>
              </c:ext>
            </c:extLst>
          </c:dPt>
          <c:dPt>
            <c:idx val="43"/>
            <c:invertIfNegative val="1"/>
            <c:bubble3D val="0"/>
            <c:spPr>
              <a:solidFill>
                <a:srgbClr val="BCBBBB"/>
              </a:solidFill>
            </c:spPr>
            <c:extLst>
              <c:ext xmlns:c16="http://schemas.microsoft.com/office/drawing/2014/chart" uri="{C3380CC4-5D6E-409C-BE32-E72D297353CC}">
                <c16:uniqueId val="{00000057-902D-4251-AC41-C6D4CBCA5CD6}"/>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BCBBBB"/>
              </a:solidFill>
            </c:spPr>
            <c:extLst>
              <c:ext xmlns:c16="http://schemas.microsoft.com/office/drawing/2014/chart" uri="{C3380CC4-5D6E-409C-BE32-E72D297353CC}">
                <c16:uniqueId val="{0000005B-902D-4251-AC41-C6D4CBCA5CD6}"/>
              </c:ext>
            </c:extLst>
          </c:dPt>
          <c:dPt>
            <c:idx val="46"/>
            <c:invertIfNegative val="1"/>
            <c:bubble3D val="0"/>
            <c:spPr>
              <a:solidFill>
                <a:srgbClr val="BCBBBB"/>
              </a:solidFill>
            </c:spPr>
            <c:extLst>
              <c:ext xmlns:c16="http://schemas.microsoft.com/office/drawing/2014/chart" uri="{C3380CC4-5D6E-409C-BE32-E72D297353CC}">
                <c16:uniqueId val="{0000005D-902D-4251-AC41-C6D4CBCA5CD6}"/>
              </c:ext>
            </c:extLst>
          </c:dPt>
          <c:dPt>
            <c:idx val="47"/>
            <c:invertIfNegative val="1"/>
            <c:bubble3D val="0"/>
            <c:spPr>
              <a:solidFill>
                <a:srgbClr val="BCBBBB"/>
              </a:solidFill>
            </c:spPr>
            <c:extLst>
              <c:ext xmlns:c16="http://schemas.microsoft.com/office/drawing/2014/chart" uri="{C3380CC4-5D6E-409C-BE32-E72D297353CC}">
                <c16:uniqueId val="{0000005F-902D-4251-AC41-C6D4CBCA5CD6}"/>
              </c:ext>
            </c:extLst>
          </c:dPt>
          <c:dPt>
            <c:idx val="48"/>
            <c:invertIfNegative val="1"/>
            <c:bubble3D val="0"/>
            <c:spPr>
              <a:solidFill>
                <a:srgbClr val="BCBBBB"/>
              </a:solidFill>
            </c:spPr>
            <c:extLst>
              <c:ext xmlns:c16="http://schemas.microsoft.com/office/drawing/2014/chart" uri="{C3380CC4-5D6E-409C-BE32-E72D297353CC}">
                <c16:uniqueId val="{00000061-902D-4251-AC41-C6D4CBCA5CD6}"/>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BCBBBB"/>
              </a:solidFill>
            </c:spPr>
            <c:extLst>
              <c:ext xmlns:c16="http://schemas.microsoft.com/office/drawing/2014/chart" uri="{C3380CC4-5D6E-409C-BE32-E72D297353CC}">
                <c16:uniqueId val="{00000067-902D-4251-AC41-C6D4CBCA5CD6}"/>
              </c:ext>
            </c:extLst>
          </c:dPt>
          <c:dPt>
            <c:idx val="52"/>
            <c:invertIfNegative val="1"/>
            <c:bubble3D val="0"/>
            <c:spPr>
              <a:solidFill>
                <a:srgbClr val="BCBBBB"/>
              </a:solidFill>
            </c:spPr>
            <c:extLst>
              <c:ext xmlns:c16="http://schemas.microsoft.com/office/drawing/2014/chart" uri="{C3380CC4-5D6E-409C-BE32-E72D297353CC}">
                <c16:uniqueId val="{00000069-902D-4251-AC41-C6D4CBCA5CD6}"/>
              </c:ext>
            </c:extLst>
          </c:dPt>
          <c:dPt>
            <c:idx val="53"/>
            <c:invertIfNegative val="1"/>
            <c:bubble3D val="0"/>
            <c:spPr>
              <a:solidFill>
                <a:srgbClr val="BCBBBB"/>
              </a:solidFill>
            </c:spPr>
            <c:extLst>
              <c:ext xmlns:c16="http://schemas.microsoft.com/office/drawing/2014/chart" uri="{C3380CC4-5D6E-409C-BE32-E72D297353CC}">
                <c16:uniqueId val="{0000006B-B2E8-4080-83D6-EECA18439E6A}"/>
              </c:ext>
            </c:extLst>
          </c:dPt>
          <c:dPt>
            <c:idx val="54"/>
            <c:invertIfNegative val="1"/>
            <c:bubble3D val="0"/>
            <c:spPr>
              <a:solidFill>
                <a:srgbClr val="BCBBBB"/>
              </a:solidFill>
            </c:spPr>
            <c:extLst>
              <c:ext xmlns:c16="http://schemas.microsoft.com/office/drawing/2014/chart" uri="{C3380CC4-5D6E-409C-BE32-E72D297353CC}">
                <c16:uniqueId val="{0000006D-B2E8-4080-83D6-EECA18439E6A}"/>
              </c:ext>
            </c:extLst>
          </c:dPt>
          <c:dPt>
            <c:idx val="55"/>
            <c:invertIfNegative val="1"/>
            <c:bubble3D val="0"/>
            <c:spPr>
              <a:solidFill>
                <a:srgbClr val="BCBBBB"/>
              </a:solidFill>
            </c:spPr>
            <c:extLst>
              <c:ext xmlns:c16="http://schemas.microsoft.com/office/drawing/2014/chart" uri="{C3380CC4-5D6E-409C-BE32-E72D297353CC}">
                <c16:uniqueId val="{0000006F-B2E8-4080-83D6-EECA18439E6A}"/>
              </c:ext>
            </c:extLst>
          </c:dPt>
          <c:dPt>
            <c:idx val="56"/>
            <c:invertIfNegative val="1"/>
            <c:bubble3D val="0"/>
            <c:spPr>
              <a:solidFill>
                <a:srgbClr val="BCBBBB"/>
              </a:solidFill>
            </c:spPr>
            <c:extLst>
              <c:ext xmlns:c16="http://schemas.microsoft.com/office/drawing/2014/chart" uri="{C3380CC4-5D6E-409C-BE32-E72D297353CC}">
                <c16:uniqueId val="{00000071-B2E8-4080-83D6-EECA18439E6A}"/>
              </c:ext>
            </c:extLst>
          </c:dPt>
          <c:dPt>
            <c:idx val="57"/>
            <c:invertIfNegative val="1"/>
            <c:bubble3D val="0"/>
            <c:spPr>
              <a:solidFill>
                <a:srgbClr val="BCBBBB"/>
              </a:solidFill>
            </c:spPr>
            <c:extLst>
              <c:ext xmlns:c16="http://schemas.microsoft.com/office/drawing/2014/chart" uri="{C3380CC4-5D6E-409C-BE32-E72D297353CC}">
                <c16:uniqueId val="{00000073-B2E8-4080-83D6-EECA18439E6A}"/>
              </c:ext>
            </c:extLst>
          </c:dPt>
          <c:dPt>
            <c:idx val="58"/>
            <c:invertIfNegative val="1"/>
            <c:bubble3D val="0"/>
            <c:spPr>
              <a:solidFill>
                <a:srgbClr val="BCBBBB"/>
              </a:solidFill>
            </c:spPr>
            <c:extLst>
              <c:ext xmlns:c16="http://schemas.microsoft.com/office/drawing/2014/chart" uri="{C3380CC4-5D6E-409C-BE32-E72D297353CC}">
                <c16:uniqueId val="{00000075-B2E8-4080-83D6-EECA18439E6A}"/>
              </c:ext>
            </c:extLst>
          </c:dPt>
          <c:dPt>
            <c:idx val="59"/>
            <c:invertIfNegative val="1"/>
            <c:bubble3D val="0"/>
            <c:spPr>
              <a:solidFill>
                <a:srgbClr val="BCBBBB"/>
              </a:solidFill>
            </c:spPr>
            <c:extLst>
              <c:ext xmlns:c16="http://schemas.microsoft.com/office/drawing/2014/chart" uri="{C3380CC4-5D6E-409C-BE32-E72D297353CC}">
                <c16:uniqueId val="{00000077-B2E8-4080-83D6-EECA18439E6A}"/>
              </c:ext>
            </c:extLst>
          </c:dPt>
          <c:dPt>
            <c:idx val="60"/>
            <c:invertIfNegative val="1"/>
            <c:bubble3D val="0"/>
            <c:spPr>
              <a:solidFill>
                <a:srgbClr val="BCBBBB"/>
              </a:solidFill>
            </c:spPr>
            <c:extLst>
              <c:ext xmlns:c16="http://schemas.microsoft.com/office/drawing/2014/chart" uri="{C3380CC4-5D6E-409C-BE32-E72D297353CC}">
                <c16:uniqueId val="{00000079-B2E8-4080-83D6-EECA18439E6A}"/>
              </c:ext>
            </c:extLst>
          </c:dPt>
          <c:dPt>
            <c:idx val="61"/>
            <c:invertIfNegative val="1"/>
            <c:bubble3D val="0"/>
            <c:spPr>
              <a:solidFill>
                <a:srgbClr val="BCBBBB"/>
              </a:solidFill>
            </c:spPr>
            <c:extLst>
              <c:ext xmlns:c16="http://schemas.microsoft.com/office/drawing/2014/chart" uri="{C3380CC4-5D6E-409C-BE32-E72D297353CC}">
                <c16:uniqueId val="{0000007B-B2E8-4080-83D6-EECA18439E6A}"/>
              </c:ext>
            </c:extLst>
          </c:dPt>
          <c:dPt>
            <c:idx val="62"/>
            <c:invertIfNegative val="1"/>
            <c:bubble3D val="0"/>
            <c:spPr>
              <a:solidFill>
                <a:srgbClr val="BCBBBB"/>
              </a:solidFill>
            </c:spPr>
            <c:extLst>
              <c:ext xmlns:c16="http://schemas.microsoft.com/office/drawing/2014/chart" uri="{C3380CC4-5D6E-409C-BE32-E72D297353CC}">
                <c16:uniqueId val="{0000007D-B2E8-4080-83D6-EECA18439E6A}"/>
              </c:ext>
            </c:extLst>
          </c:dPt>
          <c:dPt>
            <c:idx val="63"/>
            <c:invertIfNegative val="1"/>
            <c:bubble3D val="0"/>
            <c:spPr>
              <a:solidFill>
                <a:srgbClr val="BCBBBB"/>
              </a:solidFill>
            </c:spPr>
            <c:extLst>
              <c:ext xmlns:c16="http://schemas.microsoft.com/office/drawing/2014/chart" uri="{C3380CC4-5D6E-409C-BE32-E72D297353CC}">
                <c16:uniqueId val="{0000007F-B2E8-4080-83D6-EECA18439E6A}"/>
              </c:ext>
            </c:extLst>
          </c:dPt>
          <c:dPt>
            <c:idx val="64"/>
            <c:invertIfNegative val="1"/>
            <c:bubble3D val="0"/>
            <c:spPr>
              <a:solidFill>
                <a:srgbClr val="BCBBBB"/>
              </a:solidFill>
            </c:spPr>
            <c:extLst>
              <c:ext xmlns:c16="http://schemas.microsoft.com/office/drawing/2014/chart" uri="{C3380CC4-5D6E-409C-BE32-E72D297353CC}">
                <c16:uniqueId val="{00000081-B2E8-4080-83D6-EECA18439E6A}"/>
              </c:ext>
            </c:extLst>
          </c:dPt>
          <c:dPt>
            <c:idx val="65"/>
            <c:invertIfNegative val="1"/>
            <c:bubble3D val="0"/>
            <c:spPr>
              <a:solidFill>
                <a:srgbClr val="BCBBBB"/>
              </a:solidFill>
            </c:spPr>
            <c:extLst>
              <c:ext xmlns:c16="http://schemas.microsoft.com/office/drawing/2014/chart" uri="{C3380CC4-5D6E-409C-BE32-E72D297353CC}">
                <c16:uniqueId val="{00000083-B2E8-4080-83D6-EECA18439E6A}"/>
              </c:ext>
            </c:extLst>
          </c:dPt>
          <c:dPt>
            <c:idx val="66"/>
            <c:invertIfNegative val="1"/>
            <c:bubble3D val="0"/>
            <c:spPr>
              <a:solidFill>
                <a:srgbClr val="BCBBBB"/>
              </a:solidFill>
            </c:spPr>
            <c:extLst>
              <c:ext xmlns:c16="http://schemas.microsoft.com/office/drawing/2014/chart" uri="{C3380CC4-5D6E-409C-BE32-E72D297353CC}">
                <c16:uniqueId val="{00000085-B2E8-4080-83D6-EECA18439E6A}"/>
              </c:ext>
            </c:extLst>
          </c:dPt>
          <c:dPt>
            <c:idx val="67"/>
            <c:invertIfNegative val="1"/>
            <c:bubble3D val="0"/>
            <c:spPr>
              <a:solidFill>
                <a:srgbClr val="BCBBBB"/>
              </a:solidFill>
            </c:spPr>
            <c:extLst>
              <c:ext xmlns:c16="http://schemas.microsoft.com/office/drawing/2014/chart" uri="{C3380CC4-5D6E-409C-BE32-E72D297353CC}">
                <c16:uniqueId val="{00000087-B2E8-4080-83D6-EECA18439E6A}"/>
              </c:ext>
            </c:extLst>
          </c:dPt>
          <c:dPt>
            <c:idx val="68"/>
            <c:invertIfNegative val="1"/>
            <c:bubble3D val="0"/>
            <c:spPr>
              <a:solidFill>
                <a:srgbClr val="BCBBBB"/>
              </a:solidFill>
            </c:spPr>
            <c:extLst>
              <c:ext xmlns:c16="http://schemas.microsoft.com/office/drawing/2014/chart" uri="{C3380CC4-5D6E-409C-BE32-E72D297353CC}">
                <c16:uniqueId val="{00000089-B2E8-4080-83D6-EECA18439E6A}"/>
              </c:ext>
            </c:extLst>
          </c:dPt>
          <c:dPt>
            <c:idx val="69"/>
            <c:invertIfNegative val="1"/>
            <c:bubble3D val="0"/>
            <c:spPr>
              <a:solidFill>
                <a:srgbClr val="BCBBBB"/>
              </a:solidFill>
            </c:spPr>
            <c:extLst>
              <c:ext xmlns:c16="http://schemas.microsoft.com/office/drawing/2014/chart" uri="{C3380CC4-5D6E-409C-BE32-E72D297353CC}">
                <c16:uniqueId val="{0000008B-B2E8-4080-83D6-EECA18439E6A}"/>
              </c:ext>
            </c:extLst>
          </c:dPt>
          <c:dPt>
            <c:idx val="70"/>
            <c:invertIfNegative val="1"/>
            <c:bubble3D val="0"/>
            <c:spPr>
              <a:solidFill>
                <a:srgbClr val="BCBBBB"/>
              </a:solidFill>
            </c:spPr>
            <c:extLst>
              <c:ext xmlns:c16="http://schemas.microsoft.com/office/drawing/2014/chart" uri="{C3380CC4-5D6E-409C-BE32-E72D297353CC}">
                <c16:uniqueId val="{0000008D-B2E8-4080-83D6-EECA18439E6A}"/>
              </c:ext>
            </c:extLst>
          </c:dPt>
          <c:dPt>
            <c:idx val="71"/>
            <c:invertIfNegative val="1"/>
            <c:bubble3D val="0"/>
            <c:spPr>
              <a:solidFill>
                <a:srgbClr val="BCBBBB"/>
              </a:solidFill>
            </c:spPr>
            <c:extLst>
              <c:ext xmlns:c16="http://schemas.microsoft.com/office/drawing/2014/chart" uri="{C3380CC4-5D6E-409C-BE32-E72D297353CC}">
                <c16:uniqueId val="{0000008F-B2E8-4080-83D6-EECA18439E6A}"/>
              </c:ext>
            </c:extLst>
          </c:dPt>
          <c:dPt>
            <c:idx val="72"/>
            <c:invertIfNegative val="1"/>
            <c:bubble3D val="0"/>
            <c:spPr>
              <a:solidFill>
                <a:srgbClr val="BCBBBB"/>
              </a:solidFill>
            </c:spPr>
            <c:extLst>
              <c:ext xmlns:c16="http://schemas.microsoft.com/office/drawing/2014/chart" uri="{C3380CC4-5D6E-409C-BE32-E72D297353CC}">
                <c16:uniqueId val="{00000091-B2E8-4080-83D6-EECA18439E6A}"/>
              </c:ext>
            </c:extLst>
          </c:dPt>
          <c:dPt>
            <c:idx val="73"/>
            <c:invertIfNegative val="1"/>
            <c:bubble3D val="0"/>
            <c:spPr>
              <a:solidFill>
                <a:srgbClr val="BCBBBB"/>
              </a:solidFill>
            </c:spPr>
            <c:extLst>
              <c:ext xmlns:c16="http://schemas.microsoft.com/office/drawing/2014/chart" uri="{C3380CC4-5D6E-409C-BE32-E72D297353CC}">
                <c16:uniqueId val="{00000093-B2E8-4080-83D6-EECA18439E6A}"/>
              </c:ext>
            </c:extLst>
          </c:dPt>
          <c:dPt>
            <c:idx val="74"/>
            <c:invertIfNegative val="1"/>
            <c:bubble3D val="0"/>
            <c:spPr>
              <a:solidFill>
                <a:srgbClr val="BCBBBB"/>
              </a:solidFill>
            </c:spPr>
            <c:extLst>
              <c:ext xmlns:c16="http://schemas.microsoft.com/office/drawing/2014/chart" uri="{C3380CC4-5D6E-409C-BE32-E72D297353CC}">
                <c16:uniqueId val="{00000095-B2E8-4080-83D6-EECA18439E6A}"/>
              </c:ext>
            </c:extLst>
          </c:dPt>
          <c:dPt>
            <c:idx val="75"/>
            <c:invertIfNegative val="1"/>
            <c:bubble3D val="0"/>
            <c:spPr>
              <a:solidFill>
                <a:srgbClr val="BCBBBB"/>
              </a:solidFill>
            </c:spPr>
            <c:extLst>
              <c:ext xmlns:c16="http://schemas.microsoft.com/office/drawing/2014/chart" uri="{C3380CC4-5D6E-409C-BE32-E72D297353CC}">
                <c16:uniqueId val="{00000097-B2E8-4080-83D6-EECA18439E6A}"/>
              </c:ext>
            </c:extLst>
          </c:dPt>
          <c:dPt>
            <c:idx val="76"/>
            <c:invertIfNegative val="1"/>
            <c:bubble3D val="0"/>
            <c:spPr>
              <a:solidFill>
                <a:srgbClr val="BCBBBB"/>
              </a:solidFill>
            </c:spPr>
            <c:extLst>
              <c:ext xmlns:c16="http://schemas.microsoft.com/office/drawing/2014/chart" uri="{C3380CC4-5D6E-409C-BE32-E72D297353CC}">
                <c16:uniqueId val="{00000099-B2E8-4080-83D6-EECA18439E6A}"/>
              </c:ext>
            </c:extLst>
          </c:dPt>
          <c:dPt>
            <c:idx val="77"/>
            <c:invertIfNegative val="1"/>
            <c:bubble3D val="0"/>
            <c:spPr>
              <a:solidFill>
                <a:srgbClr val="BCBBBB"/>
              </a:solidFill>
            </c:spPr>
            <c:extLst>
              <c:ext xmlns:c16="http://schemas.microsoft.com/office/drawing/2014/chart" uri="{C3380CC4-5D6E-409C-BE32-E72D297353CC}">
                <c16:uniqueId val="{0000009B-B2E8-4080-83D6-EECA18439E6A}"/>
              </c:ext>
            </c:extLst>
          </c:dPt>
          <c:dPt>
            <c:idx val="78"/>
            <c:invertIfNegative val="1"/>
            <c:bubble3D val="0"/>
            <c:spPr>
              <a:solidFill>
                <a:srgbClr val="BCBBBB"/>
              </a:solidFill>
            </c:spPr>
            <c:extLst>
              <c:ext xmlns:c16="http://schemas.microsoft.com/office/drawing/2014/chart" uri="{C3380CC4-5D6E-409C-BE32-E72D297353CC}">
                <c16:uniqueId val="{0000009D-B2E8-4080-83D6-EECA18439E6A}"/>
              </c:ext>
            </c:extLst>
          </c:dPt>
          <c:dPt>
            <c:idx val="79"/>
            <c:invertIfNegative val="1"/>
            <c:bubble3D val="0"/>
            <c:spPr>
              <a:solidFill>
                <a:srgbClr val="BCBBBB"/>
              </a:solidFill>
            </c:spPr>
            <c:extLst>
              <c:ext xmlns:c16="http://schemas.microsoft.com/office/drawing/2014/chart" uri="{C3380CC4-5D6E-409C-BE32-E72D297353CC}">
                <c16:uniqueId val="{0000009F-B2E8-4080-83D6-EECA18439E6A}"/>
              </c:ext>
            </c:extLst>
          </c:dPt>
          <c:dPt>
            <c:idx val="80"/>
            <c:invertIfNegative val="1"/>
            <c:bubble3D val="0"/>
            <c:spPr>
              <a:solidFill>
                <a:srgbClr val="BCBBBB"/>
              </a:solidFill>
            </c:spPr>
            <c:extLst>
              <c:ext xmlns:c16="http://schemas.microsoft.com/office/drawing/2014/chart" uri="{C3380CC4-5D6E-409C-BE32-E72D297353CC}">
                <c16:uniqueId val="{000000A1-B2E8-4080-83D6-EECA18439E6A}"/>
              </c:ext>
            </c:extLst>
          </c:dPt>
          <c:dPt>
            <c:idx val="81"/>
            <c:invertIfNegative val="1"/>
            <c:bubble3D val="0"/>
            <c:spPr>
              <a:solidFill>
                <a:srgbClr val="BCBBBB"/>
              </a:solidFill>
            </c:spPr>
            <c:extLst>
              <c:ext xmlns:c16="http://schemas.microsoft.com/office/drawing/2014/chart" uri="{C3380CC4-5D6E-409C-BE32-E72D297353CC}">
                <c16:uniqueId val="{000000A3-B2E8-4080-83D6-EECA18439E6A}"/>
              </c:ext>
            </c:extLst>
          </c:dPt>
          <c:dPt>
            <c:idx val="82"/>
            <c:invertIfNegative val="1"/>
            <c:bubble3D val="0"/>
            <c:spPr>
              <a:solidFill>
                <a:srgbClr val="BCBBBB"/>
              </a:solidFill>
            </c:spPr>
            <c:extLst>
              <c:ext xmlns:c16="http://schemas.microsoft.com/office/drawing/2014/chart" uri="{C3380CC4-5D6E-409C-BE32-E72D297353CC}">
                <c16:uniqueId val="{000000A5-B2E8-4080-83D6-EECA18439E6A}"/>
              </c:ext>
            </c:extLst>
          </c:dPt>
          <c:dPt>
            <c:idx val="83"/>
            <c:invertIfNegative val="1"/>
            <c:bubble3D val="0"/>
            <c:spPr>
              <a:solidFill>
                <a:srgbClr val="BCBBBB"/>
              </a:solidFill>
            </c:spPr>
            <c:extLst>
              <c:ext xmlns:c16="http://schemas.microsoft.com/office/drawing/2014/chart" uri="{C3380CC4-5D6E-409C-BE32-E72D297353CC}">
                <c16:uniqueId val="{000000A7-B2E8-4080-83D6-EECA18439E6A}"/>
              </c:ext>
            </c:extLst>
          </c:dPt>
          <c:dPt>
            <c:idx val="84"/>
            <c:invertIfNegative val="1"/>
            <c:bubble3D val="0"/>
            <c:spPr>
              <a:solidFill>
                <a:srgbClr val="BCBBBB"/>
              </a:solidFill>
            </c:spPr>
            <c:extLst>
              <c:ext xmlns:c16="http://schemas.microsoft.com/office/drawing/2014/chart" uri="{C3380CC4-5D6E-409C-BE32-E72D297353CC}">
                <c16:uniqueId val="{000000A9-B2E8-4080-83D6-EECA18439E6A}"/>
              </c:ext>
            </c:extLst>
          </c:dPt>
          <c:dPt>
            <c:idx val="85"/>
            <c:invertIfNegative val="1"/>
            <c:bubble3D val="0"/>
            <c:spPr>
              <a:solidFill>
                <a:srgbClr val="BCBBBB"/>
              </a:solidFill>
            </c:spPr>
            <c:extLst>
              <c:ext xmlns:c16="http://schemas.microsoft.com/office/drawing/2014/chart" uri="{C3380CC4-5D6E-409C-BE32-E72D297353CC}">
                <c16:uniqueId val="{000000AB-B2E8-4080-83D6-EECA18439E6A}"/>
              </c:ext>
            </c:extLst>
          </c:dPt>
          <c:dPt>
            <c:idx val="86"/>
            <c:invertIfNegative val="1"/>
            <c:bubble3D val="0"/>
            <c:spPr>
              <a:solidFill>
                <a:srgbClr val="BCBBBB"/>
              </a:solidFill>
            </c:spPr>
            <c:extLst>
              <c:ext xmlns:c16="http://schemas.microsoft.com/office/drawing/2014/chart" uri="{C3380CC4-5D6E-409C-BE32-E72D297353CC}">
                <c16:uniqueId val="{000000AD-B2E8-4080-83D6-EECA18439E6A}"/>
              </c:ext>
            </c:extLst>
          </c:dPt>
          <c:dPt>
            <c:idx val="87"/>
            <c:invertIfNegative val="1"/>
            <c:bubble3D val="0"/>
            <c:spPr>
              <a:solidFill>
                <a:srgbClr val="BCBBBB"/>
              </a:solidFill>
            </c:spPr>
            <c:extLst>
              <c:ext xmlns:c16="http://schemas.microsoft.com/office/drawing/2014/chart" uri="{C3380CC4-5D6E-409C-BE32-E72D297353CC}">
                <c16:uniqueId val="{000000AF-B2E8-4080-83D6-EECA18439E6A}"/>
              </c:ext>
            </c:extLst>
          </c:dPt>
          <c:dPt>
            <c:idx val="88"/>
            <c:invertIfNegative val="1"/>
            <c:bubble3D val="0"/>
            <c:spPr>
              <a:solidFill>
                <a:srgbClr val="BCBBBB"/>
              </a:solidFill>
            </c:spPr>
            <c:extLst>
              <c:ext xmlns:c16="http://schemas.microsoft.com/office/drawing/2014/chart" uri="{C3380CC4-5D6E-409C-BE32-E72D297353CC}">
                <c16:uniqueId val="{000000B1-B2E8-4080-83D6-EECA18439E6A}"/>
              </c:ext>
            </c:extLst>
          </c:dPt>
          <c:dPt>
            <c:idx val="89"/>
            <c:invertIfNegative val="1"/>
            <c:bubble3D val="0"/>
            <c:spPr>
              <a:solidFill>
                <a:srgbClr val="BCBBB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BCBBBB"/>
              </a:solidFill>
            </c:spPr>
            <c:extLst>
              <c:ext xmlns:c16="http://schemas.microsoft.com/office/drawing/2014/chart" uri="{C3380CC4-5D6E-409C-BE32-E72D297353CC}">
                <c16:uniqueId val="{00000003-999B-42C0-A7D9-A2057CE05A51}"/>
              </c:ext>
            </c:extLst>
          </c:dPt>
          <c:dPt>
            <c:idx val="2"/>
            <c:invertIfNegative val="1"/>
            <c:bubble3D val="0"/>
            <c:spPr>
              <a:solidFill>
                <a:srgbClr val="BCBBBB"/>
              </a:solidFill>
            </c:spPr>
            <c:extLst>
              <c:ext xmlns:c16="http://schemas.microsoft.com/office/drawing/2014/chart" uri="{C3380CC4-5D6E-409C-BE32-E72D297353CC}">
                <c16:uniqueId val="{00000005-999B-42C0-A7D9-A2057CE05A51}"/>
              </c:ext>
            </c:extLst>
          </c:dPt>
          <c:dPt>
            <c:idx val="3"/>
            <c:invertIfNegative val="0"/>
            <c:bubble3D val="0"/>
            <c:spPr>
              <a:solidFill>
                <a:srgbClr val="BCBBB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BCBBBB"/>
              </a:solidFill>
            </c:spPr>
            <c:extLst>
              <c:ext xmlns:c16="http://schemas.microsoft.com/office/drawing/2014/chart" uri="{C3380CC4-5D6E-409C-BE32-E72D297353CC}">
                <c16:uniqueId val="{00000009-999B-42C0-A7D9-A2057CE05A51}"/>
              </c:ext>
            </c:extLst>
          </c:dPt>
          <c:dPt>
            <c:idx val="5"/>
            <c:invertIfNegative val="1"/>
            <c:bubble3D val="0"/>
            <c:spPr>
              <a:solidFill>
                <a:srgbClr val="BCBBBB"/>
              </a:solidFill>
            </c:spPr>
            <c:extLst>
              <c:ext xmlns:c16="http://schemas.microsoft.com/office/drawing/2014/chart" uri="{C3380CC4-5D6E-409C-BE32-E72D297353CC}">
                <c16:uniqueId val="{0000000B-999B-42C0-A7D9-A2057CE05A51}"/>
              </c:ext>
            </c:extLst>
          </c:dPt>
          <c:dPt>
            <c:idx val="6"/>
            <c:invertIfNegative val="1"/>
            <c:bubble3D val="0"/>
            <c:spPr>
              <a:solidFill>
                <a:srgbClr val="BCBBBB"/>
              </a:solidFill>
            </c:spPr>
            <c:extLst>
              <c:ext xmlns:c16="http://schemas.microsoft.com/office/drawing/2014/chart" uri="{C3380CC4-5D6E-409C-BE32-E72D297353CC}">
                <c16:uniqueId val="{0000000D-999B-42C0-A7D9-A2057CE05A51}"/>
              </c:ext>
            </c:extLst>
          </c:dPt>
          <c:dPt>
            <c:idx val="7"/>
            <c:invertIfNegative val="1"/>
            <c:bubble3D val="0"/>
            <c:spPr>
              <a:solidFill>
                <a:srgbClr val="BCBBBB"/>
              </a:solidFill>
            </c:spPr>
            <c:extLst>
              <c:ext xmlns:c16="http://schemas.microsoft.com/office/drawing/2014/chart" uri="{C3380CC4-5D6E-409C-BE32-E72D297353CC}">
                <c16:uniqueId val="{0000000F-999B-42C0-A7D9-A2057CE05A51}"/>
              </c:ext>
            </c:extLst>
          </c:dPt>
          <c:dPt>
            <c:idx val="8"/>
            <c:invertIfNegative val="1"/>
            <c:bubble3D val="0"/>
            <c:spPr>
              <a:solidFill>
                <a:srgbClr val="BCBBBB"/>
              </a:solidFill>
            </c:spPr>
            <c:extLst>
              <c:ext xmlns:c16="http://schemas.microsoft.com/office/drawing/2014/chart" uri="{C3380CC4-5D6E-409C-BE32-E72D297353CC}">
                <c16:uniqueId val="{00000011-999B-42C0-A7D9-A2057CE05A51}"/>
              </c:ext>
            </c:extLst>
          </c:dPt>
          <c:dPt>
            <c:idx val="9"/>
            <c:invertIfNegative val="1"/>
            <c:bubble3D val="0"/>
            <c:spPr>
              <a:solidFill>
                <a:srgbClr val="BCBBBB"/>
              </a:solidFill>
            </c:spPr>
            <c:extLst>
              <c:ext xmlns:c16="http://schemas.microsoft.com/office/drawing/2014/chart" uri="{C3380CC4-5D6E-409C-BE32-E72D297353CC}">
                <c16:uniqueId val="{00000013-999B-42C0-A7D9-A2057CE05A51}"/>
              </c:ext>
            </c:extLst>
          </c:dPt>
          <c:dPt>
            <c:idx val="10"/>
            <c:invertIfNegative val="1"/>
            <c:bubble3D val="0"/>
            <c:spPr>
              <a:solidFill>
                <a:srgbClr val="BCBBBB"/>
              </a:solidFill>
            </c:spPr>
            <c:extLst>
              <c:ext xmlns:c16="http://schemas.microsoft.com/office/drawing/2014/chart" uri="{C3380CC4-5D6E-409C-BE32-E72D297353CC}">
                <c16:uniqueId val="{00000015-999B-42C0-A7D9-A2057CE05A51}"/>
              </c:ext>
            </c:extLst>
          </c:dPt>
          <c:dPt>
            <c:idx val="11"/>
            <c:invertIfNegative val="1"/>
            <c:bubble3D val="0"/>
            <c:spPr>
              <a:solidFill>
                <a:srgbClr val="BCBBBB"/>
              </a:solidFill>
            </c:spPr>
            <c:extLst>
              <c:ext xmlns:c16="http://schemas.microsoft.com/office/drawing/2014/chart" uri="{C3380CC4-5D6E-409C-BE32-E72D297353CC}">
                <c16:uniqueId val="{00000017-999B-42C0-A7D9-A2057CE05A51}"/>
              </c:ext>
            </c:extLst>
          </c:dPt>
          <c:dPt>
            <c:idx val="12"/>
            <c:invertIfNegative val="1"/>
            <c:bubble3D val="0"/>
            <c:spPr>
              <a:solidFill>
                <a:srgbClr val="BCBBBB"/>
              </a:solidFill>
            </c:spPr>
            <c:extLst>
              <c:ext xmlns:c16="http://schemas.microsoft.com/office/drawing/2014/chart" uri="{C3380CC4-5D6E-409C-BE32-E72D297353CC}">
                <c16:uniqueId val="{00000019-999B-42C0-A7D9-A2057CE05A51}"/>
              </c:ext>
            </c:extLst>
          </c:dPt>
          <c:dPt>
            <c:idx val="13"/>
            <c:invertIfNegative val="1"/>
            <c:bubble3D val="0"/>
            <c:spPr>
              <a:solidFill>
                <a:srgbClr val="BCBBBB"/>
              </a:solidFill>
            </c:spPr>
            <c:extLst>
              <c:ext xmlns:c16="http://schemas.microsoft.com/office/drawing/2014/chart" uri="{C3380CC4-5D6E-409C-BE32-E72D297353CC}">
                <c16:uniqueId val="{0000001B-999B-42C0-A7D9-A2057CE05A51}"/>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BCBBBB"/>
              </a:solidFill>
            </c:spPr>
            <c:extLst>
              <c:ext xmlns:c16="http://schemas.microsoft.com/office/drawing/2014/chart" uri="{C3380CC4-5D6E-409C-BE32-E72D297353CC}">
                <c16:uniqueId val="{0000001F-999B-42C0-A7D9-A2057CE05A51}"/>
              </c:ext>
            </c:extLst>
          </c:dPt>
          <c:dPt>
            <c:idx val="16"/>
            <c:invertIfNegative val="1"/>
            <c:bubble3D val="0"/>
            <c:spPr>
              <a:solidFill>
                <a:srgbClr val="BCBBBB"/>
              </a:solidFill>
            </c:spPr>
            <c:extLst>
              <c:ext xmlns:c16="http://schemas.microsoft.com/office/drawing/2014/chart" uri="{C3380CC4-5D6E-409C-BE32-E72D297353CC}">
                <c16:uniqueId val="{00000021-999B-42C0-A7D9-A2057CE05A51}"/>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BCBBBB"/>
              </a:solidFill>
            </c:spPr>
            <c:extLst>
              <c:ext xmlns:c16="http://schemas.microsoft.com/office/drawing/2014/chart" uri="{C3380CC4-5D6E-409C-BE32-E72D297353CC}">
                <c16:uniqueId val="{00000025-999B-42C0-A7D9-A2057CE05A51}"/>
              </c:ext>
            </c:extLst>
          </c:dPt>
          <c:dPt>
            <c:idx val="19"/>
            <c:invertIfNegative val="1"/>
            <c:bubble3D val="0"/>
            <c:spPr>
              <a:solidFill>
                <a:srgbClr val="BCBBBB"/>
              </a:solidFill>
            </c:spPr>
            <c:extLst>
              <c:ext xmlns:c16="http://schemas.microsoft.com/office/drawing/2014/chart" uri="{C3380CC4-5D6E-409C-BE32-E72D297353CC}">
                <c16:uniqueId val="{00000027-999B-42C0-A7D9-A2057CE05A51}"/>
              </c:ext>
            </c:extLst>
          </c:dPt>
          <c:dPt>
            <c:idx val="20"/>
            <c:invertIfNegative val="1"/>
            <c:bubble3D val="0"/>
            <c:spPr>
              <a:solidFill>
                <a:srgbClr val="BCBBBB"/>
              </a:solidFill>
            </c:spPr>
            <c:extLst>
              <c:ext xmlns:c16="http://schemas.microsoft.com/office/drawing/2014/chart" uri="{C3380CC4-5D6E-409C-BE32-E72D297353CC}">
                <c16:uniqueId val="{00000029-999B-42C0-A7D9-A2057CE05A51}"/>
              </c:ext>
            </c:extLst>
          </c:dPt>
          <c:dPt>
            <c:idx val="21"/>
            <c:invertIfNegative val="1"/>
            <c:bubble3D val="0"/>
            <c:spPr>
              <a:solidFill>
                <a:srgbClr val="BCBBBB"/>
              </a:solidFill>
            </c:spPr>
            <c:extLst>
              <c:ext xmlns:c16="http://schemas.microsoft.com/office/drawing/2014/chart" uri="{C3380CC4-5D6E-409C-BE32-E72D297353CC}">
                <c16:uniqueId val="{0000002B-999B-42C0-A7D9-A2057CE05A51}"/>
              </c:ext>
            </c:extLst>
          </c:dPt>
          <c:dPt>
            <c:idx val="22"/>
            <c:invertIfNegative val="1"/>
            <c:bubble3D val="0"/>
            <c:spPr>
              <a:solidFill>
                <a:srgbClr val="BCBBBB"/>
              </a:solidFill>
            </c:spPr>
            <c:extLst>
              <c:ext xmlns:c16="http://schemas.microsoft.com/office/drawing/2014/chart" uri="{C3380CC4-5D6E-409C-BE32-E72D297353CC}">
                <c16:uniqueId val="{0000002D-999B-42C0-A7D9-A2057CE05A51}"/>
              </c:ext>
            </c:extLst>
          </c:dPt>
          <c:dPt>
            <c:idx val="23"/>
            <c:invertIfNegative val="1"/>
            <c:bubble3D val="0"/>
            <c:spPr>
              <a:solidFill>
                <a:srgbClr val="BCBBBB"/>
              </a:solidFill>
            </c:spPr>
            <c:extLst>
              <c:ext xmlns:c16="http://schemas.microsoft.com/office/drawing/2014/chart" uri="{C3380CC4-5D6E-409C-BE32-E72D297353CC}">
                <c16:uniqueId val="{0000002F-999B-42C0-A7D9-A2057CE05A51}"/>
              </c:ext>
            </c:extLst>
          </c:dPt>
          <c:dPt>
            <c:idx val="24"/>
            <c:invertIfNegative val="1"/>
            <c:bubble3D val="0"/>
            <c:spPr>
              <a:solidFill>
                <a:srgbClr val="BCBBBB"/>
              </a:solidFill>
            </c:spPr>
            <c:extLst>
              <c:ext xmlns:c16="http://schemas.microsoft.com/office/drawing/2014/chart" uri="{C3380CC4-5D6E-409C-BE32-E72D297353CC}">
                <c16:uniqueId val="{00000031-999B-42C0-A7D9-A2057CE05A51}"/>
              </c:ext>
            </c:extLst>
          </c:dPt>
          <c:dPt>
            <c:idx val="25"/>
            <c:invertIfNegative val="1"/>
            <c:bubble3D val="0"/>
            <c:spPr>
              <a:solidFill>
                <a:srgbClr val="BCBBBB"/>
              </a:solidFill>
            </c:spPr>
            <c:extLst>
              <c:ext xmlns:c16="http://schemas.microsoft.com/office/drawing/2014/chart" uri="{C3380CC4-5D6E-409C-BE32-E72D297353CC}">
                <c16:uniqueId val="{00000033-999B-42C0-A7D9-A2057CE05A51}"/>
              </c:ext>
            </c:extLst>
          </c:dPt>
          <c:dPt>
            <c:idx val="26"/>
            <c:invertIfNegative val="1"/>
            <c:bubble3D val="0"/>
            <c:spPr>
              <a:solidFill>
                <a:srgbClr val="BCBBBB"/>
              </a:solidFill>
            </c:spPr>
            <c:extLst>
              <c:ext xmlns:c16="http://schemas.microsoft.com/office/drawing/2014/chart" uri="{C3380CC4-5D6E-409C-BE32-E72D297353CC}">
                <c16:uniqueId val="{00000035-999B-42C0-A7D9-A2057CE05A51}"/>
              </c:ext>
            </c:extLst>
          </c:dPt>
          <c:dPt>
            <c:idx val="27"/>
            <c:invertIfNegative val="1"/>
            <c:bubble3D val="0"/>
            <c:spPr>
              <a:solidFill>
                <a:srgbClr val="BCBBBB"/>
              </a:solidFill>
            </c:spPr>
            <c:extLst>
              <c:ext xmlns:c16="http://schemas.microsoft.com/office/drawing/2014/chart" uri="{C3380CC4-5D6E-409C-BE32-E72D297353CC}">
                <c16:uniqueId val="{00000037-999B-42C0-A7D9-A2057CE05A51}"/>
              </c:ext>
            </c:extLst>
          </c:dPt>
          <c:dPt>
            <c:idx val="28"/>
            <c:invertIfNegative val="1"/>
            <c:bubble3D val="0"/>
            <c:spPr>
              <a:solidFill>
                <a:srgbClr val="BCBBBB"/>
              </a:solidFill>
            </c:spPr>
            <c:extLst>
              <c:ext xmlns:c16="http://schemas.microsoft.com/office/drawing/2014/chart" uri="{C3380CC4-5D6E-409C-BE32-E72D297353CC}">
                <c16:uniqueId val="{00000039-999B-42C0-A7D9-A2057CE05A51}"/>
              </c:ext>
            </c:extLst>
          </c:dPt>
          <c:dPt>
            <c:idx val="29"/>
            <c:invertIfNegative val="1"/>
            <c:bubble3D val="0"/>
            <c:spPr>
              <a:solidFill>
                <a:srgbClr val="BCBBBB"/>
              </a:solidFill>
            </c:spPr>
            <c:extLst>
              <c:ext xmlns:c16="http://schemas.microsoft.com/office/drawing/2014/chart" uri="{C3380CC4-5D6E-409C-BE32-E72D297353CC}">
                <c16:uniqueId val="{0000003B-999B-42C0-A7D9-A2057CE05A51}"/>
              </c:ext>
            </c:extLst>
          </c:dPt>
          <c:dPt>
            <c:idx val="30"/>
            <c:invertIfNegative val="1"/>
            <c:bubble3D val="0"/>
            <c:spPr>
              <a:solidFill>
                <a:srgbClr val="BCBBBB"/>
              </a:solidFill>
            </c:spPr>
            <c:extLst>
              <c:ext xmlns:c16="http://schemas.microsoft.com/office/drawing/2014/chart" uri="{C3380CC4-5D6E-409C-BE32-E72D297353CC}">
                <c16:uniqueId val="{0000003D-999B-42C0-A7D9-A2057CE05A51}"/>
              </c:ext>
            </c:extLst>
          </c:dPt>
          <c:dPt>
            <c:idx val="31"/>
            <c:invertIfNegative val="1"/>
            <c:bubble3D val="0"/>
            <c:spPr>
              <a:solidFill>
                <a:srgbClr val="BCBBBB"/>
              </a:solidFill>
            </c:spPr>
            <c:extLst>
              <c:ext xmlns:c16="http://schemas.microsoft.com/office/drawing/2014/chart" uri="{C3380CC4-5D6E-409C-BE32-E72D297353CC}">
                <c16:uniqueId val="{0000003F-999B-42C0-A7D9-A2057CE05A51}"/>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BCBBBB"/>
              </a:solidFill>
            </c:spPr>
            <c:extLst>
              <c:ext xmlns:c16="http://schemas.microsoft.com/office/drawing/2014/chart" uri="{C3380CC4-5D6E-409C-BE32-E72D297353CC}">
                <c16:uniqueId val="{00000043-999B-42C0-A7D9-A2057CE05A51}"/>
              </c:ext>
            </c:extLst>
          </c:dPt>
          <c:dPt>
            <c:idx val="34"/>
            <c:invertIfNegative val="1"/>
            <c:bubble3D val="0"/>
            <c:spPr>
              <a:solidFill>
                <a:srgbClr val="BCBBBB"/>
              </a:solidFill>
            </c:spPr>
            <c:extLst>
              <c:ext xmlns:c16="http://schemas.microsoft.com/office/drawing/2014/chart" uri="{C3380CC4-5D6E-409C-BE32-E72D297353CC}">
                <c16:uniqueId val="{00000045-999B-42C0-A7D9-A2057CE05A51}"/>
              </c:ext>
            </c:extLst>
          </c:dPt>
          <c:dPt>
            <c:idx val="35"/>
            <c:invertIfNegative val="1"/>
            <c:bubble3D val="0"/>
            <c:spPr>
              <a:solidFill>
                <a:srgbClr val="BCBBBB"/>
              </a:solidFill>
            </c:spPr>
            <c:extLst>
              <c:ext xmlns:c16="http://schemas.microsoft.com/office/drawing/2014/chart" uri="{C3380CC4-5D6E-409C-BE32-E72D297353CC}">
                <c16:uniqueId val="{00000047-999B-42C0-A7D9-A2057CE05A51}"/>
              </c:ext>
            </c:extLst>
          </c:dPt>
          <c:dPt>
            <c:idx val="36"/>
            <c:invertIfNegative val="1"/>
            <c:bubble3D val="0"/>
            <c:spPr>
              <a:solidFill>
                <a:srgbClr val="BCBBBB"/>
              </a:solidFill>
            </c:spPr>
            <c:extLst>
              <c:ext xmlns:c16="http://schemas.microsoft.com/office/drawing/2014/chart" uri="{C3380CC4-5D6E-409C-BE32-E72D297353CC}">
                <c16:uniqueId val="{00000049-999B-42C0-A7D9-A2057CE05A51}"/>
              </c:ext>
            </c:extLst>
          </c:dPt>
          <c:dPt>
            <c:idx val="37"/>
            <c:invertIfNegative val="1"/>
            <c:bubble3D val="0"/>
            <c:spPr>
              <a:solidFill>
                <a:srgbClr val="BCBBBB"/>
              </a:solidFill>
            </c:spPr>
            <c:extLst>
              <c:ext xmlns:c16="http://schemas.microsoft.com/office/drawing/2014/chart" uri="{C3380CC4-5D6E-409C-BE32-E72D297353CC}">
                <c16:uniqueId val="{0000004B-999B-42C0-A7D9-A2057CE05A51}"/>
              </c:ext>
            </c:extLst>
          </c:dPt>
          <c:dPt>
            <c:idx val="38"/>
            <c:invertIfNegative val="1"/>
            <c:bubble3D val="0"/>
            <c:spPr>
              <a:solidFill>
                <a:srgbClr val="BCBBBB"/>
              </a:solidFill>
            </c:spPr>
            <c:extLst>
              <c:ext xmlns:c16="http://schemas.microsoft.com/office/drawing/2014/chart" uri="{C3380CC4-5D6E-409C-BE32-E72D297353CC}">
                <c16:uniqueId val="{0000004D-999B-42C0-A7D9-A2057CE05A51}"/>
              </c:ext>
            </c:extLst>
          </c:dPt>
          <c:dPt>
            <c:idx val="39"/>
            <c:invertIfNegative val="1"/>
            <c:bubble3D val="0"/>
            <c:spPr>
              <a:solidFill>
                <a:srgbClr val="BCBBBB"/>
              </a:solidFill>
            </c:spPr>
            <c:extLst>
              <c:ext xmlns:c16="http://schemas.microsoft.com/office/drawing/2014/chart" uri="{C3380CC4-5D6E-409C-BE32-E72D297353CC}">
                <c16:uniqueId val="{0000004F-999B-42C0-A7D9-A2057CE05A51}"/>
              </c:ext>
            </c:extLst>
          </c:dPt>
          <c:dPt>
            <c:idx val="40"/>
            <c:invertIfNegative val="1"/>
            <c:bubble3D val="0"/>
            <c:spPr>
              <a:solidFill>
                <a:srgbClr val="BCBBBB"/>
              </a:solidFill>
            </c:spPr>
            <c:extLst>
              <c:ext xmlns:c16="http://schemas.microsoft.com/office/drawing/2014/chart" uri="{C3380CC4-5D6E-409C-BE32-E72D297353CC}">
                <c16:uniqueId val="{00000051-999B-42C0-A7D9-A2057CE05A51}"/>
              </c:ext>
            </c:extLst>
          </c:dPt>
          <c:dPt>
            <c:idx val="41"/>
            <c:invertIfNegative val="1"/>
            <c:bubble3D val="0"/>
            <c:spPr>
              <a:solidFill>
                <a:srgbClr val="BCBBBB"/>
              </a:solidFill>
            </c:spPr>
            <c:extLst>
              <c:ext xmlns:c16="http://schemas.microsoft.com/office/drawing/2014/chart" uri="{C3380CC4-5D6E-409C-BE32-E72D297353CC}">
                <c16:uniqueId val="{00000053-999B-42C0-A7D9-A2057CE05A51}"/>
              </c:ext>
            </c:extLst>
          </c:dPt>
          <c:dPt>
            <c:idx val="42"/>
            <c:invertIfNegative val="1"/>
            <c:bubble3D val="0"/>
            <c:spPr>
              <a:solidFill>
                <a:srgbClr val="BCBBBB"/>
              </a:solidFill>
            </c:spPr>
            <c:extLst>
              <c:ext xmlns:c16="http://schemas.microsoft.com/office/drawing/2014/chart" uri="{C3380CC4-5D6E-409C-BE32-E72D297353CC}">
                <c16:uniqueId val="{00000055-999B-42C0-A7D9-A2057CE05A51}"/>
              </c:ext>
            </c:extLst>
          </c:dPt>
          <c:dPt>
            <c:idx val="43"/>
            <c:invertIfNegative val="1"/>
            <c:bubble3D val="0"/>
            <c:spPr>
              <a:solidFill>
                <a:srgbClr val="BCBBBB"/>
              </a:solidFill>
            </c:spPr>
            <c:extLst>
              <c:ext xmlns:c16="http://schemas.microsoft.com/office/drawing/2014/chart" uri="{C3380CC4-5D6E-409C-BE32-E72D297353CC}">
                <c16:uniqueId val="{00000057-999B-42C0-A7D9-A2057CE05A51}"/>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BCBBBB"/>
              </a:solidFill>
            </c:spPr>
            <c:extLst>
              <c:ext xmlns:c16="http://schemas.microsoft.com/office/drawing/2014/chart" uri="{C3380CC4-5D6E-409C-BE32-E72D297353CC}">
                <c16:uniqueId val="{0000005B-999B-42C0-A7D9-A2057CE05A51}"/>
              </c:ext>
            </c:extLst>
          </c:dPt>
          <c:dPt>
            <c:idx val="46"/>
            <c:invertIfNegative val="1"/>
            <c:bubble3D val="0"/>
            <c:spPr>
              <a:solidFill>
                <a:srgbClr val="BCBBBB"/>
              </a:solidFill>
            </c:spPr>
            <c:extLst>
              <c:ext xmlns:c16="http://schemas.microsoft.com/office/drawing/2014/chart" uri="{C3380CC4-5D6E-409C-BE32-E72D297353CC}">
                <c16:uniqueId val="{0000005D-999B-42C0-A7D9-A2057CE05A51}"/>
              </c:ext>
            </c:extLst>
          </c:dPt>
          <c:dPt>
            <c:idx val="47"/>
            <c:invertIfNegative val="1"/>
            <c:bubble3D val="0"/>
            <c:spPr>
              <a:solidFill>
                <a:srgbClr val="BCBBBB"/>
              </a:solidFill>
            </c:spPr>
            <c:extLst>
              <c:ext xmlns:c16="http://schemas.microsoft.com/office/drawing/2014/chart" uri="{C3380CC4-5D6E-409C-BE32-E72D297353CC}">
                <c16:uniqueId val="{0000005F-999B-42C0-A7D9-A2057CE05A51}"/>
              </c:ext>
            </c:extLst>
          </c:dPt>
          <c:dPt>
            <c:idx val="48"/>
            <c:invertIfNegative val="1"/>
            <c:bubble3D val="0"/>
            <c:spPr>
              <a:solidFill>
                <a:srgbClr val="BCBBBB"/>
              </a:solidFill>
            </c:spPr>
            <c:extLst>
              <c:ext xmlns:c16="http://schemas.microsoft.com/office/drawing/2014/chart" uri="{C3380CC4-5D6E-409C-BE32-E72D297353CC}">
                <c16:uniqueId val="{00000061-999B-42C0-A7D9-A2057CE05A51}"/>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BCBBBB"/>
              </a:solidFill>
            </c:spPr>
            <c:extLst>
              <c:ext xmlns:c16="http://schemas.microsoft.com/office/drawing/2014/chart" uri="{C3380CC4-5D6E-409C-BE32-E72D297353CC}">
                <c16:uniqueId val="{00000067-999B-42C0-A7D9-A2057CE05A51}"/>
              </c:ext>
            </c:extLst>
          </c:dPt>
          <c:dPt>
            <c:idx val="52"/>
            <c:invertIfNegative val="1"/>
            <c:bubble3D val="0"/>
            <c:spPr>
              <a:solidFill>
                <a:srgbClr val="BCBBBB"/>
              </a:solidFill>
            </c:spPr>
            <c:extLst>
              <c:ext xmlns:c16="http://schemas.microsoft.com/office/drawing/2014/chart" uri="{C3380CC4-5D6E-409C-BE32-E72D297353CC}">
                <c16:uniqueId val="{00000069-999B-42C0-A7D9-A2057CE05A51}"/>
              </c:ext>
            </c:extLst>
          </c:dPt>
          <c:dPt>
            <c:idx val="53"/>
            <c:invertIfNegative val="1"/>
            <c:bubble3D val="0"/>
            <c:spPr>
              <a:solidFill>
                <a:srgbClr val="BCBBBB"/>
              </a:solidFill>
            </c:spPr>
            <c:extLst>
              <c:ext xmlns:c16="http://schemas.microsoft.com/office/drawing/2014/chart" uri="{C3380CC4-5D6E-409C-BE32-E72D297353CC}">
                <c16:uniqueId val="{0000006B-999B-42C0-A7D9-A2057CE05A51}"/>
              </c:ext>
            </c:extLst>
          </c:dPt>
          <c:dPt>
            <c:idx val="54"/>
            <c:invertIfNegative val="1"/>
            <c:bubble3D val="0"/>
            <c:spPr>
              <a:solidFill>
                <a:srgbClr val="BCBBBB"/>
              </a:solidFill>
            </c:spPr>
            <c:extLst>
              <c:ext xmlns:c16="http://schemas.microsoft.com/office/drawing/2014/chart" uri="{C3380CC4-5D6E-409C-BE32-E72D297353CC}">
                <c16:uniqueId val="{0000006D-999B-42C0-A7D9-A2057CE05A51}"/>
              </c:ext>
            </c:extLst>
          </c:dPt>
          <c:dPt>
            <c:idx val="55"/>
            <c:invertIfNegative val="1"/>
            <c:bubble3D val="0"/>
            <c:spPr>
              <a:solidFill>
                <a:srgbClr val="BCBBBB"/>
              </a:solidFill>
            </c:spPr>
            <c:extLst>
              <c:ext xmlns:c16="http://schemas.microsoft.com/office/drawing/2014/chart" uri="{C3380CC4-5D6E-409C-BE32-E72D297353CC}">
                <c16:uniqueId val="{0000006F-999B-42C0-A7D9-A2057CE05A51}"/>
              </c:ext>
            </c:extLst>
          </c:dPt>
          <c:dPt>
            <c:idx val="56"/>
            <c:invertIfNegative val="1"/>
            <c:bubble3D val="0"/>
            <c:spPr>
              <a:solidFill>
                <a:srgbClr val="BCBBBB"/>
              </a:solidFill>
            </c:spPr>
            <c:extLst>
              <c:ext xmlns:c16="http://schemas.microsoft.com/office/drawing/2014/chart" uri="{C3380CC4-5D6E-409C-BE32-E72D297353CC}">
                <c16:uniqueId val="{00000071-999B-42C0-A7D9-A2057CE05A51}"/>
              </c:ext>
            </c:extLst>
          </c:dPt>
          <c:dPt>
            <c:idx val="57"/>
            <c:invertIfNegative val="1"/>
            <c:bubble3D val="0"/>
            <c:spPr>
              <a:solidFill>
                <a:srgbClr val="BCBBBB"/>
              </a:solidFill>
            </c:spPr>
            <c:extLst>
              <c:ext xmlns:c16="http://schemas.microsoft.com/office/drawing/2014/chart" uri="{C3380CC4-5D6E-409C-BE32-E72D297353CC}">
                <c16:uniqueId val="{00000073-999B-42C0-A7D9-A2057CE05A51}"/>
              </c:ext>
            </c:extLst>
          </c:dPt>
          <c:dPt>
            <c:idx val="58"/>
            <c:invertIfNegative val="1"/>
            <c:bubble3D val="0"/>
            <c:spPr>
              <a:solidFill>
                <a:srgbClr val="BCBBBB"/>
              </a:solidFill>
            </c:spPr>
            <c:extLst>
              <c:ext xmlns:c16="http://schemas.microsoft.com/office/drawing/2014/chart" uri="{C3380CC4-5D6E-409C-BE32-E72D297353CC}">
                <c16:uniqueId val="{00000075-999B-42C0-A7D9-A2057CE05A51}"/>
              </c:ext>
            </c:extLst>
          </c:dPt>
          <c:dPt>
            <c:idx val="59"/>
            <c:invertIfNegative val="1"/>
            <c:bubble3D val="0"/>
            <c:spPr>
              <a:solidFill>
                <a:srgbClr val="BCBBBB"/>
              </a:solidFill>
            </c:spPr>
            <c:extLst>
              <c:ext xmlns:c16="http://schemas.microsoft.com/office/drawing/2014/chart" uri="{C3380CC4-5D6E-409C-BE32-E72D297353CC}">
                <c16:uniqueId val="{00000077-999B-42C0-A7D9-A2057CE05A51}"/>
              </c:ext>
            </c:extLst>
          </c:dPt>
          <c:dPt>
            <c:idx val="60"/>
            <c:invertIfNegative val="1"/>
            <c:bubble3D val="0"/>
            <c:spPr>
              <a:solidFill>
                <a:srgbClr val="BCBBBB"/>
              </a:solidFill>
            </c:spPr>
            <c:extLst>
              <c:ext xmlns:c16="http://schemas.microsoft.com/office/drawing/2014/chart" uri="{C3380CC4-5D6E-409C-BE32-E72D297353CC}">
                <c16:uniqueId val="{00000079-999B-42C0-A7D9-A2057CE05A51}"/>
              </c:ext>
            </c:extLst>
          </c:dPt>
          <c:dPt>
            <c:idx val="61"/>
            <c:invertIfNegative val="1"/>
            <c:bubble3D val="0"/>
            <c:spPr>
              <a:solidFill>
                <a:srgbClr val="BCBBBB"/>
              </a:solidFill>
            </c:spPr>
            <c:extLst>
              <c:ext xmlns:c16="http://schemas.microsoft.com/office/drawing/2014/chart" uri="{C3380CC4-5D6E-409C-BE32-E72D297353CC}">
                <c16:uniqueId val="{0000007B-999B-42C0-A7D9-A2057CE05A51}"/>
              </c:ext>
            </c:extLst>
          </c:dPt>
          <c:dPt>
            <c:idx val="62"/>
            <c:invertIfNegative val="1"/>
            <c:bubble3D val="0"/>
            <c:spPr>
              <a:solidFill>
                <a:srgbClr val="BCBBBB"/>
              </a:solidFill>
            </c:spPr>
            <c:extLst>
              <c:ext xmlns:c16="http://schemas.microsoft.com/office/drawing/2014/chart" uri="{C3380CC4-5D6E-409C-BE32-E72D297353CC}">
                <c16:uniqueId val="{0000007D-999B-42C0-A7D9-A2057CE05A51}"/>
              </c:ext>
            </c:extLst>
          </c:dPt>
          <c:dPt>
            <c:idx val="63"/>
            <c:invertIfNegative val="1"/>
            <c:bubble3D val="0"/>
            <c:spPr>
              <a:solidFill>
                <a:srgbClr val="BCBBBB"/>
              </a:solidFill>
            </c:spPr>
            <c:extLst>
              <c:ext xmlns:c16="http://schemas.microsoft.com/office/drawing/2014/chart" uri="{C3380CC4-5D6E-409C-BE32-E72D297353CC}">
                <c16:uniqueId val="{0000007F-999B-42C0-A7D9-A2057CE05A51}"/>
              </c:ext>
            </c:extLst>
          </c:dPt>
          <c:dPt>
            <c:idx val="64"/>
            <c:invertIfNegative val="1"/>
            <c:bubble3D val="0"/>
            <c:spPr>
              <a:solidFill>
                <a:srgbClr val="BCBBBB"/>
              </a:solidFill>
            </c:spPr>
            <c:extLst>
              <c:ext xmlns:c16="http://schemas.microsoft.com/office/drawing/2014/chart" uri="{C3380CC4-5D6E-409C-BE32-E72D297353CC}">
                <c16:uniqueId val="{00000081-999B-42C0-A7D9-A2057CE05A51}"/>
              </c:ext>
            </c:extLst>
          </c:dPt>
          <c:dPt>
            <c:idx val="65"/>
            <c:invertIfNegative val="1"/>
            <c:bubble3D val="0"/>
            <c:spPr>
              <a:solidFill>
                <a:srgbClr val="BCBBBB"/>
              </a:solidFill>
            </c:spPr>
            <c:extLst>
              <c:ext xmlns:c16="http://schemas.microsoft.com/office/drawing/2014/chart" uri="{C3380CC4-5D6E-409C-BE32-E72D297353CC}">
                <c16:uniqueId val="{00000083-999B-42C0-A7D9-A2057CE05A51}"/>
              </c:ext>
            </c:extLst>
          </c:dPt>
          <c:dPt>
            <c:idx val="66"/>
            <c:invertIfNegative val="1"/>
            <c:bubble3D val="0"/>
            <c:spPr>
              <a:solidFill>
                <a:srgbClr val="BCBBBB"/>
              </a:solidFill>
            </c:spPr>
            <c:extLst>
              <c:ext xmlns:c16="http://schemas.microsoft.com/office/drawing/2014/chart" uri="{C3380CC4-5D6E-409C-BE32-E72D297353CC}">
                <c16:uniqueId val="{00000085-999B-42C0-A7D9-A2057CE05A51}"/>
              </c:ext>
            </c:extLst>
          </c:dPt>
          <c:dPt>
            <c:idx val="67"/>
            <c:invertIfNegative val="1"/>
            <c:bubble3D val="0"/>
            <c:spPr>
              <a:solidFill>
                <a:srgbClr val="BCBBBB"/>
              </a:solidFill>
            </c:spPr>
            <c:extLst>
              <c:ext xmlns:c16="http://schemas.microsoft.com/office/drawing/2014/chart" uri="{C3380CC4-5D6E-409C-BE32-E72D297353CC}">
                <c16:uniqueId val="{00000087-999B-42C0-A7D9-A2057CE05A51}"/>
              </c:ext>
            </c:extLst>
          </c:dPt>
          <c:dPt>
            <c:idx val="68"/>
            <c:invertIfNegative val="1"/>
            <c:bubble3D val="0"/>
            <c:spPr>
              <a:solidFill>
                <a:srgbClr val="BCBBBB"/>
              </a:solidFill>
            </c:spPr>
            <c:extLst>
              <c:ext xmlns:c16="http://schemas.microsoft.com/office/drawing/2014/chart" uri="{C3380CC4-5D6E-409C-BE32-E72D297353CC}">
                <c16:uniqueId val="{00000089-999B-42C0-A7D9-A2057CE05A51}"/>
              </c:ext>
            </c:extLst>
          </c:dPt>
          <c:dPt>
            <c:idx val="69"/>
            <c:invertIfNegative val="1"/>
            <c:bubble3D val="0"/>
            <c:spPr>
              <a:solidFill>
                <a:srgbClr val="BCBBBB"/>
              </a:solidFill>
            </c:spPr>
            <c:extLst>
              <c:ext xmlns:c16="http://schemas.microsoft.com/office/drawing/2014/chart" uri="{C3380CC4-5D6E-409C-BE32-E72D297353CC}">
                <c16:uniqueId val="{0000008B-999B-42C0-A7D9-A2057CE05A51}"/>
              </c:ext>
            </c:extLst>
          </c:dPt>
          <c:dPt>
            <c:idx val="70"/>
            <c:invertIfNegative val="1"/>
            <c:bubble3D val="0"/>
            <c:spPr>
              <a:solidFill>
                <a:srgbClr val="BCBBBB"/>
              </a:solidFill>
            </c:spPr>
            <c:extLst>
              <c:ext xmlns:c16="http://schemas.microsoft.com/office/drawing/2014/chart" uri="{C3380CC4-5D6E-409C-BE32-E72D297353CC}">
                <c16:uniqueId val="{0000008D-999B-42C0-A7D9-A2057CE05A51}"/>
              </c:ext>
            </c:extLst>
          </c:dPt>
          <c:dPt>
            <c:idx val="71"/>
            <c:invertIfNegative val="1"/>
            <c:bubble3D val="0"/>
            <c:spPr>
              <a:solidFill>
                <a:srgbClr val="BCBBBB"/>
              </a:solidFill>
            </c:spPr>
            <c:extLst>
              <c:ext xmlns:c16="http://schemas.microsoft.com/office/drawing/2014/chart" uri="{C3380CC4-5D6E-409C-BE32-E72D297353CC}">
                <c16:uniqueId val="{0000008F-999B-42C0-A7D9-A2057CE05A51}"/>
              </c:ext>
            </c:extLst>
          </c:dPt>
          <c:dPt>
            <c:idx val="72"/>
            <c:invertIfNegative val="1"/>
            <c:bubble3D val="0"/>
            <c:spPr>
              <a:solidFill>
                <a:srgbClr val="BCBBBB"/>
              </a:solidFill>
            </c:spPr>
            <c:extLst>
              <c:ext xmlns:c16="http://schemas.microsoft.com/office/drawing/2014/chart" uri="{C3380CC4-5D6E-409C-BE32-E72D297353CC}">
                <c16:uniqueId val="{00000091-999B-42C0-A7D9-A2057CE05A51}"/>
              </c:ext>
            </c:extLst>
          </c:dPt>
          <c:dPt>
            <c:idx val="73"/>
            <c:invertIfNegative val="1"/>
            <c:bubble3D val="0"/>
            <c:spPr>
              <a:solidFill>
                <a:srgbClr val="BCBBBB"/>
              </a:solidFill>
            </c:spPr>
            <c:extLst>
              <c:ext xmlns:c16="http://schemas.microsoft.com/office/drawing/2014/chart" uri="{C3380CC4-5D6E-409C-BE32-E72D297353CC}">
                <c16:uniqueId val="{00000093-999B-42C0-A7D9-A2057CE05A51}"/>
              </c:ext>
            </c:extLst>
          </c:dPt>
          <c:dPt>
            <c:idx val="74"/>
            <c:invertIfNegative val="1"/>
            <c:bubble3D val="0"/>
            <c:spPr>
              <a:solidFill>
                <a:srgbClr val="BCBBBB"/>
              </a:solidFill>
            </c:spPr>
            <c:extLst>
              <c:ext xmlns:c16="http://schemas.microsoft.com/office/drawing/2014/chart" uri="{C3380CC4-5D6E-409C-BE32-E72D297353CC}">
                <c16:uniqueId val="{00000095-999B-42C0-A7D9-A2057CE05A51}"/>
              </c:ext>
            </c:extLst>
          </c:dPt>
          <c:dPt>
            <c:idx val="75"/>
            <c:invertIfNegative val="1"/>
            <c:bubble3D val="0"/>
            <c:spPr>
              <a:solidFill>
                <a:srgbClr val="BCBBBB"/>
              </a:solidFill>
            </c:spPr>
            <c:extLst>
              <c:ext xmlns:c16="http://schemas.microsoft.com/office/drawing/2014/chart" uri="{C3380CC4-5D6E-409C-BE32-E72D297353CC}">
                <c16:uniqueId val="{00000097-999B-42C0-A7D9-A2057CE05A51}"/>
              </c:ext>
            </c:extLst>
          </c:dPt>
          <c:dPt>
            <c:idx val="76"/>
            <c:invertIfNegative val="1"/>
            <c:bubble3D val="0"/>
            <c:spPr>
              <a:solidFill>
                <a:srgbClr val="BCBBBB"/>
              </a:solidFill>
            </c:spPr>
            <c:extLst>
              <c:ext xmlns:c16="http://schemas.microsoft.com/office/drawing/2014/chart" uri="{C3380CC4-5D6E-409C-BE32-E72D297353CC}">
                <c16:uniqueId val="{00000099-999B-42C0-A7D9-A2057CE05A51}"/>
              </c:ext>
            </c:extLst>
          </c:dPt>
          <c:dPt>
            <c:idx val="77"/>
            <c:invertIfNegative val="1"/>
            <c:bubble3D val="0"/>
            <c:spPr>
              <a:solidFill>
                <a:srgbClr val="BCBBBB"/>
              </a:solidFill>
            </c:spPr>
            <c:extLst>
              <c:ext xmlns:c16="http://schemas.microsoft.com/office/drawing/2014/chart" uri="{C3380CC4-5D6E-409C-BE32-E72D297353CC}">
                <c16:uniqueId val="{0000009B-999B-42C0-A7D9-A2057CE05A51}"/>
              </c:ext>
            </c:extLst>
          </c:dPt>
          <c:dPt>
            <c:idx val="78"/>
            <c:invertIfNegative val="1"/>
            <c:bubble3D val="0"/>
            <c:spPr>
              <a:solidFill>
                <a:srgbClr val="BCBBBB"/>
              </a:solidFill>
            </c:spPr>
            <c:extLst>
              <c:ext xmlns:c16="http://schemas.microsoft.com/office/drawing/2014/chart" uri="{C3380CC4-5D6E-409C-BE32-E72D297353CC}">
                <c16:uniqueId val="{0000009D-999B-42C0-A7D9-A2057CE05A51}"/>
              </c:ext>
            </c:extLst>
          </c:dPt>
          <c:dPt>
            <c:idx val="79"/>
            <c:invertIfNegative val="1"/>
            <c:bubble3D val="0"/>
            <c:spPr>
              <a:solidFill>
                <a:srgbClr val="BCBBBB"/>
              </a:solidFill>
            </c:spPr>
            <c:extLst>
              <c:ext xmlns:c16="http://schemas.microsoft.com/office/drawing/2014/chart" uri="{C3380CC4-5D6E-409C-BE32-E72D297353CC}">
                <c16:uniqueId val="{0000009F-999B-42C0-A7D9-A2057CE05A51}"/>
              </c:ext>
            </c:extLst>
          </c:dPt>
          <c:dPt>
            <c:idx val="80"/>
            <c:invertIfNegative val="1"/>
            <c:bubble3D val="0"/>
            <c:spPr>
              <a:solidFill>
                <a:srgbClr val="BCBBBB"/>
              </a:solidFill>
            </c:spPr>
            <c:extLst>
              <c:ext xmlns:c16="http://schemas.microsoft.com/office/drawing/2014/chart" uri="{C3380CC4-5D6E-409C-BE32-E72D297353CC}">
                <c16:uniqueId val="{000000A1-999B-42C0-A7D9-A2057CE05A51}"/>
              </c:ext>
            </c:extLst>
          </c:dPt>
          <c:dPt>
            <c:idx val="81"/>
            <c:invertIfNegative val="1"/>
            <c:bubble3D val="0"/>
            <c:spPr>
              <a:solidFill>
                <a:srgbClr val="BCBBBB"/>
              </a:solidFill>
            </c:spPr>
            <c:extLst>
              <c:ext xmlns:c16="http://schemas.microsoft.com/office/drawing/2014/chart" uri="{C3380CC4-5D6E-409C-BE32-E72D297353CC}">
                <c16:uniqueId val="{000000A3-999B-42C0-A7D9-A2057CE05A51}"/>
              </c:ext>
            </c:extLst>
          </c:dPt>
          <c:dPt>
            <c:idx val="82"/>
            <c:invertIfNegative val="1"/>
            <c:bubble3D val="0"/>
            <c:spPr>
              <a:solidFill>
                <a:srgbClr val="BCBBBB"/>
              </a:solidFill>
            </c:spPr>
            <c:extLst>
              <c:ext xmlns:c16="http://schemas.microsoft.com/office/drawing/2014/chart" uri="{C3380CC4-5D6E-409C-BE32-E72D297353CC}">
                <c16:uniqueId val="{000000A5-999B-42C0-A7D9-A2057CE05A51}"/>
              </c:ext>
            </c:extLst>
          </c:dPt>
          <c:dPt>
            <c:idx val="83"/>
            <c:invertIfNegative val="1"/>
            <c:bubble3D val="0"/>
            <c:spPr>
              <a:solidFill>
                <a:srgbClr val="BCBBBB"/>
              </a:solidFill>
            </c:spPr>
            <c:extLst>
              <c:ext xmlns:c16="http://schemas.microsoft.com/office/drawing/2014/chart" uri="{C3380CC4-5D6E-409C-BE32-E72D297353CC}">
                <c16:uniqueId val="{000000A7-999B-42C0-A7D9-A2057CE05A51}"/>
              </c:ext>
            </c:extLst>
          </c:dPt>
          <c:dPt>
            <c:idx val="84"/>
            <c:invertIfNegative val="1"/>
            <c:bubble3D val="0"/>
            <c:spPr>
              <a:solidFill>
                <a:srgbClr val="BCBBBB"/>
              </a:solidFill>
            </c:spPr>
            <c:extLst>
              <c:ext xmlns:c16="http://schemas.microsoft.com/office/drawing/2014/chart" uri="{C3380CC4-5D6E-409C-BE32-E72D297353CC}">
                <c16:uniqueId val="{000000A9-999B-42C0-A7D9-A2057CE05A51}"/>
              </c:ext>
            </c:extLst>
          </c:dPt>
          <c:dPt>
            <c:idx val="85"/>
            <c:invertIfNegative val="1"/>
            <c:bubble3D val="0"/>
            <c:spPr>
              <a:solidFill>
                <a:srgbClr val="BCBBBB"/>
              </a:solidFill>
            </c:spPr>
            <c:extLst>
              <c:ext xmlns:c16="http://schemas.microsoft.com/office/drawing/2014/chart" uri="{C3380CC4-5D6E-409C-BE32-E72D297353CC}">
                <c16:uniqueId val="{000000AB-999B-42C0-A7D9-A2057CE05A51}"/>
              </c:ext>
            </c:extLst>
          </c:dPt>
          <c:dPt>
            <c:idx val="86"/>
            <c:invertIfNegative val="1"/>
            <c:bubble3D val="0"/>
            <c:spPr>
              <a:solidFill>
                <a:srgbClr val="BCBBBB"/>
              </a:solidFill>
            </c:spPr>
            <c:extLst>
              <c:ext xmlns:c16="http://schemas.microsoft.com/office/drawing/2014/chart" uri="{C3380CC4-5D6E-409C-BE32-E72D297353CC}">
                <c16:uniqueId val="{000000AD-999B-42C0-A7D9-A2057CE05A51}"/>
              </c:ext>
            </c:extLst>
          </c:dPt>
          <c:dPt>
            <c:idx val="87"/>
            <c:invertIfNegative val="1"/>
            <c:bubble3D val="0"/>
            <c:spPr>
              <a:solidFill>
                <a:srgbClr val="BCBBBB"/>
              </a:solidFill>
            </c:spPr>
            <c:extLst>
              <c:ext xmlns:c16="http://schemas.microsoft.com/office/drawing/2014/chart" uri="{C3380CC4-5D6E-409C-BE32-E72D297353CC}">
                <c16:uniqueId val="{000000AF-999B-42C0-A7D9-A2057CE05A51}"/>
              </c:ext>
            </c:extLst>
          </c:dPt>
          <c:dPt>
            <c:idx val="88"/>
            <c:invertIfNegative val="1"/>
            <c:bubble3D val="0"/>
            <c:spPr>
              <a:solidFill>
                <a:srgbClr val="BCBBBB"/>
              </a:solidFill>
            </c:spPr>
            <c:extLst>
              <c:ext xmlns:c16="http://schemas.microsoft.com/office/drawing/2014/chart" uri="{C3380CC4-5D6E-409C-BE32-E72D297353CC}">
                <c16:uniqueId val="{000000B1-999B-42C0-A7D9-A2057CE05A51}"/>
              </c:ext>
            </c:extLst>
          </c:dPt>
          <c:dPt>
            <c:idx val="89"/>
            <c:invertIfNegative val="1"/>
            <c:bubble3D val="0"/>
            <c:spPr>
              <a:solidFill>
                <a:srgbClr val="BCBBB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BCBBBB"/>
              </a:solidFill>
            </c:spPr>
            <c:extLst>
              <c:ext xmlns:c16="http://schemas.microsoft.com/office/drawing/2014/chart" uri="{C3380CC4-5D6E-409C-BE32-E72D297353CC}">
                <c16:uniqueId val="{00000003-83E0-4716-877A-8084D4846F88}"/>
              </c:ext>
            </c:extLst>
          </c:dPt>
          <c:dPt>
            <c:idx val="2"/>
            <c:invertIfNegative val="1"/>
            <c:bubble3D val="0"/>
            <c:spPr>
              <a:solidFill>
                <a:srgbClr val="BCBBBB"/>
              </a:solidFill>
            </c:spPr>
            <c:extLst>
              <c:ext xmlns:c16="http://schemas.microsoft.com/office/drawing/2014/chart" uri="{C3380CC4-5D6E-409C-BE32-E72D297353CC}">
                <c16:uniqueId val="{00000005-83E0-4716-877A-8084D4846F88}"/>
              </c:ext>
            </c:extLst>
          </c:dPt>
          <c:dPt>
            <c:idx val="3"/>
            <c:invertIfNegative val="0"/>
            <c:bubble3D val="0"/>
            <c:spPr>
              <a:solidFill>
                <a:srgbClr val="BCBBBB"/>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BCBBBB"/>
              </a:solidFill>
            </c:spPr>
            <c:extLst>
              <c:ext xmlns:c16="http://schemas.microsoft.com/office/drawing/2014/chart" uri="{C3380CC4-5D6E-409C-BE32-E72D297353CC}">
                <c16:uniqueId val="{00000009-83E0-4716-877A-8084D4846F88}"/>
              </c:ext>
            </c:extLst>
          </c:dPt>
          <c:dPt>
            <c:idx val="5"/>
            <c:invertIfNegative val="1"/>
            <c:bubble3D val="0"/>
            <c:spPr>
              <a:solidFill>
                <a:srgbClr val="BCBBBB"/>
              </a:solidFill>
            </c:spPr>
            <c:extLst>
              <c:ext xmlns:c16="http://schemas.microsoft.com/office/drawing/2014/chart" uri="{C3380CC4-5D6E-409C-BE32-E72D297353CC}">
                <c16:uniqueId val="{0000000B-83E0-4716-877A-8084D4846F88}"/>
              </c:ext>
            </c:extLst>
          </c:dPt>
          <c:dPt>
            <c:idx val="6"/>
            <c:invertIfNegative val="1"/>
            <c:bubble3D val="0"/>
            <c:spPr>
              <a:solidFill>
                <a:srgbClr val="BCBBBB"/>
              </a:solidFill>
            </c:spPr>
            <c:extLst>
              <c:ext xmlns:c16="http://schemas.microsoft.com/office/drawing/2014/chart" uri="{C3380CC4-5D6E-409C-BE32-E72D297353CC}">
                <c16:uniqueId val="{0000000D-83E0-4716-877A-8084D4846F88}"/>
              </c:ext>
            </c:extLst>
          </c:dPt>
          <c:dPt>
            <c:idx val="7"/>
            <c:invertIfNegative val="1"/>
            <c:bubble3D val="0"/>
            <c:spPr>
              <a:solidFill>
                <a:srgbClr val="BCBBBB"/>
              </a:solidFill>
            </c:spPr>
            <c:extLst>
              <c:ext xmlns:c16="http://schemas.microsoft.com/office/drawing/2014/chart" uri="{C3380CC4-5D6E-409C-BE32-E72D297353CC}">
                <c16:uniqueId val="{0000000F-83E0-4716-877A-8084D4846F88}"/>
              </c:ext>
            </c:extLst>
          </c:dPt>
          <c:dPt>
            <c:idx val="8"/>
            <c:invertIfNegative val="1"/>
            <c:bubble3D val="0"/>
            <c:spPr>
              <a:solidFill>
                <a:srgbClr val="BCBBBB"/>
              </a:solidFill>
            </c:spPr>
            <c:extLst>
              <c:ext xmlns:c16="http://schemas.microsoft.com/office/drawing/2014/chart" uri="{C3380CC4-5D6E-409C-BE32-E72D297353CC}">
                <c16:uniqueId val="{00000011-83E0-4716-877A-8084D4846F88}"/>
              </c:ext>
            </c:extLst>
          </c:dPt>
          <c:dPt>
            <c:idx val="9"/>
            <c:invertIfNegative val="1"/>
            <c:bubble3D val="0"/>
            <c:spPr>
              <a:solidFill>
                <a:srgbClr val="BCBBBB"/>
              </a:solidFill>
            </c:spPr>
            <c:extLst>
              <c:ext xmlns:c16="http://schemas.microsoft.com/office/drawing/2014/chart" uri="{C3380CC4-5D6E-409C-BE32-E72D297353CC}">
                <c16:uniqueId val="{00000013-83E0-4716-877A-8084D4846F88}"/>
              </c:ext>
            </c:extLst>
          </c:dPt>
          <c:dPt>
            <c:idx val="10"/>
            <c:invertIfNegative val="1"/>
            <c:bubble3D val="0"/>
            <c:spPr>
              <a:solidFill>
                <a:srgbClr val="BCBBBB"/>
              </a:solidFill>
            </c:spPr>
            <c:extLst>
              <c:ext xmlns:c16="http://schemas.microsoft.com/office/drawing/2014/chart" uri="{C3380CC4-5D6E-409C-BE32-E72D297353CC}">
                <c16:uniqueId val="{00000015-83E0-4716-877A-8084D4846F88}"/>
              </c:ext>
            </c:extLst>
          </c:dPt>
          <c:dPt>
            <c:idx val="11"/>
            <c:invertIfNegative val="1"/>
            <c:bubble3D val="0"/>
            <c:spPr>
              <a:solidFill>
                <a:srgbClr val="BCBBBB"/>
              </a:solidFill>
            </c:spPr>
            <c:extLst>
              <c:ext xmlns:c16="http://schemas.microsoft.com/office/drawing/2014/chart" uri="{C3380CC4-5D6E-409C-BE32-E72D297353CC}">
                <c16:uniqueId val="{00000017-83E0-4716-877A-8084D4846F88}"/>
              </c:ext>
            </c:extLst>
          </c:dPt>
          <c:dPt>
            <c:idx val="12"/>
            <c:invertIfNegative val="1"/>
            <c:bubble3D val="0"/>
            <c:spPr>
              <a:solidFill>
                <a:srgbClr val="BCBBBB"/>
              </a:solidFill>
            </c:spPr>
            <c:extLst>
              <c:ext xmlns:c16="http://schemas.microsoft.com/office/drawing/2014/chart" uri="{C3380CC4-5D6E-409C-BE32-E72D297353CC}">
                <c16:uniqueId val="{00000019-83E0-4716-877A-8084D4846F88}"/>
              </c:ext>
            </c:extLst>
          </c:dPt>
          <c:dPt>
            <c:idx val="13"/>
            <c:invertIfNegative val="1"/>
            <c:bubble3D val="0"/>
            <c:spPr>
              <a:solidFill>
                <a:srgbClr val="BCBBBB"/>
              </a:solidFill>
            </c:spPr>
            <c:extLst>
              <c:ext xmlns:c16="http://schemas.microsoft.com/office/drawing/2014/chart" uri="{C3380CC4-5D6E-409C-BE32-E72D297353CC}">
                <c16:uniqueId val="{0000001B-83E0-4716-877A-8084D4846F88}"/>
              </c:ext>
            </c:extLst>
          </c:dPt>
          <c:dPt>
            <c:idx val="14"/>
            <c:invertIfNegative val="0"/>
            <c:bubble3D val="0"/>
            <c:spPr>
              <a:solidFill>
                <a:srgbClr val="BCBBBB"/>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BCBBBB"/>
              </a:solidFill>
            </c:spPr>
            <c:extLst>
              <c:ext xmlns:c16="http://schemas.microsoft.com/office/drawing/2014/chart" uri="{C3380CC4-5D6E-409C-BE32-E72D297353CC}">
                <c16:uniqueId val="{0000001F-83E0-4716-877A-8084D4846F88}"/>
              </c:ext>
            </c:extLst>
          </c:dPt>
          <c:dPt>
            <c:idx val="16"/>
            <c:invertIfNegative val="1"/>
            <c:bubble3D val="0"/>
            <c:spPr>
              <a:solidFill>
                <a:srgbClr val="BCBBBB"/>
              </a:solidFill>
            </c:spPr>
            <c:extLst>
              <c:ext xmlns:c16="http://schemas.microsoft.com/office/drawing/2014/chart" uri="{C3380CC4-5D6E-409C-BE32-E72D297353CC}">
                <c16:uniqueId val="{00000021-83E0-4716-877A-8084D4846F88}"/>
              </c:ext>
            </c:extLst>
          </c:dPt>
          <c:dPt>
            <c:idx val="17"/>
            <c:invertIfNegative val="0"/>
            <c:bubble3D val="0"/>
            <c:spPr>
              <a:solidFill>
                <a:srgbClr val="BCBBBB"/>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BCBBBB"/>
              </a:solidFill>
            </c:spPr>
            <c:extLst>
              <c:ext xmlns:c16="http://schemas.microsoft.com/office/drawing/2014/chart" uri="{C3380CC4-5D6E-409C-BE32-E72D297353CC}">
                <c16:uniqueId val="{00000025-83E0-4716-877A-8084D4846F88}"/>
              </c:ext>
            </c:extLst>
          </c:dPt>
          <c:dPt>
            <c:idx val="19"/>
            <c:invertIfNegative val="1"/>
            <c:bubble3D val="0"/>
            <c:spPr>
              <a:solidFill>
                <a:srgbClr val="BCBBBB"/>
              </a:solidFill>
            </c:spPr>
            <c:extLst>
              <c:ext xmlns:c16="http://schemas.microsoft.com/office/drawing/2014/chart" uri="{C3380CC4-5D6E-409C-BE32-E72D297353CC}">
                <c16:uniqueId val="{00000027-83E0-4716-877A-8084D4846F88}"/>
              </c:ext>
            </c:extLst>
          </c:dPt>
          <c:dPt>
            <c:idx val="20"/>
            <c:invertIfNegative val="1"/>
            <c:bubble3D val="0"/>
            <c:spPr>
              <a:solidFill>
                <a:srgbClr val="BCBBBB"/>
              </a:solidFill>
            </c:spPr>
            <c:extLst>
              <c:ext xmlns:c16="http://schemas.microsoft.com/office/drawing/2014/chart" uri="{C3380CC4-5D6E-409C-BE32-E72D297353CC}">
                <c16:uniqueId val="{00000029-83E0-4716-877A-8084D4846F88}"/>
              </c:ext>
            </c:extLst>
          </c:dPt>
          <c:dPt>
            <c:idx val="21"/>
            <c:invertIfNegative val="1"/>
            <c:bubble3D val="0"/>
            <c:spPr>
              <a:solidFill>
                <a:srgbClr val="BCBBBB"/>
              </a:solidFill>
            </c:spPr>
            <c:extLst>
              <c:ext xmlns:c16="http://schemas.microsoft.com/office/drawing/2014/chart" uri="{C3380CC4-5D6E-409C-BE32-E72D297353CC}">
                <c16:uniqueId val="{0000002B-83E0-4716-877A-8084D4846F88}"/>
              </c:ext>
            </c:extLst>
          </c:dPt>
          <c:dPt>
            <c:idx val="22"/>
            <c:invertIfNegative val="1"/>
            <c:bubble3D val="0"/>
            <c:spPr>
              <a:solidFill>
                <a:srgbClr val="BCBBBB"/>
              </a:solidFill>
            </c:spPr>
            <c:extLst>
              <c:ext xmlns:c16="http://schemas.microsoft.com/office/drawing/2014/chart" uri="{C3380CC4-5D6E-409C-BE32-E72D297353CC}">
                <c16:uniqueId val="{0000002D-83E0-4716-877A-8084D4846F88}"/>
              </c:ext>
            </c:extLst>
          </c:dPt>
          <c:dPt>
            <c:idx val="23"/>
            <c:invertIfNegative val="1"/>
            <c:bubble3D val="0"/>
            <c:spPr>
              <a:solidFill>
                <a:srgbClr val="BCBBBB"/>
              </a:solidFill>
            </c:spPr>
            <c:extLst>
              <c:ext xmlns:c16="http://schemas.microsoft.com/office/drawing/2014/chart" uri="{C3380CC4-5D6E-409C-BE32-E72D297353CC}">
                <c16:uniqueId val="{0000002F-83E0-4716-877A-8084D4846F88}"/>
              </c:ext>
            </c:extLst>
          </c:dPt>
          <c:dPt>
            <c:idx val="24"/>
            <c:invertIfNegative val="1"/>
            <c:bubble3D val="0"/>
            <c:spPr>
              <a:solidFill>
                <a:srgbClr val="BCBBBB"/>
              </a:solidFill>
            </c:spPr>
            <c:extLst>
              <c:ext xmlns:c16="http://schemas.microsoft.com/office/drawing/2014/chart" uri="{C3380CC4-5D6E-409C-BE32-E72D297353CC}">
                <c16:uniqueId val="{00000031-83E0-4716-877A-8084D4846F88}"/>
              </c:ext>
            </c:extLst>
          </c:dPt>
          <c:dPt>
            <c:idx val="25"/>
            <c:invertIfNegative val="1"/>
            <c:bubble3D val="0"/>
            <c:spPr>
              <a:solidFill>
                <a:srgbClr val="BCBBBB"/>
              </a:solidFill>
            </c:spPr>
            <c:extLst>
              <c:ext xmlns:c16="http://schemas.microsoft.com/office/drawing/2014/chart" uri="{C3380CC4-5D6E-409C-BE32-E72D297353CC}">
                <c16:uniqueId val="{00000033-83E0-4716-877A-8084D4846F88}"/>
              </c:ext>
            </c:extLst>
          </c:dPt>
          <c:dPt>
            <c:idx val="26"/>
            <c:invertIfNegative val="1"/>
            <c:bubble3D val="0"/>
            <c:spPr>
              <a:solidFill>
                <a:srgbClr val="BCBBBB"/>
              </a:solidFill>
            </c:spPr>
            <c:extLst>
              <c:ext xmlns:c16="http://schemas.microsoft.com/office/drawing/2014/chart" uri="{C3380CC4-5D6E-409C-BE32-E72D297353CC}">
                <c16:uniqueId val="{00000035-83E0-4716-877A-8084D4846F88}"/>
              </c:ext>
            </c:extLst>
          </c:dPt>
          <c:dPt>
            <c:idx val="27"/>
            <c:invertIfNegative val="1"/>
            <c:bubble3D val="0"/>
            <c:spPr>
              <a:solidFill>
                <a:srgbClr val="BCBBBB"/>
              </a:solidFill>
            </c:spPr>
            <c:extLst>
              <c:ext xmlns:c16="http://schemas.microsoft.com/office/drawing/2014/chart" uri="{C3380CC4-5D6E-409C-BE32-E72D297353CC}">
                <c16:uniqueId val="{00000037-83E0-4716-877A-8084D4846F88}"/>
              </c:ext>
            </c:extLst>
          </c:dPt>
          <c:dPt>
            <c:idx val="28"/>
            <c:invertIfNegative val="1"/>
            <c:bubble3D val="0"/>
            <c:spPr>
              <a:solidFill>
                <a:srgbClr val="BCBBBB"/>
              </a:solidFill>
            </c:spPr>
            <c:extLst>
              <c:ext xmlns:c16="http://schemas.microsoft.com/office/drawing/2014/chart" uri="{C3380CC4-5D6E-409C-BE32-E72D297353CC}">
                <c16:uniqueId val="{00000039-83E0-4716-877A-8084D4846F88}"/>
              </c:ext>
            </c:extLst>
          </c:dPt>
          <c:dPt>
            <c:idx val="29"/>
            <c:invertIfNegative val="1"/>
            <c:bubble3D val="0"/>
            <c:spPr>
              <a:solidFill>
                <a:srgbClr val="BCBBBB"/>
              </a:solidFill>
            </c:spPr>
            <c:extLst>
              <c:ext xmlns:c16="http://schemas.microsoft.com/office/drawing/2014/chart" uri="{C3380CC4-5D6E-409C-BE32-E72D297353CC}">
                <c16:uniqueId val="{0000003B-83E0-4716-877A-8084D4846F88}"/>
              </c:ext>
            </c:extLst>
          </c:dPt>
          <c:dPt>
            <c:idx val="30"/>
            <c:invertIfNegative val="1"/>
            <c:bubble3D val="0"/>
            <c:spPr>
              <a:solidFill>
                <a:srgbClr val="BCBBBB"/>
              </a:solidFill>
            </c:spPr>
            <c:extLst>
              <c:ext xmlns:c16="http://schemas.microsoft.com/office/drawing/2014/chart" uri="{C3380CC4-5D6E-409C-BE32-E72D297353CC}">
                <c16:uniqueId val="{0000003D-83E0-4716-877A-8084D4846F88}"/>
              </c:ext>
            </c:extLst>
          </c:dPt>
          <c:dPt>
            <c:idx val="31"/>
            <c:invertIfNegative val="1"/>
            <c:bubble3D val="0"/>
            <c:spPr>
              <a:solidFill>
                <a:srgbClr val="BCBBBB"/>
              </a:solidFill>
            </c:spPr>
            <c:extLst>
              <c:ext xmlns:c16="http://schemas.microsoft.com/office/drawing/2014/chart" uri="{C3380CC4-5D6E-409C-BE32-E72D297353CC}">
                <c16:uniqueId val="{0000003F-83E0-4716-877A-8084D4846F88}"/>
              </c:ext>
            </c:extLst>
          </c:dPt>
          <c:dPt>
            <c:idx val="32"/>
            <c:invertIfNegative val="0"/>
            <c:bubble3D val="0"/>
            <c:spPr>
              <a:solidFill>
                <a:srgbClr val="BCBBBB"/>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BCBBBB"/>
              </a:solidFill>
            </c:spPr>
            <c:extLst>
              <c:ext xmlns:c16="http://schemas.microsoft.com/office/drawing/2014/chart" uri="{C3380CC4-5D6E-409C-BE32-E72D297353CC}">
                <c16:uniqueId val="{00000043-83E0-4716-877A-8084D4846F88}"/>
              </c:ext>
            </c:extLst>
          </c:dPt>
          <c:dPt>
            <c:idx val="34"/>
            <c:invertIfNegative val="1"/>
            <c:bubble3D val="0"/>
            <c:spPr>
              <a:solidFill>
                <a:srgbClr val="BCBBBB"/>
              </a:solidFill>
            </c:spPr>
            <c:extLst>
              <c:ext xmlns:c16="http://schemas.microsoft.com/office/drawing/2014/chart" uri="{C3380CC4-5D6E-409C-BE32-E72D297353CC}">
                <c16:uniqueId val="{00000045-83E0-4716-877A-8084D4846F88}"/>
              </c:ext>
            </c:extLst>
          </c:dPt>
          <c:dPt>
            <c:idx val="35"/>
            <c:invertIfNegative val="1"/>
            <c:bubble3D val="0"/>
            <c:spPr>
              <a:solidFill>
                <a:srgbClr val="BCBBBB"/>
              </a:solidFill>
            </c:spPr>
            <c:extLst>
              <c:ext xmlns:c16="http://schemas.microsoft.com/office/drawing/2014/chart" uri="{C3380CC4-5D6E-409C-BE32-E72D297353CC}">
                <c16:uniqueId val="{00000047-83E0-4716-877A-8084D4846F88}"/>
              </c:ext>
            </c:extLst>
          </c:dPt>
          <c:dPt>
            <c:idx val="36"/>
            <c:invertIfNegative val="1"/>
            <c:bubble3D val="0"/>
            <c:spPr>
              <a:solidFill>
                <a:srgbClr val="BCBBBB"/>
              </a:solidFill>
            </c:spPr>
            <c:extLst>
              <c:ext xmlns:c16="http://schemas.microsoft.com/office/drawing/2014/chart" uri="{C3380CC4-5D6E-409C-BE32-E72D297353CC}">
                <c16:uniqueId val="{00000049-83E0-4716-877A-8084D4846F88}"/>
              </c:ext>
            </c:extLst>
          </c:dPt>
          <c:dPt>
            <c:idx val="37"/>
            <c:invertIfNegative val="1"/>
            <c:bubble3D val="0"/>
            <c:spPr>
              <a:solidFill>
                <a:srgbClr val="BCBBBB"/>
              </a:solidFill>
            </c:spPr>
            <c:extLst>
              <c:ext xmlns:c16="http://schemas.microsoft.com/office/drawing/2014/chart" uri="{C3380CC4-5D6E-409C-BE32-E72D297353CC}">
                <c16:uniqueId val="{0000004B-83E0-4716-877A-8084D4846F88}"/>
              </c:ext>
            </c:extLst>
          </c:dPt>
          <c:dPt>
            <c:idx val="38"/>
            <c:invertIfNegative val="1"/>
            <c:bubble3D val="0"/>
            <c:spPr>
              <a:solidFill>
                <a:srgbClr val="BCBBBB"/>
              </a:solidFill>
            </c:spPr>
            <c:extLst>
              <c:ext xmlns:c16="http://schemas.microsoft.com/office/drawing/2014/chart" uri="{C3380CC4-5D6E-409C-BE32-E72D297353CC}">
                <c16:uniqueId val="{0000004D-83E0-4716-877A-8084D4846F88}"/>
              </c:ext>
            </c:extLst>
          </c:dPt>
          <c:dPt>
            <c:idx val="39"/>
            <c:invertIfNegative val="1"/>
            <c:bubble3D val="0"/>
            <c:spPr>
              <a:solidFill>
                <a:srgbClr val="BCBBBB"/>
              </a:solidFill>
            </c:spPr>
            <c:extLst>
              <c:ext xmlns:c16="http://schemas.microsoft.com/office/drawing/2014/chart" uri="{C3380CC4-5D6E-409C-BE32-E72D297353CC}">
                <c16:uniqueId val="{0000004F-83E0-4716-877A-8084D4846F88}"/>
              </c:ext>
            </c:extLst>
          </c:dPt>
          <c:dPt>
            <c:idx val="40"/>
            <c:invertIfNegative val="1"/>
            <c:bubble3D val="0"/>
            <c:spPr>
              <a:solidFill>
                <a:srgbClr val="BCBBBB"/>
              </a:solidFill>
            </c:spPr>
            <c:extLst>
              <c:ext xmlns:c16="http://schemas.microsoft.com/office/drawing/2014/chart" uri="{C3380CC4-5D6E-409C-BE32-E72D297353CC}">
                <c16:uniqueId val="{00000051-83E0-4716-877A-8084D4846F88}"/>
              </c:ext>
            </c:extLst>
          </c:dPt>
          <c:dPt>
            <c:idx val="41"/>
            <c:invertIfNegative val="1"/>
            <c:bubble3D val="0"/>
            <c:spPr>
              <a:solidFill>
                <a:srgbClr val="BCBBBB"/>
              </a:solidFill>
            </c:spPr>
            <c:extLst>
              <c:ext xmlns:c16="http://schemas.microsoft.com/office/drawing/2014/chart" uri="{C3380CC4-5D6E-409C-BE32-E72D297353CC}">
                <c16:uniqueId val="{00000053-83E0-4716-877A-8084D4846F88}"/>
              </c:ext>
            </c:extLst>
          </c:dPt>
          <c:dPt>
            <c:idx val="42"/>
            <c:invertIfNegative val="1"/>
            <c:bubble3D val="0"/>
            <c:spPr>
              <a:solidFill>
                <a:srgbClr val="BCBBBB"/>
              </a:solidFill>
            </c:spPr>
            <c:extLst>
              <c:ext xmlns:c16="http://schemas.microsoft.com/office/drawing/2014/chart" uri="{C3380CC4-5D6E-409C-BE32-E72D297353CC}">
                <c16:uniqueId val="{00000055-83E0-4716-877A-8084D4846F88}"/>
              </c:ext>
            </c:extLst>
          </c:dPt>
          <c:dPt>
            <c:idx val="43"/>
            <c:invertIfNegative val="1"/>
            <c:bubble3D val="0"/>
            <c:spPr>
              <a:solidFill>
                <a:srgbClr val="BCBBBB"/>
              </a:solidFill>
            </c:spPr>
            <c:extLst>
              <c:ext xmlns:c16="http://schemas.microsoft.com/office/drawing/2014/chart" uri="{C3380CC4-5D6E-409C-BE32-E72D297353CC}">
                <c16:uniqueId val="{00000057-83E0-4716-877A-8084D4846F88}"/>
              </c:ext>
            </c:extLst>
          </c:dPt>
          <c:dPt>
            <c:idx val="44"/>
            <c:invertIfNegative val="0"/>
            <c:bubble3D val="0"/>
            <c:spPr>
              <a:solidFill>
                <a:srgbClr val="BCBBBB"/>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BCBBBB"/>
              </a:solidFill>
            </c:spPr>
            <c:extLst>
              <c:ext xmlns:c16="http://schemas.microsoft.com/office/drawing/2014/chart" uri="{C3380CC4-5D6E-409C-BE32-E72D297353CC}">
                <c16:uniqueId val="{0000005B-83E0-4716-877A-8084D4846F88}"/>
              </c:ext>
            </c:extLst>
          </c:dPt>
          <c:dPt>
            <c:idx val="46"/>
            <c:invertIfNegative val="1"/>
            <c:bubble3D val="0"/>
            <c:spPr>
              <a:solidFill>
                <a:srgbClr val="BCBBBB"/>
              </a:solidFill>
            </c:spPr>
            <c:extLst>
              <c:ext xmlns:c16="http://schemas.microsoft.com/office/drawing/2014/chart" uri="{C3380CC4-5D6E-409C-BE32-E72D297353CC}">
                <c16:uniqueId val="{0000005D-83E0-4716-877A-8084D4846F88}"/>
              </c:ext>
            </c:extLst>
          </c:dPt>
          <c:dPt>
            <c:idx val="47"/>
            <c:invertIfNegative val="1"/>
            <c:bubble3D val="0"/>
            <c:spPr>
              <a:solidFill>
                <a:srgbClr val="BCBBBB"/>
              </a:solidFill>
            </c:spPr>
            <c:extLst>
              <c:ext xmlns:c16="http://schemas.microsoft.com/office/drawing/2014/chart" uri="{C3380CC4-5D6E-409C-BE32-E72D297353CC}">
                <c16:uniqueId val="{0000005F-83E0-4716-877A-8084D4846F88}"/>
              </c:ext>
            </c:extLst>
          </c:dPt>
          <c:dPt>
            <c:idx val="48"/>
            <c:invertIfNegative val="1"/>
            <c:bubble3D val="0"/>
            <c:spPr>
              <a:solidFill>
                <a:srgbClr val="BCBBBB"/>
              </a:solidFill>
            </c:spPr>
            <c:extLst>
              <c:ext xmlns:c16="http://schemas.microsoft.com/office/drawing/2014/chart" uri="{C3380CC4-5D6E-409C-BE32-E72D297353CC}">
                <c16:uniqueId val="{00000061-83E0-4716-877A-8084D4846F88}"/>
              </c:ext>
            </c:extLst>
          </c:dPt>
          <c:dPt>
            <c:idx val="49"/>
            <c:invertIfNegative val="0"/>
            <c:bubble3D val="0"/>
            <c:spPr>
              <a:solidFill>
                <a:srgbClr val="BCBBBB"/>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BCBBBB"/>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BCBBBB"/>
              </a:solidFill>
            </c:spPr>
            <c:extLst>
              <c:ext xmlns:c16="http://schemas.microsoft.com/office/drawing/2014/chart" uri="{C3380CC4-5D6E-409C-BE32-E72D297353CC}">
                <c16:uniqueId val="{00000067-83E0-4716-877A-8084D4846F88}"/>
              </c:ext>
            </c:extLst>
          </c:dPt>
          <c:dPt>
            <c:idx val="52"/>
            <c:invertIfNegative val="1"/>
            <c:bubble3D val="0"/>
            <c:spPr>
              <a:solidFill>
                <a:srgbClr val="BCBBBB"/>
              </a:solidFill>
            </c:spPr>
            <c:extLst>
              <c:ext xmlns:c16="http://schemas.microsoft.com/office/drawing/2014/chart" uri="{C3380CC4-5D6E-409C-BE32-E72D297353CC}">
                <c16:uniqueId val="{00000069-83E0-4716-877A-8084D4846F88}"/>
              </c:ext>
            </c:extLst>
          </c:dPt>
          <c:dPt>
            <c:idx val="53"/>
            <c:invertIfNegative val="1"/>
            <c:bubble3D val="0"/>
            <c:spPr>
              <a:solidFill>
                <a:srgbClr val="BCBBBB"/>
              </a:solidFill>
            </c:spPr>
            <c:extLst>
              <c:ext xmlns:c16="http://schemas.microsoft.com/office/drawing/2014/chart" uri="{C3380CC4-5D6E-409C-BE32-E72D297353CC}">
                <c16:uniqueId val="{0000006B-83E0-4716-877A-8084D4846F88}"/>
              </c:ext>
            </c:extLst>
          </c:dPt>
          <c:dPt>
            <c:idx val="54"/>
            <c:invertIfNegative val="1"/>
            <c:bubble3D val="0"/>
            <c:spPr>
              <a:solidFill>
                <a:srgbClr val="BCBBBB"/>
              </a:solidFill>
            </c:spPr>
            <c:extLst>
              <c:ext xmlns:c16="http://schemas.microsoft.com/office/drawing/2014/chart" uri="{C3380CC4-5D6E-409C-BE32-E72D297353CC}">
                <c16:uniqueId val="{0000006D-83E0-4716-877A-8084D4846F88}"/>
              </c:ext>
            </c:extLst>
          </c:dPt>
          <c:dPt>
            <c:idx val="55"/>
            <c:invertIfNegative val="1"/>
            <c:bubble3D val="0"/>
            <c:spPr>
              <a:solidFill>
                <a:srgbClr val="BCBBBB"/>
              </a:solidFill>
            </c:spPr>
            <c:extLst>
              <c:ext xmlns:c16="http://schemas.microsoft.com/office/drawing/2014/chart" uri="{C3380CC4-5D6E-409C-BE32-E72D297353CC}">
                <c16:uniqueId val="{0000006F-83E0-4716-877A-8084D4846F88}"/>
              </c:ext>
            </c:extLst>
          </c:dPt>
          <c:dPt>
            <c:idx val="56"/>
            <c:invertIfNegative val="1"/>
            <c:bubble3D val="0"/>
            <c:spPr>
              <a:solidFill>
                <a:srgbClr val="BCBBBB"/>
              </a:solidFill>
            </c:spPr>
            <c:extLst>
              <c:ext xmlns:c16="http://schemas.microsoft.com/office/drawing/2014/chart" uri="{C3380CC4-5D6E-409C-BE32-E72D297353CC}">
                <c16:uniqueId val="{00000071-83E0-4716-877A-8084D4846F88}"/>
              </c:ext>
            </c:extLst>
          </c:dPt>
          <c:dPt>
            <c:idx val="57"/>
            <c:invertIfNegative val="1"/>
            <c:bubble3D val="0"/>
            <c:spPr>
              <a:solidFill>
                <a:srgbClr val="BCBBBB"/>
              </a:solidFill>
            </c:spPr>
            <c:extLst>
              <c:ext xmlns:c16="http://schemas.microsoft.com/office/drawing/2014/chart" uri="{C3380CC4-5D6E-409C-BE32-E72D297353CC}">
                <c16:uniqueId val="{00000073-83E0-4716-877A-8084D4846F88}"/>
              </c:ext>
            </c:extLst>
          </c:dPt>
          <c:dPt>
            <c:idx val="58"/>
            <c:invertIfNegative val="1"/>
            <c:bubble3D val="0"/>
            <c:spPr>
              <a:solidFill>
                <a:srgbClr val="BCBBBB"/>
              </a:solidFill>
            </c:spPr>
            <c:extLst>
              <c:ext xmlns:c16="http://schemas.microsoft.com/office/drawing/2014/chart" uri="{C3380CC4-5D6E-409C-BE32-E72D297353CC}">
                <c16:uniqueId val="{00000075-83E0-4716-877A-8084D4846F88}"/>
              </c:ext>
            </c:extLst>
          </c:dPt>
          <c:dPt>
            <c:idx val="59"/>
            <c:invertIfNegative val="1"/>
            <c:bubble3D val="0"/>
            <c:spPr>
              <a:solidFill>
                <a:srgbClr val="BCBBBB"/>
              </a:solidFill>
            </c:spPr>
            <c:extLst>
              <c:ext xmlns:c16="http://schemas.microsoft.com/office/drawing/2014/chart" uri="{C3380CC4-5D6E-409C-BE32-E72D297353CC}">
                <c16:uniqueId val="{00000077-83E0-4716-877A-8084D4846F88}"/>
              </c:ext>
            </c:extLst>
          </c:dPt>
          <c:dPt>
            <c:idx val="60"/>
            <c:invertIfNegative val="1"/>
            <c:bubble3D val="0"/>
            <c:spPr>
              <a:solidFill>
                <a:srgbClr val="BCBBBB"/>
              </a:solidFill>
            </c:spPr>
            <c:extLst>
              <c:ext xmlns:c16="http://schemas.microsoft.com/office/drawing/2014/chart" uri="{C3380CC4-5D6E-409C-BE32-E72D297353CC}">
                <c16:uniqueId val="{00000079-83E0-4716-877A-8084D4846F88}"/>
              </c:ext>
            </c:extLst>
          </c:dPt>
          <c:dPt>
            <c:idx val="61"/>
            <c:invertIfNegative val="1"/>
            <c:bubble3D val="0"/>
            <c:spPr>
              <a:solidFill>
                <a:srgbClr val="BCBBBB"/>
              </a:solidFill>
            </c:spPr>
            <c:extLst>
              <c:ext xmlns:c16="http://schemas.microsoft.com/office/drawing/2014/chart" uri="{C3380CC4-5D6E-409C-BE32-E72D297353CC}">
                <c16:uniqueId val="{0000007B-83E0-4716-877A-8084D4846F88}"/>
              </c:ext>
            </c:extLst>
          </c:dPt>
          <c:dPt>
            <c:idx val="62"/>
            <c:invertIfNegative val="1"/>
            <c:bubble3D val="0"/>
            <c:spPr>
              <a:solidFill>
                <a:srgbClr val="BCBBBB"/>
              </a:solidFill>
            </c:spPr>
            <c:extLst>
              <c:ext xmlns:c16="http://schemas.microsoft.com/office/drawing/2014/chart" uri="{C3380CC4-5D6E-409C-BE32-E72D297353CC}">
                <c16:uniqueId val="{0000007D-83E0-4716-877A-8084D4846F88}"/>
              </c:ext>
            </c:extLst>
          </c:dPt>
          <c:dPt>
            <c:idx val="63"/>
            <c:invertIfNegative val="1"/>
            <c:bubble3D val="0"/>
            <c:spPr>
              <a:solidFill>
                <a:srgbClr val="BCBBBB"/>
              </a:solidFill>
            </c:spPr>
            <c:extLst>
              <c:ext xmlns:c16="http://schemas.microsoft.com/office/drawing/2014/chart" uri="{C3380CC4-5D6E-409C-BE32-E72D297353CC}">
                <c16:uniqueId val="{0000007F-83E0-4716-877A-8084D4846F88}"/>
              </c:ext>
            </c:extLst>
          </c:dPt>
          <c:dPt>
            <c:idx val="64"/>
            <c:invertIfNegative val="1"/>
            <c:bubble3D val="0"/>
            <c:spPr>
              <a:solidFill>
                <a:srgbClr val="BCBBBB"/>
              </a:solidFill>
            </c:spPr>
            <c:extLst>
              <c:ext xmlns:c16="http://schemas.microsoft.com/office/drawing/2014/chart" uri="{C3380CC4-5D6E-409C-BE32-E72D297353CC}">
                <c16:uniqueId val="{00000081-83E0-4716-877A-8084D4846F88}"/>
              </c:ext>
            </c:extLst>
          </c:dPt>
          <c:dPt>
            <c:idx val="65"/>
            <c:invertIfNegative val="1"/>
            <c:bubble3D val="0"/>
            <c:spPr>
              <a:solidFill>
                <a:srgbClr val="BCBBBB"/>
              </a:solidFill>
            </c:spPr>
            <c:extLst>
              <c:ext xmlns:c16="http://schemas.microsoft.com/office/drawing/2014/chart" uri="{C3380CC4-5D6E-409C-BE32-E72D297353CC}">
                <c16:uniqueId val="{00000083-83E0-4716-877A-8084D4846F88}"/>
              </c:ext>
            </c:extLst>
          </c:dPt>
          <c:dPt>
            <c:idx val="66"/>
            <c:invertIfNegative val="1"/>
            <c:bubble3D val="0"/>
            <c:spPr>
              <a:solidFill>
                <a:srgbClr val="BCBBBB"/>
              </a:solidFill>
            </c:spPr>
            <c:extLst>
              <c:ext xmlns:c16="http://schemas.microsoft.com/office/drawing/2014/chart" uri="{C3380CC4-5D6E-409C-BE32-E72D297353CC}">
                <c16:uniqueId val="{00000085-83E0-4716-877A-8084D4846F88}"/>
              </c:ext>
            </c:extLst>
          </c:dPt>
          <c:dPt>
            <c:idx val="67"/>
            <c:invertIfNegative val="1"/>
            <c:bubble3D val="0"/>
            <c:spPr>
              <a:solidFill>
                <a:srgbClr val="BCBBBB"/>
              </a:solidFill>
            </c:spPr>
            <c:extLst>
              <c:ext xmlns:c16="http://schemas.microsoft.com/office/drawing/2014/chart" uri="{C3380CC4-5D6E-409C-BE32-E72D297353CC}">
                <c16:uniqueId val="{00000087-83E0-4716-877A-8084D4846F88}"/>
              </c:ext>
            </c:extLst>
          </c:dPt>
          <c:dPt>
            <c:idx val="68"/>
            <c:invertIfNegative val="1"/>
            <c:bubble3D val="0"/>
            <c:spPr>
              <a:solidFill>
                <a:srgbClr val="BCBBBB"/>
              </a:solidFill>
            </c:spPr>
            <c:extLst>
              <c:ext xmlns:c16="http://schemas.microsoft.com/office/drawing/2014/chart" uri="{C3380CC4-5D6E-409C-BE32-E72D297353CC}">
                <c16:uniqueId val="{00000089-83E0-4716-877A-8084D4846F88}"/>
              </c:ext>
            </c:extLst>
          </c:dPt>
          <c:dPt>
            <c:idx val="69"/>
            <c:invertIfNegative val="1"/>
            <c:bubble3D val="0"/>
            <c:spPr>
              <a:solidFill>
                <a:srgbClr val="BCBBBB"/>
              </a:solidFill>
            </c:spPr>
            <c:extLst>
              <c:ext xmlns:c16="http://schemas.microsoft.com/office/drawing/2014/chart" uri="{C3380CC4-5D6E-409C-BE32-E72D297353CC}">
                <c16:uniqueId val="{0000008B-83E0-4716-877A-8084D4846F88}"/>
              </c:ext>
            </c:extLst>
          </c:dPt>
          <c:dPt>
            <c:idx val="70"/>
            <c:invertIfNegative val="1"/>
            <c:bubble3D val="0"/>
            <c:spPr>
              <a:solidFill>
                <a:srgbClr val="BCBBBB"/>
              </a:solidFill>
            </c:spPr>
            <c:extLst>
              <c:ext xmlns:c16="http://schemas.microsoft.com/office/drawing/2014/chart" uri="{C3380CC4-5D6E-409C-BE32-E72D297353CC}">
                <c16:uniqueId val="{0000008D-83E0-4716-877A-8084D4846F88}"/>
              </c:ext>
            </c:extLst>
          </c:dPt>
          <c:dPt>
            <c:idx val="71"/>
            <c:invertIfNegative val="1"/>
            <c:bubble3D val="0"/>
            <c:spPr>
              <a:solidFill>
                <a:srgbClr val="BCBBBB"/>
              </a:solidFill>
            </c:spPr>
            <c:extLst>
              <c:ext xmlns:c16="http://schemas.microsoft.com/office/drawing/2014/chart" uri="{C3380CC4-5D6E-409C-BE32-E72D297353CC}">
                <c16:uniqueId val="{0000008F-83E0-4716-877A-8084D4846F88}"/>
              </c:ext>
            </c:extLst>
          </c:dPt>
          <c:dPt>
            <c:idx val="72"/>
            <c:invertIfNegative val="1"/>
            <c:bubble3D val="0"/>
            <c:spPr>
              <a:solidFill>
                <a:srgbClr val="BCBBBB"/>
              </a:solidFill>
            </c:spPr>
            <c:extLst>
              <c:ext xmlns:c16="http://schemas.microsoft.com/office/drawing/2014/chart" uri="{C3380CC4-5D6E-409C-BE32-E72D297353CC}">
                <c16:uniqueId val="{00000091-83E0-4716-877A-8084D4846F88}"/>
              </c:ext>
            </c:extLst>
          </c:dPt>
          <c:dPt>
            <c:idx val="73"/>
            <c:invertIfNegative val="1"/>
            <c:bubble3D val="0"/>
            <c:spPr>
              <a:solidFill>
                <a:srgbClr val="BCBBBB"/>
              </a:solidFill>
            </c:spPr>
            <c:extLst>
              <c:ext xmlns:c16="http://schemas.microsoft.com/office/drawing/2014/chart" uri="{C3380CC4-5D6E-409C-BE32-E72D297353CC}">
                <c16:uniqueId val="{00000093-83E0-4716-877A-8084D4846F88}"/>
              </c:ext>
            </c:extLst>
          </c:dPt>
          <c:dPt>
            <c:idx val="74"/>
            <c:invertIfNegative val="1"/>
            <c:bubble3D val="0"/>
            <c:spPr>
              <a:solidFill>
                <a:srgbClr val="BCBBBB"/>
              </a:solidFill>
            </c:spPr>
            <c:extLst>
              <c:ext xmlns:c16="http://schemas.microsoft.com/office/drawing/2014/chart" uri="{C3380CC4-5D6E-409C-BE32-E72D297353CC}">
                <c16:uniqueId val="{00000095-83E0-4716-877A-8084D4846F88}"/>
              </c:ext>
            </c:extLst>
          </c:dPt>
          <c:dPt>
            <c:idx val="75"/>
            <c:invertIfNegative val="1"/>
            <c:bubble3D val="0"/>
            <c:spPr>
              <a:solidFill>
                <a:srgbClr val="BCBBBB"/>
              </a:solidFill>
            </c:spPr>
            <c:extLst>
              <c:ext xmlns:c16="http://schemas.microsoft.com/office/drawing/2014/chart" uri="{C3380CC4-5D6E-409C-BE32-E72D297353CC}">
                <c16:uniqueId val="{00000097-83E0-4716-877A-8084D4846F88}"/>
              </c:ext>
            </c:extLst>
          </c:dPt>
          <c:dPt>
            <c:idx val="76"/>
            <c:invertIfNegative val="1"/>
            <c:bubble3D val="0"/>
            <c:spPr>
              <a:solidFill>
                <a:srgbClr val="BCBBBB"/>
              </a:solidFill>
            </c:spPr>
            <c:extLst>
              <c:ext xmlns:c16="http://schemas.microsoft.com/office/drawing/2014/chart" uri="{C3380CC4-5D6E-409C-BE32-E72D297353CC}">
                <c16:uniqueId val="{00000099-83E0-4716-877A-8084D4846F88}"/>
              </c:ext>
            </c:extLst>
          </c:dPt>
          <c:dPt>
            <c:idx val="77"/>
            <c:invertIfNegative val="1"/>
            <c:bubble3D val="0"/>
            <c:spPr>
              <a:solidFill>
                <a:srgbClr val="BCBBBB"/>
              </a:solidFill>
            </c:spPr>
            <c:extLst>
              <c:ext xmlns:c16="http://schemas.microsoft.com/office/drawing/2014/chart" uri="{C3380CC4-5D6E-409C-BE32-E72D297353CC}">
                <c16:uniqueId val="{0000009B-83E0-4716-877A-8084D4846F88}"/>
              </c:ext>
            </c:extLst>
          </c:dPt>
          <c:dPt>
            <c:idx val="78"/>
            <c:invertIfNegative val="1"/>
            <c:bubble3D val="0"/>
            <c:spPr>
              <a:solidFill>
                <a:srgbClr val="BCBBBB"/>
              </a:solidFill>
            </c:spPr>
            <c:extLst>
              <c:ext xmlns:c16="http://schemas.microsoft.com/office/drawing/2014/chart" uri="{C3380CC4-5D6E-409C-BE32-E72D297353CC}">
                <c16:uniqueId val="{0000009D-83E0-4716-877A-8084D4846F88}"/>
              </c:ext>
            </c:extLst>
          </c:dPt>
          <c:dPt>
            <c:idx val="79"/>
            <c:invertIfNegative val="1"/>
            <c:bubble3D val="0"/>
            <c:spPr>
              <a:solidFill>
                <a:srgbClr val="BCBBBB"/>
              </a:solidFill>
            </c:spPr>
            <c:extLst>
              <c:ext xmlns:c16="http://schemas.microsoft.com/office/drawing/2014/chart" uri="{C3380CC4-5D6E-409C-BE32-E72D297353CC}">
                <c16:uniqueId val="{0000009F-83E0-4716-877A-8084D4846F88}"/>
              </c:ext>
            </c:extLst>
          </c:dPt>
          <c:dPt>
            <c:idx val="80"/>
            <c:invertIfNegative val="1"/>
            <c:bubble3D val="0"/>
            <c:spPr>
              <a:solidFill>
                <a:srgbClr val="BCBBBB"/>
              </a:solidFill>
            </c:spPr>
            <c:extLst>
              <c:ext xmlns:c16="http://schemas.microsoft.com/office/drawing/2014/chart" uri="{C3380CC4-5D6E-409C-BE32-E72D297353CC}">
                <c16:uniqueId val="{000000A1-83E0-4716-877A-8084D4846F88}"/>
              </c:ext>
            </c:extLst>
          </c:dPt>
          <c:dPt>
            <c:idx val="81"/>
            <c:invertIfNegative val="1"/>
            <c:bubble3D val="0"/>
            <c:spPr>
              <a:solidFill>
                <a:srgbClr val="BCBBBB"/>
              </a:solidFill>
            </c:spPr>
            <c:extLst>
              <c:ext xmlns:c16="http://schemas.microsoft.com/office/drawing/2014/chart" uri="{C3380CC4-5D6E-409C-BE32-E72D297353CC}">
                <c16:uniqueId val="{000000A3-83E0-4716-877A-8084D4846F88}"/>
              </c:ext>
            </c:extLst>
          </c:dPt>
          <c:dPt>
            <c:idx val="82"/>
            <c:invertIfNegative val="1"/>
            <c:bubble3D val="0"/>
            <c:spPr>
              <a:solidFill>
                <a:srgbClr val="BCBBBB"/>
              </a:solidFill>
            </c:spPr>
            <c:extLst>
              <c:ext xmlns:c16="http://schemas.microsoft.com/office/drawing/2014/chart" uri="{C3380CC4-5D6E-409C-BE32-E72D297353CC}">
                <c16:uniqueId val="{000000A5-83E0-4716-877A-8084D4846F88}"/>
              </c:ext>
            </c:extLst>
          </c:dPt>
          <c:dPt>
            <c:idx val="83"/>
            <c:invertIfNegative val="1"/>
            <c:bubble3D val="0"/>
            <c:spPr>
              <a:solidFill>
                <a:srgbClr val="BCBBBB"/>
              </a:solidFill>
            </c:spPr>
            <c:extLst>
              <c:ext xmlns:c16="http://schemas.microsoft.com/office/drawing/2014/chart" uri="{C3380CC4-5D6E-409C-BE32-E72D297353CC}">
                <c16:uniqueId val="{000000A7-83E0-4716-877A-8084D4846F88}"/>
              </c:ext>
            </c:extLst>
          </c:dPt>
          <c:dPt>
            <c:idx val="84"/>
            <c:invertIfNegative val="1"/>
            <c:bubble3D val="0"/>
            <c:spPr>
              <a:solidFill>
                <a:srgbClr val="BCBBBB"/>
              </a:solidFill>
            </c:spPr>
            <c:extLst>
              <c:ext xmlns:c16="http://schemas.microsoft.com/office/drawing/2014/chart" uri="{C3380CC4-5D6E-409C-BE32-E72D297353CC}">
                <c16:uniqueId val="{000000A9-83E0-4716-877A-8084D4846F88}"/>
              </c:ext>
            </c:extLst>
          </c:dPt>
          <c:dPt>
            <c:idx val="85"/>
            <c:invertIfNegative val="1"/>
            <c:bubble3D val="0"/>
            <c:spPr>
              <a:solidFill>
                <a:srgbClr val="BCBBBB"/>
              </a:solidFill>
            </c:spPr>
            <c:extLst>
              <c:ext xmlns:c16="http://schemas.microsoft.com/office/drawing/2014/chart" uri="{C3380CC4-5D6E-409C-BE32-E72D297353CC}">
                <c16:uniqueId val="{000000AB-83E0-4716-877A-8084D4846F88}"/>
              </c:ext>
            </c:extLst>
          </c:dPt>
          <c:dPt>
            <c:idx val="86"/>
            <c:invertIfNegative val="1"/>
            <c:bubble3D val="0"/>
            <c:spPr>
              <a:solidFill>
                <a:srgbClr val="BCBBBB"/>
              </a:solidFill>
            </c:spPr>
            <c:extLst>
              <c:ext xmlns:c16="http://schemas.microsoft.com/office/drawing/2014/chart" uri="{C3380CC4-5D6E-409C-BE32-E72D297353CC}">
                <c16:uniqueId val="{000000AD-83E0-4716-877A-8084D4846F88}"/>
              </c:ext>
            </c:extLst>
          </c:dPt>
          <c:dPt>
            <c:idx val="87"/>
            <c:invertIfNegative val="1"/>
            <c:bubble3D val="0"/>
            <c:spPr>
              <a:solidFill>
                <a:srgbClr val="BCBBBB"/>
              </a:solidFill>
            </c:spPr>
            <c:extLst>
              <c:ext xmlns:c16="http://schemas.microsoft.com/office/drawing/2014/chart" uri="{C3380CC4-5D6E-409C-BE32-E72D297353CC}">
                <c16:uniqueId val="{000000AF-83E0-4716-877A-8084D4846F88}"/>
              </c:ext>
            </c:extLst>
          </c:dPt>
          <c:dPt>
            <c:idx val="88"/>
            <c:invertIfNegative val="1"/>
            <c:bubble3D val="0"/>
            <c:spPr>
              <a:solidFill>
                <a:srgbClr val="BCBBBB"/>
              </a:solidFill>
            </c:spPr>
            <c:extLst>
              <c:ext xmlns:c16="http://schemas.microsoft.com/office/drawing/2014/chart" uri="{C3380CC4-5D6E-409C-BE32-E72D297353CC}">
                <c16:uniqueId val="{000000B1-83E0-4716-877A-8084D4846F88}"/>
              </c:ext>
            </c:extLst>
          </c:dPt>
          <c:dPt>
            <c:idx val="89"/>
            <c:invertIfNegative val="1"/>
            <c:bubble3D val="0"/>
            <c:spPr>
              <a:solidFill>
                <a:srgbClr val="BCBBB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BCBBBB"/>
              </a:solidFill>
            </c:spPr>
            <c:extLst>
              <c:ext xmlns:c16="http://schemas.microsoft.com/office/drawing/2014/chart" uri="{C3380CC4-5D6E-409C-BE32-E72D297353CC}">
                <c16:uniqueId val="{0000000F-7980-4C82-8C1C-32D5A7B4E44B}"/>
              </c:ext>
            </c:extLst>
          </c:dPt>
          <c:dPt>
            <c:idx val="2"/>
            <c:invertIfNegative val="1"/>
            <c:bubble3D val="0"/>
            <c:spPr>
              <a:solidFill>
                <a:srgbClr val="BCBBBB"/>
              </a:solidFill>
            </c:spPr>
            <c:extLst>
              <c:ext xmlns:c16="http://schemas.microsoft.com/office/drawing/2014/chart" uri="{C3380CC4-5D6E-409C-BE32-E72D297353CC}">
                <c16:uniqueId val="{00000010-7980-4C82-8C1C-32D5A7B4E44B}"/>
              </c:ext>
            </c:extLst>
          </c:dPt>
          <c:dPt>
            <c:idx val="3"/>
            <c:invertIfNegative val="0"/>
            <c:bubble3D val="0"/>
            <c:spPr>
              <a:solidFill>
                <a:srgbClr val="BCBBB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BCBBBB"/>
              </a:solidFill>
            </c:spPr>
            <c:extLst>
              <c:ext xmlns:c16="http://schemas.microsoft.com/office/drawing/2014/chart" uri="{C3380CC4-5D6E-409C-BE32-E72D297353CC}">
                <c16:uniqueId val="{00000012-7980-4C82-8C1C-32D5A7B4E44B}"/>
              </c:ext>
            </c:extLst>
          </c:dPt>
          <c:dPt>
            <c:idx val="5"/>
            <c:invertIfNegative val="1"/>
            <c:bubble3D val="0"/>
            <c:spPr>
              <a:solidFill>
                <a:srgbClr val="BCBBBB"/>
              </a:solidFill>
            </c:spPr>
            <c:extLst>
              <c:ext xmlns:c16="http://schemas.microsoft.com/office/drawing/2014/chart" uri="{C3380CC4-5D6E-409C-BE32-E72D297353CC}">
                <c16:uniqueId val="{00000013-7980-4C82-8C1C-32D5A7B4E44B}"/>
              </c:ext>
            </c:extLst>
          </c:dPt>
          <c:dPt>
            <c:idx val="6"/>
            <c:invertIfNegative val="1"/>
            <c:bubble3D val="0"/>
            <c:spPr>
              <a:solidFill>
                <a:srgbClr val="BCBBBB"/>
              </a:solidFill>
            </c:spPr>
            <c:extLst>
              <c:ext xmlns:c16="http://schemas.microsoft.com/office/drawing/2014/chart" uri="{C3380CC4-5D6E-409C-BE32-E72D297353CC}">
                <c16:uniqueId val="{00000014-7980-4C82-8C1C-32D5A7B4E44B}"/>
              </c:ext>
            </c:extLst>
          </c:dPt>
          <c:dPt>
            <c:idx val="7"/>
            <c:invertIfNegative val="1"/>
            <c:bubble3D val="0"/>
            <c:spPr>
              <a:solidFill>
                <a:srgbClr val="BCBBBB"/>
              </a:solidFill>
            </c:spPr>
            <c:extLst>
              <c:ext xmlns:c16="http://schemas.microsoft.com/office/drawing/2014/chart" uri="{C3380CC4-5D6E-409C-BE32-E72D297353CC}">
                <c16:uniqueId val="{00000015-7980-4C82-8C1C-32D5A7B4E44B}"/>
              </c:ext>
            </c:extLst>
          </c:dPt>
          <c:dPt>
            <c:idx val="8"/>
            <c:invertIfNegative val="1"/>
            <c:bubble3D val="0"/>
            <c:spPr>
              <a:solidFill>
                <a:srgbClr val="BCBBBB"/>
              </a:solidFill>
            </c:spPr>
            <c:extLst>
              <c:ext xmlns:c16="http://schemas.microsoft.com/office/drawing/2014/chart" uri="{C3380CC4-5D6E-409C-BE32-E72D297353CC}">
                <c16:uniqueId val="{00000016-7980-4C82-8C1C-32D5A7B4E44B}"/>
              </c:ext>
            </c:extLst>
          </c:dPt>
          <c:dPt>
            <c:idx val="9"/>
            <c:invertIfNegative val="1"/>
            <c:bubble3D val="0"/>
            <c:spPr>
              <a:solidFill>
                <a:srgbClr val="BCBBBB"/>
              </a:solidFill>
            </c:spPr>
            <c:extLst>
              <c:ext xmlns:c16="http://schemas.microsoft.com/office/drawing/2014/chart" uri="{C3380CC4-5D6E-409C-BE32-E72D297353CC}">
                <c16:uniqueId val="{00000017-7980-4C82-8C1C-32D5A7B4E44B}"/>
              </c:ext>
            </c:extLst>
          </c:dPt>
          <c:dPt>
            <c:idx val="10"/>
            <c:invertIfNegative val="1"/>
            <c:bubble3D val="0"/>
            <c:spPr>
              <a:solidFill>
                <a:srgbClr val="BCBBBB"/>
              </a:solidFill>
            </c:spPr>
            <c:extLst>
              <c:ext xmlns:c16="http://schemas.microsoft.com/office/drawing/2014/chart" uri="{C3380CC4-5D6E-409C-BE32-E72D297353CC}">
                <c16:uniqueId val="{00000018-7980-4C82-8C1C-32D5A7B4E44B}"/>
              </c:ext>
            </c:extLst>
          </c:dPt>
          <c:dPt>
            <c:idx val="11"/>
            <c:invertIfNegative val="1"/>
            <c:bubble3D val="0"/>
            <c:spPr>
              <a:solidFill>
                <a:srgbClr val="BCBBBB"/>
              </a:solidFill>
            </c:spPr>
            <c:extLst>
              <c:ext xmlns:c16="http://schemas.microsoft.com/office/drawing/2014/chart" uri="{C3380CC4-5D6E-409C-BE32-E72D297353CC}">
                <c16:uniqueId val="{00000019-7980-4C82-8C1C-32D5A7B4E44B}"/>
              </c:ext>
            </c:extLst>
          </c:dPt>
          <c:dPt>
            <c:idx val="12"/>
            <c:invertIfNegative val="1"/>
            <c:bubble3D val="0"/>
            <c:spPr>
              <a:solidFill>
                <a:srgbClr val="BCBBBB"/>
              </a:solidFill>
            </c:spPr>
            <c:extLst>
              <c:ext xmlns:c16="http://schemas.microsoft.com/office/drawing/2014/chart" uri="{C3380CC4-5D6E-409C-BE32-E72D297353CC}">
                <c16:uniqueId val="{0000001A-7980-4C82-8C1C-32D5A7B4E44B}"/>
              </c:ext>
            </c:extLst>
          </c:dPt>
          <c:dPt>
            <c:idx val="13"/>
            <c:invertIfNegative val="1"/>
            <c:bubble3D val="0"/>
            <c:spPr>
              <a:solidFill>
                <a:srgbClr val="BCBBBB"/>
              </a:solidFill>
            </c:spPr>
            <c:extLst>
              <c:ext xmlns:c16="http://schemas.microsoft.com/office/drawing/2014/chart" uri="{C3380CC4-5D6E-409C-BE32-E72D297353CC}">
                <c16:uniqueId val="{0000001B-7980-4C82-8C1C-32D5A7B4E44B}"/>
              </c:ext>
            </c:extLst>
          </c:dPt>
          <c:dPt>
            <c:idx val="14"/>
            <c:invertIfNegative val="0"/>
            <c:bubble3D val="0"/>
            <c:spPr>
              <a:solidFill>
                <a:srgbClr val="BCBBB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BCBBBB"/>
              </a:solidFill>
            </c:spPr>
            <c:extLst>
              <c:ext xmlns:c16="http://schemas.microsoft.com/office/drawing/2014/chart" uri="{C3380CC4-5D6E-409C-BE32-E72D297353CC}">
                <c16:uniqueId val="{0000001D-7980-4C82-8C1C-32D5A7B4E44B}"/>
              </c:ext>
            </c:extLst>
          </c:dPt>
          <c:dPt>
            <c:idx val="16"/>
            <c:invertIfNegative val="1"/>
            <c:bubble3D val="0"/>
            <c:spPr>
              <a:solidFill>
                <a:srgbClr val="BCBBBB"/>
              </a:solidFill>
            </c:spPr>
            <c:extLst>
              <c:ext xmlns:c16="http://schemas.microsoft.com/office/drawing/2014/chart" uri="{C3380CC4-5D6E-409C-BE32-E72D297353CC}">
                <c16:uniqueId val="{0000001E-7980-4C82-8C1C-32D5A7B4E44B}"/>
              </c:ext>
            </c:extLst>
          </c:dPt>
          <c:dPt>
            <c:idx val="17"/>
            <c:invertIfNegative val="0"/>
            <c:bubble3D val="0"/>
            <c:spPr>
              <a:solidFill>
                <a:srgbClr val="BCBBB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BCBBBB"/>
              </a:solidFill>
            </c:spPr>
            <c:extLst>
              <c:ext xmlns:c16="http://schemas.microsoft.com/office/drawing/2014/chart" uri="{C3380CC4-5D6E-409C-BE32-E72D297353CC}">
                <c16:uniqueId val="{00000020-7980-4C82-8C1C-32D5A7B4E44B}"/>
              </c:ext>
            </c:extLst>
          </c:dPt>
          <c:dPt>
            <c:idx val="19"/>
            <c:invertIfNegative val="1"/>
            <c:bubble3D val="0"/>
            <c:spPr>
              <a:solidFill>
                <a:srgbClr val="BCBBBB"/>
              </a:solidFill>
            </c:spPr>
            <c:extLst>
              <c:ext xmlns:c16="http://schemas.microsoft.com/office/drawing/2014/chart" uri="{C3380CC4-5D6E-409C-BE32-E72D297353CC}">
                <c16:uniqueId val="{00000021-7980-4C82-8C1C-32D5A7B4E44B}"/>
              </c:ext>
            </c:extLst>
          </c:dPt>
          <c:dPt>
            <c:idx val="20"/>
            <c:invertIfNegative val="1"/>
            <c:bubble3D val="0"/>
            <c:spPr>
              <a:solidFill>
                <a:srgbClr val="BCBBBB"/>
              </a:solidFill>
            </c:spPr>
            <c:extLst>
              <c:ext xmlns:c16="http://schemas.microsoft.com/office/drawing/2014/chart" uri="{C3380CC4-5D6E-409C-BE32-E72D297353CC}">
                <c16:uniqueId val="{00000022-7980-4C82-8C1C-32D5A7B4E44B}"/>
              </c:ext>
            </c:extLst>
          </c:dPt>
          <c:dPt>
            <c:idx val="21"/>
            <c:invertIfNegative val="1"/>
            <c:bubble3D val="0"/>
            <c:spPr>
              <a:solidFill>
                <a:srgbClr val="BCBBBB"/>
              </a:solidFill>
            </c:spPr>
            <c:extLst>
              <c:ext xmlns:c16="http://schemas.microsoft.com/office/drawing/2014/chart" uri="{C3380CC4-5D6E-409C-BE32-E72D297353CC}">
                <c16:uniqueId val="{00000001-7980-4C82-8C1C-32D5A7B4E44B}"/>
              </c:ext>
            </c:extLst>
          </c:dPt>
          <c:dPt>
            <c:idx val="22"/>
            <c:invertIfNegative val="1"/>
            <c:bubble3D val="0"/>
            <c:spPr>
              <a:solidFill>
                <a:srgbClr val="BCBBBB"/>
              </a:solidFill>
            </c:spPr>
            <c:extLst>
              <c:ext xmlns:c16="http://schemas.microsoft.com/office/drawing/2014/chart" uri="{C3380CC4-5D6E-409C-BE32-E72D297353CC}">
                <c16:uniqueId val="{00000023-7980-4C82-8C1C-32D5A7B4E44B}"/>
              </c:ext>
            </c:extLst>
          </c:dPt>
          <c:dPt>
            <c:idx val="23"/>
            <c:invertIfNegative val="1"/>
            <c:bubble3D val="0"/>
            <c:spPr>
              <a:solidFill>
                <a:srgbClr val="BCBBBB"/>
              </a:solidFill>
            </c:spPr>
            <c:extLst>
              <c:ext xmlns:c16="http://schemas.microsoft.com/office/drawing/2014/chart" uri="{C3380CC4-5D6E-409C-BE32-E72D297353CC}">
                <c16:uniqueId val="{00000003-7980-4C82-8C1C-32D5A7B4E44B}"/>
              </c:ext>
            </c:extLst>
          </c:dPt>
          <c:dPt>
            <c:idx val="24"/>
            <c:invertIfNegative val="1"/>
            <c:bubble3D val="0"/>
            <c:spPr>
              <a:solidFill>
                <a:srgbClr val="BCBBBB"/>
              </a:solidFill>
            </c:spPr>
            <c:extLst>
              <c:ext xmlns:c16="http://schemas.microsoft.com/office/drawing/2014/chart" uri="{C3380CC4-5D6E-409C-BE32-E72D297353CC}">
                <c16:uniqueId val="{00000024-7980-4C82-8C1C-32D5A7B4E44B}"/>
              </c:ext>
            </c:extLst>
          </c:dPt>
          <c:dPt>
            <c:idx val="25"/>
            <c:invertIfNegative val="1"/>
            <c:bubble3D val="0"/>
            <c:spPr>
              <a:solidFill>
                <a:srgbClr val="BCBBBB"/>
              </a:solidFill>
            </c:spPr>
            <c:extLst>
              <c:ext xmlns:c16="http://schemas.microsoft.com/office/drawing/2014/chart" uri="{C3380CC4-5D6E-409C-BE32-E72D297353CC}">
                <c16:uniqueId val="{00000025-7980-4C82-8C1C-32D5A7B4E44B}"/>
              </c:ext>
            </c:extLst>
          </c:dPt>
          <c:dPt>
            <c:idx val="26"/>
            <c:invertIfNegative val="1"/>
            <c:bubble3D val="0"/>
            <c:spPr>
              <a:solidFill>
                <a:srgbClr val="BCBBBB"/>
              </a:solidFill>
            </c:spPr>
            <c:extLst>
              <c:ext xmlns:c16="http://schemas.microsoft.com/office/drawing/2014/chart" uri="{C3380CC4-5D6E-409C-BE32-E72D297353CC}">
                <c16:uniqueId val="{00000026-7980-4C82-8C1C-32D5A7B4E44B}"/>
              </c:ext>
            </c:extLst>
          </c:dPt>
          <c:dPt>
            <c:idx val="27"/>
            <c:invertIfNegative val="1"/>
            <c:bubble3D val="0"/>
            <c:spPr>
              <a:solidFill>
                <a:srgbClr val="BCBBBB"/>
              </a:solidFill>
            </c:spPr>
            <c:extLst>
              <c:ext xmlns:c16="http://schemas.microsoft.com/office/drawing/2014/chart" uri="{C3380CC4-5D6E-409C-BE32-E72D297353CC}">
                <c16:uniqueId val="{00000027-7980-4C82-8C1C-32D5A7B4E44B}"/>
              </c:ext>
            </c:extLst>
          </c:dPt>
          <c:dPt>
            <c:idx val="28"/>
            <c:invertIfNegative val="1"/>
            <c:bubble3D val="0"/>
            <c:spPr>
              <a:solidFill>
                <a:srgbClr val="BCBBBB"/>
              </a:solidFill>
            </c:spPr>
            <c:extLst>
              <c:ext xmlns:c16="http://schemas.microsoft.com/office/drawing/2014/chart" uri="{C3380CC4-5D6E-409C-BE32-E72D297353CC}">
                <c16:uniqueId val="{00000028-7980-4C82-8C1C-32D5A7B4E44B}"/>
              </c:ext>
            </c:extLst>
          </c:dPt>
          <c:dPt>
            <c:idx val="29"/>
            <c:invertIfNegative val="1"/>
            <c:bubble3D val="0"/>
            <c:spPr>
              <a:solidFill>
                <a:srgbClr val="BCBBBB"/>
              </a:solidFill>
            </c:spPr>
            <c:extLst>
              <c:ext xmlns:c16="http://schemas.microsoft.com/office/drawing/2014/chart" uri="{C3380CC4-5D6E-409C-BE32-E72D297353CC}">
                <c16:uniqueId val="{00000029-7980-4C82-8C1C-32D5A7B4E44B}"/>
              </c:ext>
            </c:extLst>
          </c:dPt>
          <c:dPt>
            <c:idx val="30"/>
            <c:invertIfNegative val="1"/>
            <c:bubble3D val="0"/>
            <c:spPr>
              <a:solidFill>
                <a:srgbClr val="BCBBBB"/>
              </a:solidFill>
            </c:spPr>
            <c:extLst>
              <c:ext xmlns:c16="http://schemas.microsoft.com/office/drawing/2014/chart" uri="{C3380CC4-5D6E-409C-BE32-E72D297353CC}">
                <c16:uniqueId val="{0000002A-7980-4C82-8C1C-32D5A7B4E44B}"/>
              </c:ext>
            </c:extLst>
          </c:dPt>
          <c:dPt>
            <c:idx val="31"/>
            <c:invertIfNegative val="1"/>
            <c:bubble3D val="0"/>
            <c:spPr>
              <a:solidFill>
                <a:srgbClr val="BCBBBB"/>
              </a:solidFill>
            </c:spPr>
            <c:extLst>
              <c:ext xmlns:c16="http://schemas.microsoft.com/office/drawing/2014/chart" uri="{C3380CC4-5D6E-409C-BE32-E72D297353CC}">
                <c16:uniqueId val="{0000002B-7980-4C82-8C1C-32D5A7B4E44B}"/>
              </c:ext>
            </c:extLst>
          </c:dPt>
          <c:dPt>
            <c:idx val="32"/>
            <c:invertIfNegative val="0"/>
            <c:bubble3D val="0"/>
            <c:spPr>
              <a:solidFill>
                <a:srgbClr val="BCBBB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BCBBBB"/>
              </a:solidFill>
            </c:spPr>
            <c:extLst>
              <c:ext xmlns:c16="http://schemas.microsoft.com/office/drawing/2014/chart" uri="{C3380CC4-5D6E-409C-BE32-E72D297353CC}">
                <c16:uniqueId val="{0000002C-7980-4C82-8C1C-32D5A7B4E44B}"/>
              </c:ext>
            </c:extLst>
          </c:dPt>
          <c:dPt>
            <c:idx val="34"/>
            <c:invertIfNegative val="1"/>
            <c:bubble3D val="0"/>
            <c:spPr>
              <a:solidFill>
                <a:srgbClr val="BCBBBB"/>
              </a:solidFill>
            </c:spPr>
            <c:extLst>
              <c:ext xmlns:c16="http://schemas.microsoft.com/office/drawing/2014/chart" uri="{C3380CC4-5D6E-409C-BE32-E72D297353CC}">
                <c16:uniqueId val="{00000007-7980-4C82-8C1C-32D5A7B4E44B}"/>
              </c:ext>
            </c:extLst>
          </c:dPt>
          <c:dPt>
            <c:idx val="35"/>
            <c:invertIfNegative val="1"/>
            <c:bubble3D val="0"/>
            <c:spPr>
              <a:solidFill>
                <a:srgbClr val="BCBBBB"/>
              </a:solidFill>
            </c:spPr>
            <c:extLst>
              <c:ext xmlns:c16="http://schemas.microsoft.com/office/drawing/2014/chart" uri="{C3380CC4-5D6E-409C-BE32-E72D297353CC}">
                <c16:uniqueId val="{0000002D-7980-4C82-8C1C-32D5A7B4E44B}"/>
              </c:ext>
            </c:extLst>
          </c:dPt>
          <c:dPt>
            <c:idx val="36"/>
            <c:invertIfNegative val="1"/>
            <c:bubble3D val="0"/>
            <c:spPr>
              <a:solidFill>
                <a:srgbClr val="BCBBBB"/>
              </a:solidFill>
            </c:spPr>
            <c:extLst>
              <c:ext xmlns:c16="http://schemas.microsoft.com/office/drawing/2014/chart" uri="{C3380CC4-5D6E-409C-BE32-E72D297353CC}">
                <c16:uniqueId val="{0000002E-7980-4C82-8C1C-32D5A7B4E44B}"/>
              </c:ext>
            </c:extLst>
          </c:dPt>
          <c:dPt>
            <c:idx val="37"/>
            <c:invertIfNegative val="1"/>
            <c:bubble3D val="0"/>
            <c:spPr>
              <a:solidFill>
                <a:srgbClr val="BCBBBB"/>
              </a:solidFill>
            </c:spPr>
            <c:extLst>
              <c:ext xmlns:c16="http://schemas.microsoft.com/office/drawing/2014/chart" uri="{C3380CC4-5D6E-409C-BE32-E72D297353CC}">
                <c16:uniqueId val="{0000002F-7980-4C82-8C1C-32D5A7B4E44B}"/>
              </c:ext>
            </c:extLst>
          </c:dPt>
          <c:dPt>
            <c:idx val="38"/>
            <c:invertIfNegative val="1"/>
            <c:bubble3D val="0"/>
            <c:spPr>
              <a:solidFill>
                <a:srgbClr val="BCBBBB"/>
              </a:solidFill>
            </c:spPr>
            <c:extLst>
              <c:ext xmlns:c16="http://schemas.microsoft.com/office/drawing/2014/chart" uri="{C3380CC4-5D6E-409C-BE32-E72D297353CC}">
                <c16:uniqueId val="{00000030-7980-4C82-8C1C-32D5A7B4E44B}"/>
              </c:ext>
            </c:extLst>
          </c:dPt>
          <c:dPt>
            <c:idx val="39"/>
            <c:invertIfNegative val="1"/>
            <c:bubble3D val="0"/>
            <c:spPr>
              <a:solidFill>
                <a:srgbClr val="BCBBBB"/>
              </a:solidFill>
            </c:spPr>
            <c:extLst>
              <c:ext xmlns:c16="http://schemas.microsoft.com/office/drawing/2014/chart" uri="{C3380CC4-5D6E-409C-BE32-E72D297353CC}">
                <c16:uniqueId val="{00000031-7980-4C82-8C1C-32D5A7B4E44B}"/>
              </c:ext>
            </c:extLst>
          </c:dPt>
          <c:dPt>
            <c:idx val="40"/>
            <c:invertIfNegative val="1"/>
            <c:bubble3D val="0"/>
            <c:spPr>
              <a:solidFill>
                <a:srgbClr val="BCBBBB"/>
              </a:solidFill>
            </c:spPr>
            <c:extLst>
              <c:ext xmlns:c16="http://schemas.microsoft.com/office/drawing/2014/chart" uri="{C3380CC4-5D6E-409C-BE32-E72D297353CC}">
                <c16:uniqueId val="{00000032-7980-4C82-8C1C-32D5A7B4E44B}"/>
              </c:ext>
            </c:extLst>
          </c:dPt>
          <c:dPt>
            <c:idx val="41"/>
            <c:invertIfNegative val="1"/>
            <c:bubble3D val="0"/>
            <c:spPr>
              <a:solidFill>
                <a:srgbClr val="BCBBBB"/>
              </a:solidFill>
            </c:spPr>
            <c:extLst>
              <c:ext xmlns:c16="http://schemas.microsoft.com/office/drawing/2014/chart" uri="{C3380CC4-5D6E-409C-BE32-E72D297353CC}">
                <c16:uniqueId val="{00000033-7980-4C82-8C1C-32D5A7B4E44B}"/>
              </c:ext>
            </c:extLst>
          </c:dPt>
          <c:dPt>
            <c:idx val="42"/>
            <c:invertIfNegative val="1"/>
            <c:bubble3D val="0"/>
            <c:spPr>
              <a:solidFill>
                <a:srgbClr val="BCBBBB"/>
              </a:solidFill>
            </c:spPr>
            <c:extLst>
              <c:ext xmlns:c16="http://schemas.microsoft.com/office/drawing/2014/chart" uri="{C3380CC4-5D6E-409C-BE32-E72D297353CC}">
                <c16:uniqueId val="{00000009-7980-4C82-8C1C-32D5A7B4E44B}"/>
              </c:ext>
            </c:extLst>
          </c:dPt>
          <c:dPt>
            <c:idx val="43"/>
            <c:invertIfNegative val="1"/>
            <c:bubble3D val="0"/>
            <c:spPr>
              <a:solidFill>
                <a:srgbClr val="BCBBBB"/>
              </a:solidFill>
            </c:spPr>
            <c:extLst>
              <c:ext xmlns:c16="http://schemas.microsoft.com/office/drawing/2014/chart" uri="{C3380CC4-5D6E-409C-BE32-E72D297353CC}">
                <c16:uniqueId val="{0000000B-7980-4C82-8C1C-32D5A7B4E44B}"/>
              </c:ext>
            </c:extLst>
          </c:dPt>
          <c:dPt>
            <c:idx val="44"/>
            <c:invertIfNegative val="0"/>
            <c:bubble3D val="0"/>
            <c:spPr>
              <a:solidFill>
                <a:srgbClr val="BCBBB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BCBBBB"/>
              </a:solidFill>
            </c:spPr>
            <c:extLst>
              <c:ext xmlns:c16="http://schemas.microsoft.com/office/drawing/2014/chart" uri="{C3380CC4-5D6E-409C-BE32-E72D297353CC}">
                <c16:uniqueId val="{00000035-7980-4C82-8C1C-32D5A7B4E44B}"/>
              </c:ext>
            </c:extLst>
          </c:dPt>
          <c:dPt>
            <c:idx val="46"/>
            <c:invertIfNegative val="1"/>
            <c:bubble3D val="0"/>
            <c:spPr>
              <a:solidFill>
                <a:srgbClr val="BCBBBB"/>
              </a:solidFill>
            </c:spPr>
            <c:extLst>
              <c:ext xmlns:c16="http://schemas.microsoft.com/office/drawing/2014/chart" uri="{C3380CC4-5D6E-409C-BE32-E72D297353CC}">
                <c16:uniqueId val="{00000036-7980-4C82-8C1C-32D5A7B4E44B}"/>
              </c:ext>
            </c:extLst>
          </c:dPt>
          <c:dPt>
            <c:idx val="47"/>
            <c:invertIfNegative val="1"/>
            <c:bubble3D val="0"/>
            <c:spPr>
              <a:solidFill>
                <a:srgbClr val="BCBBBB"/>
              </a:solidFill>
            </c:spPr>
            <c:extLst>
              <c:ext xmlns:c16="http://schemas.microsoft.com/office/drawing/2014/chart" uri="{C3380CC4-5D6E-409C-BE32-E72D297353CC}">
                <c16:uniqueId val="{00000037-7980-4C82-8C1C-32D5A7B4E44B}"/>
              </c:ext>
            </c:extLst>
          </c:dPt>
          <c:dPt>
            <c:idx val="48"/>
            <c:invertIfNegative val="1"/>
            <c:bubble3D val="0"/>
            <c:spPr>
              <a:solidFill>
                <a:srgbClr val="BCBBBB"/>
              </a:solidFill>
            </c:spPr>
            <c:extLst>
              <c:ext xmlns:c16="http://schemas.microsoft.com/office/drawing/2014/chart" uri="{C3380CC4-5D6E-409C-BE32-E72D297353CC}">
                <c16:uniqueId val="{00000038-7980-4C82-8C1C-32D5A7B4E44B}"/>
              </c:ext>
            </c:extLst>
          </c:dPt>
          <c:dPt>
            <c:idx val="49"/>
            <c:invertIfNegative val="0"/>
            <c:bubble3D val="0"/>
            <c:spPr>
              <a:solidFill>
                <a:srgbClr val="BCBBB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BCBBB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BCBBBB"/>
              </a:solidFill>
            </c:spPr>
            <c:extLst>
              <c:ext xmlns:c16="http://schemas.microsoft.com/office/drawing/2014/chart" uri="{C3380CC4-5D6E-409C-BE32-E72D297353CC}">
                <c16:uniqueId val="{0000003B-7980-4C82-8C1C-32D5A7B4E44B}"/>
              </c:ext>
            </c:extLst>
          </c:dPt>
          <c:dPt>
            <c:idx val="52"/>
            <c:invertIfNegative val="1"/>
            <c:bubble3D val="0"/>
            <c:spPr>
              <a:solidFill>
                <a:srgbClr val="BCBBBB"/>
              </a:solidFill>
            </c:spPr>
            <c:extLst>
              <c:ext xmlns:c16="http://schemas.microsoft.com/office/drawing/2014/chart" uri="{C3380CC4-5D6E-409C-BE32-E72D297353CC}">
                <c16:uniqueId val="{0000003C-7980-4C82-8C1C-32D5A7B4E44B}"/>
              </c:ext>
            </c:extLst>
          </c:dPt>
          <c:dPt>
            <c:idx val="53"/>
            <c:invertIfNegative val="1"/>
            <c:bubble3D val="0"/>
            <c:spPr>
              <a:solidFill>
                <a:srgbClr val="BCBBBB"/>
              </a:solidFill>
            </c:spPr>
            <c:extLst>
              <c:ext xmlns:c16="http://schemas.microsoft.com/office/drawing/2014/chart" uri="{C3380CC4-5D6E-409C-BE32-E72D297353CC}">
                <c16:uniqueId val="{0000006B-77EF-42ED-BAFF-03BF265C16B5}"/>
              </c:ext>
            </c:extLst>
          </c:dPt>
          <c:dPt>
            <c:idx val="54"/>
            <c:invertIfNegative val="1"/>
            <c:bubble3D val="0"/>
            <c:spPr>
              <a:solidFill>
                <a:srgbClr val="BCBBBB"/>
              </a:solidFill>
            </c:spPr>
            <c:extLst>
              <c:ext xmlns:c16="http://schemas.microsoft.com/office/drawing/2014/chart" uri="{C3380CC4-5D6E-409C-BE32-E72D297353CC}">
                <c16:uniqueId val="{0000006D-77EF-42ED-BAFF-03BF265C16B5}"/>
              </c:ext>
            </c:extLst>
          </c:dPt>
          <c:dPt>
            <c:idx val="55"/>
            <c:invertIfNegative val="1"/>
            <c:bubble3D val="0"/>
            <c:spPr>
              <a:solidFill>
                <a:srgbClr val="BCBBBB"/>
              </a:solidFill>
            </c:spPr>
            <c:extLst>
              <c:ext xmlns:c16="http://schemas.microsoft.com/office/drawing/2014/chart" uri="{C3380CC4-5D6E-409C-BE32-E72D297353CC}">
                <c16:uniqueId val="{0000006F-77EF-42ED-BAFF-03BF265C16B5}"/>
              </c:ext>
            </c:extLst>
          </c:dPt>
          <c:dPt>
            <c:idx val="56"/>
            <c:invertIfNegative val="1"/>
            <c:bubble3D val="0"/>
            <c:spPr>
              <a:solidFill>
                <a:srgbClr val="BCBBBB"/>
              </a:solidFill>
            </c:spPr>
            <c:extLst>
              <c:ext xmlns:c16="http://schemas.microsoft.com/office/drawing/2014/chart" uri="{C3380CC4-5D6E-409C-BE32-E72D297353CC}">
                <c16:uniqueId val="{00000071-77EF-42ED-BAFF-03BF265C16B5}"/>
              </c:ext>
            </c:extLst>
          </c:dPt>
          <c:dPt>
            <c:idx val="57"/>
            <c:invertIfNegative val="1"/>
            <c:bubble3D val="0"/>
            <c:spPr>
              <a:solidFill>
                <a:srgbClr val="BCBBBB"/>
              </a:solidFill>
            </c:spPr>
            <c:extLst>
              <c:ext xmlns:c16="http://schemas.microsoft.com/office/drawing/2014/chart" uri="{C3380CC4-5D6E-409C-BE32-E72D297353CC}">
                <c16:uniqueId val="{00000073-77EF-42ED-BAFF-03BF265C16B5}"/>
              </c:ext>
            </c:extLst>
          </c:dPt>
          <c:dPt>
            <c:idx val="58"/>
            <c:invertIfNegative val="1"/>
            <c:bubble3D val="0"/>
            <c:spPr>
              <a:solidFill>
                <a:srgbClr val="BCBBBB"/>
              </a:solidFill>
            </c:spPr>
            <c:extLst>
              <c:ext xmlns:c16="http://schemas.microsoft.com/office/drawing/2014/chart" uri="{C3380CC4-5D6E-409C-BE32-E72D297353CC}">
                <c16:uniqueId val="{00000075-77EF-42ED-BAFF-03BF265C16B5}"/>
              </c:ext>
            </c:extLst>
          </c:dPt>
          <c:dPt>
            <c:idx val="59"/>
            <c:invertIfNegative val="1"/>
            <c:bubble3D val="0"/>
            <c:spPr>
              <a:solidFill>
                <a:srgbClr val="BCBBBB"/>
              </a:solidFill>
            </c:spPr>
            <c:extLst>
              <c:ext xmlns:c16="http://schemas.microsoft.com/office/drawing/2014/chart" uri="{C3380CC4-5D6E-409C-BE32-E72D297353CC}">
                <c16:uniqueId val="{00000077-77EF-42ED-BAFF-03BF265C16B5}"/>
              </c:ext>
            </c:extLst>
          </c:dPt>
          <c:dPt>
            <c:idx val="60"/>
            <c:invertIfNegative val="1"/>
            <c:bubble3D val="0"/>
            <c:spPr>
              <a:solidFill>
                <a:srgbClr val="BCBBBB"/>
              </a:solidFill>
            </c:spPr>
            <c:extLst>
              <c:ext xmlns:c16="http://schemas.microsoft.com/office/drawing/2014/chart" uri="{C3380CC4-5D6E-409C-BE32-E72D297353CC}">
                <c16:uniqueId val="{00000079-77EF-42ED-BAFF-03BF265C16B5}"/>
              </c:ext>
            </c:extLst>
          </c:dPt>
          <c:dPt>
            <c:idx val="61"/>
            <c:invertIfNegative val="1"/>
            <c:bubble3D val="0"/>
            <c:spPr>
              <a:solidFill>
                <a:srgbClr val="BCBBBB"/>
              </a:solidFill>
            </c:spPr>
            <c:extLst>
              <c:ext xmlns:c16="http://schemas.microsoft.com/office/drawing/2014/chart" uri="{C3380CC4-5D6E-409C-BE32-E72D297353CC}">
                <c16:uniqueId val="{0000007B-77EF-42ED-BAFF-03BF265C16B5}"/>
              </c:ext>
            </c:extLst>
          </c:dPt>
          <c:dPt>
            <c:idx val="62"/>
            <c:invertIfNegative val="1"/>
            <c:bubble3D val="0"/>
            <c:spPr>
              <a:solidFill>
                <a:srgbClr val="BCBBBB"/>
              </a:solidFill>
            </c:spPr>
            <c:extLst>
              <c:ext xmlns:c16="http://schemas.microsoft.com/office/drawing/2014/chart" uri="{C3380CC4-5D6E-409C-BE32-E72D297353CC}">
                <c16:uniqueId val="{0000007D-77EF-42ED-BAFF-03BF265C16B5}"/>
              </c:ext>
            </c:extLst>
          </c:dPt>
          <c:dPt>
            <c:idx val="63"/>
            <c:invertIfNegative val="1"/>
            <c:bubble3D val="0"/>
            <c:spPr>
              <a:solidFill>
                <a:srgbClr val="BCBBBB"/>
              </a:solidFill>
            </c:spPr>
            <c:extLst>
              <c:ext xmlns:c16="http://schemas.microsoft.com/office/drawing/2014/chart" uri="{C3380CC4-5D6E-409C-BE32-E72D297353CC}">
                <c16:uniqueId val="{0000007F-77EF-42ED-BAFF-03BF265C16B5}"/>
              </c:ext>
            </c:extLst>
          </c:dPt>
          <c:dPt>
            <c:idx val="64"/>
            <c:invertIfNegative val="1"/>
            <c:bubble3D val="0"/>
            <c:spPr>
              <a:solidFill>
                <a:srgbClr val="BCBBBB"/>
              </a:solidFill>
            </c:spPr>
            <c:extLst>
              <c:ext xmlns:c16="http://schemas.microsoft.com/office/drawing/2014/chart" uri="{C3380CC4-5D6E-409C-BE32-E72D297353CC}">
                <c16:uniqueId val="{00000081-77EF-42ED-BAFF-03BF265C16B5}"/>
              </c:ext>
            </c:extLst>
          </c:dPt>
          <c:dPt>
            <c:idx val="65"/>
            <c:invertIfNegative val="1"/>
            <c:bubble3D val="0"/>
            <c:spPr>
              <a:solidFill>
                <a:srgbClr val="BCBBBB"/>
              </a:solidFill>
            </c:spPr>
            <c:extLst>
              <c:ext xmlns:c16="http://schemas.microsoft.com/office/drawing/2014/chart" uri="{C3380CC4-5D6E-409C-BE32-E72D297353CC}">
                <c16:uniqueId val="{00000083-77EF-42ED-BAFF-03BF265C16B5}"/>
              </c:ext>
            </c:extLst>
          </c:dPt>
          <c:dPt>
            <c:idx val="66"/>
            <c:invertIfNegative val="1"/>
            <c:bubble3D val="0"/>
            <c:spPr>
              <a:solidFill>
                <a:srgbClr val="BCBBBB"/>
              </a:solidFill>
            </c:spPr>
            <c:extLst>
              <c:ext xmlns:c16="http://schemas.microsoft.com/office/drawing/2014/chart" uri="{C3380CC4-5D6E-409C-BE32-E72D297353CC}">
                <c16:uniqueId val="{00000085-77EF-42ED-BAFF-03BF265C16B5}"/>
              </c:ext>
            </c:extLst>
          </c:dPt>
          <c:dPt>
            <c:idx val="67"/>
            <c:invertIfNegative val="1"/>
            <c:bubble3D val="0"/>
            <c:spPr>
              <a:solidFill>
                <a:srgbClr val="BCBBBB"/>
              </a:solidFill>
            </c:spPr>
            <c:extLst>
              <c:ext xmlns:c16="http://schemas.microsoft.com/office/drawing/2014/chart" uri="{C3380CC4-5D6E-409C-BE32-E72D297353CC}">
                <c16:uniqueId val="{00000087-77EF-42ED-BAFF-03BF265C16B5}"/>
              </c:ext>
            </c:extLst>
          </c:dPt>
          <c:dPt>
            <c:idx val="68"/>
            <c:invertIfNegative val="1"/>
            <c:bubble3D val="0"/>
            <c:spPr>
              <a:solidFill>
                <a:srgbClr val="BCBBBB"/>
              </a:solidFill>
            </c:spPr>
            <c:extLst>
              <c:ext xmlns:c16="http://schemas.microsoft.com/office/drawing/2014/chart" uri="{C3380CC4-5D6E-409C-BE32-E72D297353CC}">
                <c16:uniqueId val="{00000089-77EF-42ED-BAFF-03BF265C16B5}"/>
              </c:ext>
            </c:extLst>
          </c:dPt>
          <c:dPt>
            <c:idx val="69"/>
            <c:invertIfNegative val="1"/>
            <c:bubble3D val="0"/>
            <c:spPr>
              <a:solidFill>
                <a:srgbClr val="BCBBBB"/>
              </a:solidFill>
            </c:spPr>
            <c:extLst>
              <c:ext xmlns:c16="http://schemas.microsoft.com/office/drawing/2014/chart" uri="{C3380CC4-5D6E-409C-BE32-E72D297353CC}">
                <c16:uniqueId val="{0000008B-77EF-42ED-BAFF-03BF265C16B5}"/>
              </c:ext>
            </c:extLst>
          </c:dPt>
          <c:dPt>
            <c:idx val="70"/>
            <c:invertIfNegative val="1"/>
            <c:bubble3D val="0"/>
            <c:spPr>
              <a:solidFill>
                <a:srgbClr val="BCBBBB"/>
              </a:solidFill>
            </c:spPr>
            <c:extLst>
              <c:ext xmlns:c16="http://schemas.microsoft.com/office/drawing/2014/chart" uri="{C3380CC4-5D6E-409C-BE32-E72D297353CC}">
                <c16:uniqueId val="{0000008D-77EF-42ED-BAFF-03BF265C16B5}"/>
              </c:ext>
            </c:extLst>
          </c:dPt>
          <c:dPt>
            <c:idx val="71"/>
            <c:invertIfNegative val="1"/>
            <c:bubble3D val="0"/>
            <c:spPr>
              <a:solidFill>
                <a:srgbClr val="BCBBBB"/>
              </a:solidFill>
            </c:spPr>
            <c:extLst>
              <c:ext xmlns:c16="http://schemas.microsoft.com/office/drawing/2014/chart" uri="{C3380CC4-5D6E-409C-BE32-E72D297353CC}">
                <c16:uniqueId val="{0000008F-77EF-42ED-BAFF-03BF265C16B5}"/>
              </c:ext>
            </c:extLst>
          </c:dPt>
          <c:dPt>
            <c:idx val="72"/>
            <c:invertIfNegative val="1"/>
            <c:bubble3D val="0"/>
            <c:spPr>
              <a:solidFill>
                <a:srgbClr val="BCBBBB"/>
              </a:solidFill>
            </c:spPr>
            <c:extLst>
              <c:ext xmlns:c16="http://schemas.microsoft.com/office/drawing/2014/chart" uri="{C3380CC4-5D6E-409C-BE32-E72D297353CC}">
                <c16:uniqueId val="{00000091-77EF-42ED-BAFF-03BF265C16B5}"/>
              </c:ext>
            </c:extLst>
          </c:dPt>
          <c:dPt>
            <c:idx val="73"/>
            <c:invertIfNegative val="1"/>
            <c:bubble3D val="0"/>
            <c:spPr>
              <a:solidFill>
                <a:srgbClr val="BCBBBB"/>
              </a:solidFill>
            </c:spPr>
            <c:extLst>
              <c:ext xmlns:c16="http://schemas.microsoft.com/office/drawing/2014/chart" uri="{C3380CC4-5D6E-409C-BE32-E72D297353CC}">
                <c16:uniqueId val="{00000093-77EF-42ED-BAFF-03BF265C16B5}"/>
              </c:ext>
            </c:extLst>
          </c:dPt>
          <c:dPt>
            <c:idx val="74"/>
            <c:invertIfNegative val="1"/>
            <c:bubble3D val="0"/>
            <c:spPr>
              <a:solidFill>
                <a:srgbClr val="BCBBBB"/>
              </a:solidFill>
            </c:spPr>
            <c:extLst>
              <c:ext xmlns:c16="http://schemas.microsoft.com/office/drawing/2014/chart" uri="{C3380CC4-5D6E-409C-BE32-E72D297353CC}">
                <c16:uniqueId val="{00000095-77EF-42ED-BAFF-03BF265C16B5}"/>
              </c:ext>
            </c:extLst>
          </c:dPt>
          <c:dPt>
            <c:idx val="75"/>
            <c:invertIfNegative val="1"/>
            <c:bubble3D val="0"/>
            <c:spPr>
              <a:solidFill>
                <a:srgbClr val="BCBBBB"/>
              </a:solidFill>
            </c:spPr>
            <c:extLst>
              <c:ext xmlns:c16="http://schemas.microsoft.com/office/drawing/2014/chart" uri="{C3380CC4-5D6E-409C-BE32-E72D297353CC}">
                <c16:uniqueId val="{00000097-77EF-42ED-BAFF-03BF265C16B5}"/>
              </c:ext>
            </c:extLst>
          </c:dPt>
          <c:dPt>
            <c:idx val="76"/>
            <c:invertIfNegative val="1"/>
            <c:bubble3D val="0"/>
            <c:spPr>
              <a:solidFill>
                <a:srgbClr val="BCBBBB"/>
              </a:solidFill>
            </c:spPr>
            <c:extLst>
              <c:ext xmlns:c16="http://schemas.microsoft.com/office/drawing/2014/chart" uri="{C3380CC4-5D6E-409C-BE32-E72D297353CC}">
                <c16:uniqueId val="{00000099-77EF-42ED-BAFF-03BF265C16B5}"/>
              </c:ext>
            </c:extLst>
          </c:dPt>
          <c:dPt>
            <c:idx val="77"/>
            <c:invertIfNegative val="1"/>
            <c:bubble3D val="0"/>
            <c:spPr>
              <a:solidFill>
                <a:srgbClr val="BCBBBB"/>
              </a:solidFill>
            </c:spPr>
            <c:extLst>
              <c:ext xmlns:c16="http://schemas.microsoft.com/office/drawing/2014/chart" uri="{C3380CC4-5D6E-409C-BE32-E72D297353CC}">
                <c16:uniqueId val="{0000009B-77EF-42ED-BAFF-03BF265C16B5}"/>
              </c:ext>
            </c:extLst>
          </c:dPt>
          <c:dPt>
            <c:idx val="78"/>
            <c:invertIfNegative val="1"/>
            <c:bubble3D val="0"/>
            <c:spPr>
              <a:solidFill>
                <a:srgbClr val="BCBBBB"/>
              </a:solidFill>
            </c:spPr>
            <c:extLst>
              <c:ext xmlns:c16="http://schemas.microsoft.com/office/drawing/2014/chart" uri="{C3380CC4-5D6E-409C-BE32-E72D297353CC}">
                <c16:uniqueId val="{0000009D-77EF-42ED-BAFF-03BF265C16B5}"/>
              </c:ext>
            </c:extLst>
          </c:dPt>
          <c:dPt>
            <c:idx val="79"/>
            <c:invertIfNegative val="1"/>
            <c:bubble3D val="0"/>
            <c:spPr>
              <a:solidFill>
                <a:srgbClr val="BCBBBB"/>
              </a:solidFill>
            </c:spPr>
            <c:extLst>
              <c:ext xmlns:c16="http://schemas.microsoft.com/office/drawing/2014/chart" uri="{C3380CC4-5D6E-409C-BE32-E72D297353CC}">
                <c16:uniqueId val="{0000009F-77EF-42ED-BAFF-03BF265C16B5}"/>
              </c:ext>
            </c:extLst>
          </c:dPt>
          <c:dPt>
            <c:idx val="80"/>
            <c:invertIfNegative val="1"/>
            <c:bubble3D val="0"/>
            <c:spPr>
              <a:solidFill>
                <a:srgbClr val="BCBBBB"/>
              </a:solidFill>
            </c:spPr>
            <c:extLst>
              <c:ext xmlns:c16="http://schemas.microsoft.com/office/drawing/2014/chart" uri="{C3380CC4-5D6E-409C-BE32-E72D297353CC}">
                <c16:uniqueId val="{000000A1-77EF-42ED-BAFF-03BF265C16B5}"/>
              </c:ext>
            </c:extLst>
          </c:dPt>
          <c:dPt>
            <c:idx val="81"/>
            <c:invertIfNegative val="1"/>
            <c:bubble3D val="0"/>
            <c:spPr>
              <a:solidFill>
                <a:srgbClr val="BCBBBB"/>
              </a:solidFill>
            </c:spPr>
            <c:extLst>
              <c:ext xmlns:c16="http://schemas.microsoft.com/office/drawing/2014/chart" uri="{C3380CC4-5D6E-409C-BE32-E72D297353CC}">
                <c16:uniqueId val="{000000A3-77EF-42ED-BAFF-03BF265C16B5}"/>
              </c:ext>
            </c:extLst>
          </c:dPt>
          <c:dPt>
            <c:idx val="82"/>
            <c:invertIfNegative val="1"/>
            <c:bubble3D val="0"/>
            <c:spPr>
              <a:solidFill>
                <a:srgbClr val="BCBBBB"/>
              </a:solidFill>
            </c:spPr>
            <c:extLst>
              <c:ext xmlns:c16="http://schemas.microsoft.com/office/drawing/2014/chart" uri="{C3380CC4-5D6E-409C-BE32-E72D297353CC}">
                <c16:uniqueId val="{000000A5-77EF-42ED-BAFF-03BF265C16B5}"/>
              </c:ext>
            </c:extLst>
          </c:dPt>
          <c:dPt>
            <c:idx val="83"/>
            <c:invertIfNegative val="1"/>
            <c:bubble3D val="0"/>
            <c:spPr>
              <a:solidFill>
                <a:srgbClr val="BCBBBB"/>
              </a:solidFill>
            </c:spPr>
            <c:extLst>
              <c:ext xmlns:c16="http://schemas.microsoft.com/office/drawing/2014/chart" uri="{C3380CC4-5D6E-409C-BE32-E72D297353CC}">
                <c16:uniqueId val="{000000A7-77EF-42ED-BAFF-03BF265C16B5}"/>
              </c:ext>
            </c:extLst>
          </c:dPt>
          <c:dPt>
            <c:idx val="84"/>
            <c:invertIfNegative val="1"/>
            <c:bubble3D val="0"/>
            <c:spPr>
              <a:solidFill>
                <a:srgbClr val="BCBBBB"/>
              </a:solidFill>
            </c:spPr>
            <c:extLst>
              <c:ext xmlns:c16="http://schemas.microsoft.com/office/drawing/2014/chart" uri="{C3380CC4-5D6E-409C-BE32-E72D297353CC}">
                <c16:uniqueId val="{000000A9-77EF-42ED-BAFF-03BF265C16B5}"/>
              </c:ext>
            </c:extLst>
          </c:dPt>
          <c:dPt>
            <c:idx val="85"/>
            <c:invertIfNegative val="1"/>
            <c:bubble3D val="0"/>
            <c:spPr>
              <a:solidFill>
                <a:srgbClr val="BCBBBB"/>
              </a:solidFill>
            </c:spPr>
            <c:extLst>
              <c:ext xmlns:c16="http://schemas.microsoft.com/office/drawing/2014/chart" uri="{C3380CC4-5D6E-409C-BE32-E72D297353CC}">
                <c16:uniqueId val="{000000AB-77EF-42ED-BAFF-03BF265C16B5}"/>
              </c:ext>
            </c:extLst>
          </c:dPt>
          <c:dPt>
            <c:idx val="86"/>
            <c:invertIfNegative val="1"/>
            <c:bubble3D val="0"/>
            <c:spPr>
              <a:solidFill>
                <a:srgbClr val="BCBBBB"/>
              </a:solidFill>
            </c:spPr>
            <c:extLst>
              <c:ext xmlns:c16="http://schemas.microsoft.com/office/drawing/2014/chart" uri="{C3380CC4-5D6E-409C-BE32-E72D297353CC}">
                <c16:uniqueId val="{000000AD-77EF-42ED-BAFF-03BF265C16B5}"/>
              </c:ext>
            </c:extLst>
          </c:dPt>
          <c:dPt>
            <c:idx val="87"/>
            <c:invertIfNegative val="1"/>
            <c:bubble3D val="0"/>
            <c:spPr>
              <a:solidFill>
                <a:srgbClr val="BCBBBB"/>
              </a:solidFill>
            </c:spPr>
            <c:extLst>
              <c:ext xmlns:c16="http://schemas.microsoft.com/office/drawing/2014/chart" uri="{C3380CC4-5D6E-409C-BE32-E72D297353CC}">
                <c16:uniqueId val="{000000AF-77EF-42ED-BAFF-03BF265C16B5}"/>
              </c:ext>
            </c:extLst>
          </c:dPt>
          <c:dPt>
            <c:idx val="88"/>
            <c:invertIfNegative val="1"/>
            <c:bubble3D val="0"/>
            <c:spPr>
              <a:solidFill>
                <a:srgbClr val="BCBBBB"/>
              </a:solidFill>
            </c:spPr>
            <c:extLst>
              <c:ext xmlns:c16="http://schemas.microsoft.com/office/drawing/2014/chart" uri="{C3380CC4-5D6E-409C-BE32-E72D297353CC}">
                <c16:uniqueId val="{000000B1-77EF-42ED-BAFF-03BF265C16B5}"/>
              </c:ext>
            </c:extLst>
          </c:dPt>
          <c:dPt>
            <c:idx val="89"/>
            <c:invertIfNegative val="1"/>
            <c:bubble3D val="0"/>
            <c:spPr>
              <a:solidFill>
                <a:srgbClr val="BCBBB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BCBBBB"/>
              </a:solidFill>
            </c:spPr>
            <c:extLst>
              <c:ext xmlns:c16="http://schemas.microsoft.com/office/drawing/2014/chart" uri="{C3380CC4-5D6E-409C-BE32-E72D297353CC}">
                <c16:uniqueId val="{00000003-902D-4251-AC41-C6D4CBCA5CD6}"/>
              </c:ext>
            </c:extLst>
          </c:dPt>
          <c:dPt>
            <c:idx val="2"/>
            <c:invertIfNegative val="1"/>
            <c:bubble3D val="0"/>
            <c:spPr>
              <a:solidFill>
                <a:srgbClr val="BCBBBB"/>
              </a:solidFill>
            </c:spPr>
            <c:extLst>
              <c:ext xmlns:c16="http://schemas.microsoft.com/office/drawing/2014/chart" uri="{C3380CC4-5D6E-409C-BE32-E72D297353CC}">
                <c16:uniqueId val="{00000005-902D-4251-AC41-C6D4CBCA5CD6}"/>
              </c:ext>
            </c:extLst>
          </c:dPt>
          <c:dPt>
            <c:idx val="3"/>
            <c:invertIfNegative val="0"/>
            <c:bubble3D val="0"/>
            <c:spPr>
              <a:solidFill>
                <a:srgbClr val="BCBBB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BCBBBB"/>
              </a:solidFill>
            </c:spPr>
            <c:extLst>
              <c:ext xmlns:c16="http://schemas.microsoft.com/office/drawing/2014/chart" uri="{C3380CC4-5D6E-409C-BE32-E72D297353CC}">
                <c16:uniqueId val="{00000009-902D-4251-AC41-C6D4CBCA5CD6}"/>
              </c:ext>
            </c:extLst>
          </c:dPt>
          <c:dPt>
            <c:idx val="5"/>
            <c:invertIfNegative val="1"/>
            <c:bubble3D val="0"/>
            <c:spPr>
              <a:solidFill>
                <a:srgbClr val="BCBBBB"/>
              </a:solidFill>
            </c:spPr>
            <c:extLst>
              <c:ext xmlns:c16="http://schemas.microsoft.com/office/drawing/2014/chart" uri="{C3380CC4-5D6E-409C-BE32-E72D297353CC}">
                <c16:uniqueId val="{0000000B-902D-4251-AC41-C6D4CBCA5CD6}"/>
              </c:ext>
            </c:extLst>
          </c:dPt>
          <c:dPt>
            <c:idx val="6"/>
            <c:invertIfNegative val="1"/>
            <c:bubble3D val="0"/>
            <c:spPr>
              <a:solidFill>
                <a:srgbClr val="BCBBBB"/>
              </a:solidFill>
            </c:spPr>
            <c:extLst>
              <c:ext xmlns:c16="http://schemas.microsoft.com/office/drawing/2014/chart" uri="{C3380CC4-5D6E-409C-BE32-E72D297353CC}">
                <c16:uniqueId val="{0000000D-902D-4251-AC41-C6D4CBCA5CD6}"/>
              </c:ext>
            </c:extLst>
          </c:dPt>
          <c:dPt>
            <c:idx val="7"/>
            <c:invertIfNegative val="1"/>
            <c:bubble3D val="0"/>
            <c:spPr>
              <a:solidFill>
                <a:srgbClr val="BCBBBB"/>
              </a:solidFill>
            </c:spPr>
            <c:extLst>
              <c:ext xmlns:c16="http://schemas.microsoft.com/office/drawing/2014/chart" uri="{C3380CC4-5D6E-409C-BE32-E72D297353CC}">
                <c16:uniqueId val="{0000000F-902D-4251-AC41-C6D4CBCA5CD6}"/>
              </c:ext>
            </c:extLst>
          </c:dPt>
          <c:dPt>
            <c:idx val="8"/>
            <c:invertIfNegative val="1"/>
            <c:bubble3D val="0"/>
            <c:spPr>
              <a:solidFill>
                <a:srgbClr val="BCBBBB"/>
              </a:solidFill>
            </c:spPr>
            <c:extLst>
              <c:ext xmlns:c16="http://schemas.microsoft.com/office/drawing/2014/chart" uri="{C3380CC4-5D6E-409C-BE32-E72D297353CC}">
                <c16:uniqueId val="{00000011-902D-4251-AC41-C6D4CBCA5CD6}"/>
              </c:ext>
            </c:extLst>
          </c:dPt>
          <c:dPt>
            <c:idx val="9"/>
            <c:invertIfNegative val="1"/>
            <c:bubble3D val="0"/>
            <c:spPr>
              <a:solidFill>
                <a:srgbClr val="BCBBBB"/>
              </a:solidFill>
            </c:spPr>
            <c:extLst>
              <c:ext xmlns:c16="http://schemas.microsoft.com/office/drawing/2014/chart" uri="{C3380CC4-5D6E-409C-BE32-E72D297353CC}">
                <c16:uniqueId val="{00000013-902D-4251-AC41-C6D4CBCA5CD6}"/>
              </c:ext>
            </c:extLst>
          </c:dPt>
          <c:dPt>
            <c:idx val="10"/>
            <c:invertIfNegative val="1"/>
            <c:bubble3D val="0"/>
            <c:spPr>
              <a:solidFill>
                <a:srgbClr val="BCBBBB"/>
              </a:solidFill>
            </c:spPr>
            <c:extLst>
              <c:ext xmlns:c16="http://schemas.microsoft.com/office/drawing/2014/chart" uri="{C3380CC4-5D6E-409C-BE32-E72D297353CC}">
                <c16:uniqueId val="{00000015-902D-4251-AC41-C6D4CBCA5CD6}"/>
              </c:ext>
            </c:extLst>
          </c:dPt>
          <c:dPt>
            <c:idx val="11"/>
            <c:invertIfNegative val="1"/>
            <c:bubble3D val="0"/>
            <c:spPr>
              <a:solidFill>
                <a:srgbClr val="BCBBBB"/>
              </a:solidFill>
            </c:spPr>
            <c:extLst>
              <c:ext xmlns:c16="http://schemas.microsoft.com/office/drawing/2014/chart" uri="{C3380CC4-5D6E-409C-BE32-E72D297353CC}">
                <c16:uniqueId val="{00000017-902D-4251-AC41-C6D4CBCA5CD6}"/>
              </c:ext>
            </c:extLst>
          </c:dPt>
          <c:dPt>
            <c:idx val="12"/>
            <c:invertIfNegative val="1"/>
            <c:bubble3D val="0"/>
            <c:spPr>
              <a:solidFill>
                <a:srgbClr val="BCBBBB"/>
              </a:solidFill>
            </c:spPr>
            <c:extLst>
              <c:ext xmlns:c16="http://schemas.microsoft.com/office/drawing/2014/chart" uri="{C3380CC4-5D6E-409C-BE32-E72D297353CC}">
                <c16:uniqueId val="{00000019-902D-4251-AC41-C6D4CBCA5CD6}"/>
              </c:ext>
            </c:extLst>
          </c:dPt>
          <c:dPt>
            <c:idx val="13"/>
            <c:invertIfNegative val="1"/>
            <c:bubble3D val="0"/>
            <c:spPr>
              <a:solidFill>
                <a:srgbClr val="BCBBBB"/>
              </a:solidFill>
            </c:spPr>
            <c:extLst>
              <c:ext xmlns:c16="http://schemas.microsoft.com/office/drawing/2014/chart" uri="{C3380CC4-5D6E-409C-BE32-E72D297353CC}">
                <c16:uniqueId val="{0000001B-902D-4251-AC41-C6D4CBCA5CD6}"/>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BCBBBB"/>
              </a:solidFill>
            </c:spPr>
            <c:extLst>
              <c:ext xmlns:c16="http://schemas.microsoft.com/office/drawing/2014/chart" uri="{C3380CC4-5D6E-409C-BE32-E72D297353CC}">
                <c16:uniqueId val="{0000001F-902D-4251-AC41-C6D4CBCA5CD6}"/>
              </c:ext>
            </c:extLst>
          </c:dPt>
          <c:dPt>
            <c:idx val="16"/>
            <c:invertIfNegative val="1"/>
            <c:bubble3D val="0"/>
            <c:spPr>
              <a:solidFill>
                <a:srgbClr val="BCBBBB"/>
              </a:solidFill>
            </c:spPr>
            <c:extLst>
              <c:ext xmlns:c16="http://schemas.microsoft.com/office/drawing/2014/chart" uri="{C3380CC4-5D6E-409C-BE32-E72D297353CC}">
                <c16:uniqueId val="{00000021-902D-4251-AC41-C6D4CBCA5CD6}"/>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BCBBBB"/>
              </a:solidFill>
            </c:spPr>
            <c:extLst>
              <c:ext xmlns:c16="http://schemas.microsoft.com/office/drawing/2014/chart" uri="{C3380CC4-5D6E-409C-BE32-E72D297353CC}">
                <c16:uniqueId val="{00000025-902D-4251-AC41-C6D4CBCA5CD6}"/>
              </c:ext>
            </c:extLst>
          </c:dPt>
          <c:dPt>
            <c:idx val="19"/>
            <c:invertIfNegative val="1"/>
            <c:bubble3D val="0"/>
            <c:spPr>
              <a:solidFill>
                <a:srgbClr val="BCBBBB"/>
              </a:solidFill>
            </c:spPr>
            <c:extLst>
              <c:ext xmlns:c16="http://schemas.microsoft.com/office/drawing/2014/chart" uri="{C3380CC4-5D6E-409C-BE32-E72D297353CC}">
                <c16:uniqueId val="{00000027-902D-4251-AC41-C6D4CBCA5CD6}"/>
              </c:ext>
            </c:extLst>
          </c:dPt>
          <c:dPt>
            <c:idx val="20"/>
            <c:invertIfNegative val="1"/>
            <c:bubble3D val="0"/>
            <c:spPr>
              <a:solidFill>
                <a:srgbClr val="BCBBBB"/>
              </a:solidFill>
            </c:spPr>
            <c:extLst>
              <c:ext xmlns:c16="http://schemas.microsoft.com/office/drawing/2014/chart" uri="{C3380CC4-5D6E-409C-BE32-E72D297353CC}">
                <c16:uniqueId val="{00000029-902D-4251-AC41-C6D4CBCA5CD6}"/>
              </c:ext>
            </c:extLst>
          </c:dPt>
          <c:dPt>
            <c:idx val="21"/>
            <c:invertIfNegative val="1"/>
            <c:bubble3D val="0"/>
            <c:spPr>
              <a:solidFill>
                <a:srgbClr val="BCBBBB"/>
              </a:solidFill>
            </c:spPr>
            <c:extLst>
              <c:ext xmlns:c16="http://schemas.microsoft.com/office/drawing/2014/chart" uri="{C3380CC4-5D6E-409C-BE32-E72D297353CC}">
                <c16:uniqueId val="{0000002B-902D-4251-AC41-C6D4CBCA5CD6}"/>
              </c:ext>
            </c:extLst>
          </c:dPt>
          <c:dPt>
            <c:idx val="22"/>
            <c:invertIfNegative val="1"/>
            <c:bubble3D val="0"/>
            <c:spPr>
              <a:solidFill>
                <a:srgbClr val="BCBBBB"/>
              </a:solidFill>
            </c:spPr>
            <c:extLst>
              <c:ext xmlns:c16="http://schemas.microsoft.com/office/drawing/2014/chart" uri="{C3380CC4-5D6E-409C-BE32-E72D297353CC}">
                <c16:uniqueId val="{0000002D-902D-4251-AC41-C6D4CBCA5CD6}"/>
              </c:ext>
            </c:extLst>
          </c:dPt>
          <c:dPt>
            <c:idx val="23"/>
            <c:invertIfNegative val="1"/>
            <c:bubble3D val="0"/>
            <c:spPr>
              <a:solidFill>
                <a:srgbClr val="BCBBBB"/>
              </a:solidFill>
            </c:spPr>
            <c:extLst>
              <c:ext xmlns:c16="http://schemas.microsoft.com/office/drawing/2014/chart" uri="{C3380CC4-5D6E-409C-BE32-E72D297353CC}">
                <c16:uniqueId val="{0000002F-902D-4251-AC41-C6D4CBCA5CD6}"/>
              </c:ext>
            </c:extLst>
          </c:dPt>
          <c:dPt>
            <c:idx val="24"/>
            <c:invertIfNegative val="1"/>
            <c:bubble3D val="0"/>
            <c:spPr>
              <a:solidFill>
                <a:srgbClr val="BCBBBB"/>
              </a:solidFill>
            </c:spPr>
            <c:extLst>
              <c:ext xmlns:c16="http://schemas.microsoft.com/office/drawing/2014/chart" uri="{C3380CC4-5D6E-409C-BE32-E72D297353CC}">
                <c16:uniqueId val="{00000031-902D-4251-AC41-C6D4CBCA5CD6}"/>
              </c:ext>
            </c:extLst>
          </c:dPt>
          <c:dPt>
            <c:idx val="25"/>
            <c:invertIfNegative val="1"/>
            <c:bubble3D val="0"/>
            <c:spPr>
              <a:solidFill>
                <a:srgbClr val="BCBBBB"/>
              </a:solidFill>
            </c:spPr>
            <c:extLst>
              <c:ext xmlns:c16="http://schemas.microsoft.com/office/drawing/2014/chart" uri="{C3380CC4-5D6E-409C-BE32-E72D297353CC}">
                <c16:uniqueId val="{00000033-902D-4251-AC41-C6D4CBCA5CD6}"/>
              </c:ext>
            </c:extLst>
          </c:dPt>
          <c:dPt>
            <c:idx val="26"/>
            <c:invertIfNegative val="1"/>
            <c:bubble3D val="0"/>
            <c:spPr>
              <a:solidFill>
                <a:srgbClr val="BCBBBB"/>
              </a:solidFill>
            </c:spPr>
            <c:extLst>
              <c:ext xmlns:c16="http://schemas.microsoft.com/office/drawing/2014/chart" uri="{C3380CC4-5D6E-409C-BE32-E72D297353CC}">
                <c16:uniqueId val="{00000035-902D-4251-AC41-C6D4CBCA5CD6}"/>
              </c:ext>
            </c:extLst>
          </c:dPt>
          <c:dPt>
            <c:idx val="27"/>
            <c:invertIfNegative val="1"/>
            <c:bubble3D val="0"/>
            <c:spPr>
              <a:solidFill>
                <a:srgbClr val="BCBBBB"/>
              </a:solidFill>
            </c:spPr>
            <c:extLst>
              <c:ext xmlns:c16="http://schemas.microsoft.com/office/drawing/2014/chart" uri="{C3380CC4-5D6E-409C-BE32-E72D297353CC}">
                <c16:uniqueId val="{00000037-902D-4251-AC41-C6D4CBCA5CD6}"/>
              </c:ext>
            </c:extLst>
          </c:dPt>
          <c:dPt>
            <c:idx val="28"/>
            <c:invertIfNegative val="1"/>
            <c:bubble3D val="0"/>
            <c:spPr>
              <a:solidFill>
                <a:srgbClr val="BCBBBB"/>
              </a:solidFill>
            </c:spPr>
            <c:extLst>
              <c:ext xmlns:c16="http://schemas.microsoft.com/office/drawing/2014/chart" uri="{C3380CC4-5D6E-409C-BE32-E72D297353CC}">
                <c16:uniqueId val="{00000039-902D-4251-AC41-C6D4CBCA5CD6}"/>
              </c:ext>
            </c:extLst>
          </c:dPt>
          <c:dPt>
            <c:idx val="29"/>
            <c:invertIfNegative val="1"/>
            <c:bubble3D val="0"/>
            <c:spPr>
              <a:solidFill>
                <a:srgbClr val="BCBBBB"/>
              </a:solidFill>
            </c:spPr>
            <c:extLst>
              <c:ext xmlns:c16="http://schemas.microsoft.com/office/drawing/2014/chart" uri="{C3380CC4-5D6E-409C-BE32-E72D297353CC}">
                <c16:uniqueId val="{0000003B-902D-4251-AC41-C6D4CBCA5CD6}"/>
              </c:ext>
            </c:extLst>
          </c:dPt>
          <c:dPt>
            <c:idx val="30"/>
            <c:invertIfNegative val="1"/>
            <c:bubble3D val="0"/>
            <c:spPr>
              <a:solidFill>
                <a:srgbClr val="BCBBBB"/>
              </a:solidFill>
            </c:spPr>
            <c:extLst>
              <c:ext xmlns:c16="http://schemas.microsoft.com/office/drawing/2014/chart" uri="{C3380CC4-5D6E-409C-BE32-E72D297353CC}">
                <c16:uniqueId val="{0000003D-902D-4251-AC41-C6D4CBCA5CD6}"/>
              </c:ext>
            </c:extLst>
          </c:dPt>
          <c:dPt>
            <c:idx val="31"/>
            <c:invertIfNegative val="1"/>
            <c:bubble3D val="0"/>
            <c:spPr>
              <a:solidFill>
                <a:srgbClr val="BCBBBB"/>
              </a:solidFill>
            </c:spPr>
            <c:extLst>
              <c:ext xmlns:c16="http://schemas.microsoft.com/office/drawing/2014/chart" uri="{C3380CC4-5D6E-409C-BE32-E72D297353CC}">
                <c16:uniqueId val="{0000003F-902D-4251-AC41-C6D4CBCA5CD6}"/>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BCBBBB"/>
              </a:solidFill>
            </c:spPr>
            <c:extLst>
              <c:ext xmlns:c16="http://schemas.microsoft.com/office/drawing/2014/chart" uri="{C3380CC4-5D6E-409C-BE32-E72D297353CC}">
                <c16:uniqueId val="{00000043-902D-4251-AC41-C6D4CBCA5CD6}"/>
              </c:ext>
            </c:extLst>
          </c:dPt>
          <c:dPt>
            <c:idx val="34"/>
            <c:invertIfNegative val="1"/>
            <c:bubble3D val="0"/>
            <c:spPr>
              <a:solidFill>
                <a:srgbClr val="BCBBBB"/>
              </a:solidFill>
            </c:spPr>
            <c:extLst>
              <c:ext xmlns:c16="http://schemas.microsoft.com/office/drawing/2014/chart" uri="{C3380CC4-5D6E-409C-BE32-E72D297353CC}">
                <c16:uniqueId val="{00000045-902D-4251-AC41-C6D4CBCA5CD6}"/>
              </c:ext>
            </c:extLst>
          </c:dPt>
          <c:dPt>
            <c:idx val="35"/>
            <c:invertIfNegative val="1"/>
            <c:bubble3D val="0"/>
            <c:spPr>
              <a:solidFill>
                <a:srgbClr val="BCBBBB"/>
              </a:solidFill>
            </c:spPr>
            <c:extLst>
              <c:ext xmlns:c16="http://schemas.microsoft.com/office/drawing/2014/chart" uri="{C3380CC4-5D6E-409C-BE32-E72D297353CC}">
                <c16:uniqueId val="{00000047-902D-4251-AC41-C6D4CBCA5CD6}"/>
              </c:ext>
            </c:extLst>
          </c:dPt>
          <c:dPt>
            <c:idx val="36"/>
            <c:invertIfNegative val="1"/>
            <c:bubble3D val="0"/>
            <c:spPr>
              <a:solidFill>
                <a:srgbClr val="BCBBBB"/>
              </a:solidFill>
            </c:spPr>
            <c:extLst>
              <c:ext xmlns:c16="http://schemas.microsoft.com/office/drawing/2014/chart" uri="{C3380CC4-5D6E-409C-BE32-E72D297353CC}">
                <c16:uniqueId val="{00000049-902D-4251-AC41-C6D4CBCA5CD6}"/>
              </c:ext>
            </c:extLst>
          </c:dPt>
          <c:dPt>
            <c:idx val="37"/>
            <c:invertIfNegative val="1"/>
            <c:bubble3D val="0"/>
            <c:spPr>
              <a:solidFill>
                <a:srgbClr val="BCBBBB"/>
              </a:solidFill>
            </c:spPr>
            <c:extLst>
              <c:ext xmlns:c16="http://schemas.microsoft.com/office/drawing/2014/chart" uri="{C3380CC4-5D6E-409C-BE32-E72D297353CC}">
                <c16:uniqueId val="{0000004B-902D-4251-AC41-C6D4CBCA5CD6}"/>
              </c:ext>
            </c:extLst>
          </c:dPt>
          <c:dPt>
            <c:idx val="38"/>
            <c:invertIfNegative val="1"/>
            <c:bubble3D val="0"/>
            <c:spPr>
              <a:solidFill>
                <a:srgbClr val="BCBBBB"/>
              </a:solidFill>
            </c:spPr>
            <c:extLst>
              <c:ext xmlns:c16="http://schemas.microsoft.com/office/drawing/2014/chart" uri="{C3380CC4-5D6E-409C-BE32-E72D297353CC}">
                <c16:uniqueId val="{0000004D-902D-4251-AC41-C6D4CBCA5CD6}"/>
              </c:ext>
            </c:extLst>
          </c:dPt>
          <c:dPt>
            <c:idx val="39"/>
            <c:invertIfNegative val="1"/>
            <c:bubble3D val="0"/>
            <c:spPr>
              <a:solidFill>
                <a:srgbClr val="BCBBBB"/>
              </a:solidFill>
            </c:spPr>
            <c:extLst>
              <c:ext xmlns:c16="http://schemas.microsoft.com/office/drawing/2014/chart" uri="{C3380CC4-5D6E-409C-BE32-E72D297353CC}">
                <c16:uniqueId val="{0000004F-902D-4251-AC41-C6D4CBCA5CD6}"/>
              </c:ext>
            </c:extLst>
          </c:dPt>
          <c:dPt>
            <c:idx val="40"/>
            <c:invertIfNegative val="1"/>
            <c:bubble3D val="0"/>
            <c:spPr>
              <a:solidFill>
                <a:srgbClr val="BCBBBB"/>
              </a:solidFill>
            </c:spPr>
            <c:extLst>
              <c:ext xmlns:c16="http://schemas.microsoft.com/office/drawing/2014/chart" uri="{C3380CC4-5D6E-409C-BE32-E72D297353CC}">
                <c16:uniqueId val="{00000051-902D-4251-AC41-C6D4CBCA5CD6}"/>
              </c:ext>
            </c:extLst>
          </c:dPt>
          <c:dPt>
            <c:idx val="41"/>
            <c:invertIfNegative val="1"/>
            <c:bubble3D val="0"/>
            <c:spPr>
              <a:solidFill>
                <a:srgbClr val="BCBBBB"/>
              </a:solidFill>
            </c:spPr>
            <c:extLst>
              <c:ext xmlns:c16="http://schemas.microsoft.com/office/drawing/2014/chart" uri="{C3380CC4-5D6E-409C-BE32-E72D297353CC}">
                <c16:uniqueId val="{00000053-902D-4251-AC41-C6D4CBCA5CD6}"/>
              </c:ext>
            </c:extLst>
          </c:dPt>
          <c:dPt>
            <c:idx val="42"/>
            <c:invertIfNegative val="1"/>
            <c:bubble3D val="0"/>
            <c:spPr>
              <a:solidFill>
                <a:srgbClr val="BCBBBB"/>
              </a:solidFill>
            </c:spPr>
            <c:extLst>
              <c:ext xmlns:c16="http://schemas.microsoft.com/office/drawing/2014/chart" uri="{C3380CC4-5D6E-409C-BE32-E72D297353CC}">
                <c16:uniqueId val="{00000055-902D-4251-AC41-C6D4CBCA5CD6}"/>
              </c:ext>
            </c:extLst>
          </c:dPt>
          <c:dPt>
            <c:idx val="43"/>
            <c:invertIfNegative val="1"/>
            <c:bubble3D val="0"/>
            <c:spPr>
              <a:solidFill>
                <a:srgbClr val="BCBBBB"/>
              </a:solidFill>
            </c:spPr>
            <c:extLst>
              <c:ext xmlns:c16="http://schemas.microsoft.com/office/drawing/2014/chart" uri="{C3380CC4-5D6E-409C-BE32-E72D297353CC}">
                <c16:uniqueId val="{00000057-902D-4251-AC41-C6D4CBCA5CD6}"/>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BCBBBB"/>
              </a:solidFill>
            </c:spPr>
            <c:extLst>
              <c:ext xmlns:c16="http://schemas.microsoft.com/office/drawing/2014/chart" uri="{C3380CC4-5D6E-409C-BE32-E72D297353CC}">
                <c16:uniqueId val="{0000005B-902D-4251-AC41-C6D4CBCA5CD6}"/>
              </c:ext>
            </c:extLst>
          </c:dPt>
          <c:dPt>
            <c:idx val="46"/>
            <c:invertIfNegative val="1"/>
            <c:bubble3D val="0"/>
            <c:spPr>
              <a:solidFill>
                <a:srgbClr val="BCBBBB"/>
              </a:solidFill>
            </c:spPr>
            <c:extLst>
              <c:ext xmlns:c16="http://schemas.microsoft.com/office/drawing/2014/chart" uri="{C3380CC4-5D6E-409C-BE32-E72D297353CC}">
                <c16:uniqueId val="{0000005D-902D-4251-AC41-C6D4CBCA5CD6}"/>
              </c:ext>
            </c:extLst>
          </c:dPt>
          <c:dPt>
            <c:idx val="47"/>
            <c:invertIfNegative val="1"/>
            <c:bubble3D val="0"/>
            <c:spPr>
              <a:solidFill>
                <a:srgbClr val="BCBBBB"/>
              </a:solidFill>
            </c:spPr>
            <c:extLst>
              <c:ext xmlns:c16="http://schemas.microsoft.com/office/drawing/2014/chart" uri="{C3380CC4-5D6E-409C-BE32-E72D297353CC}">
                <c16:uniqueId val="{0000005F-902D-4251-AC41-C6D4CBCA5CD6}"/>
              </c:ext>
            </c:extLst>
          </c:dPt>
          <c:dPt>
            <c:idx val="48"/>
            <c:invertIfNegative val="1"/>
            <c:bubble3D val="0"/>
            <c:spPr>
              <a:solidFill>
                <a:srgbClr val="BCBBBB"/>
              </a:solidFill>
            </c:spPr>
            <c:extLst>
              <c:ext xmlns:c16="http://schemas.microsoft.com/office/drawing/2014/chart" uri="{C3380CC4-5D6E-409C-BE32-E72D297353CC}">
                <c16:uniqueId val="{00000061-902D-4251-AC41-C6D4CBCA5CD6}"/>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BCBBBB"/>
              </a:solidFill>
            </c:spPr>
            <c:extLst>
              <c:ext xmlns:c16="http://schemas.microsoft.com/office/drawing/2014/chart" uri="{C3380CC4-5D6E-409C-BE32-E72D297353CC}">
                <c16:uniqueId val="{00000067-902D-4251-AC41-C6D4CBCA5CD6}"/>
              </c:ext>
            </c:extLst>
          </c:dPt>
          <c:dPt>
            <c:idx val="52"/>
            <c:invertIfNegative val="1"/>
            <c:bubble3D val="0"/>
            <c:spPr>
              <a:solidFill>
                <a:srgbClr val="BCBBBB"/>
              </a:solidFill>
            </c:spPr>
            <c:extLst>
              <c:ext xmlns:c16="http://schemas.microsoft.com/office/drawing/2014/chart" uri="{C3380CC4-5D6E-409C-BE32-E72D297353CC}">
                <c16:uniqueId val="{00000069-902D-4251-AC41-C6D4CBCA5CD6}"/>
              </c:ext>
            </c:extLst>
          </c:dPt>
          <c:dPt>
            <c:idx val="53"/>
            <c:invertIfNegative val="1"/>
            <c:bubble3D val="0"/>
            <c:spPr>
              <a:solidFill>
                <a:srgbClr val="BCBBBB"/>
              </a:solidFill>
            </c:spPr>
            <c:extLst>
              <c:ext xmlns:c16="http://schemas.microsoft.com/office/drawing/2014/chart" uri="{C3380CC4-5D6E-409C-BE32-E72D297353CC}">
                <c16:uniqueId val="{0000006B-B2E8-4080-83D6-EECA18439E6A}"/>
              </c:ext>
            </c:extLst>
          </c:dPt>
          <c:dPt>
            <c:idx val="54"/>
            <c:invertIfNegative val="1"/>
            <c:bubble3D val="0"/>
            <c:spPr>
              <a:solidFill>
                <a:srgbClr val="BCBBBB"/>
              </a:solidFill>
            </c:spPr>
            <c:extLst>
              <c:ext xmlns:c16="http://schemas.microsoft.com/office/drawing/2014/chart" uri="{C3380CC4-5D6E-409C-BE32-E72D297353CC}">
                <c16:uniqueId val="{0000006D-B2E8-4080-83D6-EECA18439E6A}"/>
              </c:ext>
            </c:extLst>
          </c:dPt>
          <c:dPt>
            <c:idx val="55"/>
            <c:invertIfNegative val="1"/>
            <c:bubble3D val="0"/>
            <c:spPr>
              <a:solidFill>
                <a:srgbClr val="BCBBBB"/>
              </a:solidFill>
            </c:spPr>
            <c:extLst>
              <c:ext xmlns:c16="http://schemas.microsoft.com/office/drawing/2014/chart" uri="{C3380CC4-5D6E-409C-BE32-E72D297353CC}">
                <c16:uniqueId val="{0000006F-B2E8-4080-83D6-EECA18439E6A}"/>
              </c:ext>
            </c:extLst>
          </c:dPt>
          <c:dPt>
            <c:idx val="56"/>
            <c:invertIfNegative val="1"/>
            <c:bubble3D val="0"/>
            <c:spPr>
              <a:solidFill>
                <a:srgbClr val="BCBBBB"/>
              </a:solidFill>
            </c:spPr>
            <c:extLst>
              <c:ext xmlns:c16="http://schemas.microsoft.com/office/drawing/2014/chart" uri="{C3380CC4-5D6E-409C-BE32-E72D297353CC}">
                <c16:uniqueId val="{00000071-B2E8-4080-83D6-EECA18439E6A}"/>
              </c:ext>
            </c:extLst>
          </c:dPt>
          <c:dPt>
            <c:idx val="57"/>
            <c:invertIfNegative val="1"/>
            <c:bubble3D val="0"/>
            <c:spPr>
              <a:solidFill>
                <a:srgbClr val="BCBBBB"/>
              </a:solidFill>
            </c:spPr>
            <c:extLst>
              <c:ext xmlns:c16="http://schemas.microsoft.com/office/drawing/2014/chart" uri="{C3380CC4-5D6E-409C-BE32-E72D297353CC}">
                <c16:uniqueId val="{00000073-B2E8-4080-83D6-EECA18439E6A}"/>
              </c:ext>
            </c:extLst>
          </c:dPt>
          <c:dPt>
            <c:idx val="58"/>
            <c:invertIfNegative val="1"/>
            <c:bubble3D val="0"/>
            <c:spPr>
              <a:solidFill>
                <a:srgbClr val="BCBBBB"/>
              </a:solidFill>
            </c:spPr>
            <c:extLst>
              <c:ext xmlns:c16="http://schemas.microsoft.com/office/drawing/2014/chart" uri="{C3380CC4-5D6E-409C-BE32-E72D297353CC}">
                <c16:uniqueId val="{00000075-B2E8-4080-83D6-EECA18439E6A}"/>
              </c:ext>
            </c:extLst>
          </c:dPt>
          <c:dPt>
            <c:idx val="59"/>
            <c:invertIfNegative val="1"/>
            <c:bubble3D val="0"/>
            <c:spPr>
              <a:solidFill>
                <a:srgbClr val="BCBBBB"/>
              </a:solidFill>
            </c:spPr>
            <c:extLst>
              <c:ext xmlns:c16="http://schemas.microsoft.com/office/drawing/2014/chart" uri="{C3380CC4-5D6E-409C-BE32-E72D297353CC}">
                <c16:uniqueId val="{00000077-B2E8-4080-83D6-EECA18439E6A}"/>
              </c:ext>
            </c:extLst>
          </c:dPt>
          <c:dPt>
            <c:idx val="60"/>
            <c:invertIfNegative val="1"/>
            <c:bubble3D val="0"/>
            <c:spPr>
              <a:solidFill>
                <a:srgbClr val="BCBBBB"/>
              </a:solidFill>
            </c:spPr>
            <c:extLst>
              <c:ext xmlns:c16="http://schemas.microsoft.com/office/drawing/2014/chart" uri="{C3380CC4-5D6E-409C-BE32-E72D297353CC}">
                <c16:uniqueId val="{00000079-B2E8-4080-83D6-EECA18439E6A}"/>
              </c:ext>
            </c:extLst>
          </c:dPt>
          <c:dPt>
            <c:idx val="61"/>
            <c:invertIfNegative val="1"/>
            <c:bubble3D val="0"/>
            <c:spPr>
              <a:solidFill>
                <a:srgbClr val="BCBBBB"/>
              </a:solidFill>
            </c:spPr>
            <c:extLst>
              <c:ext xmlns:c16="http://schemas.microsoft.com/office/drawing/2014/chart" uri="{C3380CC4-5D6E-409C-BE32-E72D297353CC}">
                <c16:uniqueId val="{0000007B-B2E8-4080-83D6-EECA18439E6A}"/>
              </c:ext>
            </c:extLst>
          </c:dPt>
          <c:dPt>
            <c:idx val="62"/>
            <c:invertIfNegative val="1"/>
            <c:bubble3D val="0"/>
            <c:spPr>
              <a:solidFill>
                <a:srgbClr val="BCBBBB"/>
              </a:solidFill>
            </c:spPr>
            <c:extLst>
              <c:ext xmlns:c16="http://schemas.microsoft.com/office/drawing/2014/chart" uri="{C3380CC4-5D6E-409C-BE32-E72D297353CC}">
                <c16:uniqueId val="{0000007D-B2E8-4080-83D6-EECA18439E6A}"/>
              </c:ext>
            </c:extLst>
          </c:dPt>
          <c:dPt>
            <c:idx val="63"/>
            <c:invertIfNegative val="1"/>
            <c:bubble3D val="0"/>
            <c:spPr>
              <a:solidFill>
                <a:srgbClr val="BCBBBB"/>
              </a:solidFill>
            </c:spPr>
            <c:extLst>
              <c:ext xmlns:c16="http://schemas.microsoft.com/office/drawing/2014/chart" uri="{C3380CC4-5D6E-409C-BE32-E72D297353CC}">
                <c16:uniqueId val="{0000007F-B2E8-4080-83D6-EECA18439E6A}"/>
              </c:ext>
            </c:extLst>
          </c:dPt>
          <c:dPt>
            <c:idx val="64"/>
            <c:invertIfNegative val="1"/>
            <c:bubble3D val="0"/>
            <c:spPr>
              <a:solidFill>
                <a:srgbClr val="BCBBBB"/>
              </a:solidFill>
            </c:spPr>
            <c:extLst>
              <c:ext xmlns:c16="http://schemas.microsoft.com/office/drawing/2014/chart" uri="{C3380CC4-5D6E-409C-BE32-E72D297353CC}">
                <c16:uniqueId val="{00000081-B2E8-4080-83D6-EECA18439E6A}"/>
              </c:ext>
            </c:extLst>
          </c:dPt>
          <c:dPt>
            <c:idx val="65"/>
            <c:invertIfNegative val="1"/>
            <c:bubble3D val="0"/>
            <c:spPr>
              <a:solidFill>
                <a:srgbClr val="BCBBBB"/>
              </a:solidFill>
            </c:spPr>
            <c:extLst>
              <c:ext xmlns:c16="http://schemas.microsoft.com/office/drawing/2014/chart" uri="{C3380CC4-5D6E-409C-BE32-E72D297353CC}">
                <c16:uniqueId val="{00000083-B2E8-4080-83D6-EECA18439E6A}"/>
              </c:ext>
            </c:extLst>
          </c:dPt>
          <c:dPt>
            <c:idx val="66"/>
            <c:invertIfNegative val="1"/>
            <c:bubble3D val="0"/>
            <c:spPr>
              <a:solidFill>
                <a:srgbClr val="BCBBBB"/>
              </a:solidFill>
            </c:spPr>
            <c:extLst>
              <c:ext xmlns:c16="http://schemas.microsoft.com/office/drawing/2014/chart" uri="{C3380CC4-5D6E-409C-BE32-E72D297353CC}">
                <c16:uniqueId val="{00000085-B2E8-4080-83D6-EECA18439E6A}"/>
              </c:ext>
            </c:extLst>
          </c:dPt>
          <c:dPt>
            <c:idx val="67"/>
            <c:invertIfNegative val="1"/>
            <c:bubble3D val="0"/>
            <c:spPr>
              <a:solidFill>
                <a:srgbClr val="BCBBBB"/>
              </a:solidFill>
            </c:spPr>
            <c:extLst>
              <c:ext xmlns:c16="http://schemas.microsoft.com/office/drawing/2014/chart" uri="{C3380CC4-5D6E-409C-BE32-E72D297353CC}">
                <c16:uniqueId val="{00000087-B2E8-4080-83D6-EECA18439E6A}"/>
              </c:ext>
            </c:extLst>
          </c:dPt>
          <c:dPt>
            <c:idx val="68"/>
            <c:invertIfNegative val="1"/>
            <c:bubble3D val="0"/>
            <c:spPr>
              <a:solidFill>
                <a:srgbClr val="BCBBBB"/>
              </a:solidFill>
            </c:spPr>
            <c:extLst>
              <c:ext xmlns:c16="http://schemas.microsoft.com/office/drawing/2014/chart" uri="{C3380CC4-5D6E-409C-BE32-E72D297353CC}">
                <c16:uniqueId val="{00000089-B2E8-4080-83D6-EECA18439E6A}"/>
              </c:ext>
            </c:extLst>
          </c:dPt>
          <c:dPt>
            <c:idx val="69"/>
            <c:invertIfNegative val="1"/>
            <c:bubble3D val="0"/>
            <c:spPr>
              <a:solidFill>
                <a:srgbClr val="BCBBBB"/>
              </a:solidFill>
            </c:spPr>
            <c:extLst>
              <c:ext xmlns:c16="http://schemas.microsoft.com/office/drawing/2014/chart" uri="{C3380CC4-5D6E-409C-BE32-E72D297353CC}">
                <c16:uniqueId val="{0000008B-B2E8-4080-83D6-EECA18439E6A}"/>
              </c:ext>
            </c:extLst>
          </c:dPt>
          <c:dPt>
            <c:idx val="70"/>
            <c:invertIfNegative val="1"/>
            <c:bubble3D val="0"/>
            <c:spPr>
              <a:solidFill>
                <a:srgbClr val="BCBBBB"/>
              </a:solidFill>
            </c:spPr>
            <c:extLst>
              <c:ext xmlns:c16="http://schemas.microsoft.com/office/drawing/2014/chart" uri="{C3380CC4-5D6E-409C-BE32-E72D297353CC}">
                <c16:uniqueId val="{0000008D-B2E8-4080-83D6-EECA18439E6A}"/>
              </c:ext>
            </c:extLst>
          </c:dPt>
          <c:dPt>
            <c:idx val="71"/>
            <c:invertIfNegative val="1"/>
            <c:bubble3D val="0"/>
            <c:spPr>
              <a:solidFill>
                <a:srgbClr val="BCBBBB"/>
              </a:solidFill>
            </c:spPr>
            <c:extLst>
              <c:ext xmlns:c16="http://schemas.microsoft.com/office/drawing/2014/chart" uri="{C3380CC4-5D6E-409C-BE32-E72D297353CC}">
                <c16:uniqueId val="{0000008F-B2E8-4080-83D6-EECA18439E6A}"/>
              </c:ext>
            </c:extLst>
          </c:dPt>
          <c:dPt>
            <c:idx val="72"/>
            <c:invertIfNegative val="1"/>
            <c:bubble3D val="0"/>
            <c:spPr>
              <a:solidFill>
                <a:srgbClr val="BCBBBB"/>
              </a:solidFill>
            </c:spPr>
            <c:extLst>
              <c:ext xmlns:c16="http://schemas.microsoft.com/office/drawing/2014/chart" uri="{C3380CC4-5D6E-409C-BE32-E72D297353CC}">
                <c16:uniqueId val="{00000091-B2E8-4080-83D6-EECA18439E6A}"/>
              </c:ext>
            </c:extLst>
          </c:dPt>
          <c:dPt>
            <c:idx val="73"/>
            <c:invertIfNegative val="1"/>
            <c:bubble3D val="0"/>
            <c:spPr>
              <a:solidFill>
                <a:srgbClr val="BCBBBB"/>
              </a:solidFill>
            </c:spPr>
            <c:extLst>
              <c:ext xmlns:c16="http://schemas.microsoft.com/office/drawing/2014/chart" uri="{C3380CC4-5D6E-409C-BE32-E72D297353CC}">
                <c16:uniqueId val="{00000093-B2E8-4080-83D6-EECA18439E6A}"/>
              </c:ext>
            </c:extLst>
          </c:dPt>
          <c:dPt>
            <c:idx val="74"/>
            <c:invertIfNegative val="1"/>
            <c:bubble3D val="0"/>
            <c:spPr>
              <a:solidFill>
                <a:srgbClr val="BCBBBB"/>
              </a:solidFill>
            </c:spPr>
            <c:extLst>
              <c:ext xmlns:c16="http://schemas.microsoft.com/office/drawing/2014/chart" uri="{C3380CC4-5D6E-409C-BE32-E72D297353CC}">
                <c16:uniqueId val="{00000095-B2E8-4080-83D6-EECA18439E6A}"/>
              </c:ext>
            </c:extLst>
          </c:dPt>
          <c:dPt>
            <c:idx val="75"/>
            <c:invertIfNegative val="1"/>
            <c:bubble3D val="0"/>
            <c:spPr>
              <a:solidFill>
                <a:srgbClr val="BCBBBB"/>
              </a:solidFill>
            </c:spPr>
            <c:extLst>
              <c:ext xmlns:c16="http://schemas.microsoft.com/office/drawing/2014/chart" uri="{C3380CC4-5D6E-409C-BE32-E72D297353CC}">
                <c16:uniqueId val="{00000097-B2E8-4080-83D6-EECA18439E6A}"/>
              </c:ext>
            </c:extLst>
          </c:dPt>
          <c:dPt>
            <c:idx val="76"/>
            <c:invertIfNegative val="1"/>
            <c:bubble3D val="0"/>
            <c:spPr>
              <a:solidFill>
                <a:srgbClr val="BCBBBB"/>
              </a:solidFill>
            </c:spPr>
            <c:extLst>
              <c:ext xmlns:c16="http://schemas.microsoft.com/office/drawing/2014/chart" uri="{C3380CC4-5D6E-409C-BE32-E72D297353CC}">
                <c16:uniqueId val="{00000099-B2E8-4080-83D6-EECA18439E6A}"/>
              </c:ext>
            </c:extLst>
          </c:dPt>
          <c:dPt>
            <c:idx val="77"/>
            <c:invertIfNegative val="1"/>
            <c:bubble3D val="0"/>
            <c:spPr>
              <a:solidFill>
                <a:srgbClr val="BCBBBB"/>
              </a:solidFill>
            </c:spPr>
            <c:extLst>
              <c:ext xmlns:c16="http://schemas.microsoft.com/office/drawing/2014/chart" uri="{C3380CC4-5D6E-409C-BE32-E72D297353CC}">
                <c16:uniqueId val="{0000009B-B2E8-4080-83D6-EECA18439E6A}"/>
              </c:ext>
            </c:extLst>
          </c:dPt>
          <c:dPt>
            <c:idx val="78"/>
            <c:invertIfNegative val="1"/>
            <c:bubble3D val="0"/>
            <c:spPr>
              <a:solidFill>
                <a:srgbClr val="BCBBBB"/>
              </a:solidFill>
            </c:spPr>
            <c:extLst>
              <c:ext xmlns:c16="http://schemas.microsoft.com/office/drawing/2014/chart" uri="{C3380CC4-5D6E-409C-BE32-E72D297353CC}">
                <c16:uniqueId val="{0000009D-B2E8-4080-83D6-EECA18439E6A}"/>
              </c:ext>
            </c:extLst>
          </c:dPt>
          <c:dPt>
            <c:idx val="79"/>
            <c:invertIfNegative val="1"/>
            <c:bubble3D val="0"/>
            <c:spPr>
              <a:solidFill>
                <a:srgbClr val="BCBBBB"/>
              </a:solidFill>
            </c:spPr>
            <c:extLst>
              <c:ext xmlns:c16="http://schemas.microsoft.com/office/drawing/2014/chart" uri="{C3380CC4-5D6E-409C-BE32-E72D297353CC}">
                <c16:uniqueId val="{0000009F-B2E8-4080-83D6-EECA18439E6A}"/>
              </c:ext>
            </c:extLst>
          </c:dPt>
          <c:dPt>
            <c:idx val="80"/>
            <c:invertIfNegative val="1"/>
            <c:bubble3D val="0"/>
            <c:spPr>
              <a:solidFill>
                <a:srgbClr val="BCBBBB"/>
              </a:solidFill>
            </c:spPr>
            <c:extLst>
              <c:ext xmlns:c16="http://schemas.microsoft.com/office/drawing/2014/chart" uri="{C3380CC4-5D6E-409C-BE32-E72D297353CC}">
                <c16:uniqueId val="{000000A1-B2E8-4080-83D6-EECA18439E6A}"/>
              </c:ext>
            </c:extLst>
          </c:dPt>
          <c:dPt>
            <c:idx val="81"/>
            <c:invertIfNegative val="1"/>
            <c:bubble3D val="0"/>
            <c:spPr>
              <a:solidFill>
                <a:srgbClr val="BCBBBB"/>
              </a:solidFill>
            </c:spPr>
            <c:extLst>
              <c:ext xmlns:c16="http://schemas.microsoft.com/office/drawing/2014/chart" uri="{C3380CC4-5D6E-409C-BE32-E72D297353CC}">
                <c16:uniqueId val="{000000A3-B2E8-4080-83D6-EECA18439E6A}"/>
              </c:ext>
            </c:extLst>
          </c:dPt>
          <c:dPt>
            <c:idx val="82"/>
            <c:invertIfNegative val="1"/>
            <c:bubble3D val="0"/>
            <c:spPr>
              <a:solidFill>
                <a:srgbClr val="BCBBBB"/>
              </a:solidFill>
            </c:spPr>
            <c:extLst>
              <c:ext xmlns:c16="http://schemas.microsoft.com/office/drawing/2014/chart" uri="{C3380CC4-5D6E-409C-BE32-E72D297353CC}">
                <c16:uniqueId val="{000000A5-B2E8-4080-83D6-EECA18439E6A}"/>
              </c:ext>
            </c:extLst>
          </c:dPt>
          <c:dPt>
            <c:idx val="83"/>
            <c:invertIfNegative val="1"/>
            <c:bubble3D val="0"/>
            <c:spPr>
              <a:solidFill>
                <a:srgbClr val="BCBBBB"/>
              </a:solidFill>
            </c:spPr>
            <c:extLst>
              <c:ext xmlns:c16="http://schemas.microsoft.com/office/drawing/2014/chart" uri="{C3380CC4-5D6E-409C-BE32-E72D297353CC}">
                <c16:uniqueId val="{000000A7-B2E8-4080-83D6-EECA18439E6A}"/>
              </c:ext>
            </c:extLst>
          </c:dPt>
          <c:dPt>
            <c:idx val="84"/>
            <c:invertIfNegative val="1"/>
            <c:bubble3D val="0"/>
            <c:spPr>
              <a:solidFill>
                <a:srgbClr val="BCBBBB"/>
              </a:solidFill>
            </c:spPr>
            <c:extLst>
              <c:ext xmlns:c16="http://schemas.microsoft.com/office/drawing/2014/chart" uri="{C3380CC4-5D6E-409C-BE32-E72D297353CC}">
                <c16:uniqueId val="{000000A9-B2E8-4080-83D6-EECA18439E6A}"/>
              </c:ext>
            </c:extLst>
          </c:dPt>
          <c:dPt>
            <c:idx val="85"/>
            <c:invertIfNegative val="1"/>
            <c:bubble3D val="0"/>
            <c:spPr>
              <a:solidFill>
                <a:srgbClr val="BCBBBB"/>
              </a:solidFill>
            </c:spPr>
            <c:extLst>
              <c:ext xmlns:c16="http://schemas.microsoft.com/office/drawing/2014/chart" uri="{C3380CC4-5D6E-409C-BE32-E72D297353CC}">
                <c16:uniqueId val="{000000AB-B2E8-4080-83D6-EECA18439E6A}"/>
              </c:ext>
            </c:extLst>
          </c:dPt>
          <c:dPt>
            <c:idx val="86"/>
            <c:invertIfNegative val="1"/>
            <c:bubble3D val="0"/>
            <c:spPr>
              <a:solidFill>
                <a:srgbClr val="BCBBBB"/>
              </a:solidFill>
            </c:spPr>
            <c:extLst>
              <c:ext xmlns:c16="http://schemas.microsoft.com/office/drawing/2014/chart" uri="{C3380CC4-5D6E-409C-BE32-E72D297353CC}">
                <c16:uniqueId val="{000000AD-B2E8-4080-83D6-EECA18439E6A}"/>
              </c:ext>
            </c:extLst>
          </c:dPt>
          <c:dPt>
            <c:idx val="87"/>
            <c:invertIfNegative val="1"/>
            <c:bubble3D val="0"/>
            <c:spPr>
              <a:solidFill>
                <a:srgbClr val="BCBBBB"/>
              </a:solidFill>
            </c:spPr>
            <c:extLst>
              <c:ext xmlns:c16="http://schemas.microsoft.com/office/drawing/2014/chart" uri="{C3380CC4-5D6E-409C-BE32-E72D297353CC}">
                <c16:uniqueId val="{000000AF-B2E8-4080-83D6-EECA18439E6A}"/>
              </c:ext>
            </c:extLst>
          </c:dPt>
          <c:dPt>
            <c:idx val="88"/>
            <c:invertIfNegative val="1"/>
            <c:bubble3D val="0"/>
            <c:spPr>
              <a:solidFill>
                <a:srgbClr val="BCBBBB"/>
              </a:solidFill>
            </c:spPr>
            <c:extLst>
              <c:ext xmlns:c16="http://schemas.microsoft.com/office/drawing/2014/chart" uri="{C3380CC4-5D6E-409C-BE32-E72D297353CC}">
                <c16:uniqueId val="{000000B1-B2E8-4080-83D6-EECA18439E6A}"/>
              </c:ext>
            </c:extLst>
          </c:dPt>
          <c:dPt>
            <c:idx val="89"/>
            <c:invertIfNegative val="1"/>
            <c:bubble3D val="0"/>
            <c:spPr>
              <a:solidFill>
                <a:srgbClr val="BCBBB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BCBBBB"/>
              </a:solidFill>
            </c:spPr>
            <c:extLst>
              <c:ext xmlns:c16="http://schemas.microsoft.com/office/drawing/2014/chart" uri="{C3380CC4-5D6E-409C-BE32-E72D297353CC}">
                <c16:uniqueId val="{00000003-999B-42C0-A7D9-A2057CE05A51}"/>
              </c:ext>
            </c:extLst>
          </c:dPt>
          <c:dPt>
            <c:idx val="2"/>
            <c:invertIfNegative val="1"/>
            <c:bubble3D val="0"/>
            <c:spPr>
              <a:solidFill>
                <a:srgbClr val="BCBBBB"/>
              </a:solidFill>
            </c:spPr>
            <c:extLst>
              <c:ext xmlns:c16="http://schemas.microsoft.com/office/drawing/2014/chart" uri="{C3380CC4-5D6E-409C-BE32-E72D297353CC}">
                <c16:uniqueId val="{00000005-999B-42C0-A7D9-A2057CE05A51}"/>
              </c:ext>
            </c:extLst>
          </c:dPt>
          <c:dPt>
            <c:idx val="3"/>
            <c:invertIfNegative val="0"/>
            <c:bubble3D val="0"/>
            <c:spPr>
              <a:solidFill>
                <a:srgbClr val="BCBBB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BCBBBB"/>
              </a:solidFill>
            </c:spPr>
            <c:extLst>
              <c:ext xmlns:c16="http://schemas.microsoft.com/office/drawing/2014/chart" uri="{C3380CC4-5D6E-409C-BE32-E72D297353CC}">
                <c16:uniqueId val="{00000009-999B-42C0-A7D9-A2057CE05A51}"/>
              </c:ext>
            </c:extLst>
          </c:dPt>
          <c:dPt>
            <c:idx val="5"/>
            <c:invertIfNegative val="1"/>
            <c:bubble3D val="0"/>
            <c:spPr>
              <a:solidFill>
                <a:srgbClr val="BCBBBB"/>
              </a:solidFill>
            </c:spPr>
            <c:extLst>
              <c:ext xmlns:c16="http://schemas.microsoft.com/office/drawing/2014/chart" uri="{C3380CC4-5D6E-409C-BE32-E72D297353CC}">
                <c16:uniqueId val="{0000000B-999B-42C0-A7D9-A2057CE05A51}"/>
              </c:ext>
            </c:extLst>
          </c:dPt>
          <c:dPt>
            <c:idx val="6"/>
            <c:invertIfNegative val="1"/>
            <c:bubble3D val="0"/>
            <c:spPr>
              <a:solidFill>
                <a:srgbClr val="BCBBBB"/>
              </a:solidFill>
            </c:spPr>
            <c:extLst>
              <c:ext xmlns:c16="http://schemas.microsoft.com/office/drawing/2014/chart" uri="{C3380CC4-5D6E-409C-BE32-E72D297353CC}">
                <c16:uniqueId val="{0000000D-999B-42C0-A7D9-A2057CE05A51}"/>
              </c:ext>
            </c:extLst>
          </c:dPt>
          <c:dPt>
            <c:idx val="7"/>
            <c:invertIfNegative val="1"/>
            <c:bubble3D val="0"/>
            <c:spPr>
              <a:solidFill>
                <a:srgbClr val="BCBBBB"/>
              </a:solidFill>
            </c:spPr>
            <c:extLst>
              <c:ext xmlns:c16="http://schemas.microsoft.com/office/drawing/2014/chart" uri="{C3380CC4-5D6E-409C-BE32-E72D297353CC}">
                <c16:uniqueId val="{0000000F-999B-42C0-A7D9-A2057CE05A51}"/>
              </c:ext>
            </c:extLst>
          </c:dPt>
          <c:dPt>
            <c:idx val="8"/>
            <c:invertIfNegative val="1"/>
            <c:bubble3D val="0"/>
            <c:spPr>
              <a:solidFill>
                <a:srgbClr val="BCBBBB"/>
              </a:solidFill>
            </c:spPr>
            <c:extLst>
              <c:ext xmlns:c16="http://schemas.microsoft.com/office/drawing/2014/chart" uri="{C3380CC4-5D6E-409C-BE32-E72D297353CC}">
                <c16:uniqueId val="{00000011-999B-42C0-A7D9-A2057CE05A51}"/>
              </c:ext>
            </c:extLst>
          </c:dPt>
          <c:dPt>
            <c:idx val="9"/>
            <c:invertIfNegative val="1"/>
            <c:bubble3D val="0"/>
            <c:spPr>
              <a:solidFill>
                <a:srgbClr val="BCBBBB"/>
              </a:solidFill>
            </c:spPr>
            <c:extLst>
              <c:ext xmlns:c16="http://schemas.microsoft.com/office/drawing/2014/chart" uri="{C3380CC4-5D6E-409C-BE32-E72D297353CC}">
                <c16:uniqueId val="{00000013-999B-42C0-A7D9-A2057CE05A51}"/>
              </c:ext>
            </c:extLst>
          </c:dPt>
          <c:dPt>
            <c:idx val="10"/>
            <c:invertIfNegative val="1"/>
            <c:bubble3D val="0"/>
            <c:spPr>
              <a:solidFill>
                <a:srgbClr val="BCBBBB"/>
              </a:solidFill>
            </c:spPr>
            <c:extLst>
              <c:ext xmlns:c16="http://schemas.microsoft.com/office/drawing/2014/chart" uri="{C3380CC4-5D6E-409C-BE32-E72D297353CC}">
                <c16:uniqueId val="{00000015-999B-42C0-A7D9-A2057CE05A51}"/>
              </c:ext>
            </c:extLst>
          </c:dPt>
          <c:dPt>
            <c:idx val="11"/>
            <c:invertIfNegative val="1"/>
            <c:bubble3D val="0"/>
            <c:spPr>
              <a:solidFill>
                <a:srgbClr val="BCBBBB"/>
              </a:solidFill>
            </c:spPr>
            <c:extLst>
              <c:ext xmlns:c16="http://schemas.microsoft.com/office/drawing/2014/chart" uri="{C3380CC4-5D6E-409C-BE32-E72D297353CC}">
                <c16:uniqueId val="{00000017-999B-42C0-A7D9-A2057CE05A51}"/>
              </c:ext>
            </c:extLst>
          </c:dPt>
          <c:dPt>
            <c:idx val="12"/>
            <c:invertIfNegative val="1"/>
            <c:bubble3D val="0"/>
            <c:spPr>
              <a:solidFill>
                <a:srgbClr val="BCBBBB"/>
              </a:solidFill>
            </c:spPr>
            <c:extLst>
              <c:ext xmlns:c16="http://schemas.microsoft.com/office/drawing/2014/chart" uri="{C3380CC4-5D6E-409C-BE32-E72D297353CC}">
                <c16:uniqueId val="{00000019-999B-42C0-A7D9-A2057CE05A51}"/>
              </c:ext>
            </c:extLst>
          </c:dPt>
          <c:dPt>
            <c:idx val="13"/>
            <c:invertIfNegative val="1"/>
            <c:bubble3D val="0"/>
            <c:spPr>
              <a:solidFill>
                <a:srgbClr val="BCBBBB"/>
              </a:solidFill>
            </c:spPr>
            <c:extLst>
              <c:ext xmlns:c16="http://schemas.microsoft.com/office/drawing/2014/chart" uri="{C3380CC4-5D6E-409C-BE32-E72D297353CC}">
                <c16:uniqueId val="{0000001B-999B-42C0-A7D9-A2057CE05A51}"/>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BCBBBB"/>
              </a:solidFill>
            </c:spPr>
            <c:extLst>
              <c:ext xmlns:c16="http://schemas.microsoft.com/office/drawing/2014/chart" uri="{C3380CC4-5D6E-409C-BE32-E72D297353CC}">
                <c16:uniqueId val="{0000001F-999B-42C0-A7D9-A2057CE05A51}"/>
              </c:ext>
            </c:extLst>
          </c:dPt>
          <c:dPt>
            <c:idx val="16"/>
            <c:invertIfNegative val="1"/>
            <c:bubble3D val="0"/>
            <c:spPr>
              <a:solidFill>
                <a:srgbClr val="BCBBBB"/>
              </a:solidFill>
            </c:spPr>
            <c:extLst>
              <c:ext xmlns:c16="http://schemas.microsoft.com/office/drawing/2014/chart" uri="{C3380CC4-5D6E-409C-BE32-E72D297353CC}">
                <c16:uniqueId val="{00000021-999B-42C0-A7D9-A2057CE05A51}"/>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BCBBBB"/>
              </a:solidFill>
            </c:spPr>
            <c:extLst>
              <c:ext xmlns:c16="http://schemas.microsoft.com/office/drawing/2014/chart" uri="{C3380CC4-5D6E-409C-BE32-E72D297353CC}">
                <c16:uniqueId val="{00000025-999B-42C0-A7D9-A2057CE05A51}"/>
              </c:ext>
            </c:extLst>
          </c:dPt>
          <c:dPt>
            <c:idx val="19"/>
            <c:invertIfNegative val="1"/>
            <c:bubble3D val="0"/>
            <c:spPr>
              <a:solidFill>
                <a:srgbClr val="BCBBBB"/>
              </a:solidFill>
            </c:spPr>
            <c:extLst>
              <c:ext xmlns:c16="http://schemas.microsoft.com/office/drawing/2014/chart" uri="{C3380CC4-5D6E-409C-BE32-E72D297353CC}">
                <c16:uniqueId val="{00000027-999B-42C0-A7D9-A2057CE05A51}"/>
              </c:ext>
            </c:extLst>
          </c:dPt>
          <c:dPt>
            <c:idx val="20"/>
            <c:invertIfNegative val="1"/>
            <c:bubble3D val="0"/>
            <c:spPr>
              <a:solidFill>
                <a:srgbClr val="BCBBBB"/>
              </a:solidFill>
            </c:spPr>
            <c:extLst>
              <c:ext xmlns:c16="http://schemas.microsoft.com/office/drawing/2014/chart" uri="{C3380CC4-5D6E-409C-BE32-E72D297353CC}">
                <c16:uniqueId val="{00000029-999B-42C0-A7D9-A2057CE05A51}"/>
              </c:ext>
            </c:extLst>
          </c:dPt>
          <c:dPt>
            <c:idx val="21"/>
            <c:invertIfNegative val="1"/>
            <c:bubble3D val="0"/>
            <c:spPr>
              <a:solidFill>
                <a:srgbClr val="BCBBBB"/>
              </a:solidFill>
            </c:spPr>
            <c:extLst>
              <c:ext xmlns:c16="http://schemas.microsoft.com/office/drawing/2014/chart" uri="{C3380CC4-5D6E-409C-BE32-E72D297353CC}">
                <c16:uniqueId val="{0000002B-999B-42C0-A7D9-A2057CE05A51}"/>
              </c:ext>
            </c:extLst>
          </c:dPt>
          <c:dPt>
            <c:idx val="22"/>
            <c:invertIfNegative val="1"/>
            <c:bubble3D val="0"/>
            <c:spPr>
              <a:solidFill>
                <a:srgbClr val="BCBBBB"/>
              </a:solidFill>
            </c:spPr>
            <c:extLst>
              <c:ext xmlns:c16="http://schemas.microsoft.com/office/drawing/2014/chart" uri="{C3380CC4-5D6E-409C-BE32-E72D297353CC}">
                <c16:uniqueId val="{0000002D-999B-42C0-A7D9-A2057CE05A51}"/>
              </c:ext>
            </c:extLst>
          </c:dPt>
          <c:dPt>
            <c:idx val="23"/>
            <c:invertIfNegative val="1"/>
            <c:bubble3D val="0"/>
            <c:spPr>
              <a:solidFill>
                <a:srgbClr val="BCBBBB"/>
              </a:solidFill>
            </c:spPr>
            <c:extLst>
              <c:ext xmlns:c16="http://schemas.microsoft.com/office/drawing/2014/chart" uri="{C3380CC4-5D6E-409C-BE32-E72D297353CC}">
                <c16:uniqueId val="{0000002F-999B-42C0-A7D9-A2057CE05A51}"/>
              </c:ext>
            </c:extLst>
          </c:dPt>
          <c:dPt>
            <c:idx val="24"/>
            <c:invertIfNegative val="1"/>
            <c:bubble3D val="0"/>
            <c:spPr>
              <a:solidFill>
                <a:srgbClr val="BCBBBB"/>
              </a:solidFill>
            </c:spPr>
            <c:extLst>
              <c:ext xmlns:c16="http://schemas.microsoft.com/office/drawing/2014/chart" uri="{C3380CC4-5D6E-409C-BE32-E72D297353CC}">
                <c16:uniqueId val="{00000031-999B-42C0-A7D9-A2057CE05A51}"/>
              </c:ext>
            </c:extLst>
          </c:dPt>
          <c:dPt>
            <c:idx val="25"/>
            <c:invertIfNegative val="1"/>
            <c:bubble3D val="0"/>
            <c:spPr>
              <a:solidFill>
                <a:srgbClr val="BCBBBB"/>
              </a:solidFill>
            </c:spPr>
            <c:extLst>
              <c:ext xmlns:c16="http://schemas.microsoft.com/office/drawing/2014/chart" uri="{C3380CC4-5D6E-409C-BE32-E72D297353CC}">
                <c16:uniqueId val="{00000033-999B-42C0-A7D9-A2057CE05A51}"/>
              </c:ext>
            </c:extLst>
          </c:dPt>
          <c:dPt>
            <c:idx val="26"/>
            <c:invertIfNegative val="1"/>
            <c:bubble3D val="0"/>
            <c:spPr>
              <a:solidFill>
                <a:srgbClr val="BCBBBB"/>
              </a:solidFill>
            </c:spPr>
            <c:extLst>
              <c:ext xmlns:c16="http://schemas.microsoft.com/office/drawing/2014/chart" uri="{C3380CC4-5D6E-409C-BE32-E72D297353CC}">
                <c16:uniqueId val="{00000035-999B-42C0-A7D9-A2057CE05A51}"/>
              </c:ext>
            </c:extLst>
          </c:dPt>
          <c:dPt>
            <c:idx val="27"/>
            <c:invertIfNegative val="1"/>
            <c:bubble3D val="0"/>
            <c:spPr>
              <a:solidFill>
                <a:srgbClr val="BCBBBB"/>
              </a:solidFill>
            </c:spPr>
            <c:extLst>
              <c:ext xmlns:c16="http://schemas.microsoft.com/office/drawing/2014/chart" uri="{C3380CC4-5D6E-409C-BE32-E72D297353CC}">
                <c16:uniqueId val="{00000037-999B-42C0-A7D9-A2057CE05A51}"/>
              </c:ext>
            </c:extLst>
          </c:dPt>
          <c:dPt>
            <c:idx val="28"/>
            <c:invertIfNegative val="1"/>
            <c:bubble3D val="0"/>
            <c:spPr>
              <a:solidFill>
                <a:srgbClr val="BCBBBB"/>
              </a:solidFill>
            </c:spPr>
            <c:extLst>
              <c:ext xmlns:c16="http://schemas.microsoft.com/office/drawing/2014/chart" uri="{C3380CC4-5D6E-409C-BE32-E72D297353CC}">
                <c16:uniqueId val="{00000039-999B-42C0-A7D9-A2057CE05A51}"/>
              </c:ext>
            </c:extLst>
          </c:dPt>
          <c:dPt>
            <c:idx val="29"/>
            <c:invertIfNegative val="1"/>
            <c:bubble3D val="0"/>
            <c:spPr>
              <a:solidFill>
                <a:srgbClr val="BCBBBB"/>
              </a:solidFill>
            </c:spPr>
            <c:extLst>
              <c:ext xmlns:c16="http://schemas.microsoft.com/office/drawing/2014/chart" uri="{C3380CC4-5D6E-409C-BE32-E72D297353CC}">
                <c16:uniqueId val="{0000003B-999B-42C0-A7D9-A2057CE05A51}"/>
              </c:ext>
            </c:extLst>
          </c:dPt>
          <c:dPt>
            <c:idx val="30"/>
            <c:invertIfNegative val="1"/>
            <c:bubble3D val="0"/>
            <c:spPr>
              <a:solidFill>
                <a:srgbClr val="BCBBBB"/>
              </a:solidFill>
            </c:spPr>
            <c:extLst>
              <c:ext xmlns:c16="http://schemas.microsoft.com/office/drawing/2014/chart" uri="{C3380CC4-5D6E-409C-BE32-E72D297353CC}">
                <c16:uniqueId val="{0000003D-999B-42C0-A7D9-A2057CE05A51}"/>
              </c:ext>
            </c:extLst>
          </c:dPt>
          <c:dPt>
            <c:idx val="31"/>
            <c:invertIfNegative val="1"/>
            <c:bubble3D val="0"/>
            <c:spPr>
              <a:solidFill>
                <a:srgbClr val="BCBBBB"/>
              </a:solidFill>
            </c:spPr>
            <c:extLst>
              <c:ext xmlns:c16="http://schemas.microsoft.com/office/drawing/2014/chart" uri="{C3380CC4-5D6E-409C-BE32-E72D297353CC}">
                <c16:uniqueId val="{0000003F-999B-42C0-A7D9-A2057CE05A51}"/>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BCBBBB"/>
              </a:solidFill>
            </c:spPr>
            <c:extLst>
              <c:ext xmlns:c16="http://schemas.microsoft.com/office/drawing/2014/chart" uri="{C3380CC4-5D6E-409C-BE32-E72D297353CC}">
                <c16:uniqueId val="{00000043-999B-42C0-A7D9-A2057CE05A51}"/>
              </c:ext>
            </c:extLst>
          </c:dPt>
          <c:dPt>
            <c:idx val="34"/>
            <c:invertIfNegative val="1"/>
            <c:bubble3D val="0"/>
            <c:spPr>
              <a:solidFill>
                <a:srgbClr val="BCBBBB"/>
              </a:solidFill>
            </c:spPr>
            <c:extLst>
              <c:ext xmlns:c16="http://schemas.microsoft.com/office/drawing/2014/chart" uri="{C3380CC4-5D6E-409C-BE32-E72D297353CC}">
                <c16:uniqueId val="{00000045-999B-42C0-A7D9-A2057CE05A51}"/>
              </c:ext>
            </c:extLst>
          </c:dPt>
          <c:dPt>
            <c:idx val="35"/>
            <c:invertIfNegative val="1"/>
            <c:bubble3D val="0"/>
            <c:spPr>
              <a:solidFill>
                <a:srgbClr val="BCBBBB"/>
              </a:solidFill>
            </c:spPr>
            <c:extLst>
              <c:ext xmlns:c16="http://schemas.microsoft.com/office/drawing/2014/chart" uri="{C3380CC4-5D6E-409C-BE32-E72D297353CC}">
                <c16:uniqueId val="{00000047-999B-42C0-A7D9-A2057CE05A51}"/>
              </c:ext>
            </c:extLst>
          </c:dPt>
          <c:dPt>
            <c:idx val="36"/>
            <c:invertIfNegative val="1"/>
            <c:bubble3D val="0"/>
            <c:spPr>
              <a:solidFill>
                <a:srgbClr val="BCBBBB"/>
              </a:solidFill>
            </c:spPr>
            <c:extLst>
              <c:ext xmlns:c16="http://schemas.microsoft.com/office/drawing/2014/chart" uri="{C3380CC4-5D6E-409C-BE32-E72D297353CC}">
                <c16:uniqueId val="{00000049-999B-42C0-A7D9-A2057CE05A51}"/>
              </c:ext>
            </c:extLst>
          </c:dPt>
          <c:dPt>
            <c:idx val="37"/>
            <c:invertIfNegative val="1"/>
            <c:bubble3D val="0"/>
            <c:spPr>
              <a:solidFill>
                <a:srgbClr val="BCBBBB"/>
              </a:solidFill>
            </c:spPr>
            <c:extLst>
              <c:ext xmlns:c16="http://schemas.microsoft.com/office/drawing/2014/chart" uri="{C3380CC4-5D6E-409C-BE32-E72D297353CC}">
                <c16:uniqueId val="{0000004B-999B-42C0-A7D9-A2057CE05A51}"/>
              </c:ext>
            </c:extLst>
          </c:dPt>
          <c:dPt>
            <c:idx val="38"/>
            <c:invertIfNegative val="1"/>
            <c:bubble3D val="0"/>
            <c:spPr>
              <a:solidFill>
                <a:srgbClr val="BCBBBB"/>
              </a:solidFill>
            </c:spPr>
            <c:extLst>
              <c:ext xmlns:c16="http://schemas.microsoft.com/office/drawing/2014/chart" uri="{C3380CC4-5D6E-409C-BE32-E72D297353CC}">
                <c16:uniqueId val="{0000004D-999B-42C0-A7D9-A2057CE05A51}"/>
              </c:ext>
            </c:extLst>
          </c:dPt>
          <c:dPt>
            <c:idx val="39"/>
            <c:invertIfNegative val="1"/>
            <c:bubble3D val="0"/>
            <c:spPr>
              <a:solidFill>
                <a:srgbClr val="BCBBBB"/>
              </a:solidFill>
            </c:spPr>
            <c:extLst>
              <c:ext xmlns:c16="http://schemas.microsoft.com/office/drawing/2014/chart" uri="{C3380CC4-5D6E-409C-BE32-E72D297353CC}">
                <c16:uniqueId val="{0000004F-999B-42C0-A7D9-A2057CE05A51}"/>
              </c:ext>
            </c:extLst>
          </c:dPt>
          <c:dPt>
            <c:idx val="40"/>
            <c:invertIfNegative val="1"/>
            <c:bubble3D val="0"/>
            <c:spPr>
              <a:solidFill>
                <a:srgbClr val="BCBBBB"/>
              </a:solidFill>
            </c:spPr>
            <c:extLst>
              <c:ext xmlns:c16="http://schemas.microsoft.com/office/drawing/2014/chart" uri="{C3380CC4-5D6E-409C-BE32-E72D297353CC}">
                <c16:uniqueId val="{00000051-999B-42C0-A7D9-A2057CE05A51}"/>
              </c:ext>
            </c:extLst>
          </c:dPt>
          <c:dPt>
            <c:idx val="41"/>
            <c:invertIfNegative val="1"/>
            <c:bubble3D val="0"/>
            <c:spPr>
              <a:solidFill>
                <a:srgbClr val="BCBBBB"/>
              </a:solidFill>
            </c:spPr>
            <c:extLst>
              <c:ext xmlns:c16="http://schemas.microsoft.com/office/drawing/2014/chart" uri="{C3380CC4-5D6E-409C-BE32-E72D297353CC}">
                <c16:uniqueId val="{00000053-999B-42C0-A7D9-A2057CE05A51}"/>
              </c:ext>
            </c:extLst>
          </c:dPt>
          <c:dPt>
            <c:idx val="42"/>
            <c:invertIfNegative val="1"/>
            <c:bubble3D val="0"/>
            <c:spPr>
              <a:solidFill>
                <a:srgbClr val="BCBBBB"/>
              </a:solidFill>
            </c:spPr>
            <c:extLst>
              <c:ext xmlns:c16="http://schemas.microsoft.com/office/drawing/2014/chart" uri="{C3380CC4-5D6E-409C-BE32-E72D297353CC}">
                <c16:uniqueId val="{00000055-999B-42C0-A7D9-A2057CE05A51}"/>
              </c:ext>
            </c:extLst>
          </c:dPt>
          <c:dPt>
            <c:idx val="43"/>
            <c:invertIfNegative val="1"/>
            <c:bubble3D val="0"/>
            <c:spPr>
              <a:solidFill>
                <a:srgbClr val="BCBBBB"/>
              </a:solidFill>
            </c:spPr>
            <c:extLst>
              <c:ext xmlns:c16="http://schemas.microsoft.com/office/drawing/2014/chart" uri="{C3380CC4-5D6E-409C-BE32-E72D297353CC}">
                <c16:uniqueId val="{00000057-999B-42C0-A7D9-A2057CE05A51}"/>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BCBBBB"/>
              </a:solidFill>
            </c:spPr>
            <c:extLst>
              <c:ext xmlns:c16="http://schemas.microsoft.com/office/drawing/2014/chart" uri="{C3380CC4-5D6E-409C-BE32-E72D297353CC}">
                <c16:uniqueId val="{0000005B-999B-42C0-A7D9-A2057CE05A51}"/>
              </c:ext>
            </c:extLst>
          </c:dPt>
          <c:dPt>
            <c:idx val="46"/>
            <c:invertIfNegative val="1"/>
            <c:bubble3D val="0"/>
            <c:spPr>
              <a:solidFill>
                <a:srgbClr val="BCBBBB"/>
              </a:solidFill>
            </c:spPr>
            <c:extLst>
              <c:ext xmlns:c16="http://schemas.microsoft.com/office/drawing/2014/chart" uri="{C3380CC4-5D6E-409C-BE32-E72D297353CC}">
                <c16:uniqueId val="{0000005D-999B-42C0-A7D9-A2057CE05A51}"/>
              </c:ext>
            </c:extLst>
          </c:dPt>
          <c:dPt>
            <c:idx val="47"/>
            <c:invertIfNegative val="1"/>
            <c:bubble3D val="0"/>
            <c:spPr>
              <a:solidFill>
                <a:srgbClr val="BCBBBB"/>
              </a:solidFill>
            </c:spPr>
            <c:extLst>
              <c:ext xmlns:c16="http://schemas.microsoft.com/office/drawing/2014/chart" uri="{C3380CC4-5D6E-409C-BE32-E72D297353CC}">
                <c16:uniqueId val="{0000005F-999B-42C0-A7D9-A2057CE05A51}"/>
              </c:ext>
            </c:extLst>
          </c:dPt>
          <c:dPt>
            <c:idx val="48"/>
            <c:invertIfNegative val="1"/>
            <c:bubble3D val="0"/>
            <c:spPr>
              <a:solidFill>
                <a:srgbClr val="BCBBBB"/>
              </a:solidFill>
            </c:spPr>
            <c:extLst>
              <c:ext xmlns:c16="http://schemas.microsoft.com/office/drawing/2014/chart" uri="{C3380CC4-5D6E-409C-BE32-E72D297353CC}">
                <c16:uniqueId val="{00000061-999B-42C0-A7D9-A2057CE05A51}"/>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BCBBBB"/>
              </a:solidFill>
            </c:spPr>
            <c:extLst>
              <c:ext xmlns:c16="http://schemas.microsoft.com/office/drawing/2014/chart" uri="{C3380CC4-5D6E-409C-BE32-E72D297353CC}">
                <c16:uniqueId val="{00000067-999B-42C0-A7D9-A2057CE05A51}"/>
              </c:ext>
            </c:extLst>
          </c:dPt>
          <c:dPt>
            <c:idx val="52"/>
            <c:invertIfNegative val="1"/>
            <c:bubble3D val="0"/>
            <c:spPr>
              <a:solidFill>
                <a:srgbClr val="BCBBBB"/>
              </a:solidFill>
            </c:spPr>
            <c:extLst>
              <c:ext xmlns:c16="http://schemas.microsoft.com/office/drawing/2014/chart" uri="{C3380CC4-5D6E-409C-BE32-E72D297353CC}">
                <c16:uniqueId val="{00000069-999B-42C0-A7D9-A2057CE05A51}"/>
              </c:ext>
            </c:extLst>
          </c:dPt>
          <c:dPt>
            <c:idx val="53"/>
            <c:invertIfNegative val="1"/>
            <c:bubble3D val="0"/>
            <c:spPr>
              <a:solidFill>
                <a:srgbClr val="BCBBBB"/>
              </a:solidFill>
            </c:spPr>
            <c:extLst>
              <c:ext xmlns:c16="http://schemas.microsoft.com/office/drawing/2014/chart" uri="{C3380CC4-5D6E-409C-BE32-E72D297353CC}">
                <c16:uniqueId val="{0000006B-999B-42C0-A7D9-A2057CE05A51}"/>
              </c:ext>
            </c:extLst>
          </c:dPt>
          <c:dPt>
            <c:idx val="54"/>
            <c:invertIfNegative val="1"/>
            <c:bubble3D val="0"/>
            <c:spPr>
              <a:solidFill>
                <a:srgbClr val="BCBBBB"/>
              </a:solidFill>
            </c:spPr>
            <c:extLst>
              <c:ext xmlns:c16="http://schemas.microsoft.com/office/drawing/2014/chart" uri="{C3380CC4-5D6E-409C-BE32-E72D297353CC}">
                <c16:uniqueId val="{0000006D-999B-42C0-A7D9-A2057CE05A51}"/>
              </c:ext>
            </c:extLst>
          </c:dPt>
          <c:dPt>
            <c:idx val="55"/>
            <c:invertIfNegative val="1"/>
            <c:bubble3D val="0"/>
            <c:spPr>
              <a:solidFill>
                <a:srgbClr val="BCBBBB"/>
              </a:solidFill>
            </c:spPr>
            <c:extLst>
              <c:ext xmlns:c16="http://schemas.microsoft.com/office/drawing/2014/chart" uri="{C3380CC4-5D6E-409C-BE32-E72D297353CC}">
                <c16:uniqueId val="{0000006F-999B-42C0-A7D9-A2057CE05A51}"/>
              </c:ext>
            </c:extLst>
          </c:dPt>
          <c:dPt>
            <c:idx val="56"/>
            <c:invertIfNegative val="1"/>
            <c:bubble3D val="0"/>
            <c:spPr>
              <a:solidFill>
                <a:srgbClr val="BCBBBB"/>
              </a:solidFill>
            </c:spPr>
            <c:extLst>
              <c:ext xmlns:c16="http://schemas.microsoft.com/office/drawing/2014/chart" uri="{C3380CC4-5D6E-409C-BE32-E72D297353CC}">
                <c16:uniqueId val="{00000071-999B-42C0-A7D9-A2057CE05A51}"/>
              </c:ext>
            </c:extLst>
          </c:dPt>
          <c:dPt>
            <c:idx val="57"/>
            <c:invertIfNegative val="1"/>
            <c:bubble3D val="0"/>
            <c:spPr>
              <a:solidFill>
                <a:srgbClr val="BCBBBB"/>
              </a:solidFill>
            </c:spPr>
            <c:extLst>
              <c:ext xmlns:c16="http://schemas.microsoft.com/office/drawing/2014/chart" uri="{C3380CC4-5D6E-409C-BE32-E72D297353CC}">
                <c16:uniqueId val="{00000073-999B-42C0-A7D9-A2057CE05A51}"/>
              </c:ext>
            </c:extLst>
          </c:dPt>
          <c:dPt>
            <c:idx val="58"/>
            <c:invertIfNegative val="1"/>
            <c:bubble3D val="0"/>
            <c:spPr>
              <a:solidFill>
                <a:srgbClr val="BCBBBB"/>
              </a:solidFill>
            </c:spPr>
            <c:extLst>
              <c:ext xmlns:c16="http://schemas.microsoft.com/office/drawing/2014/chart" uri="{C3380CC4-5D6E-409C-BE32-E72D297353CC}">
                <c16:uniqueId val="{00000075-999B-42C0-A7D9-A2057CE05A51}"/>
              </c:ext>
            </c:extLst>
          </c:dPt>
          <c:dPt>
            <c:idx val="59"/>
            <c:invertIfNegative val="1"/>
            <c:bubble3D val="0"/>
            <c:spPr>
              <a:solidFill>
                <a:srgbClr val="BCBBBB"/>
              </a:solidFill>
            </c:spPr>
            <c:extLst>
              <c:ext xmlns:c16="http://schemas.microsoft.com/office/drawing/2014/chart" uri="{C3380CC4-5D6E-409C-BE32-E72D297353CC}">
                <c16:uniqueId val="{00000077-999B-42C0-A7D9-A2057CE05A51}"/>
              </c:ext>
            </c:extLst>
          </c:dPt>
          <c:dPt>
            <c:idx val="60"/>
            <c:invertIfNegative val="1"/>
            <c:bubble3D val="0"/>
            <c:spPr>
              <a:solidFill>
                <a:srgbClr val="BCBBBB"/>
              </a:solidFill>
            </c:spPr>
            <c:extLst>
              <c:ext xmlns:c16="http://schemas.microsoft.com/office/drawing/2014/chart" uri="{C3380CC4-5D6E-409C-BE32-E72D297353CC}">
                <c16:uniqueId val="{00000079-999B-42C0-A7D9-A2057CE05A51}"/>
              </c:ext>
            </c:extLst>
          </c:dPt>
          <c:dPt>
            <c:idx val="61"/>
            <c:invertIfNegative val="1"/>
            <c:bubble3D val="0"/>
            <c:spPr>
              <a:solidFill>
                <a:srgbClr val="BCBBBB"/>
              </a:solidFill>
            </c:spPr>
            <c:extLst>
              <c:ext xmlns:c16="http://schemas.microsoft.com/office/drawing/2014/chart" uri="{C3380CC4-5D6E-409C-BE32-E72D297353CC}">
                <c16:uniqueId val="{0000007B-999B-42C0-A7D9-A2057CE05A51}"/>
              </c:ext>
            </c:extLst>
          </c:dPt>
          <c:dPt>
            <c:idx val="62"/>
            <c:invertIfNegative val="1"/>
            <c:bubble3D val="0"/>
            <c:spPr>
              <a:solidFill>
                <a:srgbClr val="BCBBBB"/>
              </a:solidFill>
            </c:spPr>
            <c:extLst>
              <c:ext xmlns:c16="http://schemas.microsoft.com/office/drawing/2014/chart" uri="{C3380CC4-5D6E-409C-BE32-E72D297353CC}">
                <c16:uniqueId val="{0000007D-999B-42C0-A7D9-A2057CE05A51}"/>
              </c:ext>
            </c:extLst>
          </c:dPt>
          <c:dPt>
            <c:idx val="63"/>
            <c:invertIfNegative val="1"/>
            <c:bubble3D val="0"/>
            <c:spPr>
              <a:solidFill>
                <a:srgbClr val="BCBBBB"/>
              </a:solidFill>
            </c:spPr>
            <c:extLst>
              <c:ext xmlns:c16="http://schemas.microsoft.com/office/drawing/2014/chart" uri="{C3380CC4-5D6E-409C-BE32-E72D297353CC}">
                <c16:uniqueId val="{0000007F-999B-42C0-A7D9-A2057CE05A51}"/>
              </c:ext>
            </c:extLst>
          </c:dPt>
          <c:dPt>
            <c:idx val="64"/>
            <c:invertIfNegative val="1"/>
            <c:bubble3D val="0"/>
            <c:spPr>
              <a:solidFill>
                <a:srgbClr val="BCBBBB"/>
              </a:solidFill>
            </c:spPr>
            <c:extLst>
              <c:ext xmlns:c16="http://schemas.microsoft.com/office/drawing/2014/chart" uri="{C3380CC4-5D6E-409C-BE32-E72D297353CC}">
                <c16:uniqueId val="{00000081-999B-42C0-A7D9-A2057CE05A51}"/>
              </c:ext>
            </c:extLst>
          </c:dPt>
          <c:dPt>
            <c:idx val="65"/>
            <c:invertIfNegative val="1"/>
            <c:bubble3D val="0"/>
            <c:spPr>
              <a:solidFill>
                <a:srgbClr val="BCBBBB"/>
              </a:solidFill>
            </c:spPr>
            <c:extLst>
              <c:ext xmlns:c16="http://schemas.microsoft.com/office/drawing/2014/chart" uri="{C3380CC4-5D6E-409C-BE32-E72D297353CC}">
                <c16:uniqueId val="{00000083-999B-42C0-A7D9-A2057CE05A51}"/>
              </c:ext>
            </c:extLst>
          </c:dPt>
          <c:dPt>
            <c:idx val="66"/>
            <c:invertIfNegative val="1"/>
            <c:bubble3D val="0"/>
            <c:spPr>
              <a:solidFill>
                <a:srgbClr val="BCBBBB"/>
              </a:solidFill>
            </c:spPr>
            <c:extLst>
              <c:ext xmlns:c16="http://schemas.microsoft.com/office/drawing/2014/chart" uri="{C3380CC4-5D6E-409C-BE32-E72D297353CC}">
                <c16:uniqueId val="{00000085-999B-42C0-A7D9-A2057CE05A51}"/>
              </c:ext>
            </c:extLst>
          </c:dPt>
          <c:dPt>
            <c:idx val="67"/>
            <c:invertIfNegative val="1"/>
            <c:bubble3D val="0"/>
            <c:spPr>
              <a:solidFill>
                <a:srgbClr val="BCBBBB"/>
              </a:solidFill>
            </c:spPr>
            <c:extLst>
              <c:ext xmlns:c16="http://schemas.microsoft.com/office/drawing/2014/chart" uri="{C3380CC4-5D6E-409C-BE32-E72D297353CC}">
                <c16:uniqueId val="{00000087-999B-42C0-A7D9-A2057CE05A51}"/>
              </c:ext>
            </c:extLst>
          </c:dPt>
          <c:dPt>
            <c:idx val="68"/>
            <c:invertIfNegative val="1"/>
            <c:bubble3D val="0"/>
            <c:spPr>
              <a:solidFill>
                <a:srgbClr val="BCBBBB"/>
              </a:solidFill>
            </c:spPr>
            <c:extLst>
              <c:ext xmlns:c16="http://schemas.microsoft.com/office/drawing/2014/chart" uri="{C3380CC4-5D6E-409C-BE32-E72D297353CC}">
                <c16:uniqueId val="{00000089-999B-42C0-A7D9-A2057CE05A51}"/>
              </c:ext>
            </c:extLst>
          </c:dPt>
          <c:dPt>
            <c:idx val="69"/>
            <c:invertIfNegative val="1"/>
            <c:bubble3D val="0"/>
            <c:spPr>
              <a:solidFill>
                <a:srgbClr val="BCBBBB"/>
              </a:solidFill>
            </c:spPr>
            <c:extLst>
              <c:ext xmlns:c16="http://schemas.microsoft.com/office/drawing/2014/chart" uri="{C3380CC4-5D6E-409C-BE32-E72D297353CC}">
                <c16:uniqueId val="{0000008B-999B-42C0-A7D9-A2057CE05A51}"/>
              </c:ext>
            </c:extLst>
          </c:dPt>
          <c:dPt>
            <c:idx val="70"/>
            <c:invertIfNegative val="1"/>
            <c:bubble3D val="0"/>
            <c:spPr>
              <a:solidFill>
                <a:srgbClr val="BCBBBB"/>
              </a:solidFill>
            </c:spPr>
            <c:extLst>
              <c:ext xmlns:c16="http://schemas.microsoft.com/office/drawing/2014/chart" uri="{C3380CC4-5D6E-409C-BE32-E72D297353CC}">
                <c16:uniqueId val="{0000008D-999B-42C0-A7D9-A2057CE05A51}"/>
              </c:ext>
            </c:extLst>
          </c:dPt>
          <c:dPt>
            <c:idx val="71"/>
            <c:invertIfNegative val="1"/>
            <c:bubble3D val="0"/>
            <c:spPr>
              <a:solidFill>
                <a:srgbClr val="BCBBBB"/>
              </a:solidFill>
            </c:spPr>
            <c:extLst>
              <c:ext xmlns:c16="http://schemas.microsoft.com/office/drawing/2014/chart" uri="{C3380CC4-5D6E-409C-BE32-E72D297353CC}">
                <c16:uniqueId val="{0000008F-999B-42C0-A7D9-A2057CE05A51}"/>
              </c:ext>
            </c:extLst>
          </c:dPt>
          <c:dPt>
            <c:idx val="72"/>
            <c:invertIfNegative val="1"/>
            <c:bubble3D val="0"/>
            <c:spPr>
              <a:solidFill>
                <a:srgbClr val="BCBBBB"/>
              </a:solidFill>
            </c:spPr>
            <c:extLst>
              <c:ext xmlns:c16="http://schemas.microsoft.com/office/drawing/2014/chart" uri="{C3380CC4-5D6E-409C-BE32-E72D297353CC}">
                <c16:uniqueId val="{00000091-999B-42C0-A7D9-A2057CE05A51}"/>
              </c:ext>
            </c:extLst>
          </c:dPt>
          <c:dPt>
            <c:idx val="73"/>
            <c:invertIfNegative val="1"/>
            <c:bubble3D val="0"/>
            <c:spPr>
              <a:solidFill>
                <a:srgbClr val="BCBBBB"/>
              </a:solidFill>
            </c:spPr>
            <c:extLst>
              <c:ext xmlns:c16="http://schemas.microsoft.com/office/drawing/2014/chart" uri="{C3380CC4-5D6E-409C-BE32-E72D297353CC}">
                <c16:uniqueId val="{00000093-999B-42C0-A7D9-A2057CE05A51}"/>
              </c:ext>
            </c:extLst>
          </c:dPt>
          <c:dPt>
            <c:idx val="74"/>
            <c:invertIfNegative val="1"/>
            <c:bubble3D val="0"/>
            <c:spPr>
              <a:solidFill>
                <a:srgbClr val="BCBBBB"/>
              </a:solidFill>
            </c:spPr>
            <c:extLst>
              <c:ext xmlns:c16="http://schemas.microsoft.com/office/drawing/2014/chart" uri="{C3380CC4-5D6E-409C-BE32-E72D297353CC}">
                <c16:uniqueId val="{00000095-999B-42C0-A7D9-A2057CE05A51}"/>
              </c:ext>
            </c:extLst>
          </c:dPt>
          <c:dPt>
            <c:idx val="75"/>
            <c:invertIfNegative val="1"/>
            <c:bubble3D val="0"/>
            <c:spPr>
              <a:solidFill>
                <a:srgbClr val="BCBBBB"/>
              </a:solidFill>
            </c:spPr>
            <c:extLst>
              <c:ext xmlns:c16="http://schemas.microsoft.com/office/drawing/2014/chart" uri="{C3380CC4-5D6E-409C-BE32-E72D297353CC}">
                <c16:uniqueId val="{00000097-999B-42C0-A7D9-A2057CE05A51}"/>
              </c:ext>
            </c:extLst>
          </c:dPt>
          <c:dPt>
            <c:idx val="76"/>
            <c:invertIfNegative val="1"/>
            <c:bubble3D val="0"/>
            <c:spPr>
              <a:solidFill>
                <a:srgbClr val="BCBBBB"/>
              </a:solidFill>
            </c:spPr>
            <c:extLst>
              <c:ext xmlns:c16="http://schemas.microsoft.com/office/drawing/2014/chart" uri="{C3380CC4-5D6E-409C-BE32-E72D297353CC}">
                <c16:uniqueId val="{00000099-999B-42C0-A7D9-A2057CE05A51}"/>
              </c:ext>
            </c:extLst>
          </c:dPt>
          <c:dPt>
            <c:idx val="77"/>
            <c:invertIfNegative val="1"/>
            <c:bubble3D val="0"/>
            <c:spPr>
              <a:solidFill>
                <a:srgbClr val="BCBBBB"/>
              </a:solidFill>
            </c:spPr>
            <c:extLst>
              <c:ext xmlns:c16="http://schemas.microsoft.com/office/drawing/2014/chart" uri="{C3380CC4-5D6E-409C-BE32-E72D297353CC}">
                <c16:uniqueId val="{0000009B-999B-42C0-A7D9-A2057CE05A51}"/>
              </c:ext>
            </c:extLst>
          </c:dPt>
          <c:dPt>
            <c:idx val="78"/>
            <c:invertIfNegative val="1"/>
            <c:bubble3D val="0"/>
            <c:spPr>
              <a:solidFill>
                <a:srgbClr val="BCBBBB"/>
              </a:solidFill>
            </c:spPr>
            <c:extLst>
              <c:ext xmlns:c16="http://schemas.microsoft.com/office/drawing/2014/chart" uri="{C3380CC4-5D6E-409C-BE32-E72D297353CC}">
                <c16:uniqueId val="{0000009D-999B-42C0-A7D9-A2057CE05A51}"/>
              </c:ext>
            </c:extLst>
          </c:dPt>
          <c:dPt>
            <c:idx val="79"/>
            <c:invertIfNegative val="1"/>
            <c:bubble3D val="0"/>
            <c:spPr>
              <a:solidFill>
                <a:srgbClr val="BCBBBB"/>
              </a:solidFill>
            </c:spPr>
            <c:extLst>
              <c:ext xmlns:c16="http://schemas.microsoft.com/office/drawing/2014/chart" uri="{C3380CC4-5D6E-409C-BE32-E72D297353CC}">
                <c16:uniqueId val="{0000009F-999B-42C0-A7D9-A2057CE05A51}"/>
              </c:ext>
            </c:extLst>
          </c:dPt>
          <c:dPt>
            <c:idx val="80"/>
            <c:invertIfNegative val="1"/>
            <c:bubble3D val="0"/>
            <c:spPr>
              <a:solidFill>
                <a:srgbClr val="BCBBBB"/>
              </a:solidFill>
            </c:spPr>
            <c:extLst>
              <c:ext xmlns:c16="http://schemas.microsoft.com/office/drawing/2014/chart" uri="{C3380CC4-5D6E-409C-BE32-E72D297353CC}">
                <c16:uniqueId val="{000000A1-999B-42C0-A7D9-A2057CE05A51}"/>
              </c:ext>
            </c:extLst>
          </c:dPt>
          <c:dPt>
            <c:idx val="81"/>
            <c:invertIfNegative val="1"/>
            <c:bubble3D val="0"/>
            <c:spPr>
              <a:solidFill>
                <a:srgbClr val="BCBBBB"/>
              </a:solidFill>
            </c:spPr>
            <c:extLst>
              <c:ext xmlns:c16="http://schemas.microsoft.com/office/drawing/2014/chart" uri="{C3380CC4-5D6E-409C-BE32-E72D297353CC}">
                <c16:uniqueId val="{000000A3-999B-42C0-A7D9-A2057CE05A51}"/>
              </c:ext>
            </c:extLst>
          </c:dPt>
          <c:dPt>
            <c:idx val="82"/>
            <c:invertIfNegative val="1"/>
            <c:bubble3D val="0"/>
            <c:spPr>
              <a:solidFill>
                <a:srgbClr val="BCBBBB"/>
              </a:solidFill>
            </c:spPr>
            <c:extLst>
              <c:ext xmlns:c16="http://schemas.microsoft.com/office/drawing/2014/chart" uri="{C3380CC4-5D6E-409C-BE32-E72D297353CC}">
                <c16:uniqueId val="{000000A5-999B-42C0-A7D9-A2057CE05A51}"/>
              </c:ext>
            </c:extLst>
          </c:dPt>
          <c:dPt>
            <c:idx val="83"/>
            <c:invertIfNegative val="1"/>
            <c:bubble3D val="0"/>
            <c:spPr>
              <a:solidFill>
                <a:srgbClr val="BCBBBB"/>
              </a:solidFill>
            </c:spPr>
            <c:extLst>
              <c:ext xmlns:c16="http://schemas.microsoft.com/office/drawing/2014/chart" uri="{C3380CC4-5D6E-409C-BE32-E72D297353CC}">
                <c16:uniqueId val="{000000A7-999B-42C0-A7D9-A2057CE05A51}"/>
              </c:ext>
            </c:extLst>
          </c:dPt>
          <c:dPt>
            <c:idx val="84"/>
            <c:invertIfNegative val="1"/>
            <c:bubble3D val="0"/>
            <c:spPr>
              <a:solidFill>
                <a:srgbClr val="BCBBBB"/>
              </a:solidFill>
            </c:spPr>
            <c:extLst>
              <c:ext xmlns:c16="http://schemas.microsoft.com/office/drawing/2014/chart" uri="{C3380CC4-5D6E-409C-BE32-E72D297353CC}">
                <c16:uniqueId val="{000000A9-999B-42C0-A7D9-A2057CE05A51}"/>
              </c:ext>
            </c:extLst>
          </c:dPt>
          <c:dPt>
            <c:idx val="85"/>
            <c:invertIfNegative val="1"/>
            <c:bubble3D val="0"/>
            <c:spPr>
              <a:solidFill>
                <a:srgbClr val="BCBBBB"/>
              </a:solidFill>
            </c:spPr>
            <c:extLst>
              <c:ext xmlns:c16="http://schemas.microsoft.com/office/drawing/2014/chart" uri="{C3380CC4-5D6E-409C-BE32-E72D297353CC}">
                <c16:uniqueId val="{000000AB-999B-42C0-A7D9-A2057CE05A51}"/>
              </c:ext>
            </c:extLst>
          </c:dPt>
          <c:dPt>
            <c:idx val="86"/>
            <c:invertIfNegative val="1"/>
            <c:bubble3D val="0"/>
            <c:spPr>
              <a:solidFill>
                <a:srgbClr val="BCBBBB"/>
              </a:solidFill>
            </c:spPr>
            <c:extLst>
              <c:ext xmlns:c16="http://schemas.microsoft.com/office/drawing/2014/chart" uri="{C3380CC4-5D6E-409C-BE32-E72D297353CC}">
                <c16:uniqueId val="{000000AD-999B-42C0-A7D9-A2057CE05A51}"/>
              </c:ext>
            </c:extLst>
          </c:dPt>
          <c:dPt>
            <c:idx val="87"/>
            <c:invertIfNegative val="1"/>
            <c:bubble3D val="0"/>
            <c:spPr>
              <a:solidFill>
                <a:srgbClr val="BCBBBB"/>
              </a:solidFill>
            </c:spPr>
            <c:extLst>
              <c:ext xmlns:c16="http://schemas.microsoft.com/office/drawing/2014/chart" uri="{C3380CC4-5D6E-409C-BE32-E72D297353CC}">
                <c16:uniqueId val="{000000AF-999B-42C0-A7D9-A2057CE05A51}"/>
              </c:ext>
            </c:extLst>
          </c:dPt>
          <c:dPt>
            <c:idx val="88"/>
            <c:invertIfNegative val="1"/>
            <c:bubble3D val="0"/>
            <c:spPr>
              <a:solidFill>
                <a:srgbClr val="BCBBBB"/>
              </a:solidFill>
            </c:spPr>
            <c:extLst>
              <c:ext xmlns:c16="http://schemas.microsoft.com/office/drawing/2014/chart" uri="{C3380CC4-5D6E-409C-BE32-E72D297353CC}">
                <c16:uniqueId val="{000000B1-999B-42C0-A7D9-A2057CE05A51}"/>
              </c:ext>
            </c:extLst>
          </c:dPt>
          <c:dPt>
            <c:idx val="89"/>
            <c:invertIfNegative val="1"/>
            <c:bubble3D val="0"/>
            <c:spPr>
              <a:solidFill>
                <a:srgbClr val="BCBBB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BCBBBB"/>
              </a:solidFill>
            </c:spPr>
            <c:extLst>
              <c:ext xmlns:c16="http://schemas.microsoft.com/office/drawing/2014/chart" uri="{C3380CC4-5D6E-409C-BE32-E72D297353CC}">
                <c16:uniqueId val="{0000000F-7980-4C82-8C1C-32D5A7B4E44B}"/>
              </c:ext>
            </c:extLst>
          </c:dPt>
          <c:dPt>
            <c:idx val="2"/>
            <c:invertIfNegative val="1"/>
            <c:bubble3D val="0"/>
            <c:spPr>
              <a:solidFill>
                <a:srgbClr val="BCBBBB"/>
              </a:solidFill>
            </c:spPr>
            <c:extLst>
              <c:ext xmlns:c16="http://schemas.microsoft.com/office/drawing/2014/chart" uri="{C3380CC4-5D6E-409C-BE32-E72D297353CC}">
                <c16:uniqueId val="{00000010-7980-4C82-8C1C-32D5A7B4E44B}"/>
              </c:ext>
            </c:extLst>
          </c:dPt>
          <c:dPt>
            <c:idx val="3"/>
            <c:invertIfNegative val="0"/>
            <c:bubble3D val="0"/>
            <c:spPr>
              <a:solidFill>
                <a:srgbClr val="BCBBB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BCBBBB"/>
              </a:solidFill>
            </c:spPr>
            <c:extLst>
              <c:ext xmlns:c16="http://schemas.microsoft.com/office/drawing/2014/chart" uri="{C3380CC4-5D6E-409C-BE32-E72D297353CC}">
                <c16:uniqueId val="{00000012-7980-4C82-8C1C-32D5A7B4E44B}"/>
              </c:ext>
            </c:extLst>
          </c:dPt>
          <c:dPt>
            <c:idx val="5"/>
            <c:invertIfNegative val="1"/>
            <c:bubble3D val="0"/>
            <c:spPr>
              <a:solidFill>
                <a:srgbClr val="BCBBBB"/>
              </a:solidFill>
            </c:spPr>
            <c:extLst>
              <c:ext xmlns:c16="http://schemas.microsoft.com/office/drawing/2014/chart" uri="{C3380CC4-5D6E-409C-BE32-E72D297353CC}">
                <c16:uniqueId val="{00000013-7980-4C82-8C1C-32D5A7B4E44B}"/>
              </c:ext>
            </c:extLst>
          </c:dPt>
          <c:dPt>
            <c:idx val="6"/>
            <c:invertIfNegative val="1"/>
            <c:bubble3D val="0"/>
            <c:spPr>
              <a:solidFill>
                <a:srgbClr val="BCBBBB"/>
              </a:solidFill>
            </c:spPr>
            <c:extLst>
              <c:ext xmlns:c16="http://schemas.microsoft.com/office/drawing/2014/chart" uri="{C3380CC4-5D6E-409C-BE32-E72D297353CC}">
                <c16:uniqueId val="{00000014-7980-4C82-8C1C-32D5A7B4E44B}"/>
              </c:ext>
            </c:extLst>
          </c:dPt>
          <c:dPt>
            <c:idx val="7"/>
            <c:invertIfNegative val="1"/>
            <c:bubble3D val="0"/>
            <c:spPr>
              <a:solidFill>
                <a:srgbClr val="BCBBBB"/>
              </a:solidFill>
            </c:spPr>
            <c:extLst>
              <c:ext xmlns:c16="http://schemas.microsoft.com/office/drawing/2014/chart" uri="{C3380CC4-5D6E-409C-BE32-E72D297353CC}">
                <c16:uniqueId val="{00000015-7980-4C82-8C1C-32D5A7B4E44B}"/>
              </c:ext>
            </c:extLst>
          </c:dPt>
          <c:dPt>
            <c:idx val="8"/>
            <c:invertIfNegative val="1"/>
            <c:bubble3D val="0"/>
            <c:spPr>
              <a:solidFill>
                <a:srgbClr val="BCBBBB"/>
              </a:solidFill>
            </c:spPr>
            <c:extLst>
              <c:ext xmlns:c16="http://schemas.microsoft.com/office/drawing/2014/chart" uri="{C3380CC4-5D6E-409C-BE32-E72D297353CC}">
                <c16:uniqueId val="{00000016-7980-4C82-8C1C-32D5A7B4E44B}"/>
              </c:ext>
            </c:extLst>
          </c:dPt>
          <c:dPt>
            <c:idx val="9"/>
            <c:invertIfNegative val="1"/>
            <c:bubble3D val="0"/>
            <c:spPr>
              <a:solidFill>
                <a:srgbClr val="BCBBBB"/>
              </a:solidFill>
            </c:spPr>
            <c:extLst>
              <c:ext xmlns:c16="http://schemas.microsoft.com/office/drawing/2014/chart" uri="{C3380CC4-5D6E-409C-BE32-E72D297353CC}">
                <c16:uniqueId val="{00000017-7980-4C82-8C1C-32D5A7B4E44B}"/>
              </c:ext>
            </c:extLst>
          </c:dPt>
          <c:dPt>
            <c:idx val="10"/>
            <c:invertIfNegative val="1"/>
            <c:bubble3D val="0"/>
            <c:spPr>
              <a:solidFill>
                <a:srgbClr val="BCBBBB"/>
              </a:solidFill>
            </c:spPr>
            <c:extLst>
              <c:ext xmlns:c16="http://schemas.microsoft.com/office/drawing/2014/chart" uri="{C3380CC4-5D6E-409C-BE32-E72D297353CC}">
                <c16:uniqueId val="{00000018-7980-4C82-8C1C-32D5A7B4E44B}"/>
              </c:ext>
            </c:extLst>
          </c:dPt>
          <c:dPt>
            <c:idx val="11"/>
            <c:invertIfNegative val="1"/>
            <c:bubble3D val="0"/>
            <c:spPr>
              <a:solidFill>
                <a:srgbClr val="BCBBBB"/>
              </a:solidFill>
            </c:spPr>
            <c:extLst>
              <c:ext xmlns:c16="http://schemas.microsoft.com/office/drawing/2014/chart" uri="{C3380CC4-5D6E-409C-BE32-E72D297353CC}">
                <c16:uniqueId val="{00000019-7980-4C82-8C1C-32D5A7B4E44B}"/>
              </c:ext>
            </c:extLst>
          </c:dPt>
          <c:dPt>
            <c:idx val="12"/>
            <c:invertIfNegative val="1"/>
            <c:bubble3D val="0"/>
            <c:spPr>
              <a:solidFill>
                <a:srgbClr val="BCBBBB"/>
              </a:solidFill>
            </c:spPr>
            <c:extLst>
              <c:ext xmlns:c16="http://schemas.microsoft.com/office/drawing/2014/chart" uri="{C3380CC4-5D6E-409C-BE32-E72D297353CC}">
                <c16:uniqueId val="{0000001A-7980-4C82-8C1C-32D5A7B4E44B}"/>
              </c:ext>
            </c:extLst>
          </c:dPt>
          <c:dPt>
            <c:idx val="13"/>
            <c:invertIfNegative val="1"/>
            <c:bubble3D val="0"/>
            <c:spPr>
              <a:solidFill>
                <a:srgbClr val="BCBBBB"/>
              </a:solidFill>
            </c:spPr>
            <c:extLst>
              <c:ext xmlns:c16="http://schemas.microsoft.com/office/drawing/2014/chart" uri="{C3380CC4-5D6E-409C-BE32-E72D297353CC}">
                <c16:uniqueId val="{0000001B-7980-4C82-8C1C-32D5A7B4E44B}"/>
              </c:ext>
            </c:extLst>
          </c:dPt>
          <c:dPt>
            <c:idx val="14"/>
            <c:invertIfNegative val="0"/>
            <c:bubble3D val="0"/>
            <c:spPr>
              <a:solidFill>
                <a:srgbClr val="BCBBB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BCBBBB"/>
              </a:solidFill>
            </c:spPr>
            <c:extLst>
              <c:ext xmlns:c16="http://schemas.microsoft.com/office/drawing/2014/chart" uri="{C3380CC4-5D6E-409C-BE32-E72D297353CC}">
                <c16:uniqueId val="{0000001D-7980-4C82-8C1C-32D5A7B4E44B}"/>
              </c:ext>
            </c:extLst>
          </c:dPt>
          <c:dPt>
            <c:idx val="16"/>
            <c:invertIfNegative val="1"/>
            <c:bubble3D val="0"/>
            <c:spPr>
              <a:solidFill>
                <a:srgbClr val="BCBBBB"/>
              </a:solidFill>
            </c:spPr>
            <c:extLst>
              <c:ext xmlns:c16="http://schemas.microsoft.com/office/drawing/2014/chart" uri="{C3380CC4-5D6E-409C-BE32-E72D297353CC}">
                <c16:uniqueId val="{0000001E-7980-4C82-8C1C-32D5A7B4E44B}"/>
              </c:ext>
            </c:extLst>
          </c:dPt>
          <c:dPt>
            <c:idx val="17"/>
            <c:invertIfNegative val="0"/>
            <c:bubble3D val="0"/>
            <c:spPr>
              <a:solidFill>
                <a:srgbClr val="BCBBB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BCBBBB"/>
              </a:solidFill>
            </c:spPr>
            <c:extLst>
              <c:ext xmlns:c16="http://schemas.microsoft.com/office/drawing/2014/chart" uri="{C3380CC4-5D6E-409C-BE32-E72D297353CC}">
                <c16:uniqueId val="{00000020-7980-4C82-8C1C-32D5A7B4E44B}"/>
              </c:ext>
            </c:extLst>
          </c:dPt>
          <c:dPt>
            <c:idx val="19"/>
            <c:invertIfNegative val="1"/>
            <c:bubble3D val="0"/>
            <c:spPr>
              <a:solidFill>
                <a:srgbClr val="BCBBBB"/>
              </a:solidFill>
            </c:spPr>
            <c:extLst>
              <c:ext xmlns:c16="http://schemas.microsoft.com/office/drawing/2014/chart" uri="{C3380CC4-5D6E-409C-BE32-E72D297353CC}">
                <c16:uniqueId val="{00000021-7980-4C82-8C1C-32D5A7B4E44B}"/>
              </c:ext>
            </c:extLst>
          </c:dPt>
          <c:dPt>
            <c:idx val="20"/>
            <c:invertIfNegative val="1"/>
            <c:bubble3D val="0"/>
            <c:spPr>
              <a:solidFill>
                <a:srgbClr val="BCBBBB"/>
              </a:solidFill>
            </c:spPr>
            <c:extLst>
              <c:ext xmlns:c16="http://schemas.microsoft.com/office/drawing/2014/chart" uri="{C3380CC4-5D6E-409C-BE32-E72D297353CC}">
                <c16:uniqueId val="{00000022-7980-4C82-8C1C-32D5A7B4E44B}"/>
              </c:ext>
            </c:extLst>
          </c:dPt>
          <c:dPt>
            <c:idx val="21"/>
            <c:invertIfNegative val="1"/>
            <c:bubble3D val="0"/>
            <c:spPr>
              <a:solidFill>
                <a:srgbClr val="BCBBBB"/>
              </a:solidFill>
            </c:spPr>
            <c:extLst>
              <c:ext xmlns:c16="http://schemas.microsoft.com/office/drawing/2014/chart" uri="{C3380CC4-5D6E-409C-BE32-E72D297353CC}">
                <c16:uniqueId val="{00000001-7980-4C82-8C1C-32D5A7B4E44B}"/>
              </c:ext>
            </c:extLst>
          </c:dPt>
          <c:dPt>
            <c:idx val="22"/>
            <c:invertIfNegative val="1"/>
            <c:bubble3D val="0"/>
            <c:spPr>
              <a:solidFill>
                <a:srgbClr val="BCBBBB"/>
              </a:solidFill>
            </c:spPr>
            <c:extLst>
              <c:ext xmlns:c16="http://schemas.microsoft.com/office/drawing/2014/chart" uri="{C3380CC4-5D6E-409C-BE32-E72D297353CC}">
                <c16:uniqueId val="{00000023-7980-4C82-8C1C-32D5A7B4E44B}"/>
              </c:ext>
            </c:extLst>
          </c:dPt>
          <c:dPt>
            <c:idx val="23"/>
            <c:invertIfNegative val="1"/>
            <c:bubble3D val="0"/>
            <c:spPr>
              <a:solidFill>
                <a:srgbClr val="BCBBBB"/>
              </a:solidFill>
            </c:spPr>
            <c:extLst>
              <c:ext xmlns:c16="http://schemas.microsoft.com/office/drawing/2014/chart" uri="{C3380CC4-5D6E-409C-BE32-E72D297353CC}">
                <c16:uniqueId val="{00000003-7980-4C82-8C1C-32D5A7B4E44B}"/>
              </c:ext>
            </c:extLst>
          </c:dPt>
          <c:dPt>
            <c:idx val="24"/>
            <c:invertIfNegative val="1"/>
            <c:bubble3D val="0"/>
            <c:spPr>
              <a:solidFill>
                <a:srgbClr val="BCBBBB"/>
              </a:solidFill>
            </c:spPr>
            <c:extLst>
              <c:ext xmlns:c16="http://schemas.microsoft.com/office/drawing/2014/chart" uri="{C3380CC4-5D6E-409C-BE32-E72D297353CC}">
                <c16:uniqueId val="{00000024-7980-4C82-8C1C-32D5A7B4E44B}"/>
              </c:ext>
            </c:extLst>
          </c:dPt>
          <c:dPt>
            <c:idx val="25"/>
            <c:invertIfNegative val="1"/>
            <c:bubble3D val="0"/>
            <c:spPr>
              <a:solidFill>
                <a:srgbClr val="BCBBBB"/>
              </a:solidFill>
            </c:spPr>
            <c:extLst>
              <c:ext xmlns:c16="http://schemas.microsoft.com/office/drawing/2014/chart" uri="{C3380CC4-5D6E-409C-BE32-E72D297353CC}">
                <c16:uniqueId val="{00000025-7980-4C82-8C1C-32D5A7B4E44B}"/>
              </c:ext>
            </c:extLst>
          </c:dPt>
          <c:dPt>
            <c:idx val="26"/>
            <c:invertIfNegative val="1"/>
            <c:bubble3D val="0"/>
            <c:spPr>
              <a:solidFill>
                <a:srgbClr val="BCBBBB"/>
              </a:solidFill>
            </c:spPr>
            <c:extLst>
              <c:ext xmlns:c16="http://schemas.microsoft.com/office/drawing/2014/chart" uri="{C3380CC4-5D6E-409C-BE32-E72D297353CC}">
                <c16:uniqueId val="{00000026-7980-4C82-8C1C-32D5A7B4E44B}"/>
              </c:ext>
            </c:extLst>
          </c:dPt>
          <c:dPt>
            <c:idx val="27"/>
            <c:invertIfNegative val="1"/>
            <c:bubble3D val="0"/>
            <c:spPr>
              <a:solidFill>
                <a:srgbClr val="BCBBBB"/>
              </a:solidFill>
            </c:spPr>
            <c:extLst>
              <c:ext xmlns:c16="http://schemas.microsoft.com/office/drawing/2014/chart" uri="{C3380CC4-5D6E-409C-BE32-E72D297353CC}">
                <c16:uniqueId val="{00000027-7980-4C82-8C1C-32D5A7B4E44B}"/>
              </c:ext>
            </c:extLst>
          </c:dPt>
          <c:dPt>
            <c:idx val="28"/>
            <c:invertIfNegative val="1"/>
            <c:bubble3D val="0"/>
            <c:spPr>
              <a:solidFill>
                <a:srgbClr val="BCBBBB"/>
              </a:solidFill>
            </c:spPr>
            <c:extLst>
              <c:ext xmlns:c16="http://schemas.microsoft.com/office/drawing/2014/chart" uri="{C3380CC4-5D6E-409C-BE32-E72D297353CC}">
                <c16:uniqueId val="{00000028-7980-4C82-8C1C-32D5A7B4E44B}"/>
              </c:ext>
            </c:extLst>
          </c:dPt>
          <c:dPt>
            <c:idx val="29"/>
            <c:invertIfNegative val="1"/>
            <c:bubble3D val="0"/>
            <c:spPr>
              <a:solidFill>
                <a:srgbClr val="BCBBBB"/>
              </a:solidFill>
            </c:spPr>
            <c:extLst>
              <c:ext xmlns:c16="http://schemas.microsoft.com/office/drawing/2014/chart" uri="{C3380CC4-5D6E-409C-BE32-E72D297353CC}">
                <c16:uniqueId val="{00000029-7980-4C82-8C1C-32D5A7B4E44B}"/>
              </c:ext>
            </c:extLst>
          </c:dPt>
          <c:dPt>
            <c:idx val="30"/>
            <c:invertIfNegative val="1"/>
            <c:bubble3D val="0"/>
            <c:spPr>
              <a:solidFill>
                <a:srgbClr val="BCBBBB"/>
              </a:solidFill>
            </c:spPr>
            <c:extLst>
              <c:ext xmlns:c16="http://schemas.microsoft.com/office/drawing/2014/chart" uri="{C3380CC4-5D6E-409C-BE32-E72D297353CC}">
                <c16:uniqueId val="{0000002A-7980-4C82-8C1C-32D5A7B4E44B}"/>
              </c:ext>
            </c:extLst>
          </c:dPt>
          <c:dPt>
            <c:idx val="31"/>
            <c:invertIfNegative val="1"/>
            <c:bubble3D val="0"/>
            <c:spPr>
              <a:solidFill>
                <a:srgbClr val="BCBBBB"/>
              </a:solidFill>
            </c:spPr>
            <c:extLst>
              <c:ext xmlns:c16="http://schemas.microsoft.com/office/drawing/2014/chart" uri="{C3380CC4-5D6E-409C-BE32-E72D297353CC}">
                <c16:uniqueId val="{0000002B-7980-4C82-8C1C-32D5A7B4E44B}"/>
              </c:ext>
            </c:extLst>
          </c:dPt>
          <c:dPt>
            <c:idx val="32"/>
            <c:invertIfNegative val="0"/>
            <c:bubble3D val="0"/>
            <c:spPr>
              <a:solidFill>
                <a:srgbClr val="BCBBB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BCBBBB"/>
              </a:solidFill>
            </c:spPr>
            <c:extLst>
              <c:ext xmlns:c16="http://schemas.microsoft.com/office/drawing/2014/chart" uri="{C3380CC4-5D6E-409C-BE32-E72D297353CC}">
                <c16:uniqueId val="{0000002C-7980-4C82-8C1C-32D5A7B4E44B}"/>
              </c:ext>
            </c:extLst>
          </c:dPt>
          <c:dPt>
            <c:idx val="34"/>
            <c:invertIfNegative val="1"/>
            <c:bubble3D val="0"/>
            <c:spPr>
              <a:solidFill>
                <a:srgbClr val="BCBBBB"/>
              </a:solidFill>
            </c:spPr>
            <c:extLst>
              <c:ext xmlns:c16="http://schemas.microsoft.com/office/drawing/2014/chart" uri="{C3380CC4-5D6E-409C-BE32-E72D297353CC}">
                <c16:uniqueId val="{00000007-7980-4C82-8C1C-32D5A7B4E44B}"/>
              </c:ext>
            </c:extLst>
          </c:dPt>
          <c:dPt>
            <c:idx val="35"/>
            <c:invertIfNegative val="1"/>
            <c:bubble3D val="0"/>
            <c:spPr>
              <a:solidFill>
                <a:srgbClr val="BCBBBB"/>
              </a:solidFill>
            </c:spPr>
            <c:extLst>
              <c:ext xmlns:c16="http://schemas.microsoft.com/office/drawing/2014/chart" uri="{C3380CC4-5D6E-409C-BE32-E72D297353CC}">
                <c16:uniqueId val="{0000002D-7980-4C82-8C1C-32D5A7B4E44B}"/>
              </c:ext>
            </c:extLst>
          </c:dPt>
          <c:dPt>
            <c:idx val="36"/>
            <c:invertIfNegative val="1"/>
            <c:bubble3D val="0"/>
            <c:spPr>
              <a:solidFill>
                <a:srgbClr val="BCBBBB"/>
              </a:solidFill>
            </c:spPr>
            <c:extLst>
              <c:ext xmlns:c16="http://schemas.microsoft.com/office/drawing/2014/chart" uri="{C3380CC4-5D6E-409C-BE32-E72D297353CC}">
                <c16:uniqueId val="{0000002E-7980-4C82-8C1C-32D5A7B4E44B}"/>
              </c:ext>
            </c:extLst>
          </c:dPt>
          <c:dPt>
            <c:idx val="37"/>
            <c:invertIfNegative val="1"/>
            <c:bubble3D val="0"/>
            <c:spPr>
              <a:solidFill>
                <a:srgbClr val="BCBBBB"/>
              </a:solidFill>
            </c:spPr>
            <c:extLst>
              <c:ext xmlns:c16="http://schemas.microsoft.com/office/drawing/2014/chart" uri="{C3380CC4-5D6E-409C-BE32-E72D297353CC}">
                <c16:uniqueId val="{0000002F-7980-4C82-8C1C-32D5A7B4E44B}"/>
              </c:ext>
            </c:extLst>
          </c:dPt>
          <c:dPt>
            <c:idx val="38"/>
            <c:invertIfNegative val="1"/>
            <c:bubble3D val="0"/>
            <c:spPr>
              <a:solidFill>
                <a:srgbClr val="BCBBBB"/>
              </a:solidFill>
            </c:spPr>
            <c:extLst>
              <c:ext xmlns:c16="http://schemas.microsoft.com/office/drawing/2014/chart" uri="{C3380CC4-5D6E-409C-BE32-E72D297353CC}">
                <c16:uniqueId val="{00000030-7980-4C82-8C1C-32D5A7B4E44B}"/>
              </c:ext>
            </c:extLst>
          </c:dPt>
          <c:dPt>
            <c:idx val="39"/>
            <c:invertIfNegative val="1"/>
            <c:bubble3D val="0"/>
            <c:spPr>
              <a:solidFill>
                <a:srgbClr val="BCBBBB"/>
              </a:solidFill>
            </c:spPr>
            <c:extLst>
              <c:ext xmlns:c16="http://schemas.microsoft.com/office/drawing/2014/chart" uri="{C3380CC4-5D6E-409C-BE32-E72D297353CC}">
                <c16:uniqueId val="{00000031-7980-4C82-8C1C-32D5A7B4E44B}"/>
              </c:ext>
            </c:extLst>
          </c:dPt>
          <c:dPt>
            <c:idx val="40"/>
            <c:invertIfNegative val="1"/>
            <c:bubble3D val="0"/>
            <c:spPr>
              <a:solidFill>
                <a:srgbClr val="BCBBBB"/>
              </a:solidFill>
            </c:spPr>
            <c:extLst>
              <c:ext xmlns:c16="http://schemas.microsoft.com/office/drawing/2014/chart" uri="{C3380CC4-5D6E-409C-BE32-E72D297353CC}">
                <c16:uniqueId val="{00000032-7980-4C82-8C1C-32D5A7B4E44B}"/>
              </c:ext>
            </c:extLst>
          </c:dPt>
          <c:dPt>
            <c:idx val="41"/>
            <c:invertIfNegative val="1"/>
            <c:bubble3D val="0"/>
            <c:spPr>
              <a:solidFill>
                <a:srgbClr val="BCBBBB"/>
              </a:solidFill>
            </c:spPr>
            <c:extLst>
              <c:ext xmlns:c16="http://schemas.microsoft.com/office/drawing/2014/chart" uri="{C3380CC4-5D6E-409C-BE32-E72D297353CC}">
                <c16:uniqueId val="{00000033-7980-4C82-8C1C-32D5A7B4E44B}"/>
              </c:ext>
            </c:extLst>
          </c:dPt>
          <c:dPt>
            <c:idx val="42"/>
            <c:invertIfNegative val="1"/>
            <c:bubble3D val="0"/>
            <c:spPr>
              <a:solidFill>
                <a:srgbClr val="BCBBBB"/>
              </a:solidFill>
            </c:spPr>
            <c:extLst>
              <c:ext xmlns:c16="http://schemas.microsoft.com/office/drawing/2014/chart" uri="{C3380CC4-5D6E-409C-BE32-E72D297353CC}">
                <c16:uniqueId val="{00000009-7980-4C82-8C1C-32D5A7B4E44B}"/>
              </c:ext>
            </c:extLst>
          </c:dPt>
          <c:dPt>
            <c:idx val="43"/>
            <c:invertIfNegative val="1"/>
            <c:bubble3D val="0"/>
            <c:spPr>
              <a:solidFill>
                <a:srgbClr val="BCBBBB"/>
              </a:solidFill>
            </c:spPr>
            <c:extLst>
              <c:ext xmlns:c16="http://schemas.microsoft.com/office/drawing/2014/chart" uri="{C3380CC4-5D6E-409C-BE32-E72D297353CC}">
                <c16:uniqueId val="{0000000B-7980-4C82-8C1C-32D5A7B4E44B}"/>
              </c:ext>
            </c:extLst>
          </c:dPt>
          <c:dPt>
            <c:idx val="44"/>
            <c:invertIfNegative val="0"/>
            <c:bubble3D val="0"/>
            <c:spPr>
              <a:solidFill>
                <a:srgbClr val="BCBBB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BCBBBB"/>
              </a:solidFill>
            </c:spPr>
            <c:extLst>
              <c:ext xmlns:c16="http://schemas.microsoft.com/office/drawing/2014/chart" uri="{C3380CC4-5D6E-409C-BE32-E72D297353CC}">
                <c16:uniqueId val="{00000035-7980-4C82-8C1C-32D5A7B4E44B}"/>
              </c:ext>
            </c:extLst>
          </c:dPt>
          <c:dPt>
            <c:idx val="46"/>
            <c:invertIfNegative val="1"/>
            <c:bubble3D val="0"/>
            <c:spPr>
              <a:solidFill>
                <a:srgbClr val="BCBBBB"/>
              </a:solidFill>
            </c:spPr>
            <c:extLst>
              <c:ext xmlns:c16="http://schemas.microsoft.com/office/drawing/2014/chart" uri="{C3380CC4-5D6E-409C-BE32-E72D297353CC}">
                <c16:uniqueId val="{00000036-7980-4C82-8C1C-32D5A7B4E44B}"/>
              </c:ext>
            </c:extLst>
          </c:dPt>
          <c:dPt>
            <c:idx val="47"/>
            <c:invertIfNegative val="1"/>
            <c:bubble3D val="0"/>
            <c:spPr>
              <a:solidFill>
                <a:srgbClr val="BCBBBB"/>
              </a:solidFill>
            </c:spPr>
            <c:extLst>
              <c:ext xmlns:c16="http://schemas.microsoft.com/office/drawing/2014/chart" uri="{C3380CC4-5D6E-409C-BE32-E72D297353CC}">
                <c16:uniqueId val="{00000037-7980-4C82-8C1C-32D5A7B4E44B}"/>
              </c:ext>
            </c:extLst>
          </c:dPt>
          <c:dPt>
            <c:idx val="48"/>
            <c:invertIfNegative val="1"/>
            <c:bubble3D val="0"/>
            <c:spPr>
              <a:solidFill>
                <a:srgbClr val="BCBBBB"/>
              </a:solidFill>
            </c:spPr>
            <c:extLst>
              <c:ext xmlns:c16="http://schemas.microsoft.com/office/drawing/2014/chart" uri="{C3380CC4-5D6E-409C-BE32-E72D297353CC}">
                <c16:uniqueId val="{00000038-7980-4C82-8C1C-32D5A7B4E44B}"/>
              </c:ext>
            </c:extLst>
          </c:dPt>
          <c:dPt>
            <c:idx val="49"/>
            <c:invertIfNegative val="0"/>
            <c:bubble3D val="0"/>
            <c:spPr>
              <a:solidFill>
                <a:srgbClr val="BCBBB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BCBBB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BCBBBB"/>
              </a:solidFill>
            </c:spPr>
            <c:extLst>
              <c:ext xmlns:c16="http://schemas.microsoft.com/office/drawing/2014/chart" uri="{C3380CC4-5D6E-409C-BE32-E72D297353CC}">
                <c16:uniqueId val="{0000003B-7980-4C82-8C1C-32D5A7B4E44B}"/>
              </c:ext>
            </c:extLst>
          </c:dPt>
          <c:dPt>
            <c:idx val="52"/>
            <c:invertIfNegative val="1"/>
            <c:bubble3D val="0"/>
            <c:spPr>
              <a:solidFill>
                <a:srgbClr val="BCBBBB"/>
              </a:solidFill>
            </c:spPr>
            <c:extLst>
              <c:ext xmlns:c16="http://schemas.microsoft.com/office/drawing/2014/chart" uri="{C3380CC4-5D6E-409C-BE32-E72D297353CC}">
                <c16:uniqueId val="{0000003C-7980-4C82-8C1C-32D5A7B4E44B}"/>
              </c:ext>
            </c:extLst>
          </c:dPt>
          <c:dPt>
            <c:idx val="53"/>
            <c:invertIfNegative val="1"/>
            <c:bubble3D val="0"/>
            <c:spPr>
              <a:solidFill>
                <a:srgbClr val="BCBBBB"/>
              </a:solidFill>
            </c:spPr>
            <c:extLst>
              <c:ext xmlns:c16="http://schemas.microsoft.com/office/drawing/2014/chart" uri="{C3380CC4-5D6E-409C-BE32-E72D297353CC}">
                <c16:uniqueId val="{0000006B-77EF-42ED-BAFF-03BF265C16B5}"/>
              </c:ext>
            </c:extLst>
          </c:dPt>
          <c:dPt>
            <c:idx val="54"/>
            <c:invertIfNegative val="1"/>
            <c:bubble3D val="0"/>
            <c:spPr>
              <a:solidFill>
                <a:srgbClr val="BCBBBB"/>
              </a:solidFill>
            </c:spPr>
            <c:extLst>
              <c:ext xmlns:c16="http://schemas.microsoft.com/office/drawing/2014/chart" uri="{C3380CC4-5D6E-409C-BE32-E72D297353CC}">
                <c16:uniqueId val="{0000006D-77EF-42ED-BAFF-03BF265C16B5}"/>
              </c:ext>
            </c:extLst>
          </c:dPt>
          <c:dPt>
            <c:idx val="55"/>
            <c:invertIfNegative val="1"/>
            <c:bubble3D val="0"/>
            <c:spPr>
              <a:solidFill>
                <a:srgbClr val="BCBBBB"/>
              </a:solidFill>
            </c:spPr>
            <c:extLst>
              <c:ext xmlns:c16="http://schemas.microsoft.com/office/drawing/2014/chart" uri="{C3380CC4-5D6E-409C-BE32-E72D297353CC}">
                <c16:uniqueId val="{0000006F-77EF-42ED-BAFF-03BF265C16B5}"/>
              </c:ext>
            </c:extLst>
          </c:dPt>
          <c:dPt>
            <c:idx val="56"/>
            <c:invertIfNegative val="1"/>
            <c:bubble3D val="0"/>
            <c:spPr>
              <a:solidFill>
                <a:srgbClr val="BCBBBB"/>
              </a:solidFill>
            </c:spPr>
            <c:extLst>
              <c:ext xmlns:c16="http://schemas.microsoft.com/office/drawing/2014/chart" uri="{C3380CC4-5D6E-409C-BE32-E72D297353CC}">
                <c16:uniqueId val="{00000071-77EF-42ED-BAFF-03BF265C16B5}"/>
              </c:ext>
            </c:extLst>
          </c:dPt>
          <c:dPt>
            <c:idx val="57"/>
            <c:invertIfNegative val="1"/>
            <c:bubble3D val="0"/>
            <c:spPr>
              <a:solidFill>
                <a:srgbClr val="BCBBBB"/>
              </a:solidFill>
            </c:spPr>
            <c:extLst>
              <c:ext xmlns:c16="http://schemas.microsoft.com/office/drawing/2014/chart" uri="{C3380CC4-5D6E-409C-BE32-E72D297353CC}">
                <c16:uniqueId val="{00000073-77EF-42ED-BAFF-03BF265C16B5}"/>
              </c:ext>
            </c:extLst>
          </c:dPt>
          <c:dPt>
            <c:idx val="58"/>
            <c:invertIfNegative val="1"/>
            <c:bubble3D val="0"/>
            <c:spPr>
              <a:solidFill>
                <a:srgbClr val="BCBBBB"/>
              </a:solidFill>
            </c:spPr>
            <c:extLst>
              <c:ext xmlns:c16="http://schemas.microsoft.com/office/drawing/2014/chart" uri="{C3380CC4-5D6E-409C-BE32-E72D297353CC}">
                <c16:uniqueId val="{00000075-77EF-42ED-BAFF-03BF265C16B5}"/>
              </c:ext>
            </c:extLst>
          </c:dPt>
          <c:dPt>
            <c:idx val="59"/>
            <c:invertIfNegative val="1"/>
            <c:bubble3D val="0"/>
            <c:spPr>
              <a:solidFill>
                <a:srgbClr val="BCBBBB"/>
              </a:solidFill>
            </c:spPr>
            <c:extLst>
              <c:ext xmlns:c16="http://schemas.microsoft.com/office/drawing/2014/chart" uri="{C3380CC4-5D6E-409C-BE32-E72D297353CC}">
                <c16:uniqueId val="{00000077-77EF-42ED-BAFF-03BF265C16B5}"/>
              </c:ext>
            </c:extLst>
          </c:dPt>
          <c:dPt>
            <c:idx val="60"/>
            <c:invertIfNegative val="1"/>
            <c:bubble3D val="0"/>
            <c:spPr>
              <a:solidFill>
                <a:srgbClr val="BCBBBB"/>
              </a:solidFill>
            </c:spPr>
            <c:extLst>
              <c:ext xmlns:c16="http://schemas.microsoft.com/office/drawing/2014/chart" uri="{C3380CC4-5D6E-409C-BE32-E72D297353CC}">
                <c16:uniqueId val="{00000079-77EF-42ED-BAFF-03BF265C16B5}"/>
              </c:ext>
            </c:extLst>
          </c:dPt>
          <c:dPt>
            <c:idx val="61"/>
            <c:invertIfNegative val="1"/>
            <c:bubble3D val="0"/>
            <c:spPr>
              <a:solidFill>
                <a:srgbClr val="BCBBBB"/>
              </a:solidFill>
            </c:spPr>
            <c:extLst>
              <c:ext xmlns:c16="http://schemas.microsoft.com/office/drawing/2014/chart" uri="{C3380CC4-5D6E-409C-BE32-E72D297353CC}">
                <c16:uniqueId val="{0000007B-77EF-42ED-BAFF-03BF265C16B5}"/>
              </c:ext>
            </c:extLst>
          </c:dPt>
          <c:dPt>
            <c:idx val="62"/>
            <c:invertIfNegative val="1"/>
            <c:bubble3D val="0"/>
            <c:spPr>
              <a:solidFill>
                <a:srgbClr val="BCBBBB"/>
              </a:solidFill>
            </c:spPr>
            <c:extLst>
              <c:ext xmlns:c16="http://schemas.microsoft.com/office/drawing/2014/chart" uri="{C3380CC4-5D6E-409C-BE32-E72D297353CC}">
                <c16:uniqueId val="{0000007D-77EF-42ED-BAFF-03BF265C16B5}"/>
              </c:ext>
            </c:extLst>
          </c:dPt>
          <c:dPt>
            <c:idx val="63"/>
            <c:invertIfNegative val="1"/>
            <c:bubble3D val="0"/>
            <c:spPr>
              <a:solidFill>
                <a:srgbClr val="BCBBBB"/>
              </a:solidFill>
            </c:spPr>
            <c:extLst>
              <c:ext xmlns:c16="http://schemas.microsoft.com/office/drawing/2014/chart" uri="{C3380CC4-5D6E-409C-BE32-E72D297353CC}">
                <c16:uniqueId val="{0000007F-77EF-42ED-BAFF-03BF265C16B5}"/>
              </c:ext>
            </c:extLst>
          </c:dPt>
          <c:dPt>
            <c:idx val="64"/>
            <c:invertIfNegative val="1"/>
            <c:bubble3D val="0"/>
            <c:spPr>
              <a:solidFill>
                <a:srgbClr val="BCBBBB"/>
              </a:solidFill>
            </c:spPr>
            <c:extLst>
              <c:ext xmlns:c16="http://schemas.microsoft.com/office/drawing/2014/chart" uri="{C3380CC4-5D6E-409C-BE32-E72D297353CC}">
                <c16:uniqueId val="{00000081-77EF-42ED-BAFF-03BF265C16B5}"/>
              </c:ext>
            </c:extLst>
          </c:dPt>
          <c:dPt>
            <c:idx val="65"/>
            <c:invertIfNegative val="1"/>
            <c:bubble3D val="0"/>
            <c:spPr>
              <a:solidFill>
                <a:srgbClr val="BCBBBB"/>
              </a:solidFill>
            </c:spPr>
            <c:extLst>
              <c:ext xmlns:c16="http://schemas.microsoft.com/office/drawing/2014/chart" uri="{C3380CC4-5D6E-409C-BE32-E72D297353CC}">
                <c16:uniqueId val="{00000083-77EF-42ED-BAFF-03BF265C16B5}"/>
              </c:ext>
            </c:extLst>
          </c:dPt>
          <c:dPt>
            <c:idx val="66"/>
            <c:invertIfNegative val="1"/>
            <c:bubble3D val="0"/>
            <c:spPr>
              <a:solidFill>
                <a:srgbClr val="BCBBBB"/>
              </a:solidFill>
            </c:spPr>
            <c:extLst>
              <c:ext xmlns:c16="http://schemas.microsoft.com/office/drawing/2014/chart" uri="{C3380CC4-5D6E-409C-BE32-E72D297353CC}">
                <c16:uniqueId val="{00000085-77EF-42ED-BAFF-03BF265C16B5}"/>
              </c:ext>
            </c:extLst>
          </c:dPt>
          <c:dPt>
            <c:idx val="67"/>
            <c:invertIfNegative val="1"/>
            <c:bubble3D val="0"/>
            <c:spPr>
              <a:solidFill>
                <a:srgbClr val="BCBBBB"/>
              </a:solidFill>
            </c:spPr>
            <c:extLst>
              <c:ext xmlns:c16="http://schemas.microsoft.com/office/drawing/2014/chart" uri="{C3380CC4-5D6E-409C-BE32-E72D297353CC}">
                <c16:uniqueId val="{00000087-77EF-42ED-BAFF-03BF265C16B5}"/>
              </c:ext>
            </c:extLst>
          </c:dPt>
          <c:dPt>
            <c:idx val="68"/>
            <c:invertIfNegative val="1"/>
            <c:bubble3D val="0"/>
            <c:spPr>
              <a:solidFill>
                <a:srgbClr val="BCBBBB"/>
              </a:solidFill>
            </c:spPr>
            <c:extLst>
              <c:ext xmlns:c16="http://schemas.microsoft.com/office/drawing/2014/chart" uri="{C3380CC4-5D6E-409C-BE32-E72D297353CC}">
                <c16:uniqueId val="{00000089-77EF-42ED-BAFF-03BF265C16B5}"/>
              </c:ext>
            </c:extLst>
          </c:dPt>
          <c:dPt>
            <c:idx val="69"/>
            <c:invertIfNegative val="1"/>
            <c:bubble3D val="0"/>
            <c:spPr>
              <a:solidFill>
                <a:srgbClr val="BCBBBB"/>
              </a:solidFill>
            </c:spPr>
            <c:extLst>
              <c:ext xmlns:c16="http://schemas.microsoft.com/office/drawing/2014/chart" uri="{C3380CC4-5D6E-409C-BE32-E72D297353CC}">
                <c16:uniqueId val="{0000008B-77EF-42ED-BAFF-03BF265C16B5}"/>
              </c:ext>
            </c:extLst>
          </c:dPt>
          <c:dPt>
            <c:idx val="70"/>
            <c:invertIfNegative val="1"/>
            <c:bubble3D val="0"/>
            <c:spPr>
              <a:solidFill>
                <a:srgbClr val="BCBBBB"/>
              </a:solidFill>
            </c:spPr>
            <c:extLst>
              <c:ext xmlns:c16="http://schemas.microsoft.com/office/drawing/2014/chart" uri="{C3380CC4-5D6E-409C-BE32-E72D297353CC}">
                <c16:uniqueId val="{0000008D-77EF-42ED-BAFF-03BF265C16B5}"/>
              </c:ext>
            </c:extLst>
          </c:dPt>
          <c:dPt>
            <c:idx val="71"/>
            <c:invertIfNegative val="1"/>
            <c:bubble3D val="0"/>
            <c:spPr>
              <a:solidFill>
                <a:srgbClr val="BCBBBB"/>
              </a:solidFill>
            </c:spPr>
            <c:extLst>
              <c:ext xmlns:c16="http://schemas.microsoft.com/office/drawing/2014/chart" uri="{C3380CC4-5D6E-409C-BE32-E72D297353CC}">
                <c16:uniqueId val="{0000008F-77EF-42ED-BAFF-03BF265C16B5}"/>
              </c:ext>
            </c:extLst>
          </c:dPt>
          <c:dPt>
            <c:idx val="72"/>
            <c:invertIfNegative val="1"/>
            <c:bubble3D val="0"/>
            <c:spPr>
              <a:solidFill>
                <a:srgbClr val="BCBBBB"/>
              </a:solidFill>
            </c:spPr>
            <c:extLst>
              <c:ext xmlns:c16="http://schemas.microsoft.com/office/drawing/2014/chart" uri="{C3380CC4-5D6E-409C-BE32-E72D297353CC}">
                <c16:uniqueId val="{00000091-77EF-42ED-BAFF-03BF265C16B5}"/>
              </c:ext>
            </c:extLst>
          </c:dPt>
          <c:dPt>
            <c:idx val="73"/>
            <c:invertIfNegative val="1"/>
            <c:bubble3D val="0"/>
            <c:spPr>
              <a:solidFill>
                <a:srgbClr val="BCBBBB"/>
              </a:solidFill>
            </c:spPr>
            <c:extLst>
              <c:ext xmlns:c16="http://schemas.microsoft.com/office/drawing/2014/chart" uri="{C3380CC4-5D6E-409C-BE32-E72D297353CC}">
                <c16:uniqueId val="{00000093-77EF-42ED-BAFF-03BF265C16B5}"/>
              </c:ext>
            </c:extLst>
          </c:dPt>
          <c:dPt>
            <c:idx val="74"/>
            <c:invertIfNegative val="1"/>
            <c:bubble3D val="0"/>
            <c:spPr>
              <a:solidFill>
                <a:srgbClr val="BCBBBB"/>
              </a:solidFill>
            </c:spPr>
            <c:extLst>
              <c:ext xmlns:c16="http://schemas.microsoft.com/office/drawing/2014/chart" uri="{C3380CC4-5D6E-409C-BE32-E72D297353CC}">
                <c16:uniqueId val="{00000095-77EF-42ED-BAFF-03BF265C16B5}"/>
              </c:ext>
            </c:extLst>
          </c:dPt>
          <c:dPt>
            <c:idx val="75"/>
            <c:invertIfNegative val="1"/>
            <c:bubble3D val="0"/>
            <c:spPr>
              <a:solidFill>
                <a:srgbClr val="BCBBBB"/>
              </a:solidFill>
            </c:spPr>
            <c:extLst>
              <c:ext xmlns:c16="http://schemas.microsoft.com/office/drawing/2014/chart" uri="{C3380CC4-5D6E-409C-BE32-E72D297353CC}">
                <c16:uniqueId val="{00000097-77EF-42ED-BAFF-03BF265C16B5}"/>
              </c:ext>
            </c:extLst>
          </c:dPt>
          <c:dPt>
            <c:idx val="76"/>
            <c:invertIfNegative val="1"/>
            <c:bubble3D val="0"/>
            <c:spPr>
              <a:solidFill>
                <a:srgbClr val="BCBBBB"/>
              </a:solidFill>
            </c:spPr>
            <c:extLst>
              <c:ext xmlns:c16="http://schemas.microsoft.com/office/drawing/2014/chart" uri="{C3380CC4-5D6E-409C-BE32-E72D297353CC}">
                <c16:uniqueId val="{00000099-77EF-42ED-BAFF-03BF265C16B5}"/>
              </c:ext>
            </c:extLst>
          </c:dPt>
          <c:dPt>
            <c:idx val="77"/>
            <c:invertIfNegative val="1"/>
            <c:bubble3D val="0"/>
            <c:spPr>
              <a:solidFill>
                <a:srgbClr val="BCBBBB"/>
              </a:solidFill>
            </c:spPr>
            <c:extLst>
              <c:ext xmlns:c16="http://schemas.microsoft.com/office/drawing/2014/chart" uri="{C3380CC4-5D6E-409C-BE32-E72D297353CC}">
                <c16:uniqueId val="{0000009B-77EF-42ED-BAFF-03BF265C16B5}"/>
              </c:ext>
            </c:extLst>
          </c:dPt>
          <c:dPt>
            <c:idx val="78"/>
            <c:invertIfNegative val="1"/>
            <c:bubble3D val="0"/>
            <c:spPr>
              <a:solidFill>
                <a:srgbClr val="BCBBBB"/>
              </a:solidFill>
            </c:spPr>
            <c:extLst>
              <c:ext xmlns:c16="http://schemas.microsoft.com/office/drawing/2014/chart" uri="{C3380CC4-5D6E-409C-BE32-E72D297353CC}">
                <c16:uniqueId val="{0000009D-77EF-42ED-BAFF-03BF265C16B5}"/>
              </c:ext>
            </c:extLst>
          </c:dPt>
          <c:dPt>
            <c:idx val="79"/>
            <c:invertIfNegative val="1"/>
            <c:bubble3D val="0"/>
            <c:spPr>
              <a:solidFill>
                <a:srgbClr val="BCBBBB"/>
              </a:solidFill>
            </c:spPr>
            <c:extLst>
              <c:ext xmlns:c16="http://schemas.microsoft.com/office/drawing/2014/chart" uri="{C3380CC4-5D6E-409C-BE32-E72D297353CC}">
                <c16:uniqueId val="{0000009F-77EF-42ED-BAFF-03BF265C16B5}"/>
              </c:ext>
            </c:extLst>
          </c:dPt>
          <c:dPt>
            <c:idx val="80"/>
            <c:invertIfNegative val="1"/>
            <c:bubble3D val="0"/>
            <c:spPr>
              <a:solidFill>
                <a:srgbClr val="BCBBBB"/>
              </a:solidFill>
            </c:spPr>
            <c:extLst>
              <c:ext xmlns:c16="http://schemas.microsoft.com/office/drawing/2014/chart" uri="{C3380CC4-5D6E-409C-BE32-E72D297353CC}">
                <c16:uniqueId val="{000000A1-77EF-42ED-BAFF-03BF265C16B5}"/>
              </c:ext>
            </c:extLst>
          </c:dPt>
          <c:dPt>
            <c:idx val="81"/>
            <c:invertIfNegative val="1"/>
            <c:bubble3D val="0"/>
            <c:spPr>
              <a:solidFill>
                <a:srgbClr val="BCBBBB"/>
              </a:solidFill>
            </c:spPr>
            <c:extLst>
              <c:ext xmlns:c16="http://schemas.microsoft.com/office/drawing/2014/chart" uri="{C3380CC4-5D6E-409C-BE32-E72D297353CC}">
                <c16:uniqueId val="{000000A3-77EF-42ED-BAFF-03BF265C16B5}"/>
              </c:ext>
            </c:extLst>
          </c:dPt>
          <c:dPt>
            <c:idx val="82"/>
            <c:invertIfNegative val="1"/>
            <c:bubble3D val="0"/>
            <c:spPr>
              <a:solidFill>
                <a:srgbClr val="BCBBBB"/>
              </a:solidFill>
            </c:spPr>
            <c:extLst>
              <c:ext xmlns:c16="http://schemas.microsoft.com/office/drawing/2014/chart" uri="{C3380CC4-5D6E-409C-BE32-E72D297353CC}">
                <c16:uniqueId val="{000000A5-77EF-42ED-BAFF-03BF265C16B5}"/>
              </c:ext>
            </c:extLst>
          </c:dPt>
          <c:dPt>
            <c:idx val="83"/>
            <c:invertIfNegative val="1"/>
            <c:bubble3D val="0"/>
            <c:spPr>
              <a:solidFill>
                <a:srgbClr val="BCBBBB"/>
              </a:solidFill>
            </c:spPr>
            <c:extLst>
              <c:ext xmlns:c16="http://schemas.microsoft.com/office/drawing/2014/chart" uri="{C3380CC4-5D6E-409C-BE32-E72D297353CC}">
                <c16:uniqueId val="{000000A7-77EF-42ED-BAFF-03BF265C16B5}"/>
              </c:ext>
            </c:extLst>
          </c:dPt>
          <c:dPt>
            <c:idx val="84"/>
            <c:invertIfNegative val="1"/>
            <c:bubble3D val="0"/>
            <c:spPr>
              <a:solidFill>
                <a:srgbClr val="BCBBBB"/>
              </a:solidFill>
            </c:spPr>
            <c:extLst>
              <c:ext xmlns:c16="http://schemas.microsoft.com/office/drawing/2014/chart" uri="{C3380CC4-5D6E-409C-BE32-E72D297353CC}">
                <c16:uniqueId val="{000000A9-77EF-42ED-BAFF-03BF265C16B5}"/>
              </c:ext>
            </c:extLst>
          </c:dPt>
          <c:dPt>
            <c:idx val="85"/>
            <c:invertIfNegative val="1"/>
            <c:bubble3D val="0"/>
            <c:spPr>
              <a:solidFill>
                <a:srgbClr val="BCBBBB"/>
              </a:solidFill>
            </c:spPr>
            <c:extLst>
              <c:ext xmlns:c16="http://schemas.microsoft.com/office/drawing/2014/chart" uri="{C3380CC4-5D6E-409C-BE32-E72D297353CC}">
                <c16:uniqueId val="{000000AB-77EF-42ED-BAFF-03BF265C16B5}"/>
              </c:ext>
            </c:extLst>
          </c:dPt>
          <c:dPt>
            <c:idx val="86"/>
            <c:invertIfNegative val="1"/>
            <c:bubble3D val="0"/>
            <c:spPr>
              <a:solidFill>
                <a:srgbClr val="BCBBBB"/>
              </a:solidFill>
            </c:spPr>
            <c:extLst>
              <c:ext xmlns:c16="http://schemas.microsoft.com/office/drawing/2014/chart" uri="{C3380CC4-5D6E-409C-BE32-E72D297353CC}">
                <c16:uniqueId val="{000000AD-77EF-42ED-BAFF-03BF265C16B5}"/>
              </c:ext>
            </c:extLst>
          </c:dPt>
          <c:dPt>
            <c:idx val="87"/>
            <c:invertIfNegative val="1"/>
            <c:bubble3D val="0"/>
            <c:spPr>
              <a:solidFill>
                <a:srgbClr val="BCBBBB"/>
              </a:solidFill>
            </c:spPr>
            <c:extLst>
              <c:ext xmlns:c16="http://schemas.microsoft.com/office/drawing/2014/chart" uri="{C3380CC4-5D6E-409C-BE32-E72D297353CC}">
                <c16:uniqueId val="{000000AF-77EF-42ED-BAFF-03BF265C16B5}"/>
              </c:ext>
            </c:extLst>
          </c:dPt>
          <c:dPt>
            <c:idx val="88"/>
            <c:invertIfNegative val="1"/>
            <c:bubble3D val="0"/>
            <c:spPr>
              <a:solidFill>
                <a:srgbClr val="BCBBBB"/>
              </a:solidFill>
            </c:spPr>
            <c:extLst>
              <c:ext xmlns:c16="http://schemas.microsoft.com/office/drawing/2014/chart" uri="{C3380CC4-5D6E-409C-BE32-E72D297353CC}">
                <c16:uniqueId val="{000000B1-77EF-42ED-BAFF-03BF265C16B5}"/>
              </c:ext>
            </c:extLst>
          </c:dPt>
          <c:dPt>
            <c:idx val="89"/>
            <c:invertIfNegative val="1"/>
            <c:bubble3D val="0"/>
            <c:spPr>
              <a:solidFill>
                <a:srgbClr val="BCBBB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BCBBBB"/>
              </a:solidFill>
            </c:spPr>
            <c:extLst>
              <c:ext xmlns:c16="http://schemas.microsoft.com/office/drawing/2014/chart" uri="{C3380CC4-5D6E-409C-BE32-E72D297353CC}">
                <c16:uniqueId val="{00000003-83E0-4716-877A-8084D4846F88}"/>
              </c:ext>
            </c:extLst>
          </c:dPt>
          <c:dPt>
            <c:idx val="2"/>
            <c:invertIfNegative val="1"/>
            <c:bubble3D val="0"/>
            <c:spPr>
              <a:solidFill>
                <a:srgbClr val="BCBBBB"/>
              </a:solidFill>
            </c:spPr>
            <c:extLst>
              <c:ext xmlns:c16="http://schemas.microsoft.com/office/drawing/2014/chart" uri="{C3380CC4-5D6E-409C-BE32-E72D297353CC}">
                <c16:uniqueId val="{00000005-83E0-4716-877A-8084D4846F88}"/>
              </c:ext>
            </c:extLst>
          </c:dPt>
          <c:dPt>
            <c:idx val="3"/>
            <c:invertIfNegative val="0"/>
            <c:bubble3D val="0"/>
            <c:spPr>
              <a:solidFill>
                <a:srgbClr val="BCBBBB"/>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BCBBBB"/>
              </a:solidFill>
            </c:spPr>
            <c:extLst>
              <c:ext xmlns:c16="http://schemas.microsoft.com/office/drawing/2014/chart" uri="{C3380CC4-5D6E-409C-BE32-E72D297353CC}">
                <c16:uniqueId val="{00000009-83E0-4716-877A-8084D4846F88}"/>
              </c:ext>
            </c:extLst>
          </c:dPt>
          <c:dPt>
            <c:idx val="5"/>
            <c:invertIfNegative val="1"/>
            <c:bubble3D val="0"/>
            <c:spPr>
              <a:solidFill>
                <a:srgbClr val="BCBBBB"/>
              </a:solidFill>
            </c:spPr>
            <c:extLst>
              <c:ext xmlns:c16="http://schemas.microsoft.com/office/drawing/2014/chart" uri="{C3380CC4-5D6E-409C-BE32-E72D297353CC}">
                <c16:uniqueId val="{0000000B-83E0-4716-877A-8084D4846F88}"/>
              </c:ext>
            </c:extLst>
          </c:dPt>
          <c:dPt>
            <c:idx val="6"/>
            <c:invertIfNegative val="1"/>
            <c:bubble3D val="0"/>
            <c:spPr>
              <a:solidFill>
                <a:srgbClr val="BCBBBB"/>
              </a:solidFill>
            </c:spPr>
            <c:extLst>
              <c:ext xmlns:c16="http://schemas.microsoft.com/office/drawing/2014/chart" uri="{C3380CC4-5D6E-409C-BE32-E72D297353CC}">
                <c16:uniqueId val="{0000000D-83E0-4716-877A-8084D4846F88}"/>
              </c:ext>
            </c:extLst>
          </c:dPt>
          <c:dPt>
            <c:idx val="7"/>
            <c:invertIfNegative val="1"/>
            <c:bubble3D val="0"/>
            <c:spPr>
              <a:solidFill>
                <a:srgbClr val="BCBBBB"/>
              </a:solidFill>
            </c:spPr>
            <c:extLst>
              <c:ext xmlns:c16="http://schemas.microsoft.com/office/drawing/2014/chart" uri="{C3380CC4-5D6E-409C-BE32-E72D297353CC}">
                <c16:uniqueId val="{0000000F-83E0-4716-877A-8084D4846F88}"/>
              </c:ext>
            </c:extLst>
          </c:dPt>
          <c:dPt>
            <c:idx val="8"/>
            <c:invertIfNegative val="1"/>
            <c:bubble3D val="0"/>
            <c:spPr>
              <a:solidFill>
                <a:srgbClr val="BCBBBB"/>
              </a:solidFill>
            </c:spPr>
            <c:extLst>
              <c:ext xmlns:c16="http://schemas.microsoft.com/office/drawing/2014/chart" uri="{C3380CC4-5D6E-409C-BE32-E72D297353CC}">
                <c16:uniqueId val="{00000011-83E0-4716-877A-8084D4846F88}"/>
              </c:ext>
            </c:extLst>
          </c:dPt>
          <c:dPt>
            <c:idx val="9"/>
            <c:invertIfNegative val="1"/>
            <c:bubble3D val="0"/>
            <c:spPr>
              <a:solidFill>
                <a:srgbClr val="BCBBBB"/>
              </a:solidFill>
            </c:spPr>
            <c:extLst>
              <c:ext xmlns:c16="http://schemas.microsoft.com/office/drawing/2014/chart" uri="{C3380CC4-5D6E-409C-BE32-E72D297353CC}">
                <c16:uniqueId val="{00000013-83E0-4716-877A-8084D4846F88}"/>
              </c:ext>
            </c:extLst>
          </c:dPt>
          <c:dPt>
            <c:idx val="10"/>
            <c:invertIfNegative val="1"/>
            <c:bubble3D val="0"/>
            <c:spPr>
              <a:solidFill>
                <a:srgbClr val="BCBBBB"/>
              </a:solidFill>
            </c:spPr>
            <c:extLst>
              <c:ext xmlns:c16="http://schemas.microsoft.com/office/drawing/2014/chart" uri="{C3380CC4-5D6E-409C-BE32-E72D297353CC}">
                <c16:uniqueId val="{00000015-83E0-4716-877A-8084D4846F88}"/>
              </c:ext>
            </c:extLst>
          </c:dPt>
          <c:dPt>
            <c:idx val="11"/>
            <c:invertIfNegative val="1"/>
            <c:bubble3D val="0"/>
            <c:spPr>
              <a:solidFill>
                <a:srgbClr val="BCBBBB"/>
              </a:solidFill>
            </c:spPr>
            <c:extLst>
              <c:ext xmlns:c16="http://schemas.microsoft.com/office/drawing/2014/chart" uri="{C3380CC4-5D6E-409C-BE32-E72D297353CC}">
                <c16:uniqueId val="{00000017-83E0-4716-877A-8084D4846F88}"/>
              </c:ext>
            </c:extLst>
          </c:dPt>
          <c:dPt>
            <c:idx val="12"/>
            <c:invertIfNegative val="1"/>
            <c:bubble3D val="0"/>
            <c:spPr>
              <a:solidFill>
                <a:srgbClr val="BCBBBB"/>
              </a:solidFill>
            </c:spPr>
            <c:extLst>
              <c:ext xmlns:c16="http://schemas.microsoft.com/office/drawing/2014/chart" uri="{C3380CC4-5D6E-409C-BE32-E72D297353CC}">
                <c16:uniqueId val="{00000019-83E0-4716-877A-8084D4846F88}"/>
              </c:ext>
            </c:extLst>
          </c:dPt>
          <c:dPt>
            <c:idx val="13"/>
            <c:invertIfNegative val="1"/>
            <c:bubble3D val="0"/>
            <c:spPr>
              <a:solidFill>
                <a:srgbClr val="BCBBBB"/>
              </a:solidFill>
            </c:spPr>
            <c:extLst>
              <c:ext xmlns:c16="http://schemas.microsoft.com/office/drawing/2014/chart" uri="{C3380CC4-5D6E-409C-BE32-E72D297353CC}">
                <c16:uniqueId val="{0000001B-83E0-4716-877A-8084D4846F88}"/>
              </c:ext>
            </c:extLst>
          </c:dPt>
          <c:dPt>
            <c:idx val="14"/>
            <c:invertIfNegative val="0"/>
            <c:bubble3D val="0"/>
            <c:spPr>
              <a:solidFill>
                <a:srgbClr val="BCBBBB"/>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BCBBBB"/>
              </a:solidFill>
            </c:spPr>
            <c:extLst>
              <c:ext xmlns:c16="http://schemas.microsoft.com/office/drawing/2014/chart" uri="{C3380CC4-5D6E-409C-BE32-E72D297353CC}">
                <c16:uniqueId val="{0000001F-83E0-4716-877A-8084D4846F88}"/>
              </c:ext>
            </c:extLst>
          </c:dPt>
          <c:dPt>
            <c:idx val="16"/>
            <c:invertIfNegative val="1"/>
            <c:bubble3D val="0"/>
            <c:spPr>
              <a:solidFill>
                <a:srgbClr val="BCBBBB"/>
              </a:solidFill>
            </c:spPr>
            <c:extLst>
              <c:ext xmlns:c16="http://schemas.microsoft.com/office/drawing/2014/chart" uri="{C3380CC4-5D6E-409C-BE32-E72D297353CC}">
                <c16:uniqueId val="{00000021-83E0-4716-877A-8084D4846F88}"/>
              </c:ext>
            </c:extLst>
          </c:dPt>
          <c:dPt>
            <c:idx val="17"/>
            <c:invertIfNegative val="0"/>
            <c:bubble3D val="0"/>
            <c:spPr>
              <a:solidFill>
                <a:srgbClr val="BCBBBB"/>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BCBBBB"/>
              </a:solidFill>
            </c:spPr>
            <c:extLst>
              <c:ext xmlns:c16="http://schemas.microsoft.com/office/drawing/2014/chart" uri="{C3380CC4-5D6E-409C-BE32-E72D297353CC}">
                <c16:uniqueId val="{00000025-83E0-4716-877A-8084D4846F88}"/>
              </c:ext>
            </c:extLst>
          </c:dPt>
          <c:dPt>
            <c:idx val="19"/>
            <c:invertIfNegative val="1"/>
            <c:bubble3D val="0"/>
            <c:spPr>
              <a:solidFill>
                <a:srgbClr val="BCBBBB"/>
              </a:solidFill>
            </c:spPr>
            <c:extLst>
              <c:ext xmlns:c16="http://schemas.microsoft.com/office/drawing/2014/chart" uri="{C3380CC4-5D6E-409C-BE32-E72D297353CC}">
                <c16:uniqueId val="{00000027-83E0-4716-877A-8084D4846F88}"/>
              </c:ext>
            </c:extLst>
          </c:dPt>
          <c:dPt>
            <c:idx val="20"/>
            <c:invertIfNegative val="1"/>
            <c:bubble3D val="0"/>
            <c:spPr>
              <a:solidFill>
                <a:srgbClr val="BCBBBB"/>
              </a:solidFill>
            </c:spPr>
            <c:extLst>
              <c:ext xmlns:c16="http://schemas.microsoft.com/office/drawing/2014/chart" uri="{C3380CC4-5D6E-409C-BE32-E72D297353CC}">
                <c16:uniqueId val="{00000029-83E0-4716-877A-8084D4846F88}"/>
              </c:ext>
            </c:extLst>
          </c:dPt>
          <c:dPt>
            <c:idx val="21"/>
            <c:invertIfNegative val="1"/>
            <c:bubble3D val="0"/>
            <c:spPr>
              <a:solidFill>
                <a:srgbClr val="BCBBBB"/>
              </a:solidFill>
            </c:spPr>
            <c:extLst>
              <c:ext xmlns:c16="http://schemas.microsoft.com/office/drawing/2014/chart" uri="{C3380CC4-5D6E-409C-BE32-E72D297353CC}">
                <c16:uniqueId val="{0000002B-83E0-4716-877A-8084D4846F88}"/>
              </c:ext>
            </c:extLst>
          </c:dPt>
          <c:dPt>
            <c:idx val="22"/>
            <c:invertIfNegative val="1"/>
            <c:bubble3D val="0"/>
            <c:spPr>
              <a:solidFill>
                <a:srgbClr val="BCBBBB"/>
              </a:solidFill>
            </c:spPr>
            <c:extLst>
              <c:ext xmlns:c16="http://schemas.microsoft.com/office/drawing/2014/chart" uri="{C3380CC4-5D6E-409C-BE32-E72D297353CC}">
                <c16:uniqueId val="{0000002D-83E0-4716-877A-8084D4846F88}"/>
              </c:ext>
            </c:extLst>
          </c:dPt>
          <c:dPt>
            <c:idx val="23"/>
            <c:invertIfNegative val="1"/>
            <c:bubble3D val="0"/>
            <c:spPr>
              <a:solidFill>
                <a:srgbClr val="BCBBBB"/>
              </a:solidFill>
            </c:spPr>
            <c:extLst>
              <c:ext xmlns:c16="http://schemas.microsoft.com/office/drawing/2014/chart" uri="{C3380CC4-5D6E-409C-BE32-E72D297353CC}">
                <c16:uniqueId val="{0000002F-83E0-4716-877A-8084D4846F88}"/>
              </c:ext>
            </c:extLst>
          </c:dPt>
          <c:dPt>
            <c:idx val="24"/>
            <c:invertIfNegative val="1"/>
            <c:bubble3D val="0"/>
            <c:spPr>
              <a:solidFill>
                <a:srgbClr val="BCBBBB"/>
              </a:solidFill>
            </c:spPr>
            <c:extLst>
              <c:ext xmlns:c16="http://schemas.microsoft.com/office/drawing/2014/chart" uri="{C3380CC4-5D6E-409C-BE32-E72D297353CC}">
                <c16:uniqueId val="{00000031-83E0-4716-877A-8084D4846F88}"/>
              </c:ext>
            </c:extLst>
          </c:dPt>
          <c:dPt>
            <c:idx val="25"/>
            <c:invertIfNegative val="1"/>
            <c:bubble3D val="0"/>
            <c:spPr>
              <a:solidFill>
                <a:srgbClr val="BCBBBB"/>
              </a:solidFill>
            </c:spPr>
            <c:extLst>
              <c:ext xmlns:c16="http://schemas.microsoft.com/office/drawing/2014/chart" uri="{C3380CC4-5D6E-409C-BE32-E72D297353CC}">
                <c16:uniqueId val="{00000033-83E0-4716-877A-8084D4846F88}"/>
              </c:ext>
            </c:extLst>
          </c:dPt>
          <c:dPt>
            <c:idx val="26"/>
            <c:invertIfNegative val="1"/>
            <c:bubble3D val="0"/>
            <c:spPr>
              <a:solidFill>
                <a:srgbClr val="BCBBBB"/>
              </a:solidFill>
            </c:spPr>
            <c:extLst>
              <c:ext xmlns:c16="http://schemas.microsoft.com/office/drawing/2014/chart" uri="{C3380CC4-5D6E-409C-BE32-E72D297353CC}">
                <c16:uniqueId val="{00000035-83E0-4716-877A-8084D4846F88}"/>
              </c:ext>
            </c:extLst>
          </c:dPt>
          <c:dPt>
            <c:idx val="27"/>
            <c:invertIfNegative val="1"/>
            <c:bubble3D val="0"/>
            <c:spPr>
              <a:solidFill>
                <a:srgbClr val="BCBBBB"/>
              </a:solidFill>
            </c:spPr>
            <c:extLst>
              <c:ext xmlns:c16="http://schemas.microsoft.com/office/drawing/2014/chart" uri="{C3380CC4-5D6E-409C-BE32-E72D297353CC}">
                <c16:uniqueId val="{00000037-83E0-4716-877A-8084D4846F88}"/>
              </c:ext>
            </c:extLst>
          </c:dPt>
          <c:dPt>
            <c:idx val="28"/>
            <c:invertIfNegative val="1"/>
            <c:bubble3D val="0"/>
            <c:spPr>
              <a:solidFill>
                <a:srgbClr val="BCBBBB"/>
              </a:solidFill>
            </c:spPr>
            <c:extLst>
              <c:ext xmlns:c16="http://schemas.microsoft.com/office/drawing/2014/chart" uri="{C3380CC4-5D6E-409C-BE32-E72D297353CC}">
                <c16:uniqueId val="{00000039-83E0-4716-877A-8084D4846F88}"/>
              </c:ext>
            </c:extLst>
          </c:dPt>
          <c:dPt>
            <c:idx val="29"/>
            <c:invertIfNegative val="1"/>
            <c:bubble3D val="0"/>
            <c:spPr>
              <a:solidFill>
                <a:srgbClr val="BCBBBB"/>
              </a:solidFill>
            </c:spPr>
            <c:extLst>
              <c:ext xmlns:c16="http://schemas.microsoft.com/office/drawing/2014/chart" uri="{C3380CC4-5D6E-409C-BE32-E72D297353CC}">
                <c16:uniqueId val="{0000003B-83E0-4716-877A-8084D4846F88}"/>
              </c:ext>
            </c:extLst>
          </c:dPt>
          <c:dPt>
            <c:idx val="30"/>
            <c:invertIfNegative val="1"/>
            <c:bubble3D val="0"/>
            <c:spPr>
              <a:solidFill>
                <a:srgbClr val="BCBBBB"/>
              </a:solidFill>
            </c:spPr>
            <c:extLst>
              <c:ext xmlns:c16="http://schemas.microsoft.com/office/drawing/2014/chart" uri="{C3380CC4-5D6E-409C-BE32-E72D297353CC}">
                <c16:uniqueId val="{0000003D-83E0-4716-877A-8084D4846F88}"/>
              </c:ext>
            </c:extLst>
          </c:dPt>
          <c:dPt>
            <c:idx val="31"/>
            <c:invertIfNegative val="1"/>
            <c:bubble3D val="0"/>
            <c:spPr>
              <a:solidFill>
                <a:srgbClr val="BCBBBB"/>
              </a:solidFill>
            </c:spPr>
            <c:extLst>
              <c:ext xmlns:c16="http://schemas.microsoft.com/office/drawing/2014/chart" uri="{C3380CC4-5D6E-409C-BE32-E72D297353CC}">
                <c16:uniqueId val="{0000003F-83E0-4716-877A-8084D4846F88}"/>
              </c:ext>
            </c:extLst>
          </c:dPt>
          <c:dPt>
            <c:idx val="32"/>
            <c:invertIfNegative val="0"/>
            <c:bubble3D val="0"/>
            <c:spPr>
              <a:solidFill>
                <a:srgbClr val="BCBBBB"/>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BCBBBB"/>
              </a:solidFill>
            </c:spPr>
            <c:extLst>
              <c:ext xmlns:c16="http://schemas.microsoft.com/office/drawing/2014/chart" uri="{C3380CC4-5D6E-409C-BE32-E72D297353CC}">
                <c16:uniqueId val="{00000043-83E0-4716-877A-8084D4846F88}"/>
              </c:ext>
            </c:extLst>
          </c:dPt>
          <c:dPt>
            <c:idx val="34"/>
            <c:invertIfNegative val="1"/>
            <c:bubble3D val="0"/>
            <c:spPr>
              <a:solidFill>
                <a:srgbClr val="BCBBBB"/>
              </a:solidFill>
            </c:spPr>
            <c:extLst>
              <c:ext xmlns:c16="http://schemas.microsoft.com/office/drawing/2014/chart" uri="{C3380CC4-5D6E-409C-BE32-E72D297353CC}">
                <c16:uniqueId val="{00000045-83E0-4716-877A-8084D4846F88}"/>
              </c:ext>
            </c:extLst>
          </c:dPt>
          <c:dPt>
            <c:idx val="35"/>
            <c:invertIfNegative val="1"/>
            <c:bubble3D val="0"/>
            <c:spPr>
              <a:solidFill>
                <a:srgbClr val="BCBBBB"/>
              </a:solidFill>
            </c:spPr>
            <c:extLst>
              <c:ext xmlns:c16="http://schemas.microsoft.com/office/drawing/2014/chart" uri="{C3380CC4-5D6E-409C-BE32-E72D297353CC}">
                <c16:uniqueId val="{00000047-83E0-4716-877A-8084D4846F88}"/>
              </c:ext>
            </c:extLst>
          </c:dPt>
          <c:dPt>
            <c:idx val="36"/>
            <c:invertIfNegative val="1"/>
            <c:bubble3D val="0"/>
            <c:spPr>
              <a:solidFill>
                <a:srgbClr val="BCBBBB"/>
              </a:solidFill>
            </c:spPr>
            <c:extLst>
              <c:ext xmlns:c16="http://schemas.microsoft.com/office/drawing/2014/chart" uri="{C3380CC4-5D6E-409C-BE32-E72D297353CC}">
                <c16:uniqueId val="{00000049-83E0-4716-877A-8084D4846F88}"/>
              </c:ext>
            </c:extLst>
          </c:dPt>
          <c:dPt>
            <c:idx val="37"/>
            <c:invertIfNegative val="1"/>
            <c:bubble3D val="0"/>
            <c:spPr>
              <a:solidFill>
                <a:srgbClr val="BCBBBB"/>
              </a:solidFill>
            </c:spPr>
            <c:extLst>
              <c:ext xmlns:c16="http://schemas.microsoft.com/office/drawing/2014/chart" uri="{C3380CC4-5D6E-409C-BE32-E72D297353CC}">
                <c16:uniqueId val="{0000004B-83E0-4716-877A-8084D4846F88}"/>
              </c:ext>
            </c:extLst>
          </c:dPt>
          <c:dPt>
            <c:idx val="38"/>
            <c:invertIfNegative val="1"/>
            <c:bubble3D val="0"/>
            <c:spPr>
              <a:solidFill>
                <a:srgbClr val="BCBBBB"/>
              </a:solidFill>
            </c:spPr>
            <c:extLst>
              <c:ext xmlns:c16="http://schemas.microsoft.com/office/drawing/2014/chart" uri="{C3380CC4-5D6E-409C-BE32-E72D297353CC}">
                <c16:uniqueId val="{0000004D-83E0-4716-877A-8084D4846F88}"/>
              </c:ext>
            </c:extLst>
          </c:dPt>
          <c:dPt>
            <c:idx val="39"/>
            <c:invertIfNegative val="1"/>
            <c:bubble3D val="0"/>
            <c:spPr>
              <a:solidFill>
                <a:srgbClr val="BCBBBB"/>
              </a:solidFill>
            </c:spPr>
            <c:extLst>
              <c:ext xmlns:c16="http://schemas.microsoft.com/office/drawing/2014/chart" uri="{C3380CC4-5D6E-409C-BE32-E72D297353CC}">
                <c16:uniqueId val="{0000004F-83E0-4716-877A-8084D4846F88}"/>
              </c:ext>
            </c:extLst>
          </c:dPt>
          <c:dPt>
            <c:idx val="40"/>
            <c:invertIfNegative val="1"/>
            <c:bubble3D val="0"/>
            <c:spPr>
              <a:solidFill>
                <a:srgbClr val="BCBBBB"/>
              </a:solidFill>
            </c:spPr>
            <c:extLst>
              <c:ext xmlns:c16="http://schemas.microsoft.com/office/drawing/2014/chart" uri="{C3380CC4-5D6E-409C-BE32-E72D297353CC}">
                <c16:uniqueId val="{00000051-83E0-4716-877A-8084D4846F88}"/>
              </c:ext>
            </c:extLst>
          </c:dPt>
          <c:dPt>
            <c:idx val="41"/>
            <c:invertIfNegative val="1"/>
            <c:bubble3D val="0"/>
            <c:spPr>
              <a:solidFill>
                <a:srgbClr val="BCBBBB"/>
              </a:solidFill>
            </c:spPr>
            <c:extLst>
              <c:ext xmlns:c16="http://schemas.microsoft.com/office/drawing/2014/chart" uri="{C3380CC4-5D6E-409C-BE32-E72D297353CC}">
                <c16:uniqueId val="{00000053-83E0-4716-877A-8084D4846F88}"/>
              </c:ext>
            </c:extLst>
          </c:dPt>
          <c:dPt>
            <c:idx val="42"/>
            <c:invertIfNegative val="1"/>
            <c:bubble3D val="0"/>
            <c:spPr>
              <a:solidFill>
                <a:srgbClr val="BCBBBB"/>
              </a:solidFill>
            </c:spPr>
            <c:extLst>
              <c:ext xmlns:c16="http://schemas.microsoft.com/office/drawing/2014/chart" uri="{C3380CC4-5D6E-409C-BE32-E72D297353CC}">
                <c16:uniqueId val="{00000055-83E0-4716-877A-8084D4846F88}"/>
              </c:ext>
            </c:extLst>
          </c:dPt>
          <c:dPt>
            <c:idx val="43"/>
            <c:invertIfNegative val="1"/>
            <c:bubble3D val="0"/>
            <c:spPr>
              <a:solidFill>
                <a:srgbClr val="BCBBBB"/>
              </a:solidFill>
            </c:spPr>
            <c:extLst>
              <c:ext xmlns:c16="http://schemas.microsoft.com/office/drawing/2014/chart" uri="{C3380CC4-5D6E-409C-BE32-E72D297353CC}">
                <c16:uniqueId val="{00000057-83E0-4716-877A-8084D4846F88}"/>
              </c:ext>
            </c:extLst>
          </c:dPt>
          <c:dPt>
            <c:idx val="44"/>
            <c:invertIfNegative val="0"/>
            <c:bubble3D val="0"/>
            <c:spPr>
              <a:solidFill>
                <a:srgbClr val="BCBBBB"/>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BCBBBB"/>
              </a:solidFill>
            </c:spPr>
            <c:extLst>
              <c:ext xmlns:c16="http://schemas.microsoft.com/office/drawing/2014/chart" uri="{C3380CC4-5D6E-409C-BE32-E72D297353CC}">
                <c16:uniqueId val="{0000005B-83E0-4716-877A-8084D4846F88}"/>
              </c:ext>
            </c:extLst>
          </c:dPt>
          <c:dPt>
            <c:idx val="46"/>
            <c:invertIfNegative val="1"/>
            <c:bubble3D val="0"/>
            <c:spPr>
              <a:solidFill>
                <a:srgbClr val="BCBBBB"/>
              </a:solidFill>
            </c:spPr>
            <c:extLst>
              <c:ext xmlns:c16="http://schemas.microsoft.com/office/drawing/2014/chart" uri="{C3380CC4-5D6E-409C-BE32-E72D297353CC}">
                <c16:uniqueId val="{0000005D-83E0-4716-877A-8084D4846F88}"/>
              </c:ext>
            </c:extLst>
          </c:dPt>
          <c:dPt>
            <c:idx val="47"/>
            <c:invertIfNegative val="1"/>
            <c:bubble3D val="0"/>
            <c:spPr>
              <a:solidFill>
                <a:srgbClr val="BCBBBB"/>
              </a:solidFill>
            </c:spPr>
            <c:extLst>
              <c:ext xmlns:c16="http://schemas.microsoft.com/office/drawing/2014/chart" uri="{C3380CC4-5D6E-409C-BE32-E72D297353CC}">
                <c16:uniqueId val="{0000005F-83E0-4716-877A-8084D4846F88}"/>
              </c:ext>
            </c:extLst>
          </c:dPt>
          <c:dPt>
            <c:idx val="48"/>
            <c:invertIfNegative val="1"/>
            <c:bubble3D val="0"/>
            <c:spPr>
              <a:solidFill>
                <a:srgbClr val="BCBBBB"/>
              </a:solidFill>
            </c:spPr>
            <c:extLst>
              <c:ext xmlns:c16="http://schemas.microsoft.com/office/drawing/2014/chart" uri="{C3380CC4-5D6E-409C-BE32-E72D297353CC}">
                <c16:uniqueId val="{00000061-83E0-4716-877A-8084D4846F88}"/>
              </c:ext>
            </c:extLst>
          </c:dPt>
          <c:dPt>
            <c:idx val="49"/>
            <c:invertIfNegative val="0"/>
            <c:bubble3D val="0"/>
            <c:spPr>
              <a:solidFill>
                <a:srgbClr val="BCBBBB"/>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BCBBBB"/>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BCBBBB"/>
              </a:solidFill>
            </c:spPr>
            <c:extLst>
              <c:ext xmlns:c16="http://schemas.microsoft.com/office/drawing/2014/chart" uri="{C3380CC4-5D6E-409C-BE32-E72D297353CC}">
                <c16:uniqueId val="{00000067-83E0-4716-877A-8084D4846F88}"/>
              </c:ext>
            </c:extLst>
          </c:dPt>
          <c:dPt>
            <c:idx val="52"/>
            <c:invertIfNegative val="1"/>
            <c:bubble3D val="0"/>
            <c:spPr>
              <a:solidFill>
                <a:srgbClr val="BCBBBB"/>
              </a:solidFill>
            </c:spPr>
            <c:extLst>
              <c:ext xmlns:c16="http://schemas.microsoft.com/office/drawing/2014/chart" uri="{C3380CC4-5D6E-409C-BE32-E72D297353CC}">
                <c16:uniqueId val="{00000069-83E0-4716-877A-8084D4846F88}"/>
              </c:ext>
            </c:extLst>
          </c:dPt>
          <c:dPt>
            <c:idx val="53"/>
            <c:invertIfNegative val="1"/>
            <c:bubble3D val="0"/>
            <c:spPr>
              <a:solidFill>
                <a:srgbClr val="BCBBBB"/>
              </a:solidFill>
            </c:spPr>
            <c:extLst>
              <c:ext xmlns:c16="http://schemas.microsoft.com/office/drawing/2014/chart" uri="{C3380CC4-5D6E-409C-BE32-E72D297353CC}">
                <c16:uniqueId val="{0000006B-83E0-4716-877A-8084D4846F88}"/>
              </c:ext>
            </c:extLst>
          </c:dPt>
          <c:dPt>
            <c:idx val="54"/>
            <c:invertIfNegative val="1"/>
            <c:bubble3D val="0"/>
            <c:spPr>
              <a:solidFill>
                <a:srgbClr val="BCBBBB"/>
              </a:solidFill>
            </c:spPr>
            <c:extLst>
              <c:ext xmlns:c16="http://schemas.microsoft.com/office/drawing/2014/chart" uri="{C3380CC4-5D6E-409C-BE32-E72D297353CC}">
                <c16:uniqueId val="{0000006D-83E0-4716-877A-8084D4846F88}"/>
              </c:ext>
            </c:extLst>
          </c:dPt>
          <c:dPt>
            <c:idx val="55"/>
            <c:invertIfNegative val="1"/>
            <c:bubble3D val="0"/>
            <c:spPr>
              <a:solidFill>
                <a:srgbClr val="BCBBBB"/>
              </a:solidFill>
            </c:spPr>
            <c:extLst>
              <c:ext xmlns:c16="http://schemas.microsoft.com/office/drawing/2014/chart" uri="{C3380CC4-5D6E-409C-BE32-E72D297353CC}">
                <c16:uniqueId val="{0000006F-83E0-4716-877A-8084D4846F88}"/>
              </c:ext>
            </c:extLst>
          </c:dPt>
          <c:dPt>
            <c:idx val="56"/>
            <c:invertIfNegative val="1"/>
            <c:bubble3D val="0"/>
            <c:spPr>
              <a:solidFill>
                <a:srgbClr val="BCBBBB"/>
              </a:solidFill>
            </c:spPr>
            <c:extLst>
              <c:ext xmlns:c16="http://schemas.microsoft.com/office/drawing/2014/chart" uri="{C3380CC4-5D6E-409C-BE32-E72D297353CC}">
                <c16:uniqueId val="{00000071-83E0-4716-877A-8084D4846F88}"/>
              </c:ext>
            </c:extLst>
          </c:dPt>
          <c:dPt>
            <c:idx val="57"/>
            <c:invertIfNegative val="1"/>
            <c:bubble3D val="0"/>
            <c:spPr>
              <a:solidFill>
                <a:srgbClr val="BCBBBB"/>
              </a:solidFill>
            </c:spPr>
            <c:extLst>
              <c:ext xmlns:c16="http://schemas.microsoft.com/office/drawing/2014/chart" uri="{C3380CC4-5D6E-409C-BE32-E72D297353CC}">
                <c16:uniqueId val="{00000073-83E0-4716-877A-8084D4846F88}"/>
              </c:ext>
            </c:extLst>
          </c:dPt>
          <c:dPt>
            <c:idx val="58"/>
            <c:invertIfNegative val="1"/>
            <c:bubble3D val="0"/>
            <c:spPr>
              <a:solidFill>
                <a:srgbClr val="BCBBBB"/>
              </a:solidFill>
            </c:spPr>
            <c:extLst>
              <c:ext xmlns:c16="http://schemas.microsoft.com/office/drawing/2014/chart" uri="{C3380CC4-5D6E-409C-BE32-E72D297353CC}">
                <c16:uniqueId val="{00000075-83E0-4716-877A-8084D4846F88}"/>
              </c:ext>
            </c:extLst>
          </c:dPt>
          <c:dPt>
            <c:idx val="59"/>
            <c:invertIfNegative val="1"/>
            <c:bubble3D val="0"/>
            <c:spPr>
              <a:solidFill>
                <a:srgbClr val="BCBBBB"/>
              </a:solidFill>
            </c:spPr>
            <c:extLst>
              <c:ext xmlns:c16="http://schemas.microsoft.com/office/drawing/2014/chart" uri="{C3380CC4-5D6E-409C-BE32-E72D297353CC}">
                <c16:uniqueId val="{00000077-83E0-4716-877A-8084D4846F88}"/>
              </c:ext>
            </c:extLst>
          </c:dPt>
          <c:dPt>
            <c:idx val="60"/>
            <c:invertIfNegative val="1"/>
            <c:bubble3D val="0"/>
            <c:spPr>
              <a:solidFill>
                <a:srgbClr val="BCBBBB"/>
              </a:solidFill>
            </c:spPr>
            <c:extLst>
              <c:ext xmlns:c16="http://schemas.microsoft.com/office/drawing/2014/chart" uri="{C3380CC4-5D6E-409C-BE32-E72D297353CC}">
                <c16:uniqueId val="{00000079-83E0-4716-877A-8084D4846F88}"/>
              </c:ext>
            </c:extLst>
          </c:dPt>
          <c:dPt>
            <c:idx val="61"/>
            <c:invertIfNegative val="1"/>
            <c:bubble3D val="0"/>
            <c:spPr>
              <a:solidFill>
                <a:srgbClr val="BCBBBB"/>
              </a:solidFill>
            </c:spPr>
            <c:extLst>
              <c:ext xmlns:c16="http://schemas.microsoft.com/office/drawing/2014/chart" uri="{C3380CC4-5D6E-409C-BE32-E72D297353CC}">
                <c16:uniqueId val="{0000007B-83E0-4716-877A-8084D4846F88}"/>
              </c:ext>
            </c:extLst>
          </c:dPt>
          <c:dPt>
            <c:idx val="62"/>
            <c:invertIfNegative val="1"/>
            <c:bubble3D val="0"/>
            <c:spPr>
              <a:solidFill>
                <a:srgbClr val="BCBBBB"/>
              </a:solidFill>
            </c:spPr>
            <c:extLst>
              <c:ext xmlns:c16="http://schemas.microsoft.com/office/drawing/2014/chart" uri="{C3380CC4-5D6E-409C-BE32-E72D297353CC}">
                <c16:uniqueId val="{0000007D-83E0-4716-877A-8084D4846F88}"/>
              </c:ext>
            </c:extLst>
          </c:dPt>
          <c:dPt>
            <c:idx val="63"/>
            <c:invertIfNegative val="1"/>
            <c:bubble3D val="0"/>
            <c:spPr>
              <a:solidFill>
                <a:srgbClr val="BCBBBB"/>
              </a:solidFill>
            </c:spPr>
            <c:extLst>
              <c:ext xmlns:c16="http://schemas.microsoft.com/office/drawing/2014/chart" uri="{C3380CC4-5D6E-409C-BE32-E72D297353CC}">
                <c16:uniqueId val="{0000007F-83E0-4716-877A-8084D4846F88}"/>
              </c:ext>
            </c:extLst>
          </c:dPt>
          <c:dPt>
            <c:idx val="64"/>
            <c:invertIfNegative val="1"/>
            <c:bubble3D val="0"/>
            <c:spPr>
              <a:solidFill>
                <a:srgbClr val="BCBBBB"/>
              </a:solidFill>
            </c:spPr>
            <c:extLst>
              <c:ext xmlns:c16="http://schemas.microsoft.com/office/drawing/2014/chart" uri="{C3380CC4-5D6E-409C-BE32-E72D297353CC}">
                <c16:uniqueId val="{00000081-83E0-4716-877A-8084D4846F88}"/>
              </c:ext>
            </c:extLst>
          </c:dPt>
          <c:dPt>
            <c:idx val="65"/>
            <c:invertIfNegative val="1"/>
            <c:bubble3D val="0"/>
            <c:spPr>
              <a:solidFill>
                <a:srgbClr val="BCBBBB"/>
              </a:solidFill>
            </c:spPr>
            <c:extLst>
              <c:ext xmlns:c16="http://schemas.microsoft.com/office/drawing/2014/chart" uri="{C3380CC4-5D6E-409C-BE32-E72D297353CC}">
                <c16:uniqueId val="{00000083-83E0-4716-877A-8084D4846F88}"/>
              </c:ext>
            </c:extLst>
          </c:dPt>
          <c:dPt>
            <c:idx val="66"/>
            <c:invertIfNegative val="1"/>
            <c:bubble3D val="0"/>
            <c:spPr>
              <a:solidFill>
                <a:srgbClr val="BCBBBB"/>
              </a:solidFill>
            </c:spPr>
            <c:extLst>
              <c:ext xmlns:c16="http://schemas.microsoft.com/office/drawing/2014/chart" uri="{C3380CC4-5D6E-409C-BE32-E72D297353CC}">
                <c16:uniqueId val="{00000085-83E0-4716-877A-8084D4846F88}"/>
              </c:ext>
            </c:extLst>
          </c:dPt>
          <c:dPt>
            <c:idx val="67"/>
            <c:invertIfNegative val="1"/>
            <c:bubble3D val="0"/>
            <c:spPr>
              <a:solidFill>
                <a:srgbClr val="BCBBBB"/>
              </a:solidFill>
            </c:spPr>
            <c:extLst>
              <c:ext xmlns:c16="http://schemas.microsoft.com/office/drawing/2014/chart" uri="{C3380CC4-5D6E-409C-BE32-E72D297353CC}">
                <c16:uniqueId val="{00000087-83E0-4716-877A-8084D4846F88}"/>
              </c:ext>
            </c:extLst>
          </c:dPt>
          <c:dPt>
            <c:idx val="68"/>
            <c:invertIfNegative val="1"/>
            <c:bubble3D val="0"/>
            <c:spPr>
              <a:solidFill>
                <a:srgbClr val="BCBBBB"/>
              </a:solidFill>
            </c:spPr>
            <c:extLst>
              <c:ext xmlns:c16="http://schemas.microsoft.com/office/drawing/2014/chart" uri="{C3380CC4-5D6E-409C-BE32-E72D297353CC}">
                <c16:uniqueId val="{00000089-83E0-4716-877A-8084D4846F88}"/>
              </c:ext>
            </c:extLst>
          </c:dPt>
          <c:dPt>
            <c:idx val="69"/>
            <c:invertIfNegative val="1"/>
            <c:bubble3D val="0"/>
            <c:spPr>
              <a:solidFill>
                <a:srgbClr val="BCBBBB"/>
              </a:solidFill>
            </c:spPr>
            <c:extLst>
              <c:ext xmlns:c16="http://schemas.microsoft.com/office/drawing/2014/chart" uri="{C3380CC4-5D6E-409C-BE32-E72D297353CC}">
                <c16:uniqueId val="{0000008B-83E0-4716-877A-8084D4846F88}"/>
              </c:ext>
            </c:extLst>
          </c:dPt>
          <c:dPt>
            <c:idx val="70"/>
            <c:invertIfNegative val="1"/>
            <c:bubble3D val="0"/>
            <c:spPr>
              <a:solidFill>
                <a:srgbClr val="BCBBBB"/>
              </a:solidFill>
            </c:spPr>
            <c:extLst>
              <c:ext xmlns:c16="http://schemas.microsoft.com/office/drawing/2014/chart" uri="{C3380CC4-5D6E-409C-BE32-E72D297353CC}">
                <c16:uniqueId val="{0000008D-83E0-4716-877A-8084D4846F88}"/>
              </c:ext>
            </c:extLst>
          </c:dPt>
          <c:dPt>
            <c:idx val="71"/>
            <c:invertIfNegative val="1"/>
            <c:bubble3D val="0"/>
            <c:spPr>
              <a:solidFill>
                <a:srgbClr val="BCBBBB"/>
              </a:solidFill>
            </c:spPr>
            <c:extLst>
              <c:ext xmlns:c16="http://schemas.microsoft.com/office/drawing/2014/chart" uri="{C3380CC4-5D6E-409C-BE32-E72D297353CC}">
                <c16:uniqueId val="{0000008F-83E0-4716-877A-8084D4846F88}"/>
              </c:ext>
            </c:extLst>
          </c:dPt>
          <c:dPt>
            <c:idx val="72"/>
            <c:invertIfNegative val="1"/>
            <c:bubble3D val="0"/>
            <c:spPr>
              <a:solidFill>
                <a:srgbClr val="BCBBBB"/>
              </a:solidFill>
            </c:spPr>
            <c:extLst>
              <c:ext xmlns:c16="http://schemas.microsoft.com/office/drawing/2014/chart" uri="{C3380CC4-5D6E-409C-BE32-E72D297353CC}">
                <c16:uniqueId val="{00000091-83E0-4716-877A-8084D4846F88}"/>
              </c:ext>
            </c:extLst>
          </c:dPt>
          <c:dPt>
            <c:idx val="73"/>
            <c:invertIfNegative val="1"/>
            <c:bubble3D val="0"/>
            <c:spPr>
              <a:solidFill>
                <a:srgbClr val="BCBBBB"/>
              </a:solidFill>
            </c:spPr>
            <c:extLst>
              <c:ext xmlns:c16="http://schemas.microsoft.com/office/drawing/2014/chart" uri="{C3380CC4-5D6E-409C-BE32-E72D297353CC}">
                <c16:uniqueId val="{00000093-83E0-4716-877A-8084D4846F88}"/>
              </c:ext>
            </c:extLst>
          </c:dPt>
          <c:dPt>
            <c:idx val="74"/>
            <c:invertIfNegative val="1"/>
            <c:bubble3D val="0"/>
            <c:spPr>
              <a:solidFill>
                <a:srgbClr val="BCBBBB"/>
              </a:solidFill>
            </c:spPr>
            <c:extLst>
              <c:ext xmlns:c16="http://schemas.microsoft.com/office/drawing/2014/chart" uri="{C3380CC4-5D6E-409C-BE32-E72D297353CC}">
                <c16:uniqueId val="{00000095-83E0-4716-877A-8084D4846F88}"/>
              </c:ext>
            </c:extLst>
          </c:dPt>
          <c:dPt>
            <c:idx val="75"/>
            <c:invertIfNegative val="1"/>
            <c:bubble3D val="0"/>
            <c:spPr>
              <a:solidFill>
                <a:srgbClr val="BCBBBB"/>
              </a:solidFill>
            </c:spPr>
            <c:extLst>
              <c:ext xmlns:c16="http://schemas.microsoft.com/office/drawing/2014/chart" uri="{C3380CC4-5D6E-409C-BE32-E72D297353CC}">
                <c16:uniqueId val="{00000097-83E0-4716-877A-8084D4846F88}"/>
              </c:ext>
            </c:extLst>
          </c:dPt>
          <c:dPt>
            <c:idx val="76"/>
            <c:invertIfNegative val="1"/>
            <c:bubble3D val="0"/>
            <c:spPr>
              <a:solidFill>
                <a:srgbClr val="BCBBBB"/>
              </a:solidFill>
            </c:spPr>
            <c:extLst>
              <c:ext xmlns:c16="http://schemas.microsoft.com/office/drawing/2014/chart" uri="{C3380CC4-5D6E-409C-BE32-E72D297353CC}">
                <c16:uniqueId val="{00000099-83E0-4716-877A-8084D4846F88}"/>
              </c:ext>
            </c:extLst>
          </c:dPt>
          <c:dPt>
            <c:idx val="77"/>
            <c:invertIfNegative val="1"/>
            <c:bubble3D val="0"/>
            <c:spPr>
              <a:solidFill>
                <a:srgbClr val="BCBBBB"/>
              </a:solidFill>
            </c:spPr>
            <c:extLst>
              <c:ext xmlns:c16="http://schemas.microsoft.com/office/drawing/2014/chart" uri="{C3380CC4-5D6E-409C-BE32-E72D297353CC}">
                <c16:uniqueId val="{0000009B-83E0-4716-877A-8084D4846F88}"/>
              </c:ext>
            </c:extLst>
          </c:dPt>
          <c:dPt>
            <c:idx val="78"/>
            <c:invertIfNegative val="1"/>
            <c:bubble3D val="0"/>
            <c:spPr>
              <a:solidFill>
                <a:srgbClr val="BCBBBB"/>
              </a:solidFill>
            </c:spPr>
            <c:extLst>
              <c:ext xmlns:c16="http://schemas.microsoft.com/office/drawing/2014/chart" uri="{C3380CC4-5D6E-409C-BE32-E72D297353CC}">
                <c16:uniqueId val="{0000009D-83E0-4716-877A-8084D4846F88}"/>
              </c:ext>
            </c:extLst>
          </c:dPt>
          <c:dPt>
            <c:idx val="79"/>
            <c:invertIfNegative val="1"/>
            <c:bubble3D val="0"/>
            <c:spPr>
              <a:solidFill>
                <a:srgbClr val="BCBBBB"/>
              </a:solidFill>
            </c:spPr>
            <c:extLst>
              <c:ext xmlns:c16="http://schemas.microsoft.com/office/drawing/2014/chart" uri="{C3380CC4-5D6E-409C-BE32-E72D297353CC}">
                <c16:uniqueId val="{0000009F-83E0-4716-877A-8084D4846F88}"/>
              </c:ext>
            </c:extLst>
          </c:dPt>
          <c:dPt>
            <c:idx val="80"/>
            <c:invertIfNegative val="1"/>
            <c:bubble3D val="0"/>
            <c:spPr>
              <a:solidFill>
                <a:srgbClr val="BCBBBB"/>
              </a:solidFill>
            </c:spPr>
            <c:extLst>
              <c:ext xmlns:c16="http://schemas.microsoft.com/office/drawing/2014/chart" uri="{C3380CC4-5D6E-409C-BE32-E72D297353CC}">
                <c16:uniqueId val="{000000A1-83E0-4716-877A-8084D4846F88}"/>
              </c:ext>
            </c:extLst>
          </c:dPt>
          <c:dPt>
            <c:idx val="81"/>
            <c:invertIfNegative val="1"/>
            <c:bubble3D val="0"/>
            <c:spPr>
              <a:solidFill>
                <a:srgbClr val="BCBBBB"/>
              </a:solidFill>
            </c:spPr>
            <c:extLst>
              <c:ext xmlns:c16="http://schemas.microsoft.com/office/drawing/2014/chart" uri="{C3380CC4-5D6E-409C-BE32-E72D297353CC}">
                <c16:uniqueId val="{000000A3-83E0-4716-877A-8084D4846F88}"/>
              </c:ext>
            </c:extLst>
          </c:dPt>
          <c:dPt>
            <c:idx val="82"/>
            <c:invertIfNegative val="1"/>
            <c:bubble3D val="0"/>
            <c:spPr>
              <a:solidFill>
                <a:srgbClr val="BCBBBB"/>
              </a:solidFill>
            </c:spPr>
            <c:extLst>
              <c:ext xmlns:c16="http://schemas.microsoft.com/office/drawing/2014/chart" uri="{C3380CC4-5D6E-409C-BE32-E72D297353CC}">
                <c16:uniqueId val="{000000A5-83E0-4716-877A-8084D4846F88}"/>
              </c:ext>
            </c:extLst>
          </c:dPt>
          <c:dPt>
            <c:idx val="83"/>
            <c:invertIfNegative val="1"/>
            <c:bubble3D val="0"/>
            <c:spPr>
              <a:solidFill>
                <a:srgbClr val="BCBBBB"/>
              </a:solidFill>
            </c:spPr>
            <c:extLst>
              <c:ext xmlns:c16="http://schemas.microsoft.com/office/drawing/2014/chart" uri="{C3380CC4-5D6E-409C-BE32-E72D297353CC}">
                <c16:uniqueId val="{000000A7-83E0-4716-877A-8084D4846F88}"/>
              </c:ext>
            </c:extLst>
          </c:dPt>
          <c:dPt>
            <c:idx val="84"/>
            <c:invertIfNegative val="1"/>
            <c:bubble3D val="0"/>
            <c:spPr>
              <a:solidFill>
                <a:srgbClr val="BCBBBB"/>
              </a:solidFill>
            </c:spPr>
            <c:extLst>
              <c:ext xmlns:c16="http://schemas.microsoft.com/office/drawing/2014/chart" uri="{C3380CC4-5D6E-409C-BE32-E72D297353CC}">
                <c16:uniqueId val="{000000A9-83E0-4716-877A-8084D4846F88}"/>
              </c:ext>
            </c:extLst>
          </c:dPt>
          <c:dPt>
            <c:idx val="85"/>
            <c:invertIfNegative val="1"/>
            <c:bubble3D val="0"/>
            <c:spPr>
              <a:solidFill>
                <a:srgbClr val="BCBBBB"/>
              </a:solidFill>
            </c:spPr>
            <c:extLst>
              <c:ext xmlns:c16="http://schemas.microsoft.com/office/drawing/2014/chart" uri="{C3380CC4-5D6E-409C-BE32-E72D297353CC}">
                <c16:uniqueId val="{000000AB-83E0-4716-877A-8084D4846F88}"/>
              </c:ext>
            </c:extLst>
          </c:dPt>
          <c:dPt>
            <c:idx val="86"/>
            <c:invertIfNegative val="1"/>
            <c:bubble3D val="0"/>
            <c:spPr>
              <a:solidFill>
                <a:srgbClr val="BCBBBB"/>
              </a:solidFill>
            </c:spPr>
            <c:extLst>
              <c:ext xmlns:c16="http://schemas.microsoft.com/office/drawing/2014/chart" uri="{C3380CC4-5D6E-409C-BE32-E72D297353CC}">
                <c16:uniqueId val="{000000AD-83E0-4716-877A-8084D4846F88}"/>
              </c:ext>
            </c:extLst>
          </c:dPt>
          <c:dPt>
            <c:idx val="87"/>
            <c:invertIfNegative val="1"/>
            <c:bubble3D val="0"/>
            <c:spPr>
              <a:solidFill>
                <a:srgbClr val="BCBBBB"/>
              </a:solidFill>
            </c:spPr>
            <c:extLst>
              <c:ext xmlns:c16="http://schemas.microsoft.com/office/drawing/2014/chart" uri="{C3380CC4-5D6E-409C-BE32-E72D297353CC}">
                <c16:uniqueId val="{000000AF-83E0-4716-877A-8084D4846F88}"/>
              </c:ext>
            </c:extLst>
          </c:dPt>
          <c:dPt>
            <c:idx val="88"/>
            <c:invertIfNegative val="1"/>
            <c:bubble3D val="0"/>
            <c:spPr>
              <a:solidFill>
                <a:srgbClr val="BCBBBB"/>
              </a:solidFill>
            </c:spPr>
            <c:extLst>
              <c:ext xmlns:c16="http://schemas.microsoft.com/office/drawing/2014/chart" uri="{C3380CC4-5D6E-409C-BE32-E72D297353CC}">
                <c16:uniqueId val="{000000B1-83E0-4716-877A-8084D4846F88}"/>
              </c:ext>
            </c:extLst>
          </c:dPt>
          <c:dPt>
            <c:idx val="89"/>
            <c:invertIfNegative val="1"/>
            <c:bubble3D val="0"/>
            <c:spPr>
              <a:solidFill>
                <a:srgbClr val="BCBBB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1-B304-48C7-A242-C92C3BEFF2A4}"/>
              </c:ext>
            </c:extLst>
          </c:dPt>
          <c:dPt>
            <c:idx val="1"/>
            <c:invertIfNegative val="0"/>
            <c:bubble3D val="0"/>
            <c:spPr>
              <a:solidFill>
                <a:srgbClr val="BCBBBB"/>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BCBBBB"/>
              </a:solidFill>
            </c:spPr>
            <c:extLst>
              <c:ext xmlns:c16="http://schemas.microsoft.com/office/drawing/2014/chart" uri="{C3380CC4-5D6E-409C-BE32-E72D297353CC}">
                <c16:uniqueId val="{00000005-B304-48C7-A242-C92C3BEFF2A4}"/>
              </c:ext>
            </c:extLst>
          </c:dPt>
          <c:dPt>
            <c:idx val="3"/>
            <c:invertIfNegative val="1"/>
            <c:bubble3D val="0"/>
            <c:spPr>
              <a:solidFill>
                <a:srgbClr val="BCBBBB"/>
              </a:solidFill>
            </c:spPr>
            <c:extLst>
              <c:ext xmlns:c16="http://schemas.microsoft.com/office/drawing/2014/chart" uri="{C3380CC4-5D6E-409C-BE32-E72D297353CC}">
                <c16:uniqueId val="{00000007-B304-48C7-A242-C92C3BEFF2A4}"/>
              </c:ext>
            </c:extLst>
          </c:dPt>
          <c:dPt>
            <c:idx val="4"/>
            <c:invertIfNegative val="1"/>
            <c:bubble3D val="0"/>
            <c:spPr>
              <a:solidFill>
                <a:srgbClr val="BCBBBB"/>
              </a:solidFill>
            </c:spPr>
            <c:extLst>
              <c:ext xmlns:c16="http://schemas.microsoft.com/office/drawing/2014/chart" uri="{C3380CC4-5D6E-409C-BE32-E72D297353CC}">
                <c16:uniqueId val="{00000009-B304-48C7-A242-C92C3BEFF2A4}"/>
              </c:ext>
            </c:extLst>
          </c:dPt>
          <c:dPt>
            <c:idx val="5"/>
            <c:invertIfNegative val="1"/>
            <c:bubble3D val="0"/>
            <c:spPr>
              <a:solidFill>
                <a:srgbClr val="BCBBBB"/>
              </a:solidFill>
            </c:spPr>
            <c:extLst>
              <c:ext xmlns:c16="http://schemas.microsoft.com/office/drawing/2014/chart" uri="{C3380CC4-5D6E-409C-BE32-E72D297353CC}">
                <c16:uniqueId val="{0000000B-B304-48C7-A242-C92C3BEFF2A4}"/>
              </c:ext>
            </c:extLst>
          </c:dPt>
          <c:dPt>
            <c:idx val="6"/>
            <c:invertIfNegative val="1"/>
            <c:bubble3D val="0"/>
            <c:spPr>
              <a:solidFill>
                <a:srgbClr val="BCBBBB"/>
              </a:solidFill>
            </c:spPr>
            <c:extLst>
              <c:ext xmlns:c16="http://schemas.microsoft.com/office/drawing/2014/chart" uri="{C3380CC4-5D6E-409C-BE32-E72D297353CC}">
                <c16:uniqueId val="{0000000D-B304-48C7-A242-C92C3BEFF2A4}"/>
              </c:ext>
            </c:extLst>
          </c:dPt>
          <c:dPt>
            <c:idx val="7"/>
            <c:invertIfNegative val="1"/>
            <c:bubble3D val="0"/>
            <c:spPr>
              <a:solidFill>
                <a:srgbClr val="BCBBBB"/>
              </a:solidFill>
            </c:spPr>
            <c:extLst>
              <c:ext xmlns:c16="http://schemas.microsoft.com/office/drawing/2014/chart" uri="{C3380CC4-5D6E-409C-BE32-E72D297353CC}">
                <c16:uniqueId val="{0000000F-B304-48C7-A242-C92C3BEFF2A4}"/>
              </c:ext>
            </c:extLst>
          </c:dPt>
          <c:dPt>
            <c:idx val="8"/>
            <c:invertIfNegative val="1"/>
            <c:bubble3D val="0"/>
            <c:spPr>
              <a:solidFill>
                <a:srgbClr val="BCBBBB"/>
              </a:solidFill>
            </c:spPr>
            <c:extLst>
              <c:ext xmlns:c16="http://schemas.microsoft.com/office/drawing/2014/chart" uri="{C3380CC4-5D6E-409C-BE32-E72D297353CC}">
                <c16:uniqueId val="{00000011-B304-48C7-A242-C92C3BEFF2A4}"/>
              </c:ext>
            </c:extLst>
          </c:dPt>
          <c:dPt>
            <c:idx val="9"/>
            <c:invertIfNegative val="1"/>
            <c:bubble3D val="0"/>
            <c:spPr>
              <a:solidFill>
                <a:srgbClr val="BCBBBB"/>
              </a:solidFill>
            </c:spPr>
            <c:extLst>
              <c:ext xmlns:c16="http://schemas.microsoft.com/office/drawing/2014/chart" uri="{C3380CC4-5D6E-409C-BE32-E72D297353CC}">
                <c16:uniqueId val="{00000013-B304-48C7-A242-C92C3BEFF2A4}"/>
              </c:ext>
            </c:extLst>
          </c:dPt>
          <c:dPt>
            <c:idx val="10"/>
            <c:invertIfNegative val="1"/>
            <c:bubble3D val="0"/>
            <c:spPr>
              <a:solidFill>
                <a:srgbClr val="BCBBBB"/>
              </a:solidFill>
            </c:spPr>
            <c:extLst>
              <c:ext xmlns:c16="http://schemas.microsoft.com/office/drawing/2014/chart" uri="{C3380CC4-5D6E-409C-BE32-E72D297353CC}">
                <c16:uniqueId val="{00000015-B304-48C7-A242-C92C3BEFF2A4}"/>
              </c:ext>
            </c:extLst>
          </c:dPt>
          <c:dPt>
            <c:idx val="11"/>
            <c:invertIfNegative val="0"/>
            <c:bubble3D val="0"/>
            <c:spPr>
              <a:solidFill>
                <a:srgbClr val="BCBBBB"/>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BCBBBB"/>
              </a:solidFill>
            </c:spPr>
            <c:extLst>
              <c:ext xmlns:c16="http://schemas.microsoft.com/office/drawing/2014/chart" uri="{C3380CC4-5D6E-409C-BE32-E72D297353CC}">
                <c16:uniqueId val="{00000019-B304-48C7-A242-C92C3BEFF2A4}"/>
              </c:ext>
            </c:extLst>
          </c:dPt>
          <c:dPt>
            <c:idx val="13"/>
            <c:invertIfNegative val="1"/>
            <c:bubble3D val="0"/>
            <c:spPr>
              <a:solidFill>
                <a:srgbClr val="BCBBBB"/>
              </a:solidFill>
            </c:spPr>
            <c:extLst>
              <c:ext xmlns:c16="http://schemas.microsoft.com/office/drawing/2014/chart" uri="{C3380CC4-5D6E-409C-BE32-E72D297353CC}">
                <c16:uniqueId val="{0000001B-B304-48C7-A242-C92C3BEFF2A4}"/>
              </c:ext>
            </c:extLst>
          </c:dPt>
          <c:dPt>
            <c:idx val="14"/>
            <c:invertIfNegative val="1"/>
            <c:bubble3D val="0"/>
            <c:spPr>
              <a:solidFill>
                <a:srgbClr val="BCBBBB"/>
              </a:solidFill>
            </c:spPr>
            <c:extLst>
              <c:ext xmlns:c16="http://schemas.microsoft.com/office/drawing/2014/chart" uri="{C3380CC4-5D6E-409C-BE32-E72D297353CC}">
                <c16:uniqueId val="{0000001D-B304-48C7-A242-C92C3BEFF2A4}"/>
              </c:ext>
            </c:extLst>
          </c:dPt>
          <c:dPt>
            <c:idx val="15"/>
            <c:invertIfNegative val="1"/>
            <c:bubble3D val="0"/>
            <c:spPr>
              <a:solidFill>
                <a:srgbClr val="BCBBBB"/>
              </a:solidFill>
            </c:spPr>
            <c:extLst>
              <c:ext xmlns:c16="http://schemas.microsoft.com/office/drawing/2014/chart" uri="{C3380CC4-5D6E-409C-BE32-E72D297353CC}">
                <c16:uniqueId val="{0000001F-B304-48C7-A242-C92C3BEFF2A4}"/>
              </c:ext>
            </c:extLst>
          </c:dPt>
          <c:dPt>
            <c:idx val="16"/>
            <c:invertIfNegative val="1"/>
            <c:bubble3D val="0"/>
            <c:spPr>
              <a:solidFill>
                <a:srgbClr val="BCBBBB"/>
              </a:solidFill>
            </c:spPr>
            <c:extLst>
              <c:ext xmlns:c16="http://schemas.microsoft.com/office/drawing/2014/chart" uri="{C3380CC4-5D6E-409C-BE32-E72D297353CC}">
                <c16:uniqueId val="{00000021-B304-48C7-A242-C92C3BEFF2A4}"/>
              </c:ext>
            </c:extLst>
          </c:dPt>
          <c:dPt>
            <c:idx val="17"/>
            <c:invertIfNegative val="1"/>
            <c:bubble3D val="0"/>
            <c:spPr>
              <a:solidFill>
                <a:srgbClr val="BCBBBB"/>
              </a:solidFill>
            </c:spPr>
            <c:extLst>
              <c:ext xmlns:c16="http://schemas.microsoft.com/office/drawing/2014/chart" uri="{C3380CC4-5D6E-409C-BE32-E72D297353CC}">
                <c16:uniqueId val="{00000023-B304-48C7-A242-C92C3BEFF2A4}"/>
              </c:ext>
            </c:extLst>
          </c:dPt>
          <c:dPt>
            <c:idx val="18"/>
            <c:invertIfNegative val="1"/>
            <c:bubble3D val="0"/>
            <c:spPr>
              <a:solidFill>
                <a:srgbClr val="BCBBBB"/>
              </a:solidFill>
            </c:spPr>
            <c:extLst>
              <c:ext xmlns:c16="http://schemas.microsoft.com/office/drawing/2014/chart" uri="{C3380CC4-5D6E-409C-BE32-E72D297353CC}">
                <c16:uniqueId val="{00000025-B304-48C7-A242-C92C3BEFF2A4}"/>
              </c:ext>
            </c:extLst>
          </c:dPt>
          <c:dPt>
            <c:idx val="19"/>
            <c:invertIfNegative val="1"/>
            <c:bubble3D val="0"/>
            <c:spPr>
              <a:solidFill>
                <a:srgbClr val="BCBBBB"/>
              </a:solidFill>
            </c:spPr>
            <c:extLst>
              <c:ext xmlns:c16="http://schemas.microsoft.com/office/drawing/2014/chart" uri="{C3380CC4-5D6E-409C-BE32-E72D297353CC}">
                <c16:uniqueId val="{00000027-B304-48C7-A242-C92C3BEFF2A4}"/>
              </c:ext>
            </c:extLst>
          </c:dPt>
          <c:dPt>
            <c:idx val="20"/>
            <c:invertIfNegative val="1"/>
            <c:bubble3D val="0"/>
            <c:spPr>
              <a:solidFill>
                <a:srgbClr val="BCBBBB"/>
              </a:solidFill>
            </c:spPr>
            <c:extLst>
              <c:ext xmlns:c16="http://schemas.microsoft.com/office/drawing/2014/chart" uri="{C3380CC4-5D6E-409C-BE32-E72D297353CC}">
                <c16:uniqueId val="{00000029-B304-48C7-A242-C92C3BEFF2A4}"/>
              </c:ext>
            </c:extLst>
          </c:dPt>
          <c:dPt>
            <c:idx val="21"/>
            <c:invertIfNegative val="1"/>
            <c:bubble3D val="0"/>
            <c:spPr>
              <a:solidFill>
                <a:srgbClr val="BCBBBB"/>
              </a:solidFill>
            </c:spPr>
            <c:extLst>
              <c:ext xmlns:c16="http://schemas.microsoft.com/office/drawing/2014/chart" uri="{C3380CC4-5D6E-409C-BE32-E72D297353CC}">
                <c16:uniqueId val="{0000002B-B304-48C7-A242-C92C3BEFF2A4}"/>
              </c:ext>
            </c:extLst>
          </c:dPt>
          <c:dPt>
            <c:idx val="22"/>
            <c:invertIfNegative val="1"/>
            <c:bubble3D val="0"/>
            <c:spPr>
              <a:solidFill>
                <a:srgbClr val="BCBBBB"/>
              </a:solidFill>
            </c:spPr>
            <c:extLst>
              <c:ext xmlns:c16="http://schemas.microsoft.com/office/drawing/2014/chart" uri="{C3380CC4-5D6E-409C-BE32-E72D297353CC}">
                <c16:uniqueId val="{0000002D-B304-48C7-A242-C92C3BEFF2A4}"/>
              </c:ext>
            </c:extLst>
          </c:dPt>
          <c:dPt>
            <c:idx val="23"/>
            <c:invertIfNegative val="1"/>
            <c:bubble3D val="0"/>
            <c:spPr>
              <a:solidFill>
                <a:srgbClr val="BCBBBB"/>
              </a:solidFill>
            </c:spPr>
            <c:extLst>
              <c:ext xmlns:c16="http://schemas.microsoft.com/office/drawing/2014/chart" uri="{C3380CC4-5D6E-409C-BE32-E72D297353CC}">
                <c16:uniqueId val="{0000002F-B304-48C7-A242-C92C3BEFF2A4}"/>
              </c:ext>
            </c:extLst>
          </c:dPt>
          <c:dPt>
            <c:idx val="24"/>
            <c:invertIfNegative val="1"/>
            <c:bubble3D val="0"/>
            <c:spPr>
              <a:solidFill>
                <a:srgbClr val="BCBBBB"/>
              </a:solidFill>
            </c:spPr>
            <c:extLst>
              <c:ext xmlns:c16="http://schemas.microsoft.com/office/drawing/2014/chart" uri="{C3380CC4-5D6E-409C-BE32-E72D297353CC}">
                <c16:uniqueId val="{00000031-B304-48C7-A242-C92C3BEFF2A4}"/>
              </c:ext>
            </c:extLst>
          </c:dPt>
          <c:dPt>
            <c:idx val="25"/>
            <c:invertIfNegative val="1"/>
            <c:bubble3D val="0"/>
            <c:spPr>
              <a:solidFill>
                <a:srgbClr val="BCBBBB"/>
              </a:solidFill>
            </c:spPr>
            <c:extLst>
              <c:ext xmlns:c16="http://schemas.microsoft.com/office/drawing/2014/chart" uri="{C3380CC4-5D6E-409C-BE32-E72D297353CC}">
                <c16:uniqueId val="{00000033-B304-48C7-A242-C92C3BEFF2A4}"/>
              </c:ext>
            </c:extLst>
          </c:dPt>
          <c:dPt>
            <c:idx val="26"/>
            <c:invertIfNegative val="1"/>
            <c:bubble3D val="0"/>
            <c:spPr>
              <a:solidFill>
                <a:srgbClr val="BCBBBB"/>
              </a:solidFill>
            </c:spPr>
            <c:extLst>
              <c:ext xmlns:c16="http://schemas.microsoft.com/office/drawing/2014/chart" uri="{C3380CC4-5D6E-409C-BE32-E72D297353CC}">
                <c16:uniqueId val="{00000035-B304-48C7-A242-C92C3BEFF2A4}"/>
              </c:ext>
            </c:extLst>
          </c:dPt>
          <c:dPt>
            <c:idx val="27"/>
            <c:invertIfNegative val="1"/>
            <c:bubble3D val="0"/>
            <c:spPr>
              <a:solidFill>
                <a:srgbClr val="BCBBBB"/>
              </a:solidFill>
            </c:spPr>
            <c:extLst>
              <c:ext xmlns:c16="http://schemas.microsoft.com/office/drawing/2014/chart" uri="{C3380CC4-5D6E-409C-BE32-E72D297353CC}">
                <c16:uniqueId val="{00000037-B304-48C7-A242-C92C3BEFF2A4}"/>
              </c:ext>
            </c:extLst>
          </c:dPt>
          <c:dPt>
            <c:idx val="28"/>
            <c:invertIfNegative val="1"/>
            <c:bubble3D val="0"/>
            <c:spPr>
              <a:solidFill>
                <a:srgbClr val="BCBBBB"/>
              </a:solidFill>
            </c:spPr>
            <c:extLst>
              <c:ext xmlns:c16="http://schemas.microsoft.com/office/drawing/2014/chart" uri="{C3380CC4-5D6E-409C-BE32-E72D297353CC}">
                <c16:uniqueId val="{00000039-B304-48C7-A242-C92C3BEFF2A4}"/>
              </c:ext>
            </c:extLst>
          </c:dPt>
          <c:dPt>
            <c:idx val="29"/>
            <c:invertIfNegative val="1"/>
            <c:bubble3D val="0"/>
            <c:spPr>
              <a:solidFill>
                <a:srgbClr val="BCBBBB"/>
              </a:solidFill>
            </c:spPr>
            <c:extLst>
              <c:ext xmlns:c16="http://schemas.microsoft.com/office/drawing/2014/chart" uri="{C3380CC4-5D6E-409C-BE32-E72D297353CC}">
                <c16:uniqueId val="{0000003B-B304-48C7-A242-C92C3BEFF2A4}"/>
              </c:ext>
            </c:extLst>
          </c:dPt>
          <c:dPt>
            <c:idx val="30"/>
            <c:invertIfNegative val="1"/>
            <c:bubble3D val="0"/>
            <c:spPr>
              <a:solidFill>
                <a:srgbClr val="BCBBBB"/>
              </a:solidFill>
            </c:spPr>
            <c:extLst>
              <c:ext xmlns:c16="http://schemas.microsoft.com/office/drawing/2014/chart" uri="{C3380CC4-5D6E-409C-BE32-E72D297353CC}">
                <c16:uniqueId val="{0000003D-B304-48C7-A242-C92C3BEFF2A4}"/>
              </c:ext>
            </c:extLst>
          </c:dPt>
          <c:dPt>
            <c:idx val="31"/>
            <c:invertIfNegative val="1"/>
            <c:bubble3D val="0"/>
            <c:spPr>
              <a:solidFill>
                <a:srgbClr val="BCBBBB"/>
              </a:solidFill>
            </c:spPr>
            <c:extLst>
              <c:ext xmlns:c16="http://schemas.microsoft.com/office/drawing/2014/chart" uri="{C3380CC4-5D6E-409C-BE32-E72D297353CC}">
                <c16:uniqueId val="{0000003F-B304-48C7-A242-C92C3BEFF2A4}"/>
              </c:ext>
            </c:extLst>
          </c:dPt>
          <c:dPt>
            <c:idx val="32"/>
            <c:invertIfNegative val="1"/>
            <c:bubble3D val="0"/>
            <c:spPr>
              <a:solidFill>
                <a:srgbClr val="BCBBBB"/>
              </a:solidFill>
            </c:spPr>
            <c:extLst>
              <c:ext xmlns:c16="http://schemas.microsoft.com/office/drawing/2014/chart" uri="{C3380CC4-5D6E-409C-BE32-E72D297353CC}">
                <c16:uniqueId val="{00000041-B304-48C7-A242-C92C3BEFF2A4}"/>
              </c:ext>
            </c:extLst>
          </c:dPt>
          <c:dPt>
            <c:idx val="33"/>
            <c:invertIfNegative val="1"/>
            <c:bubble3D val="0"/>
            <c:spPr>
              <a:solidFill>
                <a:srgbClr val="BCBBBB"/>
              </a:solidFill>
            </c:spPr>
            <c:extLst>
              <c:ext xmlns:c16="http://schemas.microsoft.com/office/drawing/2014/chart" uri="{C3380CC4-5D6E-409C-BE32-E72D297353CC}">
                <c16:uniqueId val="{00000043-B304-48C7-A242-C92C3BEFF2A4}"/>
              </c:ext>
            </c:extLst>
          </c:dPt>
          <c:dPt>
            <c:idx val="34"/>
            <c:invertIfNegative val="1"/>
            <c:bubble3D val="0"/>
            <c:spPr>
              <a:solidFill>
                <a:srgbClr val="BCBBBB"/>
              </a:solidFill>
            </c:spPr>
            <c:extLst>
              <c:ext xmlns:c16="http://schemas.microsoft.com/office/drawing/2014/chart" uri="{C3380CC4-5D6E-409C-BE32-E72D297353CC}">
                <c16:uniqueId val="{00000045-B304-48C7-A242-C92C3BEFF2A4}"/>
              </c:ext>
            </c:extLst>
          </c:dPt>
          <c:dPt>
            <c:idx val="35"/>
            <c:invertIfNegative val="1"/>
            <c:bubble3D val="0"/>
            <c:spPr>
              <a:solidFill>
                <a:srgbClr val="BCBBBB"/>
              </a:solidFill>
            </c:spPr>
            <c:extLst>
              <c:ext xmlns:c16="http://schemas.microsoft.com/office/drawing/2014/chart" uri="{C3380CC4-5D6E-409C-BE32-E72D297353CC}">
                <c16:uniqueId val="{00000047-B304-48C7-A242-C92C3BEFF2A4}"/>
              </c:ext>
            </c:extLst>
          </c:dPt>
          <c:dPt>
            <c:idx val="36"/>
            <c:invertIfNegative val="1"/>
            <c:bubble3D val="0"/>
            <c:spPr>
              <a:solidFill>
                <a:srgbClr val="BCBBBB"/>
              </a:solidFill>
            </c:spPr>
            <c:extLst>
              <c:ext xmlns:c16="http://schemas.microsoft.com/office/drawing/2014/chart" uri="{C3380CC4-5D6E-409C-BE32-E72D297353CC}">
                <c16:uniqueId val="{00000049-B304-48C7-A242-C92C3BEFF2A4}"/>
              </c:ext>
            </c:extLst>
          </c:dPt>
          <c:dPt>
            <c:idx val="37"/>
            <c:invertIfNegative val="1"/>
            <c:bubble3D val="0"/>
            <c:spPr>
              <a:solidFill>
                <a:srgbClr val="BCBBBB"/>
              </a:solidFill>
            </c:spPr>
            <c:extLst>
              <c:ext xmlns:c16="http://schemas.microsoft.com/office/drawing/2014/chart" uri="{C3380CC4-5D6E-409C-BE32-E72D297353CC}">
                <c16:uniqueId val="{0000004B-B304-48C7-A242-C92C3BEFF2A4}"/>
              </c:ext>
            </c:extLst>
          </c:dPt>
          <c:dPt>
            <c:idx val="38"/>
            <c:invertIfNegative val="1"/>
            <c:bubble3D val="0"/>
            <c:spPr>
              <a:solidFill>
                <a:srgbClr val="BCBBBB"/>
              </a:solidFill>
            </c:spPr>
            <c:extLst>
              <c:ext xmlns:c16="http://schemas.microsoft.com/office/drawing/2014/chart" uri="{C3380CC4-5D6E-409C-BE32-E72D297353CC}">
                <c16:uniqueId val="{0000004D-B304-48C7-A242-C92C3BEFF2A4}"/>
              </c:ext>
            </c:extLst>
          </c:dPt>
          <c:dPt>
            <c:idx val="39"/>
            <c:invertIfNegative val="1"/>
            <c:bubble3D val="0"/>
            <c:spPr>
              <a:solidFill>
                <a:srgbClr val="BCBBBB"/>
              </a:solidFill>
            </c:spPr>
            <c:extLst>
              <c:ext xmlns:c16="http://schemas.microsoft.com/office/drawing/2014/chart" uri="{C3380CC4-5D6E-409C-BE32-E72D297353CC}">
                <c16:uniqueId val="{0000004F-B304-48C7-A242-C92C3BEFF2A4}"/>
              </c:ext>
            </c:extLst>
          </c:dPt>
          <c:dPt>
            <c:idx val="40"/>
            <c:invertIfNegative val="1"/>
            <c:bubble3D val="0"/>
            <c:spPr>
              <a:solidFill>
                <a:srgbClr val="BCBBBB"/>
              </a:solidFill>
            </c:spPr>
            <c:extLst>
              <c:ext xmlns:c16="http://schemas.microsoft.com/office/drawing/2014/chart" uri="{C3380CC4-5D6E-409C-BE32-E72D297353CC}">
                <c16:uniqueId val="{00000051-B304-48C7-A242-C92C3BEFF2A4}"/>
              </c:ext>
            </c:extLst>
          </c:dPt>
          <c:dPt>
            <c:idx val="41"/>
            <c:invertIfNegative val="1"/>
            <c:bubble3D val="0"/>
            <c:spPr>
              <a:solidFill>
                <a:srgbClr val="BCBBBB"/>
              </a:solidFill>
            </c:spPr>
            <c:extLst>
              <c:ext xmlns:c16="http://schemas.microsoft.com/office/drawing/2014/chart" uri="{C3380CC4-5D6E-409C-BE32-E72D297353CC}">
                <c16:uniqueId val="{00000053-B304-48C7-A242-C92C3BEFF2A4}"/>
              </c:ext>
            </c:extLst>
          </c:dPt>
          <c:dPt>
            <c:idx val="42"/>
            <c:invertIfNegative val="1"/>
            <c:bubble3D val="0"/>
            <c:spPr>
              <a:solidFill>
                <a:srgbClr val="BCBBBB"/>
              </a:solidFill>
            </c:spPr>
            <c:extLst>
              <c:ext xmlns:c16="http://schemas.microsoft.com/office/drawing/2014/chart" uri="{C3380CC4-5D6E-409C-BE32-E72D297353CC}">
                <c16:uniqueId val="{00000055-B304-48C7-A242-C92C3BEFF2A4}"/>
              </c:ext>
            </c:extLst>
          </c:dPt>
          <c:dPt>
            <c:idx val="43"/>
            <c:invertIfNegative val="1"/>
            <c:bubble3D val="0"/>
            <c:spPr>
              <a:solidFill>
                <a:srgbClr val="BCBBBB"/>
              </a:solidFill>
            </c:spPr>
            <c:extLst>
              <c:ext xmlns:c16="http://schemas.microsoft.com/office/drawing/2014/chart" uri="{C3380CC4-5D6E-409C-BE32-E72D297353CC}">
                <c16:uniqueId val="{00000057-B304-48C7-A242-C92C3BEFF2A4}"/>
              </c:ext>
            </c:extLst>
          </c:dPt>
          <c:dPt>
            <c:idx val="44"/>
            <c:invertIfNegative val="1"/>
            <c:bubble3D val="0"/>
            <c:spPr>
              <a:solidFill>
                <a:srgbClr val="BCBBBB"/>
              </a:solidFill>
            </c:spPr>
            <c:extLst>
              <c:ext xmlns:c16="http://schemas.microsoft.com/office/drawing/2014/chart" uri="{C3380CC4-5D6E-409C-BE32-E72D297353CC}">
                <c16:uniqueId val="{00000059-B304-48C7-A242-C92C3BEFF2A4}"/>
              </c:ext>
            </c:extLst>
          </c:dPt>
          <c:dPt>
            <c:idx val="45"/>
            <c:invertIfNegative val="1"/>
            <c:bubble3D val="0"/>
            <c:spPr>
              <a:solidFill>
                <a:srgbClr val="BCBBBB"/>
              </a:solidFill>
            </c:spPr>
            <c:extLst>
              <c:ext xmlns:c16="http://schemas.microsoft.com/office/drawing/2014/chart" uri="{C3380CC4-5D6E-409C-BE32-E72D297353CC}">
                <c16:uniqueId val="{0000005B-B304-48C7-A242-C92C3BEFF2A4}"/>
              </c:ext>
            </c:extLst>
          </c:dPt>
          <c:dPt>
            <c:idx val="46"/>
            <c:invertIfNegative val="0"/>
            <c:bubble3D val="0"/>
            <c:spPr>
              <a:solidFill>
                <a:srgbClr val="BCBBBB"/>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BCBBBB"/>
              </a:solidFill>
            </c:spPr>
            <c:extLst>
              <c:ext xmlns:c16="http://schemas.microsoft.com/office/drawing/2014/chart" uri="{C3380CC4-5D6E-409C-BE32-E72D297353CC}">
                <c16:uniqueId val="{0000005F-B304-48C7-A242-C92C3BEFF2A4}"/>
              </c:ext>
            </c:extLst>
          </c:dPt>
          <c:dPt>
            <c:idx val="48"/>
            <c:invertIfNegative val="0"/>
            <c:bubble3D val="0"/>
            <c:spPr>
              <a:solidFill>
                <a:srgbClr val="BCBBBB"/>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BCBBBB"/>
              </a:solidFill>
            </c:spPr>
            <c:extLst>
              <c:ext xmlns:c16="http://schemas.microsoft.com/office/drawing/2014/chart" uri="{C3380CC4-5D6E-409C-BE32-E72D297353CC}">
                <c16:uniqueId val="{00000063-B304-48C7-A242-C92C3BEFF2A4}"/>
              </c:ext>
            </c:extLst>
          </c:dPt>
          <c:dPt>
            <c:idx val="50"/>
            <c:invertIfNegative val="1"/>
            <c:bubble3D val="0"/>
            <c:spPr>
              <a:solidFill>
                <a:srgbClr val="BCBBBB"/>
              </a:solidFill>
            </c:spPr>
            <c:extLst>
              <c:ext xmlns:c16="http://schemas.microsoft.com/office/drawing/2014/chart" uri="{C3380CC4-5D6E-409C-BE32-E72D297353CC}">
                <c16:uniqueId val="{00000065-B304-48C7-A242-C92C3BEFF2A4}"/>
              </c:ext>
            </c:extLst>
          </c:dPt>
          <c:dPt>
            <c:idx val="51"/>
            <c:invertIfNegative val="1"/>
            <c:bubble3D val="0"/>
            <c:spPr>
              <a:solidFill>
                <a:srgbClr val="BCBBBB"/>
              </a:solidFill>
            </c:spPr>
            <c:extLst>
              <c:ext xmlns:c16="http://schemas.microsoft.com/office/drawing/2014/chart" uri="{C3380CC4-5D6E-409C-BE32-E72D297353CC}">
                <c16:uniqueId val="{00000067-B304-48C7-A242-C92C3BEFF2A4}"/>
              </c:ext>
            </c:extLst>
          </c:dPt>
          <c:dPt>
            <c:idx val="52"/>
            <c:invertIfNegative val="0"/>
            <c:bubble3D val="0"/>
            <c:spPr>
              <a:solidFill>
                <a:srgbClr val="BCBBBB"/>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BCBBBB"/>
              </a:solidFill>
            </c:spPr>
            <c:extLst>
              <c:ext xmlns:c16="http://schemas.microsoft.com/office/drawing/2014/chart" uri="{C3380CC4-5D6E-409C-BE32-E72D297353CC}">
                <c16:uniqueId val="{0000006B-B304-48C7-A242-C92C3BEFF2A4}"/>
              </c:ext>
            </c:extLst>
          </c:dPt>
          <c:dPt>
            <c:idx val="54"/>
            <c:invertIfNegative val="1"/>
            <c:bubble3D val="0"/>
            <c:spPr>
              <a:solidFill>
                <a:srgbClr val="BCBBBB"/>
              </a:solidFill>
            </c:spPr>
            <c:extLst>
              <c:ext xmlns:c16="http://schemas.microsoft.com/office/drawing/2014/chart" uri="{C3380CC4-5D6E-409C-BE32-E72D297353CC}">
                <c16:uniqueId val="{0000006D-B304-48C7-A242-C92C3BEFF2A4}"/>
              </c:ext>
            </c:extLst>
          </c:dPt>
          <c:dPt>
            <c:idx val="55"/>
            <c:invertIfNegative val="1"/>
            <c:bubble3D val="0"/>
            <c:spPr>
              <a:solidFill>
                <a:srgbClr val="BCBBBB"/>
              </a:solidFill>
            </c:spPr>
            <c:extLst>
              <c:ext xmlns:c16="http://schemas.microsoft.com/office/drawing/2014/chart" uri="{C3380CC4-5D6E-409C-BE32-E72D297353CC}">
                <c16:uniqueId val="{0000006F-B304-48C7-A242-C92C3BEFF2A4}"/>
              </c:ext>
            </c:extLst>
          </c:dPt>
          <c:dPt>
            <c:idx val="56"/>
            <c:invertIfNegative val="1"/>
            <c:bubble3D val="0"/>
            <c:spPr>
              <a:solidFill>
                <a:srgbClr val="BCBBBB"/>
              </a:solidFill>
            </c:spPr>
            <c:extLst>
              <c:ext xmlns:c16="http://schemas.microsoft.com/office/drawing/2014/chart" uri="{C3380CC4-5D6E-409C-BE32-E72D297353CC}">
                <c16:uniqueId val="{00000071-B304-48C7-A242-C92C3BEFF2A4}"/>
              </c:ext>
            </c:extLst>
          </c:dPt>
          <c:dPt>
            <c:idx val="57"/>
            <c:invertIfNegative val="1"/>
            <c:bubble3D val="0"/>
            <c:spPr>
              <a:solidFill>
                <a:srgbClr val="BCBBBB"/>
              </a:solidFill>
            </c:spPr>
            <c:extLst>
              <c:ext xmlns:c16="http://schemas.microsoft.com/office/drawing/2014/chart" uri="{C3380CC4-5D6E-409C-BE32-E72D297353CC}">
                <c16:uniqueId val="{00000073-B304-48C7-A242-C92C3BEFF2A4}"/>
              </c:ext>
            </c:extLst>
          </c:dPt>
          <c:dPt>
            <c:idx val="58"/>
            <c:invertIfNegative val="1"/>
            <c:bubble3D val="0"/>
            <c:spPr>
              <a:solidFill>
                <a:srgbClr val="BCBBBB"/>
              </a:solidFill>
            </c:spPr>
            <c:extLst>
              <c:ext xmlns:c16="http://schemas.microsoft.com/office/drawing/2014/chart" uri="{C3380CC4-5D6E-409C-BE32-E72D297353CC}">
                <c16:uniqueId val="{00000075-B304-48C7-A242-C92C3BEFF2A4}"/>
              </c:ext>
            </c:extLst>
          </c:dPt>
          <c:dPt>
            <c:idx val="59"/>
            <c:invertIfNegative val="1"/>
            <c:bubble3D val="0"/>
            <c:spPr>
              <a:solidFill>
                <a:srgbClr val="BCBBBB"/>
              </a:solidFill>
            </c:spPr>
            <c:extLst>
              <c:ext xmlns:c16="http://schemas.microsoft.com/office/drawing/2014/chart" uri="{C3380CC4-5D6E-409C-BE32-E72D297353CC}">
                <c16:uniqueId val="{00000077-B304-48C7-A242-C92C3BEFF2A4}"/>
              </c:ext>
            </c:extLst>
          </c:dPt>
          <c:dPt>
            <c:idx val="60"/>
            <c:invertIfNegative val="1"/>
            <c:bubble3D val="0"/>
            <c:spPr>
              <a:solidFill>
                <a:srgbClr val="BCBBBB"/>
              </a:solidFill>
            </c:spPr>
            <c:extLst>
              <c:ext xmlns:c16="http://schemas.microsoft.com/office/drawing/2014/chart" uri="{C3380CC4-5D6E-409C-BE32-E72D297353CC}">
                <c16:uniqueId val="{00000079-B304-48C7-A242-C92C3BEFF2A4}"/>
              </c:ext>
            </c:extLst>
          </c:dPt>
          <c:dPt>
            <c:idx val="61"/>
            <c:invertIfNegative val="1"/>
            <c:bubble3D val="0"/>
            <c:spPr>
              <a:solidFill>
                <a:srgbClr val="BCBBBB"/>
              </a:solidFill>
            </c:spPr>
            <c:extLst>
              <c:ext xmlns:c16="http://schemas.microsoft.com/office/drawing/2014/chart" uri="{C3380CC4-5D6E-409C-BE32-E72D297353CC}">
                <c16:uniqueId val="{0000007B-B304-48C7-A242-C92C3BEFF2A4}"/>
              </c:ext>
            </c:extLst>
          </c:dPt>
          <c:dPt>
            <c:idx val="62"/>
            <c:invertIfNegative val="1"/>
            <c:bubble3D val="0"/>
            <c:spPr>
              <a:solidFill>
                <a:srgbClr val="BCBBBB"/>
              </a:solidFill>
            </c:spPr>
            <c:extLst>
              <c:ext xmlns:c16="http://schemas.microsoft.com/office/drawing/2014/chart" uri="{C3380CC4-5D6E-409C-BE32-E72D297353CC}">
                <c16:uniqueId val="{0000007D-B304-48C7-A242-C92C3BEFF2A4}"/>
              </c:ext>
            </c:extLst>
          </c:dPt>
          <c:dPt>
            <c:idx val="63"/>
            <c:invertIfNegative val="1"/>
            <c:bubble3D val="0"/>
            <c:spPr>
              <a:solidFill>
                <a:srgbClr val="BCBBBB"/>
              </a:solidFill>
            </c:spPr>
            <c:extLst>
              <c:ext xmlns:c16="http://schemas.microsoft.com/office/drawing/2014/chart" uri="{C3380CC4-5D6E-409C-BE32-E72D297353CC}">
                <c16:uniqueId val="{0000007F-B304-48C7-A242-C92C3BEFF2A4}"/>
              </c:ext>
            </c:extLst>
          </c:dPt>
          <c:dPt>
            <c:idx val="64"/>
            <c:invertIfNegative val="1"/>
            <c:bubble3D val="0"/>
            <c:spPr>
              <a:solidFill>
                <a:srgbClr val="BCBBBB"/>
              </a:solidFill>
            </c:spPr>
            <c:extLst>
              <c:ext xmlns:c16="http://schemas.microsoft.com/office/drawing/2014/chart" uri="{C3380CC4-5D6E-409C-BE32-E72D297353CC}">
                <c16:uniqueId val="{00000081-B304-48C7-A242-C92C3BEFF2A4}"/>
              </c:ext>
            </c:extLst>
          </c:dPt>
          <c:dPt>
            <c:idx val="65"/>
            <c:invertIfNegative val="1"/>
            <c:bubble3D val="0"/>
            <c:spPr>
              <a:solidFill>
                <a:srgbClr val="BCBBBB"/>
              </a:solidFill>
            </c:spPr>
            <c:extLst>
              <c:ext xmlns:c16="http://schemas.microsoft.com/office/drawing/2014/chart" uri="{C3380CC4-5D6E-409C-BE32-E72D297353CC}">
                <c16:uniqueId val="{00000083-B304-48C7-A242-C92C3BEFF2A4}"/>
              </c:ext>
            </c:extLst>
          </c:dPt>
          <c:dPt>
            <c:idx val="66"/>
            <c:invertIfNegative val="1"/>
            <c:bubble3D val="0"/>
            <c:spPr>
              <a:solidFill>
                <a:srgbClr val="BCBBBB"/>
              </a:solidFill>
            </c:spPr>
            <c:extLst>
              <c:ext xmlns:c16="http://schemas.microsoft.com/office/drawing/2014/chart" uri="{C3380CC4-5D6E-409C-BE32-E72D297353CC}">
                <c16:uniqueId val="{00000085-B304-48C7-A242-C92C3BEFF2A4}"/>
              </c:ext>
            </c:extLst>
          </c:dPt>
          <c:dPt>
            <c:idx val="67"/>
            <c:invertIfNegative val="1"/>
            <c:bubble3D val="0"/>
            <c:spPr>
              <a:solidFill>
                <a:srgbClr val="BCBBBB"/>
              </a:solidFill>
            </c:spPr>
            <c:extLst>
              <c:ext xmlns:c16="http://schemas.microsoft.com/office/drawing/2014/chart" uri="{C3380CC4-5D6E-409C-BE32-E72D297353CC}">
                <c16:uniqueId val="{00000087-B304-48C7-A242-C92C3BEFF2A4}"/>
              </c:ext>
            </c:extLst>
          </c:dPt>
          <c:dPt>
            <c:idx val="68"/>
            <c:invertIfNegative val="1"/>
            <c:bubble3D val="0"/>
            <c:spPr>
              <a:solidFill>
                <a:srgbClr val="BCBBBB"/>
              </a:solidFill>
            </c:spPr>
            <c:extLst>
              <c:ext xmlns:c16="http://schemas.microsoft.com/office/drawing/2014/chart" uri="{C3380CC4-5D6E-409C-BE32-E72D297353CC}">
                <c16:uniqueId val="{00000089-B304-48C7-A242-C92C3BEFF2A4}"/>
              </c:ext>
            </c:extLst>
          </c:dPt>
          <c:dPt>
            <c:idx val="69"/>
            <c:invertIfNegative val="1"/>
            <c:bubble3D val="0"/>
            <c:spPr>
              <a:solidFill>
                <a:srgbClr val="BCBBBB"/>
              </a:solidFill>
            </c:spPr>
            <c:extLst>
              <c:ext xmlns:c16="http://schemas.microsoft.com/office/drawing/2014/chart" uri="{C3380CC4-5D6E-409C-BE32-E72D297353CC}">
                <c16:uniqueId val="{0000008B-B304-48C7-A242-C92C3BEFF2A4}"/>
              </c:ext>
            </c:extLst>
          </c:dPt>
          <c:dPt>
            <c:idx val="70"/>
            <c:invertIfNegative val="1"/>
            <c:bubble3D val="0"/>
            <c:spPr>
              <a:solidFill>
                <a:srgbClr val="BCBBBB"/>
              </a:solidFill>
            </c:spPr>
            <c:extLst>
              <c:ext xmlns:c16="http://schemas.microsoft.com/office/drawing/2014/chart" uri="{C3380CC4-5D6E-409C-BE32-E72D297353CC}">
                <c16:uniqueId val="{0000008D-B304-48C7-A242-C92C3BEFF2A4}"/>
              </c:ext>
            </c:extLst>
          </c:dPt>
          <c:dPt>
            <c:idx val="71"/>
            <c:invertIfNegative val="1"/>
            <c:bubble3D val="0"/>
            <c:spPr>
              <a:solidFill>
                <a:srgbClr val="BCBBBB"/>
              </a:solidFill>
            </c:spPr>
            <c:extLst>
              <c:ext xmlns:c16="http://schemas.microsoft.com/office/drawing/2014/chart" uri="{C3380CC4-5D6E-409C-BE32-E72D297353CC}">
                <c16:uniqueId val="{0000008F-B304-48C7-A242-C92C3BEFF2A4}"/>
              </c:ext>
            </c:extLst>
          </c:dPt>
          <c:dPt>
            <c:idx val="72"/>
            <c:invertIfNegative val="1"/>
            <c:bubble3D val="0"/>
            <c:spPr>
              <a:solidFill>
                <a:srgbClr val="BCBBBB"/>
              </a:solidFill>
            </c:spPr>
            <c:extLst>
              <c:ext xmlns:c16="http://schemas.microsoft.com/office/drawing/2014/chart" uri="{C3380CC4-5D6E-409C-BE32-E72D297353CC}">
                <c16:uniqueId val="{00000091-B304-48C7-A242-C92C3BEFF2A4}"/>
              </c:ext>
            </c:extLst>
          </c:dPt>
          <c:dPt>
            <c:idx val="73"/>
            <c:invertIfNegative val="1"/>
            <c:bubble3D val="0"/>
            <c:spPr>
              <a:solidFill>
                <a:srgbClr val="BCBBBB"/>
              </a:solidFill>
            </c:spPr>
            <c:extLst>
              <c:ext xmlns:c16="http://schemas.microsoft.com/office/drawing/2014/chart" uri="{C3380CC4-5D6E-409C-BE32-E72D297353CC}">
                <c16:uniqueId val="{00000093-B304-48C7-A242-C92C3BEFF2A4}"/>
              </c:ext>
            </c:extLst>
          </c:dPt>
          <c:dPt>
            <c:idx val="74"/>
            <c:invertIfNegative val="1"/>
            <c:bubble3D val="0"/>
            <c:spPr>
              <a:solidFill>
                <a:srgbClr val="BCBBBB"/>
              </a:solidFill>
            </c:spPr>
            <c:extLst>
              <c:ext xmlns:c16="http://schemas.microsoft.com/office/drawing/2014/chart" uri="{C3380CC4-5D6E-409C-BE32-E72D297353CC}">
                <c16:uniqueId val="{00000095-B304-48C7-A242-C92C3BEFF2A4}"/>
              </c:ext>
            </c:extLst>
          </c:dPt>
          <c:dPt>
            <c:idx val="75"/>
            <c:invertIfNegative val="1"/>
            <c:bubble3D val="0"/>
            <c:spPr>
              <a:solidFill>
                <a:srgbClr val="BCBBBB"/>
              </a:solidFill>
            </c:spPr>
            <c:extLst>
              <c:ext xmlns:c16="http://schemas.microsoft.com/office/drawing/2014/chart" uri="{C3380CC4-5D6E-409C-BE32-E72D297353CC}">
                <c16:uniqueId val="{00000097-B304-48C7-A242-C92C3BEFF2A4}"/>
              </c:ext>
            </c:extLst>
          </c:dPt>
          <c:dPt>
            <c:idx val="76"/>
            <c:invertIfNegative val="1"/>
            <c:bubble3D val="0"/>
            <c:spPr>
              <a:solidFill>
                <a:srgbClr val="BCBBBB"/>
              </a:solidFill>
            </c:spPr>
            <c:extLst>
              <c:ext xmlns:c16="http://schemas.microsoft.com/office/drawing/2014/chart" uri="{C3380CC4-5D6E-409C-BE32-E72D297353CC}">
                <c16:uniqueId val="{00000099-B304-48C7-A242-C92C3BEFF2A4}"/>
              </c:ext>
            </c:extLst>
          </c:dPt>
          <c:dPt>
            <c:idx val="77"/>
            <c:invertIfNegative val="1"/>
            <c:bubble3D val="0"/>
            <c:spPr>
              <a:solidFill>
                <a:srgbClr val="BCBBBB"/>
              </a:solidFill>
            </c:spPr>
            <c:extLst>
              <c:ext xmlns:c16="http://schemas.microsoft.com/office/drawing/2014/chart" uri="{C3380CC4-5D6E-409C-BE32-E72D297353CC}">
                <c16:uniqueId val="{0000009B-B304-48C7-A242-C92C3BEFF2A4}"/>
              </c:ext>
            </c:extLst>
          </c:dPt>
          <c:dPt>
            <c:idx val="78"/>
            <c:invertIfNegative val="1"/>
            <c:bubble3D val="0"/>
            <c:spPr>
              <a:solidFill>
                <a:srgbClr val="BCBBBB"/>
              </a:solidFill>
            </c:spPr>
            <c:extLst>
              <c:ext xmlns:c16="http://schemas.microsoft.com/office/drawing/2014/chart" uri="{C3380CC4-5D6E-409C-BE32-E72D297353CC}">
                <c16:uniqueId val="{0000009D-B304-48C7-A242-C92C3BEFF2A4}"/>
              </c:ext>
            </c:extLst>
          </c:dPt>
          <c:dPt>
            <c:idx val="79"/>
            <c:invertIfNegative val="1"/>
            <c:bubble3D val="0"/>
            <c:spPr>
              <a:solidFill>
                <a:srgbClr val="BCBBBB"/>
              </a:solidFill>
            </c:spPr>
            <c:extLst>
              <c:ext xmlns:c16="http://schemas.microsoft.com/office/drawing/2014/chart" uri="{C3380CC4-5D6E-409C-BE32-E72D297353CC}">
                <c16:uniqueId val="{0000009F-B304-48C7-A242-C92C3BEFF2A4}"/>
              </c:ext>
            </c:extLst>
          </c:dPt>
          <c:dPt>
            <c:idx val="80"/>
            <c:invertIfNegative val="1"/>
            <c:bubble3D val="0"/>
            <c:spPr>
              <a:solidFill>
                <a:srgbClr val="BCBBBB"/>
              </a:solidFill>
            </c:spPr>
            <c:extLst>
              <c:ext xmlns:c16="http://schemas.microsoft.com/office/drawing/2014/chart" uri="{C3380CC4-5D6E-409C-BE32-E72D297353CC}">
                <c16:uniqueId val="{000000A1-B304-48C7-A242-C92C3BEFF2A4}"/>
              </c:ext>
            </c:extLst>
          </c:dPt>
          <c:dPt>
            <c:idx val="81"/>
            <c:invertIfNegative val="1"/>
            <c:bubble3D val="0"/>
            <c:spPr>
              <a:solidFill>
                <a:srgbClr val="BCBBBB"/>
              </a:solidFill>
            </c:spPr>
            <c:extLst>
              <c:ext xmlns:c16="http://schemas.microsoft.com/office/drawing/2014/chart" uri="{C3380CC4-5D6E-409C-BE32-E72D297353CC}">
                <c16:uniqueId val="{000000A3-B304-48C7-A242-C92C3BEFF2A4}"/>
              </c:ext>
            </c:extLst>
          </c:dPt>
          <c:dPt>
            <c:idx val="82"/>
            <c:invertIfNegative val="1"/>
            <c:bubble3D val="0"/>
            <c:spPr>
              <a:solidFill>
                <a:srgbClr val="BCBBBB"/>
              </a:solidFill>
            </c:spPr>
            <c:extLst>
              <c:ext xmlns:c16="http://schemas.microsoft.com/office/drawing/2014/chart" uri="{C3380CC4-5D6E-409C-BE32-E72D297353CC}">
                <c16:uniqueId val="{000000A5-B304-48C7-A242-C92C3BEFF2A4}"/>
              </c:ext>
            </c:extLst>
          </c:dPt>
          <c:dPt>
            <c:idx val="83"/>
            <c:invertIfNegative val="1"/>
            <c:bubble3D val="0"/>
            <c:spPr>
              <a:solidFill>
                <a:srgbClr val="BCBBBB"/>
              </a:solidFill>
            </c:spPr>
            <c:extLst>
              <c:ext xmlns:c16="http://schemas.microsoft.com/office/drawing/2014/chart" uri="{C3380CC4-5D6E-409C-BE32-E72D297353CC}">
                <c16:uniqueId val="{000000A7-B304-48C7-A242-C92C3BEFF2A4}"/>
              </c:ext>
            </c:extLst>
          </c:dPt>
          <c:dPt>
            <c:idx val="84"/>
            <c:invertIfNegative val="1"/>
            <c:bubble3D val="0"/>
            <c:spPr>
              <a:solidFill>
                <a:srgbClr val="BCBBBB"/>
              </a:solidFill>
            </c:spPr>
            <c:extLst>
              <c:ext xmlns:c16="http://schemas.microsoft.com/office/drawing/2014/chart" uri="{C3380CC4-5D6E-409C-BE32-E72D297353CC}">
                <c16:uniqueId val="{000000A9-B304-48C7-A242-C92C3BEFF2A4}"/>
              </c:ext>
            </c:extLst>
          </c:dPt>
          <c:dPt>
            <c:idx val="85"/>
            <c:invertIfNegative val="1"/>
            <c:bubble3D val="0"/>
            <c:spPr>
              <a:solidFill>
                <a:srgbClr val="BCBBBB"/>
              </a:solidFill>
            </c:spPr>
            <c:extLst>
              <c:ext xmlns:c16="http://schemas.microsoft.com/office/drawing/2014/chart" uri="{C3380CC4-5D6E-409C-BE32-E72D297353CC}">
                <c16:uniqueId val="{000000AB-B304-48C7-A242-C92C3BEFF2A4}"/>
              </c:ext>
            </c:extLst>
          </c:dPt>
          <c:dPt>
            <c:idx val="86"/>
            <c:invertIfNegative val="1"/>
            <c:bubble3D val="0"/>
            <c:spPr>
              <a:solidFill>
                <a:srgbClr val="BCBBBB"/>
              </a:solidFill>
            </c:spPr>
            <c:extLst>
              <c:ext xmlns:c16="http://schemas.microsoft.com/office/drawing/2014/chart" uri="{C3380CC4-5D6E-409C-BE32-E72D297353CC}">
                <c16:uniqueId val="{000000AD-B304-48C7-A242-C92C3BEFF2A4}"/>
              </c:ext>
            </c:extLst>
          </c:dPt>
          <c:dPt>
            <c:idx val="87"/>
            <c:invertIfNegative val="1"/>
            <c:bubble3D val="0"/>
            <c:spPr>
              <a:solidFill>
                <a:srgbClr val="BCBBBB"/>
              </a:solidFill>
            </c:spPr>
            <c:extLst>
              <c:ext xmlns:c16="http://schemas.microsoft.com/office/drawing/2014/chart" uri="{C3380CC4-5D6E-409C-BE32-E72D297353CC}">
                <c16:uniqueId val="{000000AF-B304-48C7-A242-C92C3BEFF2A4}"/>
              </c:ext>
            </c:extLst>
          </c:dPt>
          <c:dPt>
            <c:idx val="88"/>
            <c:invertIfNegative val="1"/>
            <c:bubble3D val="0"/>
            <c:spPr>
              <a:solidFill>
                <a:srgbClr val="BCBBBB"/>
              </a:solidFill>
            </c:spPr>
            <c:extLst>
              <c:ext xmlns:c16="http://schemas.microsoft.com/office/drawing/2014/chart" uri="{C3380CC4-5D6E-409C-BE32-E72D297353CC}">
                <c16:uniqueId val="{000000B1-B304-48C7-A242-C92C3BEFF2A4}"/>
              </c:ext>
            </c:extLst>
          </c:dPt>
          <c:dPt>
            <c:idx val="89"/>
            <c:invertIfNegative val="1"/>
            <c:bubble3D val="0"/>
            <c:spPr>
              <a:solidFill>
                <a:srgbClr val="BCBBBB"/>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521-49DF-A3AD-01B14FDCFE2C}"/>
              </c:ext>
            </c:extLst>
          </c:dPt>
          <c:dPt>
            <c:idx val="1"/>
            <c:invertIfNegative val="1"/>
            <c:bubble3D val="0"/>
            <c:spPr>
              <a:solidFill>
                <a:srgbClr val="BCBBBB"/>
              </a:solidFill>
            </c:spPr>
            <c:extLst>
              <c:ext xmlns:c16="http://schemas.microsoft.com/office/drawing/2014/chart" uri="{C3380CC4-5D6E-409C-BE32-E72D297353CC}">
                <c16:uniqueId val="{00000003-4521-49DF-A3AD-01B14FDCFE2C}"/>
              </c:ext>
            </c:extLst>
          </c:dPt>
          <c:dPt>
            <c:idx val="2"/>
            <c:invertIfNegative val="1"/>
            <c:bubble3D val="0"/>
            <c:spPr>
              <a:solidFill>
                <a:srgbClr val="BCBBBB"/>
              </a:solidFill>
            </c:spPr>
            <c:extLst>
              <c:ext xmlns:c16="http://schemas.microsoft.com/office/drawing/2014/chart" uri="{C3380CC4-5D6E-409C-BE32-E72D297353CC}">
                <c16:uniqueId val="{00000005-4521-49DF-A3AD-01B14FDCFE2C}"/>
              </c:ext>
            </c:extLst>
          </c:dPt>
          <c:dPt>
            <c:idx val="3"/>
            <c:invertIfNegative val="1"/>
            <c:bubble3D val="0"/>
            <c:spPr>
              <a:solidFill>
                <a:srgbClr val="BCBBBB"/>
              </a:solidFill>
            </c:spPr>
            <c:extLst>
              <c:ext xmlns:c16="http://schemas.microsoft.com/office/drawing/2014/chart" uri="{C3380CC4-5D6E-409C-BE32-E72D297353CC}">
                <c16:uniqueId val="{00000007-4521-49DF-A3AD-01B14FDCFE2C}"/>
              </c:ext>
            </c:extLst>
          </c:dPt>
          <c:dPt>
            <c:idx val="4"/>
            <c:invertIfNegative val="1"/>
            <c:bubble3D val="0"/>
            <c:spPr>
              <a:solidFill>
                <a:srgbClr val="BCBBBB"/>
              </a:solidFill>
            </c:spPr>
            <c:extLst>
              <c:ext xmlns:c16="http://schemas.microsoft.com/office/drawing/2014/chart" uri="{C3380CC4-5D6E-409C-BE32-E72D297353CC}">
                <c16:uniqueId val="{00000009-4521-49DF-A3AD-01B14FDCFE2C}"/>
              </c:ext>
            </c:extLst>
          </c:dPt>
          <c:dPt>
            <c:idx val="5"/>
            <c:invertIfNegative val="1"/>
            <c:bubble3D val="0"/>
            <c:spPr>
              <a:solidFill>
                <a:srgbClr val="BCBBBB"/>
              </a:solidFill>
            </c:spPr>
            <c:extLst>
              <c:ext xmlns:c16="http://schemas.microsoft.com/office/drawing/2014/chart" uri="{C3380CC4-5D6E-409C-BE32-E72D297353CC}">
                <c16:uniqueId val="{0000000B-4521-49DF-A3AD-01B14FDCFE2C}"/>
              </c:ext>
            </c:extLst>
          </c:dPt>
          <c:dPt>
            <c:idx val="6"/>
            <c:invertIfNegative val="1"/>
            <c:bubble3D val="0"/>
            <c:spPr>
              <a:solidFill>
                <a:srgbClr val="BCBBBB"/>
              </a:solidFill>
            </c:spPr>
            <c:extLst>
              <c:ext xmlns:c16="http://schemas.microsoft.com/office/drawing/2014/chart" uri="{C3380CC4-5D6E-409C-BE32-E72D297353CC}">
                <c16:uniqueId val="{0000000D-4521-49DF-A3AD-01B14FDCFE2C}"/>
              </c:ext>
            </c:extLst>
          </c:dPt>
          <c:dPt>
            <c:idx val="7"/>
            <c:invertIfNegative val="1"/>
            <c:bubble3D val="0"/>
            <c:spPr>
              <a:solidFill>
                <a:srgbClr val="BCBBBB"/>
              </a:solidFill>
            </c:spPr>
            <c:extLst>
              <c:ext xmlns:c16="http://schemas.microsoft.com/office/drawing/2014/chart" uri="{C3380CC4-5D6E-409C-BE32-E72D297353CC}">
                <c16:uniqueId val="{00000000-46AD-4608-B607-5E413AFB740D}"/>
              </c:ext>
            </c:extLst>
          </c:dPt>
          <c:dPt>
            <c:idx val="8"/>
            <c:invertIfNegative val="1"/>
            <c:bubble3D val="0"/>
            <c:spPr>
              <a:solidFill>
                <a:srgbClr val="BCBBBB"/>
              </a:solidFill>
            </c:spPr>
            <c:extLst>
              <c:ext xmlns:c16="http://schemas.microsoft.com/office/drawing/2014/chart" uri="{C3380CC4-5D6E-409C-BE32-E72D297353CC}">
                <c16:uniqueId val="{00000001-46AD-4608-B607-5E413AFB740D}"/>
              </c:ext>
            </c:extLst>
          </c:dPt>
          <c:dPt>
            <c:idx val="9"/>
            <c:invertIfNegative val="1"/>
            <c:bubble3D val="0"/>
            <c:spPr>
              <a:solidFill>
                <a:srgbClr val="BCBBBB"/>
              </a:solidFill>
            </c:spPr>
            <c:extLst>
              <c:ext xmlns:c16="http://schemas.microsoft.com/office/drawing/2014/chart" uri="{C3380CC4-5D6E-409C-BE32-E72D297353CC}">
                <c16:uniqueId val="{00000002-46AD-4608-B607-5E413AFB740D}"/>
              </c:ext>
            </c:extLst>
          </c:dPt>
          <c:dPt>
            <c:idx val="10"/>
            <c:invertIfNegative val="1"/>
            <c:bubble3D val="0"/>
            <c:spPr>
              <a:solidFill>
                <a:srgbClr val="BCBBBB"/>
              </a:solidFill>
            </c:spPr>
            <c:extLst>
              <c:ext xmlns:c16="http://schemas.microsoft.com/office/drawing/2014/chart" uri="{C3380CC4-5D6E-409C-BE32-E72D297353CC}">
                <c16:uniqueId val="{00000003-46AD-4608-B607-5E413AFB740D}"/>
              </c:ext>
            </c:extLst>
          </c:dPt>
          <c:dPt>
            <c:idx val="11"/>
            <c:invertIfNegative val="1"/>
            <c:bubble3D val="0"/>
            <c:spPr>
              <a:solidFill>
                <a:srgbClr val="BCBBBB"/>
              </a:solidFill>
            </c:spPr>
            <c:extLst>
              <c:ext xmlns:c16="http://schemas.microsoft.com/office/drawing/2014/chart" uri="{C3380CC4-5D6E-409C-BE32-E72D297353CC}">
                <c16:uniqueId val="{00000017-4521-49DF-A3AD-01B14FDCFE2C}"/>
              </c:ext>
            </c:extLst>
          </c:dPt>
          <c:dPt>
            <c:idx val="12"/>
            <c:invertIfNegative val="1"/>
            <c:bubble3D val="0"/>
            <c:spPr>
              <a:solidFill>
                <a:srgbClr val="BCBBBB"/>
              </a:solidFill>
            </c:spPr>
            <c:extLst>
              <c:ext xmlns:c16="http://schemas.microsoft.com/office/drawing/2014/chart" uri="{C3380CC4-5D6E-409C-BE32-E72D297353CC}">
                <c16:uniqueId val="{00000019-4521-49DF-A3AD-01B14FDCFE2C}"/>
              </c:ext>
            </c:extLst>
          </c:dPt>
          <c:dPt>
            <c:idx val="13"/>
            <c:invertIfNegative val="1"/>
            <c:bubble3D val="0"/>
            <c:spPr>
              <a:solidFill>
                <a:srgbClr val="BCBBBB"/>
              </a:solidFill>
            </c:spPr>
            <c:extLst>
              <c:ext xmlns:c16="http://schemas.microsoft.com/office/drawing/2014/chart" uri="{C3380CC4-5D6E-409C-BE32-E72D297353CC}">
                <c16:uniqueId val="{0000001B-4521-49DF-A3AD-01B14FDCFE2C}"/>
              </c:ext>
            </c:extLst>
          </c:dPt>
          <c:dPt>
            <c:idx val="14"/>
            <c:invertIfNegative val="1"/>
            <c:bubble3D val="0"/>
            <c:spPr>
              <a:solidFill>
                <a:srgbClr val="BCBBBB"/>
              </a:solidFill>
            </c:spPr>
            <c:extLst>
              <c:ext xmlns:c16="http://schemas.microsoft.com/office/drawing/2014/chart" uri="{C3380CC4-5D6E-409C-BE32-E72D297353CC}">
                <c16:uniqueId val="{0000001D-4521-49DF-A3AD-01B14FDCFE2C}"/>
              </c:ext>
            </c:extLst>
          </c:dPt>
          <c:dPt>
            <c:idx val="15"/>
            <c:invertIfNegative val="1"/>
            <c:bubble3D val="0"/>
            <c:spPr>
              <a:solidFill>
                <a:srgbClr val="BCBBB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521-49DF-A3AD-01B14FDCFE2C}"/>
              </c:ext>
            </c:extLst>
          </c:dPt>
          <c:dPt>
            <c:idx val="1"/>
            <c:invertIfNegative val="1"/>
            <c:bubble3D val="0"/>
            <c:spPr>
              <a:solidFill>
                <a:srgbClr val="BCBBBB"/>
              </a:solidFill>
            </c:spPr>
            <c:extLst>
              <c:ext xmlns:c16="http://schemas.microsoft.com/office/drawing/2014/chart" uri="{C3380CC4-5D6E-409C-BE32-E72D297353CC}">
                <c16:uniqueId val="{00000003-4521-49DF-A3AD-01B14FDCFE2C}"/>
              </c:ext>
            </c:extLst>
          </c:dPt>
          <c:dPt>
            <c:idx val="2"/>
            <c:invertIfNegative val="1"/>
            <c:bubble3D val="0"/>
            <c:spPr>
              <a:solidFill>
                <a:srgbClr val="BCBBBB"/>
              </a:solidFill>
            </c:spPr>
            <c:extLst>
              <c:ext xmlns:c16="http://schemas.microsoft.com/office/drawing/2014/chart" uri="{C3380CC4-5D6E-409C-BE32-E72D297353CC}">
                <c16:uniqueId val="{00000005-4521-49DF-A3AD-01B14FDCFE2C}"/>
              </c:ext>
            </c:extLst>
          </c:dPt>
          <c:dPt>
            <c:idx val="3"/>
            <c:invertIfNegative val="1"/>
            <c:bubble3D val="0"/>
            <c:spPr>
              <a:solidFill>
                <a:srgbClr val="BCBBBB"/>
              </a:solidFill>
            </c:spPr>
            <c:extLst>
              <c:ext xmlns:c16="http://schemas.microsoft.com/office/drawing/2014/chart" uri="{C3380CC4-5D6E-409C-BE32-E72D297353CC}">
                <c16:uniqueId val="{00000007-4521-49DF-A3AD-01B14FDCFE2C}"/>
              </c:ext>
            </c:extLst>
          </c:dPt>
          <c:dPt>
            <c:idx val="4"/>
            <c:invertIfNegative val="1"/>
            <c:bubble3D val="0"/>
            <c:spPr>
              <a:solidFill>
                <a:srgbClr val="BCBBBB"/>
              </a:solidFill>
            </c:spPr>
            <c:extLst>
              <c:ext xmlns:c16="http://schemas.microsoft.com/office/drawing/2014/chart" uri="{C3380CC4-5D6E-409C-BE32-E72D297353CC}">
                <c16:uniqueId val="{00000009-4521-49DF-A3AD-01B14FDCFE2C}"/>
              </c:ext>
            </c:extLst>
          </c:dPt>
          <c:dPt>
            <c:idx val="5"/>
            <c:invertIfNegative val="1"/>
            <c:bubble3D val="0"/>
            <c:spPr>
              <a:solidFill>
                <a:srgbClr val="BCBBBB"/>
              </a:solidFill>
            </c:spPr>
            <c:extLst>
              <c:ext xmlns:c16="http://schemas.microsoft.com/office/drawing/2014/chart" uri="{C3380CC4-5D6E-409C-BE32-E72D297353CC}">
                <c16:uniqueId val="{0000000B-4521-49DF-A3AD-01B14FDCFE2C}"/>
              </c:ext>
            </c:extLst>
          </c:dPt>
          <c:dPt>
            <c:idx val="6"/>
            <c:invertIfNegative val="1"/>
            <c:bubble3D val="0"/>
            <c:spPr>
              <a:solidFill>
                <a:srgbClr val="BCBBBB"/>
              </a:solidFill>
            </c:spPr>
            <c:extLst>
              <c:ext xmlns:c16="http://schemas.microsoft.com/office/drawing/2014/chart" uri="{C3380CC4-5D6E-409C-BE32-E72D297353CC}">
                <c16:uniqueId val="{0000000D-4521-49DF-A3AD-01B14FDCFE2C}"/>
              </c:ext>
            </c:extLst>
          </c:dPt>
          <c:dPt>
            <c:idx val="7"/>
            <c:invertIfNegative val="1"/>
            <c:bubble3D val="0"/>
            <c:spPr>
              <a:solidFill>
                <a:srgbClr val="BCBBBB"/>
              </a:solidFill>
            </c:spPr>
            <c:extLst>
              <c:ext xmlns:c16="http://schemas.microsoft.com/office/drawing/2014/chart" uri="{C3380CC4-5D6E-409C-BE32-E72D297353CC}">
                <c16:uniqueId val="{00000000-46AD-4608-B607-5E413AFB740D}"/>
              </c:ext>
            </c:extLst>
          </c:dPt>
          <c:dPt>
            <c:idx val="8"/>
            <c:invertIfNegative val="1"/>
            <c:bubble3D val="0"/>
            <c:spPr>
              <a:solidFill>
                <a:srgbClr val="BCBBBB"/>
              </a:solidFill>
            </c:spPr>
            <c:extLst>
              <c:ext xmlns:c16="http://schemas.microsoft.com/office/drawing/2014/chart" uri="{C3380CC4-5D6E-409C-BE32-E72D297353CC}">
                <c16:uniqueId val="{00000001-46AD-4608-B607-5E413AFB740D}"/>
              </c:ext>
            </c:extLst>
          </c:dPt>
          <c:dPt>
            <c:idx val="9"/>
            <c:invertIfNegative val="1"/>
            <c:bubble3D val="0"/>
            <c:spPr>
              <a:solidFill>
                <a:srgbClr val="BCBBBB"/>
              </a:solidFill>
            </c:spPr>
            <c:extLst>
              <c:ext xmlns:c16="http://schemas.microsoft.com/office/drawing/2014/chart" uri="{C3380CC4-5D6E-409C-BE32-E72D297353CC}">
                <c16:uniqueId val="{00000002-46AD-4608-B607-5E413AFB740D}"/>
              </c:ext>
            </c:extLst>
          </c:dPt>
          <c:dPt>
            <c:idx val="10"/>
            <c:invertIfNegative val="1"/>
            <c:bubble3D val="0"/>
            <c:spPr>
              <a:solidFill>
                <a:srgbClr val="BCBBBB"/>
              </a:solidFill>
            </c:spPr>
            <c:extLst>
              <c:ext xmlns:c16="http://schemas.microsoft.com/office/drawing/2014/chart" uri="{C3380CC4-5D6E-409C-BE32-E72D297353CC}">
                <c16:uniqueId val="{00000003-46AD-4608-B607-5E413AFB740D}"/>
              </c:ext>
            </c:extLst>
          </c:dPt>
          <c:dPt>
            <c:idx val="11"/>
            <c:invertIfNegative val="1"/>
            <c:bubble3D val="0"/>
            <c:spPr>
              <a:solidFill>
                <a:srgbClr val="BCBBBB"/>
              </a:solidFill>
            </c:spPr>
            <c:extLst>
              <c:ext xmlns:c16="http://schemas.microsoft.com/office/drawing/2014/chart" uri="{C3380CC4-5D6E-409C-BE32-E72D297353CC}">
                <c16:uniqueId val="{00000017-4521-49DF-A3AD-01B14FDCFE2C}"/>
              </c:ext>
            </c:extLst>
          </c:dPt>
          <c:dPt>
            <c:idx val="12"/>
            <c:invertIfNegative val="1"/>
            <c:bubble3D val="0"/>
            <c:spPr>
              <a:solidFill>
                <a:srgbClr val="BCBBBB"/>
              </a:solidFill>
            </c:spPr>
            <c:extLst>
              <c:ext xmlns:c16="http://schemas.microsoft.com/office/drawing/2014/chart" uri="{C3380CC4-5D6E-409C-BE32-E72D297353CC}">
                <c16:uniqueId val="{00000019-4521-49DF-A3AD-01B14FDCFE2C}"/>
              </c:ext>
            </c:extLst>
          </c:dPt>
          <c:dPt>
            <c:idx val="13"/>
            <c:invertIfNegative val="1"/>
            <c:bubble3D val="0"/>
            <c:spPr>
              <a:solidFill>
                <a:srgbClr val="BCBBBB"/>
              </a:solidFill>
            </c:spPr>
            <c:extLst>
              <c:ext xmlns:c16="http://schemas.microsoft.com/office/drawing/2014/chart" uri="{C3380CC4-5D6E-409C-BE32-E72D297353CC}">
                <c16:uniqueId val="{0000001B-4521-49DF-A3AD-01B14FDCFE2C}"/>
              </c:ext>
            </c:extLst>
          </c:dPt>
          <c:dPt>
            <c:idx val="14"/>
            <c:invertIfNegative val="1"/>
            <c:bubble3D val="0"/>
            <c:spPr>
              <a:solidFill>
                <a:srgbClr val="BCBBBB"/>
              </a:solidFill>
            </c:spPr>
            <c:extLst>
              <c:ext xmlns:c16="http://schemas.microsoft.com/office/drawing/2014/chart" uri="{C3380CC4-5D6E-409C-BE32-E72D297353CC}">
                <c16:uniqueId val="{0000001D-4521-49DF-A3AD-01B14FDCFE2C}"/>
              </c:ext>
            </c:extLst>
          </c:dPt>
          <c:dPt>
            <c:idx val="15"/>
            <c:invertIfNegative val="1"/>
            <c:bubble3D val="0"/>
            <c:spPr>
              <a:solidFill>
                <a:srgbClr val="BCBBB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CF6-426D-AECF-CFB74E12454F}"/>
              </c:ext>
            </c:extLst>
          </c:dPt>
          <c:dPt>
            <c:idx val="1"/>
            <c:invertIfNegative val="1"/>
            <c:bubble3D val="0"/>
            <c:spPr>
              <a:solidFill>
                <a:srgbClr val="BCBBBB"/>
              </a:solidFill>
            </c:spPr>
            <c:extLst>
              <c:ext xmlns:c16="http://schemas.microsoft.com/office/drawing/2014/chart" uri="{C3380CC4-5D6E-409C-BE32-E72D297353CC}">
                <c16:uniqueId val="{00000003-4CF6-426D-AECF-CFB74E12454F}"/>
              </c:ext>
            </c:extLst>
          </c:dPt>
          <c:dPt>
            <c:idx val="2"/>
            <c:invertIfNegative val="1"/>
            <c:bubble3D val="0"/>
            <c:spPr>
              <a:solidFill>
                <a:srgbClr val="BCBBBB"/>
              </a:solidFill>
            </c:spPr>
            <c:extLst>
              <c:ext xmlns:c16="http://schemas.microsoft.com/office/drawing/2014/chart" uri="{C3380CC4-5D6E-409C-BE32-E72D297353CC}">
                <c16:uniqueId val="{00000005-4CF6-426D-AECF-CFB74E12454F}"/>
              </c:ext>
            </c:extLst>
          </c:dPt>
          <c:dPt>
            <c:idx val="3"/>
            <c:invertIfNegative val="1"/>
            <c:bubble3D val="0"/>
            <c:spPr>
              <a:solidFill>
                <a:srgbClr val="BCBBBB"/>
              </a:solidFill>
            </c:spPr>
            <c:extLst>
              <c:ext xmlns:c16="http://schemas.microsoft.com/office/drawing/2014/chart" uri="{C3380CC4-5D6E-409C-BE32-E72D297353CC}">
                <c16:uniqueId val="{00000007-4CF6-426D-AECF-CFB74E12454F}"/>
              </c:ext>
            </c:extLst>
          </c:dPt>
          <c:dPt>
            <c:idx val="4"/>
            <c:invertIfNegative val="1"/>
            <c:bubble3D val="0"/>
            <c:spPr>
              <a:solidFill>
                <a:srgbClr val="BCBBBB"/>
              </a:solidFill>
            </c:spPr>
            <c:extLst>
              <c:ext xmlns:c16="http://schemas.microsoft.com/office/drawing/2014/chart" uri="{C3380CC4-5D6E-409C-BE32-E72D297353CC}">
                <c16:uniqueId val="{00000009-4CF6-426D-AECF-CFB74E12454F}"/>
              </c:ext>
            </c:extLst>
          </c:dPt>
          <c:dPt>
            <c:idx val="5"/>
            <c:invertIfNegative val="1"/>
            <c:bubble3D val="0"/>
            <c:spPr>
              <a:solidFill>
                <a:srgbClr val="BCBBBB"/>
              </a:solidFill>
            </c:spPr>
            <c:extLst>
              <c:ext xmlns:c16="http://schemas.microsoft.com/office/drawing/2014/chart" uri="{C3380CC4-5D6E-409C-BE32-E72D297353CC}">
                <c16:uniqueId val="{0000000B-4CF6-426D-AECF-CFB74E12454F}"/>
              </c:ext>
            </c:extLst>
          </c:dPt>
          <c:dPt>
            <c:idx val="6"/>
            <c:invertIfNegative val="1"/>
            <c:bubble3D val="0"/>
            <c:spPr>
              <a:solidFill>
                <a:srgbClr val="BCBBBB"/>
              </a:solidFill>
            </c:spPr>
            <c:extLst>
              <c:ext xmlns:c16="http://schemas.microsoft.com/office/drawing/2014/chart" uri="{C3380CC4-5D6E-409C-BE32-E72D297353CC}">
                <c16:uniqueId val="{0000000D-4CF6-426D-AECF-CFB74E12454F}"/>
              </c:ext>
            </c:extLst>
          </c:dPt>
          <c:dPt>
            <c:idx val="7"/>
            <c:invertIfNegative val="1"/>
            <c:bubble3D val="0"/>
            <c:spPr>
              <a:solidFill>
                <a:srgbClr val="BCBBBB"/>
              </a:solidFill>
            </c:spPr>
            <c:extLst>
              <c:ext xmlns:c16="http://schemas.microsoft.com/office/drawing/2014/chart" uri="{C3380CC4-5D6E-409C-BE32-E72D297353CC}">
                <c16:uniqueId val="{00000000-2DEF-4275-BB7F-2A2402E29FCF}"/>
              </c:ext>
            </c:extLst>
          </c:dPt>
          <c:dPt>
            <c:idx val="8"/>
            <c:invertIfNegative val="1"/>
            <c:bubble3D val="0"/>
            <c:spPr>
              <a:solidFill>
                <a:srgbClr val="BCBBBB"/>
              </a:solidFill>
            </c:spPr>
            <c:extLst>
              <c:ext xmlns:c16="http://schemas.microsoft.com/office/drawing/2014/chart" uri="{C3380CC4-5D6E-409C-BE32-E72D297353CC}">
                <c16:uniqueId val="{00000001-2DEF-4275-BB7F-2A2402E29FCF}"/>
              </c:ext>
            </c:extLst>
          </c:dPt>
          <c:dPt>
            <c:idx val="9"/>
            <c:invertIfNegative val="1"/>
            <c:bubble3D val="0"/>
            <c:spPr>
              <a:solidFill>
                <a:srgbClr val="BCBBBB"/>
              </a:solidFill>
            </c:spPr>
            <c:extLst>
              <c:ext xmlns:c16="http://schemas.microsoft.com/office/drawing/2014/chart" uri="{C3380CC4-5D6E-409C-BE32-E72D297353CC}">
                <c16:uniqueId val="{00000002-2DEF-4275-BB7F-2A2402E29FCF}"/>
              </c:ext>
            </c:extLst>
          </c:dPt>
          <c:dPt>
            <c:idx val="10"/>
            <c:invertIfNegative val="1"/>
            <c:bubble3D val="0"/>
            <c:spPr>
              <a:solidFill>
                <a:srgbClr val="BCBBBB"/>
              </a:solidFill>
            </c:spPr>
            <c:extLst>
              <c:ext xmlns:c16="http://schemas.microsoft.com/office/drawing/2014/chart" uri="{C3380CC4-5D6E-409C-BE32-E72D297353CC}">
                <c16:uniqueId val="{00000003-2DEF-4275-BB7F-2A2402E29FCF}"/>
              </c:ext>
            </c:extLst>
          </c:dPt>
          <c:dPt>
            <c:idx val="11"/>
            <c:invertIfNegative val="1"/>
            <c:bubble3D val="0"/>
            <c:spPr>
              <a:solidFill>
                <a:srgbClr val="BCBBBB"/>
              </a:solidFill>
            </c:spPr>
            <c:extLst>
              <c:ext xmlns:c16="http://schemas.microsoft.com/office/drawing/2014/chart" uri="{C3380CC4-5D6E-409C-BE32-E72D297353CC}">
                <c16:uniqueId val="{00000017-4CF6-426D-AECF-CFB74E12454F}"/>
              </c:ext>
            </c:extLst>
          </c:dPt>
          <c:dPt>
            <c:idx val="12"/>
            <c:invertIfNegative val="1"/>
            <c:bubble3D val="0"/>
            <c:spPr>
              <a:solidFill>
                <a:srgbClr val="BCBBBB"/>
              </a:solidFill>
            </c:spPr>
            <c:extLst>
              <c:ext xmlns:c16="http://schemas.microsoft.com/office/drawing/2014/chart" uri="{C3380CC4-5D6E-409C-BE32-E72D297353CC}">
                <c16:uniqueId val="{00000019-4CF6-426D-AECF-CFB74E12454F}"/>
              </c:ext>
            </c:extLst>
          </c:dPt>
          <c:dPt>
            <c:idx val="13"/>
            <c:invertIfNegative val="1"/>
            <c:bubble3D val="0"/>
            <c:spPr>
              <a:solidFill>
                <a:srgbClr val="BCBBBB"/>
              </a:solidFill>
            </c:spPr>
            <c:extLst>
              <c:ext xmlns:c16="http://schemas.microsoft.com/office/drawing/2014/chart" uri="{C3380CC4-5D6E-409C-BE32-E72D297353CC}">
                <c16:uniqueId val="{0000001B-4CF6-426D-AECF-CFB74E12454F}"/>
              </c:ext>
            </c:extLst>
          </c:dPt>
          <c:dPt>
            <c:idx val="14"/>
            <c:invertIfNegative val="1"/>
            <c:bubble3D val="0"/>
            <c:spPr>
              <a:solidFill>
                <a:srgbClr val="BCBBBB"/>
              </a:solidFill>
            </c:spPr>
            <c:extLst>
              <c:ext xmlns:c16="http://schemas.microsoft.com/office/drawing/2014/chart" uri="{C3380CC4-5D6E-409C-BE32-E72D297353CC}">
                <c16:uniqueId val="{0000001D-4CF6-426D-AECF-CFB74E12454F}"/>
              </c:ext>
            </c:extLst>
          </c:dPt>
          <c:dPt>
            <c:idx val="15"/>
            <c:invertIfNegative val="1"/>
            <c:bubble3D val="0"/>
            <c:spPr>
              <a:solidFill>
                <a:srgbClr val="BCBBB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521-49DF-A3AD-01B14FDCFE2C}"/>
              </c:ext>
            </c:extLst>
          </c:dPt>
          <c:dPt>
            <c:idx val="1"/>
            <c:invertIfNegative val="1"/>
            <c:bubble3D val="0"/>
            <c:spPr>
              <a:solidFill>
                <a:srgbClr val="BCBBBB"/>
              </a:solidFill>
            </c:spPr>
            <c:extLst>
              <c:ext xmlns:c16="http://schemas.microsoft.com/office/drawing/2014/chart" uri="{C3380CC4-5D6E-409C-BE32-E72D297353CC}">
                <c16:uniqueId val="{00000003-4521-49DF-A3AD-01B14FDCFE2C}"/>
              </c:ext>
            </c:extLst>
          </c:dPt>
          <c:dPt>
            <c:idx val="2"/>
            <c:invertIfNegative val="1"/>
            <c:bubble3D val="0"/>
            <c:spPr>
              <a:solidFill>
                <a:srgbClr val="BCBBBB"/>
              </a:solidFill>
            </c:spPr>
            <c:extLst>
              <c:ext xmlns:c16="http://schemas.microsoft.com/office/drawing/2014/chart" uri="{C3380CC4-5D6E-409C-BE32-E72D297353CC}">
                <c16:uniqueId val="{00000005-4521-49DF-A3AD-01B14FDCFE2C}"/>
              </c:ext>
            </c:extLst>
          </c:dPt>
          <c:dPt>
            <c:idx val="3"/>
            <c:invertIfNegative val="1"/>
            <c:bubble3D val="0"/>
            <c:spPr>
              <a:solidFill>
                <a:srgbClr val="BCBBBB"/>
              </a:solidFill>
            </c:spPr>
            <c:extLst>
              <c:ext xmlns:c16="http://schemas.microsoft.com/office/drawing/2014/chart" uri="{C3380CC4-5D6E-409C-BE32-E72D297353CC}">
                <c16:uniqueId val="{00000007-4521-49DF-A3AD-01B14FDCFE2C}"/>
              </c:ext>
            </c:extLst>
          </c:dPt>
          <c:dPt>
            <c:idx val="4"/>
            <c:invertIfNegative val="1"/>
            <c:bubble3D val="0"/>
            <c:spPr>
              <a:solidFill>
                <a:srgbClr val="BCBBBB"/>
              </a:solidFill>
            </c:spPr>
            <c:extLst>
              <c:ext xmlns:c16="http://schemas.microsoft.com/office/drawing/2014/chart" uri="{C3380CC4-5D6E-409C-BE32-E72D297353CC}">
                <c16:uniqueId val="{00000009-4521-49DF-A3AD-01B14FDCFE2C}"/>
              </c:ext>
            </c:extLst>
          </c:dPt>
          <c:dPt>
            <c:idx val="5"/>
            <c:invertIfNegative val="1"/>
            <c:bubble3D val="0"/>
            <c:spPr>
              <a:solidFill>
                <a:srgbClr val="BCBBBB"/>
              </a:solidFill>
            </c:spPr>
            <c:extLst>
              <c:ext xmlns:c16="http://schemas.microsoft.com/office/drawing/2014/chart" uri="{C3380CC4-5D6E-409C-BE32-E72D297353CC}">
                <c16:uniqueId val="{0000000B-4521-49DF-A3AD-01B14FDCFE2C}"/>
              </c:ext>
            </c:extLst>
          </c:dPt>
          <c:dPt>
            <c:idx val="6"/>
            <c:invertIfNegative val="1"/>
            <c:bubble3D val="0"/>
            <c:spPr>
              <a:solidFill>
                <a:srgbClr val="BCBBBB"/>
              </a:solidFill>
            </c:spPr>
            <c:extLst>
              <c:ext xmlns:c16="http://schemas.microsoft.com/office/drawing/2014/chart" uri="{C3380CC4-5D6E-409C-BE32-E72D297353CC}">
                <c16:uniqueId val="{0000000D-4521-49DF-A3AD-01B14FDCFE2C}"/>
              </c:ext>
            </c:extLst>
          </c:dPt>
          <c:dPt>
            <c:idx val="7"/>
            <c:invertIfNegative val="1"/>
            <c:bubble3D val="0"/>
            <c:spPr>
              <a:solidFill>
                <a:srgbClr val="BCBBBB"/>
              </a:solidFill>
            </c:spPr>
            <c:extLst>
              <c:ext xmlns:c16="http://schemas.microsoft.com/office/drawing/2014/chart" uri="{C3380CC4-5D6E-409C-BE32-E72D297353CC}">
                <c16:uniqueId val="{00000000-46AD-4608-B607-5E413AFB740D}"/>
              </c:ext>
            </c:extLst>
          </c:dPt>
          <c:dPt>
            <c:idx val="8"/>
            <c:invertIfNegative val="1"/>
            <c:bubble3D val="0"/>
            <c:spPr>
              <a:solidFill>
                <a:srgbClr val="BCBBBB"/>
              </a:solidFill>
            </c:spPr>
            <c:extLst>
              <c:ext xmlns:c16="http://schemas.microsoft.com/office/drawing/2014/chart" uri="{C3380CC4-5D6E-409C-BE32-E72D297353CC}">
                <c16:uniqueId val="{00000001-46AD-4608-B607-5E413AFB740D}"/>
              </c:ext>
            </c:extLst>
          </c:dPt>
          <c:dPt>
            <c:idx val="9"/>
            <c:invertIfNegative val="1"/>
            <c:bubble3D val="0"/>
            <c:spPr>
              <a:solidFill>
                <a:srgbClr val="BCBBBB"/>
              </a:solidFill>
            </c:spPr>
            <c:extLst>
              <c:ext xmlns:c16="http://schemas.microsoft.com/office/drawing/2014/chart" uri="{C3380CC4-5D6E-409C-BE32-E72D297353CC}">
                <c16:uniqueId val="{00000002-46AD-4608-B607-5E413AFB740D}"/>
              </c:ext>
            </c:extLst>
          </c:dPt>
          <c:dPt>
            <c:idx val="10"/>
            <c:invertIfNegative val="1"/>
            <c:bubble3D val="0"/>
            <c:spPr>
              <a:solidFill>
                <a:srgbClr val="BCBBBB"/>
              </a:solidFill>
            </c:spPr>
            <c:extLst>
              <c:ext xmlns:c16="http://schemas.microsoft.com/office/drawing/2014/chart" uri="{C3380CC4-5D6E-409C-BE32-E72D297353CC}">
                <c16:uniqueId val="{00000003-46AD-4608-B607-5E413AFB740D}"/>
              </c:ext>
            </c:extLst>
          </c:dPt>
          <c:dPt>
            <c:idx val="11"/>
            <c:invertIfNegative val="1"/>
            <c:bubble3D val="0"/>
            <c:spPr>
              <a:solidFill>
                <a:srgbClr val="BCBBBB"/>
              </a:solidFill>
            </c:spPr>
            <c:extLst>
              <c:ext xmlns:c16="http://schemas.microsoft.com/office/drawing/2014/chart" uri="{C3380CC4-5D6E-409C-BE32-E72D297353CC}">
                <c16:uniqueId val="{00000017-4521-49DF-A3AD-01B14FDCFE2C}"/>
              </c:ext>
            </c:extLst>
          </c:dPt>
          <c:dPt>
            <c:idx val="12"/>
            <c:invertIfNegative val="1"/>
            <c:bubble3D val="0"/>
            <c:spPr>
              <a:solidFill>
                <a:srgbClr val="BCBBBB"/>
              </a:solidFill>
            </c:spPr>
            <c:extLst>
              <c:ext xmlns:c16="http://schemas.microsoft.com/office/drawing/2014/chart" uri="{C3380CC4-5D6E-409C-BE32-E72D297353CC}">
                <c16:uniqueId val="{00000019-4521-49DF-A3AD-01B14FDCFE2C}"/>
              </c:ext>
            </c:extLst>
          </c:dPt>
          <c:dPt>
            <c:idx val="13"/>
            <c:invertIfNegative val="1"/>
            <c:bubble3D val="0"/>
            <c:spPr>
              <a:solidFill>
                <a:srgbClr val="BCBBBB"/>
              </a:solidFill>
            </c:spPr>
            <c:extLst>
              <c:ext xmlns:c16="http://schemas.microsoft.com/office/drawing/2014/chart" uri="{C3380CC4-5D6E-409C-BE32-E72D297353CC}">
                <c16:uniqueId val="{0000001B-4521-49DF-A3AD-01B14FDCFE2C}"/>
              </c:ext>
            </c:extLst>
          </c:dPt>
          <c:dPt>
            <c:idx val="14"/>
            <c:invertIfNegative val="1"/>
            <c:bubble3D val="0"/>
            <c:spPr>
              <a:solidFill>
                <a:srgbClr val="BCBBBB"/>
              </a:solidFill>
            </c:spPr>
            <c:extLst>
              <c:ext xmlns:c16="http://schemas.microsoft.com/office/drawing/2014/chart" uri="{C3380CC4-5D6E-409C-BE32-E72D297353CC}">
                <c16:uniqueId val="{0000001D-4521-49DF-A3AD-01B14FDCFE2C}"/>
              </c:ext>
            </c:extLst>
          </c:dPt>
          <c:dPt>
            <c:idx val="15"/>
            <c:invertIfNegative val="1"/>
            <c:bubble3D val="0"/>
            <c:spPr>
              <a:solidFill>
                <a:srgbClr val="BCBBB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CF6-426D-AECF-CFB74E12454F}"/>
              </c:ext>
            </c:extLst>
          </c:dPt>
          <c:dPt>
            <c:idx val="1"/>
            <c:invertIfNegative val="1"/>
            <c:bubble3D val="0"/>
            <c:spPr>
              <a:solidFill>
                <a:srgbClr val="BCBBBB"/>
              </a:solidFill>
            </c:spPr>
            <c:extLst>
              <c:ext xmlns:c16="http://schemas.microsoft.com/office/drawing/2014/chart" uri="{C3380CC4-5D6E-409C-BE32-E72D297353CC}">
                <c16:uniqueId val="{00000003-4CF6-426D-AECF-CFB74E12454F}"/>
              </c:ext>
            </c:extLst>
          </c:dPt>
          <c:dPt>
            <c:idx val="2"/>
            <c:invertIfNegative val="1"/>
            <c:bubble3D val="0"/>
            <c:spPr>
              <a:solidFill>
                <a:srgbClr val="BCBBBB"/>
              </a:solidFill>
            </c:spPr>
            <c:extLst>
              <c:ext xmlns:c16="http://schemas.microsoft.com/office/drawing/2014/chart" uri="{C3380CC4-5D6E-409C-BE32-E72D297353CC}">
                <c16:uniqueId val="{00000005-4CF6-426D-AECF-CFB74E12454F}"/>
              </c:ext>
            </c:extLst>
          </c:dPt>
          <c:dPt>
            <c:idx val="3"/>
            <c:invertIfNegative val="1"/>
            <c:bubble3D val="0"/>
            <c:spPr>
              <a:solidFill>
                <a:srgbClr val="BCBBBB"/>
              </a:solidFill>
            </c:spPr>
            <c:extLst>
              <c:ext xmlns:c16="http://schemas.microsoft.com/office/drawing/2014/chart" uri="{C3380CC4-5D6E-409C-BE32-E72D297353CC}">
                <c16:uniqueId val="{00000007-4CF6-426D-AECF-CFB74E12454F}"/>
              </c:ext>
            </c:extLst>
          </c:dPt>
          <c:dPt>
            <c:idx val="4"/>
            <c:invertIfNegative val="1"/>
            <c:bubble3D val="0"/>
            <c:spPr>
              <a:solidFill>
                <a:srgbClr val="BCBBBB"/>
              </a:solidFill>
            </c:spPr>
            <c:extLst>
              <c:ext xmlns:c16="http://schemas.microsoft.com/office/drawing/2014/chart" uri="{C3380CC4-5D6E-409C-BE32-E72D297353CC}">
                <c16:uniqueId val="{00000009-4CF6-426D-AECF-CFB74E12454F}"/>
              </c:ext>
            </c:extLst>
          </c:dPt>
          <c:dPt>
            <c:idx val="5"/>
            <c:invertIfNegative val="1"/>
            <c:bubble3D val="0"/>
            <c:spPr>
              <a:solidFill>
                <a:srgbClr val="BCBBBB"/>
              </a:solidFill>
            </c:spPr>
            <c:extLst>
              <c:ext xmlns:c16="http://schemas.microsoft.com/office/drawing/2014/chart" uri="{C3380CC4-5D6E-409C-BE32-E72D297353CC}">
                <c16:uniqueId val="{0000000B-4CF6-426D-AECF-CFB74E12454F}"/>
              </c:ext>
            </c:extLst>
          </c:dPt>
          <c:dPt>
            <c:idx val="6"/>
            <c:invertIfNegative val="1"/>
            <c:bubble3D val="0"/>
            <c:spPr>
              <a:solidFill>
                <a:srgbClr val="BCBBBB"/>
              </a:solidFill>
            </c:spPr>
            <c:extLst>
              <c:ext xmlns:c16="http://schemas.microsoft.com/office/drawing/2014/chart" uri="{C3380CC4-5D6E-409C-BE32-E72D297353CC}">
                <c16:uniqueId val="{0000000D-4CF6-426D-AECF-CFB74E12454F}"/>
              </c:ext>
            </c:extLst>
          </c:dPt>
          <c:dPt>
            <c:idx val="7"/>
            <c:invertIfNegative val="1"/>
            <c:bubble3D val="0"/>
            <c:spPr>
              <a:solidFill>
                <a:srgbClr val="BCBBBB"/>
              </a:solidFill>
            </c:spPr>
            <c:extLst>
              <c:ext xmlns:c16="http://schemas.microsoft.com/office/drawing/2014/chart" uri="{C3380CC4-5D6E-409C-BE32-E72D297353CC}">
                <c16:uniqueId val="{00000000-2DEF-4275-BB7F-2A2402E29FCF}"/>
              </c:ext>
            </c:extLst>
          </c:dPt>
          <c:dPt>
            <c:idx val="8"/>
            <c:invertIfNegative val="1"/>
            <c:bubble3D val="0"/>
            <c:spPr>
              <a:solidFill>
                <a:srgbClr val="BCBBBB"/>
              </a:solidFill>
            </c:spPr>
            <c:extLst>
              <c:ext xmlns:c16="http://schemas.microsoft.com/office/drawing/2014/chart" uri="{C3380CC4-5D6E-409C-BE32-E72D297353CC}">
                <c16:uniqueId val="{00000001-2DEF-4275-BB7F-2A2402E29FCF}"/>
              </c:ext>
            </c:extLst>
          </c:dPt>
          <c:dPt>
            <c:idx val="9"/>
            <c:invertIfNegative val="1"/>
            <c:bubble3D val="0"/>
            <c:spPr>
              <a:solidFill>
                <a:srgbClr val="BCBBBB"/>
              </a:solidFill>
            </c:spPr>
            <c:extLst>
              <c:ext xmlns:c16="http://schemas.microsoft.com/office/drawing/2014/chart" uri="{C3380CC4-5D6E-409C-BE32-E72D297353CC}">
                <c16:uniqueId val="{00000002-2DEF-4275-BB7F-2A2402E29FCF}"/>
              </c:ext>
            </c:extLst>
          </c:dPt>
          <c:dPt>
            <c:idx val="10"/>
            <c:invertIfNegative val="1"/>
            <c:bubble3D val="0"/>
            <c:spPr>
              <a:solidFill>
                <a:srgbClr val="BCBBBB"/>
              </a:solidFill>
            </c:spPr>
            <c:extLst>
              <c:ext xmlns:c16="http://schemas.microsoft.com/office/drawing/2014/chart" uri="{C3380CC4-5D6E-409C-BE32-E72D297353CC}">
                <c16:uniqueId val="{00000003-2DEF-4275-BB7F-2A2402E29FCF}"/>
              </c:ext>
            </c:extLst>
          </c:dPt>
          <c:dPt>
            <c:idx val="11"/>
            <c:invertIfNegative val="1"/>
            <c:bubble3D val="0"/>
            <c:spPr>
              <a:solidFill>
                <a:srgbClr val="BCBBBB"/>
              </a:solidFill>
            </c:spPr>
            <c:extLst>
              <c:ext xmlns:c16="http://schemas.microsoft.com/office/drawing/2014/chart" uri="{C3380CC4-5D6E-409C-BE32-E72D297353CC}">
                <c16:uniqueId val="{00000017-4CF6-426D-AECF-CFB74E12454F}"/>
              </c:ext>
            </c:extLst>
          </c:dPt>
          <c:dPt>
            <c:idx val="12"/>
            <c:invertIfNegative val="1"/>
            <c:bubble3D val="0"/>
            <c:spPr>
              <a:solidFill>
                <a:srgbClr val="BCBBBB"/>
              </a:solidFill>
            </c:spPr>
            <c:extLst>
              <c:ext xmlns:c16="http://schemas.microsoft.com/office/drawing/2014/chart" uri="{C3380CC4-5D6E-409C-BE32-E72D297353CC}">
                <c16:uniqueId val="{00000019-4CF6-426D-AECF-CFB74E12454F}"/>
              </c:ext>
            </c:extLst>
          </c:dPt>
          <c:dPt>
            <c:idx val="13"/>
            <c:invertIfNegative val="1"/>
            <c:bubble3D val="0"/>
            <c:spPr>
              <a:solidFill>
                <a:srgbClr val="BCBBBB"/>
              </a:solidFill>
            </c:spPr>
            <c:extLst>
              <c:ext xmlns:c16="http://schemas.microsoft.com/office/drawing/2014/chart" uri="{C3380CC4-5D6E-409C-BE32-E72D297353CC}">
                <c16:uniqueId val="{0000001B-4CF6-426D-AECF-CFB74E12454F}"/>
              </c:ext>
            </c:extLst>
          </c:dPt>
          <c:dPt>
            <c:idx val="14"/>
            <c:invertIfNegative val="1"/>
            <c:bubble3D val="0"/>
            <c:spPr>
              <a:solidFill>
                <a:srgbClr val="BCBBBB"/>
              </a:solidFill>
            </c:spPr>
            <c:extLst>
              <c:ext xmlns:c16="http://schemas.microsoft.com/office/drawing/2014/chart" uri="{C3380CC4-5D6E-409C-BE32-E72D297353CC}">
                <c16:uniqueId val="{0000001D-4CF6-426D-AECF-CFB74E12454F}"/>
              </c:ext>
            </c:extLst>
          </c:dPt>
          <c:dPt>
            <c:idx val="15"/>
            <c:invertIfNegative val="1"/>
            <c:bubble3D val="0"/>
            <c:spPr>
              <a:solidFill>
                <a:srgbClr val="BCBBB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E4D7-4CB3-9344-2F66B04EE15D}"/>
              </c:ext>
            </c:extLst>
          </c:dPt>
          <c:dPt>
            <c:idx val="1"/>
            <c:invertIfNegative val="1"/>
            <c:bubble3D val="0"/>
            <c:spPr>
              <a:solidFill>
                <a:srgbClr val="BCBBBB"/>
              </a:solidFill>
            </c:spPr>
            <c:extLst>
              <c:ext xmlns:c16="http://schemas.microsoft.com/office/drawing/2014/chart" uri="{C3380CC4-5D6E-409C-BE32-E72D297353CC}">
                <c16:uniqueId val="{00000003-E4D7-4CB3-9344-2F66B04EE15D}"/>
              </c:ext>
            </c:extLst>
          </c:dPt>
          <c:dPt>
            <c:idx val="2"/>
            <c:invertIfNegative val="1"/>
            <c:bubble3D val="0"/>
            <c:spPr>
              <a:solidFill>
                <a:srgbClr val="BCBBBB"/>
              </a:solidFill>
            </c:spPr>
            <c:extLst>
              <c:ext xmlns:c16="http://schemas.microsoft.com/office/drawing/2014/chart" uri="{C3380CC4-5D6E-409C-BE32-E72D297353CC}">
                <c16:uniqueId val="{00000005-E4D7-4CB3-9344-2F66B04EE15D}"/>
              </c:ext>
            </c:extLst>
          </c:dPt>
          <c:dPt>
            <c:idx val="3"/>
            <c:invertIfNegative val="1"/>
            <c:bubble3D val="0"/>
            <c:spPr>
              <a:solidFill>
                <a:srgbClr val="BCBBBB"/>
              </a:solidFill>
            </c:spPr>
            <c:extLst>
              <c:ext xmlns:c16="http://schemas.microsoft.com/office/drawing/2014/chart" uri="{C3380CC4-5D6E-409C-BE32-E72D297353CC}">
                <c16:uniqueId val="{00000007-E4D7-4CB3-9344-2F66B04EE15D}"/>
              </c:ext>
            </c:extLst>
          </c:dPt>
          <c:dPt>
            <c:idx val="4"/>
            <c:invertIfNegative val="1"/>
            <c:bubble3D val="0"/>
            <c:spPr>
              <a:solidFill>
                <a:srgbClr val="BCBBBB"/>
              </a:solidFill>
            </c:spPr>
            <c:extLst>
              <c:ext xmlns:c16="http://schemas.microsoft.com/office/drawing/2014/chart" uri="{C3380CC4-5D6E-409C-BE32-E72D297353CC}">
                <c16:uniqueId val="{00000009-E4D7-4CB3-9344-2F66B04EE15D}"/>
              </c:ext>
            </c:extLst>
          </c:dPt>
          <c:dPt>
            <c:idx val="5"/>
            <c:invertIfNegative val="1"/>
            <c:bubble3D val="0"/>
            <c:spPr>
              <a:solidFill>
                <a:srgbClr val="BCBBBB"/>
              </a:solidFill>
            </c:spPr>
            <c:extLst>
              <c:ext xmlns:c16="http://schemas.microsoft.com/office/drawing/2014/chart" uri="{C3380CC4-5D6E-409C-BE32-E72D297353CC}">
                <c16:uniqueId val="{0000000B-E4D7-4CB3-9344-2F66B04EE15D}"/>
              </c:ext>
            </c:extLst>
          </c:dPt>
          <c:dPt>
            <c:idx val="6"/>
            <c:invertIfNegative val="1"/>
            <c:bubble3D val="0"/>
            <c:spPr>
              <a:solidFill>
                <a:srgbClr val="BCBBBB"/>
              </a:solidFill>
            </c:spPr>
            <c:extLst>
              <c:ext xmlns:c16="http://schemas.microsoft.com/office/drawing/2014/chart" uri="{C3380CC4-5D6E-409C-BE32-E72D297353CC}">
                <c16:uniqueId val="{0000000D-E4D7-4CB3-9344-2F66B04EE15D}"/>
              </c:ext>
            </c:extLst>
          </c:dPt>
          <c:dPt>
            <c:idx val="7"/>
            <c:invertIfNegative val="1"/>
            <c:bubble3D val="0"/>
            <c:spPr>
              <a:solidFill>
                <a:srgbClr val="BCBBBB"/>
              </a:solidFill>
            </c:spPr>
            <c:extLst>
              <c:ext xmlns:c16="http://schemas.microsoft.com/office/drawing/2014/chart" uri="{C3380CC4-5D6E-409C-BE32-E72D297353CC}">
                <c16:uniqueId val="{0000000F-E4D7-4CB3-9344-2F66B04EE15D}"/>
              </c:ext>
            </c:extLst>
          </c:dPt>
          <c:dPt>
            <c:idx val="8"/>
            <c:invertIfNegative val="1"/>
            <c:bubble3D val="0"/>
            <c:spPr>
              <a:solidFill>
                <a:srgbClr val="BCBBBB"/>
              </a:solidFill>
            </c:spPr>
            <c:extLst>
              <c:ext xmlns:c16="http://schemas.microsoft.com/office/drawing/2014/chart" uri="{C3380CC4-5D6E-409C-BE32-E72D297353CC}">
                <c16:uniqueId val="{00000011-E4D7-4CB3-9344-2F66B04EE15D}"/>
              </c:ext>
            </c:extLst>
          </c:dPt>
          <c:dPt>
            <c:idx val="9"/>
            <c:invertIfNegative val="1"/>
            <c:bubble3D val="0"/>
            <c:spPr>
              <a:solidFill>
                <a:srgbClr val="BCBBBB"/>
              </a:solidFill>
            </c:spPr>
            <c:extLst>
              <c:ext xmlns:c16="http://schemas.microsoft.com/office/drawing/2014/chart" uri="{C3380CC4-5D6E-409C-BE32-E72D297353CC}">
                <c16:uniqueId val="{00000013-E4D7-4CB3-9344-2F66B04EE15D}"/>
              </c:ext>
            </c:extLst>
          </c:dPt>
          <c:dPt>
            <c:idx val="10"/>
            <c:invertIfNegative val="1"/>
            <c:bubble3D val="0"/>
            <c:spPr>
              <a:solidFill>
                <a:srgbClr val="BCBBBB"/>
              </a:solidFill>
            </c:spPr>
            <c:extLst>
              <c:ext xmlns:c16="http://schemas.microsoft.com/office/drawing/2014/chart" uri="{C3380CC4-5D6E-409C-BE32-E72D297353CC}">
                <c16:uniqueId val="{00000015-E4D7-4CB3-9344-2F66B04EE15D}"/>
              </c:ext>
            </c:extLst>
          </c:dPt>
          <c:dPt>
            <c:idx val="11"/>
            <c:invertIfNegative val="1"/>
            <c:bubble3D val="0"/>
            <c:spPr>
              <a:solidFill>
                <a:srgbClr val="BCBBBB"/>
              </a:solidFill>
            </c:spPr>
            <c:extLst>
              <c:ext xmlns:c16="http://schemas.microsoft.com/office/drawing/2014/chart" uri="{C3380CC4-5D6E-409C-BE32-E72D297353CC}">
                <c16:uniqueId val="{00000017-E4D7-4CB3-9344-2F66B04EE15D}"/>
              </c:ext>
            </c:extLst>
          </c:dPt>
          <c:dPt>
            <c:idx val="12"/>
            <c:invertIfNegative val="1"/>
            <c:bubble3D val="0"/>
            <c:spPr>
              <a:solidFill>
                <a:srgbClr val="BCBBBB"/>
              </a:solidFill>
            </c:spPr>
            <c:extLst>
              <c:ext xmlns:c16="http://schemas.microsoft.com/office/drawing/2014/chart" uri="{C3380CC4-5D6E-409C-BE32-E72D297353CC}">
                <c16:uniqueId val="{00000019-E4D7-4CB3-9344-2F66B04EE15D}"/>
              </c:ext>
            </c:extLst>
          </c:dPt>
          <c:dPt>
            <c:idx val="13"/>
            <c:invertIfNegative val="1"/>
            <c:bubble3D val="0"/>
            <c:spPr>
              <a:solidFill>
                <a:srgbClr val="BCBBBB"/>
              </a:solidFill>
            </c:spPr>
            <c:extLst>
              <c:ext xmlns:c16="http://schemas.microsoft.com/office/drawing/2014/chart" uri="{C3380CC4-5D6E-409C-BE32-E72D297353CC}">
                <c16:uniqueId val="{0000001B-E4D7-4CB3-9344-2F66B04EE15D}"/>
              </c:ext>
            </c:extLst>
          </c:dPt>
          <c:dPt>
            <c:idx val="14"/>
            <c:invertIfNegative val="1"/>
            <c:bubble3D val="0"/>
            <c:spPr>
              <a:solidFill>
                <a:srgbClr val="BCBBBB"/>
              </a:solidFill>
            </c:spPr>
            <c:extLst>
              <c:ext xmlns:c16="http://schemas.microsoft.com/office/drawing/2014/chart" uri="{C3380CC4-5D6E-409C-BE32-E72D297353CC}">
                <c16:uniqueId val="{0000001D-E4D7-4CB3-9344-2F66B04EE15D}"/>
              </c:ext>
            </c:extLst>
          </c:dPt>
          <c:dPt>
            <c:idx val="15"/>
            <c:invertIfNegative val="1"/>
            <c:bubble3D val="0"/>
            <c:spPr>
              <a:solidFill>
                <a:srgbClr val="BCBBB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521-49DF-A3AD-01B14FDCFE2C}"/>
              </c:ext>
            </c:extLst>
          </c:dPt>
          <c:dPt>
            <c:idx val="1"/>
            <c:invertIfNegative val="1"/>
            <c:bubble3D val="0"/>
            <c:spPr>
              <a:solidFill>
                <a:srgbClr val="BCBBBB"/>
              </a:solidFill>
            </c:spPr>
            <c:extLst>
              <c:ext xmlns:c16="http://schemas.microsoft.com/office/drawing/2014/chart" uri="{C3380CC4-5D6E-409C-BE32-E72D297353CC}">
                <c16:uniqueId val="{00000003-4521-49DF-A3AD-01B14FDCFE2C}"/>
              </c:ext>
            </c:extLst>
          </c:dPt>
          <c:dPt>
            <c:idx val="2"/>
            <c:invertIfNegative val="1"/>
            <c:bubble3D val="0"/>
            <c:spPr>
              <a:solidFill>
                <a:srgbClr val="BCBBBB"/>
              </a:solidFill>
            </c:spPr>
            <c:extLst>
              <c:ext xmlns:c16="http://schemas.microsoft.com/office/drawing/2014/chart" uri="{C3380CC4-5D6E-409C-BE32-E72D297353CC}">
                <c16:uniqueId val="{00000005-4521-49DF-A3AD-01B14FDCFE2C}"/>
              </c:ext>
            </c:extLst>
          </c:dPt>
          <c:dPt>
            <c:idx val="3"/>
            <c:invertIfNegative val="1"/>
            <c:bubble3D val="0"/>
            <c:spPr>
              <a:solidFill>
                <a:srgbClr val="BCBBBB"/>
              </a:solidFill>
            </c:spPr>
            <c:extLst>
              <c:ext xmlns:c16="http://schemas.microsoft.com/office/drawing/2014/chart" uri="{C3380CC4-5D6E-409C-BE32-E72D297353CC}">
                <c16:uniqueId val="{00000007-4521-49DF-A3AD-01B14FDCFE2C}"/>
              </c:ext>
            </c:extLst>
          </c:dPt>
          <c:dPt>
            <c:idx val="4"/>
            <c:invertIfNegative val="1"/>
            <c:bubble3D val="0"/>
            <c:spPr>
              <a:solidFill>
                <a:srgbClr val="BCBBBB"/>
              </a:solidFill>
            </c:spPr>
            <c:extLst>
              <c:ext xmlns:c16="http://schemas.microsoft.com/office/drawing/2014/chart" uri="{C3380CC4-5D6E-409C-BE32-E72D297353CC}">
                <c16:uniqueId val="{00000009-4521-49DF-A3AD-01B14FDCFE2C}"/>
              </c:ext>
            </c:extLst>
          </c:dPt>
          <c:dPt>
            <c:idx val="5"/>
            <c:invertIfNegative val="1"/>
            <c:bubble3D val="0"/>
            <c:spPr>
              <a:solidFill>
                <a:srgbClr val="BCBBBB"/>
              </a:solidFill>
            </c:spPr>
            <c:extLst>
              <c:ext xmlns:c16="http://schemas.microsoft.com/office/drawing/2014/chart" uri="{C3380CC4-5D6E-409C-BE32-E72D297353CC}">
                <c16:uniqueId val="{0000000B-4521-49DF-A3AD-01B14FDCFE2C}"/>
              </c:ext>
            </c:extLst>
          </c:dPt>
          <c:dPt>
            <c:idx val="6"/>
            <c:invertIfNegative val="1"/>
            <c:bubble3D val="0"/>
            <c:spPr>
              <a:solidFill>
                <a:srgbClr val="BCBBBB"/>
              </a:solidFill>
            </c:spPr>
            <c:extLst>
              <c:ext xmlns:c16="http://schemas.microsoft.com/office/drawing/2014/chart" uri="{C3380CC4-5D6E-409C-BE32-E72D297353CC}">
                <c16:uniqueId val="{0000000D-4521-49DF-A3AD-01B14FDCFE2C}"/>
              </c:ext>
            </c:extLst>
          </c:dPt>
          <c:dPt>
            <c:idx val="7"/>
            <c:invertIfNegative val="1"/>
            <c:bubble3D val="0"/>
            <c:spPr>
              <a:solidFill>
                <a:srgbClr val="BCBBBB"/>
              </a:solidFill>
            </c:spPr>
            <c:extLst>
              <c:ext xmlns:c16="http://schemas.microsoft.com/office/drawing/2014/chart" uri="{C3380CC4-5D6E-409C-BE32-E72D297353CC}">
                <c16:uniqueId val="{00000000-46AD-4608-B607-5E413AFB740D}"/>
              </c:ext>
            </c:extLst>
          </c:dPt>
          <c:dPt>
            <c:idx val="8"/>
            <c:invertIfNegative val="1"/>
            <c:bubble3D val="0"/>
            <c:spPr>
              <a:solidFill>
                <a:srgbClr val="BCBBBB"/>
              </a:solidFill>
            </c:spPr>
            <c:extLst>
              <c:ext xmlns:c16="http://schemas.microsoft.com/office/drawing/2014/chart" uri="{C3380CC4-5D6E-409C-BE32-E72D297353CC}">
                <c16:uniqueId val="{00000001-46AD-4608-B607-5E413AFB740D}"/>
              </c:ext>
            </c:extLst>
          </c:dPt>
          <c:dPt>
            <c:idx val="9"/>
            <c:invertIfNegative val="1"/>
            <c:bubble3D val="0"/>
            <c:spPr>
              <a:solidFill>
                <a:srgbClr val="BCBBBB"/>
              </a:solidFill>
            </c:spPr>
            <c:extLst>
              <c:ext xmlns:c16="http://schemas.microsoft.com/office/drawing/2014/chart" uri="{C3380CC4-5D6E-409C-BE32-E72D297353CC}">
                <c16:uniqueId val="{00000002-46AD-4608-B607-5E413AFB740D}"/>
              </c:ext>
            </c:extLst>
          </c:dPt>
          <c:dPt>
            <c:idx val="10"/>
            <c:invertIfNegative val="1"/>
            <c:bubble3D val="0"/>
            <c:spPr>
              <a:solidFill>
                <a:srgbClr val="BCBBBB"/>
              </a:solidFill>
            </c:spPr>
            <c:extLst>
              <c:ext xmlns:c16="http://schemas.microsoft.com/office/drawing/2014/chart" uri="{C3380CC4-5D6E-409C-BE32-E72D297353CC}">
                <c16:uniqueId val="{00000003-46AD-4608-B607-5E413AFB740D}"/>
              </c:ext>
            </c:extLst>
          </c:dPt>
          <c:dPt>
            <c:idx val="11"/>
            <c:invertIfNegative val="1"/>
            <c:bubble3D val="0"/>
            <c:spPr>
              <a:solidFill>
                <a:srgbClr val="BCBBBB"/>
              </a:solidFill>
            </c:spPr>
            <c:extLst>
              <c:ext xmlns:c16="http://schemas.microsoft.com/office/drawing/2014/chart" uri="{C3380CC4-5D6E-409C-BE32-E72D297353CC}">
                <c16:uniqueId val="{00000017-4521-49DF-A3AD-01B14FDCFE2C}"/>
              </c:ext>
            </c:extLst>
          </c:dPt>
          <c:dPt>
            <c:idx val="12"/>
            <c:invertIfNegative val="1"/>
            <c:bubble3D val="0"/>
            <c:spPr>
              <a:solidFill>
                <a:srgbClr val="BCBBBB"/>
              </a:solidFill>
            </c:spPr>
            <c:extLst>
              <c:ext xmlns:c16="http://schemas.microsoft.com/office/drawing/2014/chart" uri="{C3380CC4-5D6E-409C-BE32-E72D297353CC}">
                <c16:uniqueId val="{00000019-4521-49DF-A3AD-01B14FDCFE2C}"/>
              </c:ext>
            </c:extLst>
          </c:dPt>
          <c:dPt>
            <c:idx val="13"/>
            <c:invertIfNegative val="1"/>
            <c:bubble3D val="0"/>
            <c:spPr>
              <a:solidFill>
                <a:srgbClr val="BCBBBB"/>
              </a:solidFill>
            </c:spPr>
            <c:extLst>
              <c:ext xmlns:c16="http://schemas.microsoft.com/office/drawing/2014/chart" uri="{C3380CC4-5D6E-409C-BE32-E72D297353CC}">
                <c16:uniqueId val="{0000001B-4521-49DF-A3AD-01B14FDCFE2C}"/>
              </c:ext>
            </c:extLst>
          </c:dPt>
          <c:dPt>
            <c:idx val="14"/>
            <c:invertIfNegative val="1"/>
            <c:bubble3D val="0"/>
            <c:spPr>
              <a:solidFill>
                <a:srgbClr val="BCBBBB"/>
              </a:solidFill>
            </c:spPr>
            <c:extLst>
              <c:ext xmlns:c16="http://schemas.microsoft.com/office/drawing/2014/chart" uri="{C3380CC4-5D6E-409C-BE32-E72D297353CC}">
                <c16:uniqueId val="{0000001D-4521-49DF-A3AD-01B14FDCFE2C}"/>
              </c:ext>
            </c:extLst>
          </c:dPt>
          <c:dPt>
            <c:idx val="15"/>
            <c:invertIfNegative val="1"/>
            <c:bubble3D val="0"/>
            <c:spPr>
              <a:solidFill>
                <a:srgbClr val="BCBBB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CF6-426D-AECF-CFB74E12454F}"/>
              </c:ext>
            </c:extLst>
          </c:dPt>
          <c:dPt>
            <c:idx val="1"/>
            <c:invertIfNegative val="1"/>
            <c:bubble3D val="0"/>
            <c:spPr>
              <a:solidFill>
                <a:srgbClr val="BCBBBB"/>
              </a:solidFill>
            </c:spPr>
            <c:extLst>
              <c:ext xmlns:c16="http://schemas.microsoft.com/office/drawing/2014/chart" uri="{C3380CC4-5D6E-409C-BE32-E72D297353CC}">
                <c16:uniqueId val="{00000003-4CF6-426D-AECF-CFB74E12454F}"/>
              </c:ext>
            </c:extLst>
          </c:dPt>
          <c:dPt>
            <c:idx val="2"/>
            <c:invertIfNegative val="1"/>
            <c:bubble3D val="0"/>
            <c:spPr>
              <a:solidFill>
                <a:srgbClr val="BCBBBB"/>
              </a:solidFill>
            </c:spPr>
            <c:extLst>
              <c:ext xmlns:c16="http://schemas.microsoft.com/office/drawing/2014/chart" uri="{C3380CC4-5D6E-409C-BE32-E72D297353CC}">
                <c16:uniqueId val="{00000005-4CF6-426D-AECF-CFB74E12454F}"/>
              </c:ext>
            </c:extLst>
          </c:dPt>
          <c:dPt>
            <c:idx val="3"/>
            <c:invertIfNegative val="1"/>
            <c:bubble3D val="0"/>
            <c:spPr>
              <a:solidFill>
                <a:srgbClr val="BCBBBB"/>
              </a:solidFill>
            </c:spPr>
            <c:extLst>
              <c:ext xmlns:c16="http://schemas.microsoft.com/office/drawing/2014/chart" uri="{C3380CC4-5D6E-409C-BE32-E72D297353CC}">
                <c16:uniqueId val="{00000007-4CF6-426D-AECF-CFB74E12454F}"/>
              </c:ext>
            </c:extLst>
          </c:dPt>
          <c:dPt>
            <c:idx val="4"/>
            <c:invertIfNegative val="1"/>
            <c:bubble3D val="0"/>
            <c:spPr>
              <a:solidFill>
                <a:srgbClr val="BCBBBB"/>
              </a:solidFill>
            </c:spPr>
            <c:extLst>
              <c:ext xmlns:c16="http://schemas.microsoft.com/office/drawing/2014/chart" uri="{C3380CC4-5D6E-409C-BE32-E72D297353CC}">
                <c16:uniqueId val="{00000009-4CF6-426D-AECF-CFB74E12454F}"/>
              </c:ext>
            </c:extLst>
          </c:dPt>
          <c:dPt>
            <c:idx val="5"/>
            <c:invertIfNegative val="1"/>
            <c:bubble3D val="0"/>
            <c:spPr>
              <a:solidFill>
                <a:srgbClr val="BCBBBB"/>
              </a:solidFill>
            </c:spPr>
            <c:extLst>
              <c:ext xmlns:c16="http://schemas.microsoft.com/office/drawing/2014/chart" uri="{C3380CC4-5D6E-409C-BE32-E72D297353CC}">
                <c16:uniqueId val="{0000000B-4CF6-426D-AECF-CFB74E12454F}"/>
              </c:ext>
            </c:extLst>
          </c:dPt>
          <c:dPt>
            <c:idx val="6"/>
            <c:invertIfNegative val="1"/>
            <c:bubble3D val="0"/>
            <c:spPr>
              <a:solidFill>
                <a:srgbClr val="BCBBBB"/>
              </a:solidFill>
            </c:spPr>
            <c:extLst>
              <c:ext xmlns:c16="http://schemas.microsoft.com/office/drawing/2014/chart" uri="{C3380CC4-5D6E-409C-BE32-E72D297353CC}">
                <c16:uniqueId val="{0000000D-4CF6-426D-AECF-CFB74E12454F}"/>
              </c:ext>
            </c:extLst>
          </c:dPt>
          <c:dPt>
            <c:idx val="7"/>
            <c:invertIfNegative val="1"/>
            <c:bubble3D val="0"/>
            <c:spPr>
              <a:solidFill>
                <a:srgbClr val="BCBBBB"/>
              </a:solidFill>
            </c:spPr>
            <c:extLst>
              <c:ext xmlns:c16="http://schemas.microsoft.com/office/drawing/2014/chart" uri="{C3380CC4-5D6E-409C-BE32-E72D297353CC}">
                <c16:uniqueId val="{00000000-2DEF-4275-BB7F-2A2402E29FCF}"/>
              </c:ext>
            </c:extLst>
          </c:dPt>
          <c:dPt>
            <c:idx val="8"/>
            <c:invertIfNegative val="1"/>
            <c:bubble3D val="0"/>
            <c:spPr>
              <a:solidFill>
                <a:srgbClr val="BCBBBB"/>
              </a:solidFill>
            </c:spPr>
            <c:extLst>
              <c:ext xmlns:c16="http://schemas.microsoft.com/office/drawing/2014/chart" uri="{C3380CC4-5D6E-409C-BE32-E72D297353CC}">
                <c16:uniqueId val="{00000001-2DEF-4275-BB7F-2A2402E29FCF}"/>
              </c:ext>
            </c:extLst>
          </c:dPt>
          <c:dPt>
            <c:idx val="9"/>
            <c:invertIfNegative val="1"/>
            <c:bubble3D val="0"/>
            <c:spPr>
              <a:solidFill>
                <a:srgbClr val="BCBBBB"/>
              </a:solidFill>
            </c:spPr>
            <c:extLst>
              <c:ext xmlns:c16="http://schemas.microsoft.com/office/drawing/2014/chart" uri="{C3380CC4-5D6E-409C-BE32-E72D297353CC}">
                <c16:uniqueId val="{00000002-2DEF-4275-BB7F-2A2402E29FCF}"/>
              </c:ext>
            </c:extLst>
          </c:dPt>
          <c:dPt>
            <c:idx val="10"/>
            <c:invertIfNegative val="1"/>
            <c:bubble3D val="0"/>
            <c:spPr>
              <a:solidFill>
                <a:srgbClr val="BCBBBB"/>
              </a:solidFill>
            </c:spPr>
            <c:extLst>
              <c:ext xmlns:c16="http://schemas.microsoft.com/office/drawing/2014/chart" uri="{C3380CC4-5D6E-409C-BE32-E72D297353CC}">
                <c16:uniqueId val="{00000003-2DEF-4275-BB7F-2A2402E29FCF}"/>
              </c:ext>
            </c:extLst>
          </c:dPt>
          <c:dPt>
            <c:idx val="11"/>
            <c:invertIfNegative val="1"/>
            <c:bubble3D val="0"/>
            <c:spPr>
              <a:solidFill>
                <a:srgbClr val="BCBBBB"/>
              </a:solidFill>
            </c:spPr>
            <c:extLst>
              <c:ext xmlns:c16="http://schemas.microsoft.com/office/drawing/2014/chart" uri="{C3380CC4-5D6E-409C-BE32-E72D297353CC}">
                <c16:uniqueId val="{00000017-4CF6-426D-AECF-CFB74E12454F}"/>
              </c:ext>
            </c:extLst>
          </c:dPt>
          <c:dPt>
            <c:idx val="12"/>
            <c:invertIfNegative val="1"/>
            <c:bubble3D val="0"/>
            <c:spPr>
              <a:solidFill>
                <a:srgbClr val="BCBBBB"/>
              </a:solidFill>
            </c:spPr>
            <c:extLst>
              <c:ext xmlns:c16="http://schemas.microsoft.com/office/drawing/2014/chart" uri="{C3380CC4-5D6E-409C-BE32-E72D297353CC}">
                <c16:uniqueId val="{00000019-4CF6-426D-AECF-CFB74E12454F}"/>
              </c:ext>
            </c:extLst>
          </c:dPt>
          <c:dPt>
            <c:idx val="13"/>
            <c:invertIfNegative val="1"/>
            <c:bubble3D val="0"/>
            <c:spPr>
              <a:solidFill>
                <a:srgbClr val="BCBBBB"/>
              </a:solidFill>
            </c:spPr>
            <c:extLst>
              <c:ext xmlns:c16="http://schemas.microsoft.com/office/drawing/2014/chart" uri="{C3380CC4-5D6E-409C-BE32-E72D297353CC}">
                <c16:uniqueId val="{0000001B-4CF6-426D-AECF-CFB74E12454F}"/>
              </c:ext>
            </c:extLst>
          </c:dPt>
          <c:dPt>
            <c:idx val="14"/>
            <c:invertIfNegative val="1"/>
            <c:bubble3D val="0"/>
            <c:spPr>
              <a:solidFill>
                <a:srgbClr val="BCBBBB"/>
              </a:solidFill>
            </c:spPr>
            <c:extLst>
              <c:ext xmlns:c16="http://schemas.microsoft.com/office/drawing/2014/chart" uri="{C3380CC4-5D6E-409C-BE32-E72D297353CC}">
                <c16:uniqueId val="{0000001D-4CF6-426D-AECF-CFB74E12454F}"/>
              </c:ext>
            </c:extLst>
          </c:dPt>
          <c:dPt>
            <c:idx val="15"/>
            <c:invertIfNegative val="1"/>
            <c:bubble3D val="0"/>
            <c:spPr>
              <a:solidFill>
                <a:srgbClr val="BCBBB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E4D7-4CB3-9344-2F66B04EE15D}"/>
              </c:ext>
            </c:extLst>
          </c:dPt>
          <c:dPt>
            <c:idx val="1"/>
            <c:invertIfNegative val="1"/>
            <c:bubble3D val="0"/>
            <c:spPr>
              <a:solidFill>
                <a:srgbClr val="BCBBBB"/>
              </a:solidFill>
            </c:spPr>
            <c:extLst>
              <c:ext xmlns:c16="http://schemas.microsoft.com/office/drawing/2014/chart" uri="{C3380CC4-5D6E-409C-BE32-E72D297353CC}">
                <c16:uniqueId val="{00000003-E4D7-4CB3-9344-2F66B04EE15D}"/>
              </c:ext>
            </c:extLst>
          </c:dPt>
          <c:dPt>
            <c:idx val="2"/>
            <c:invertIfNegative val="1"/>
            <c:bubble3D val="0"/>
            <c:spPr>
              <a:solidFill>
                <a:srgbClr val="BCBBBB"/>
              </a:solidFill>
            </c:spPr>
            <c:extLst>
              <c:ext xmlns:c16="http://schemas.microsoft.com/office/drawing/2014/chart" uri="{C3380CC4-5D6E-409C-BE32-E72D297353CC}">
                <c16:uniqueId val="{00000005-E4D7-4CB3-9344-2F66B04EE15D}"/>
              </c:ext>
            </c:extLst>
          </c:dPt>
          <c:dPt>
            <c:idx val="3"/>
            <c:invertIfNegative val="1"/>
            <c:bubble3D val="0"/>
            <c:spPr>
              <a:solidFill>
                <a:srgbClr val="BCBBBB"/>
              </a:solidFill>
            </c:spPr>
            <c:extLst>
              <c:ext xmlns:c16="http://schemas.microsoft.com/office/drawing/2014/chart" uri="{C3380CC4-5D6E-409C-BE32-E72D297353CC}">
                <c16:uniqueId val="{00000007-E4D7-4CB3-9344-2F66B04EE15D}"/>
              </c:ext>
            </c:extLst>
          </c:dPt>
          <c:dPt>
            <c:idx val="4"/>
            <c:invertIfNegative val="1"/>
            <c:bubble3D val="0"/>
            <c:spPr>
              <a:solidFill>
                <a:srgbClr val="BCBBBB"/>
              </a:solidFill>
            </c:spPr>
            <c:extLst>
              <c:ext xmlns:c16="http://schemas.microsoft.com/office/drawing/2014/chart" uri="{C3380CC4-5D6E-409C-BE32-E72D297353CC}">
                <c16:uniqueId val="{00000009-E4D7-4CB3-9344-2F66B04EE15D}"/>
              </c:ext>
            </c:extLst>
          </c:dPt>
          <c:dPt>
            <c:idx val="5"/>
            <c:invertIfNegative val="1"/>
            <c:bubble3D val="0"/>
            <c:spPr>
              <a:solidFill>
                <a:srgbClr val="BCBBBB"/>
              </a:solidFill>
            </c:spPr>
            <c:extLst>
              <c:ext xmlns:c16="http://schemas.microsoft.com/office/drawing/2014/chart" uri="{C3380CC4-5D6E-409C-BE32-E72D297353CC}">
                <c16:uniqueId val="{0000000B-E4D7-4CB3-9344-2F66B04EE15D}"/>
              </c:ext>
            </c:extLst>
          </c:dPt>
          <c:dPt>
            <c:idx val="6"/>
            <c:invertIfNegative val="1"/>
            <c:bubble3D val="0"/>
            <c:spPr>
              <a:solidFill>
                <a:srgbClr val="BCBBBB"/>
              </a:solidFill>
            </c:spPr>
            <c:extLst>
              <c:ext xmlns:c16="http://schemas.microsoft.com/office/drawing/2014/chart" uri="{C3380CC4-5D6E-409C-BE32-E72D297353CC}">
                <c16:uniqueId val="{0000000D-E4D7-4CB3-9344-2F66B04EE15D}"/>
              </c:ext>
            </c:extLst>
          </c:dPt>
          <c:dPt>
            <c:idx val="7"/>
            <c:invertIfNegative val="1"/>
            <c:bubble3D val="0"/>
            <c:spPr>
              <a:solidFill>
                <a:srgbClr val="BCBBBB"/>
              </a:solidFill>
            </c:spPr>
            <c:extLst>
              <c:ext xmlns:c16="http://schemas.microsoft.com/office/drawing/2014/chart" uri="{C3380CC4-5D6E-409C-BE32-E72D297353CC}">
                <c16:uniqueId val="{0000000F-E4D7-4CB3-9344-2F66B04EE15D}"/>
              </c:ext>
            </c:extLst>
          </c:dPt>
          <c:dPt>
            <c:idx val="8"/>
            <c:invertIfNegative val="1"/>
            <c:bubble3D val="0"/>
            <c:spPr>
              <a:solidFill>
                <a:srgbClr val="BCBBBB"/>
              </a:solidFill>
            </c:spPr>
            <c:extLst>
              <c:ext xmlns:c16="http://schemas.microsoft.com/office/drawing/2014/chart" uri="{C3380CC4-5D6E-409C-BE32-E72D297353CC}">
                <c16:uniqueId val="{00000011-E4D7-4CB3-9344-2F66B04EE15D}"/>
              </c:ext>
            </c:extLst>
          </c:dPt>
          <c:dPt>
            <c:idx val="9"/>
            <c:invertIfNegative val="1"/>
            <c:bubble3D val="0"/>
            <c:spPr>
              <a:solidFill>
                <a:srgbClr val="BCBBBB"/>
              </a:solidFill>
            </c:spPr>
            <c:extLst>
              <c:ext xmlns:c16="http://schemas.microsoft.com/office/drawing/2014/chart" uri="{C3380CC4-5D6E-409C-BE32-E72D297353CC}">
                <c16:uniqueId val="{00000013-E4D7-4CB3-9344-2F66B04EE15D}"/>
              </c:ext>
            </c:extLst>
          </c:dPt>
          <c:dPt>
            <c:idx val="10"/>
            <c:invertIfNegative val="1"/>
            <c:bubble3D val="0"/>
            <c:spPr>
              <a:solidFill>
                <a:srgbClr val="BCBBBB"/>
              </a:solidFill>
            </c:spPr>
            <c:extLst>
              <c:ext xmlns:c16="http://schemas.microsoft.com/office/drawing/2014/chart" uri="{C3380CC4-5D6E-409C-BE32-E72D297353CC}">
                <c16:uniqueId val="{00000015-E4D7-4CB3-9344-2F66B04EE15D}"/>
              </c:ext>
            </c:extLst>
          </c:dPt>
          <c:dPt>
            <c:idx val="11"/>
            <c:invertIfNegative val="1"/>
            <c:bubble3D val="0"/>
            <c:spPr>
              <a:solidFill>
                <a:srgbClr val="BCBBBB"/>
              </a:solidFill>
            </c:spPr>
            <c:extLst>
              <c:ext xmlns:c16="http://schemas.microsoft.com/office/drawing/2014/chart" uri="{C3380CC4-5D6E-409C-BE32-E72D297353CC}">
                <c16:uniqueId val="{00000017-E4D7-4CB3-9344-2F66B04EE15D}"/>
              </c:ext>
            </c:extLst>
          </c:dPt>
          <c:dPt>
            <c:idx val="12"/>
            <c:invertIfNegative val="1"/>
            <c:bubble3D val="0"/>
            <c:spPr>
              <a:solidFill>
                <a:srgbClr val="BCBBBB"/>
              </a:solidFill>
            </c:spPr>
            <c:extLst>
              <c:ext xmlns:c16="http://schemas.microsoft.com/office/drawing/2014/chart" uri="{C3380CC4-5D6E-409C-BE32-E72D297353CC}">
                <c16:uniqueId val="{00000019-E4D7-4CB3-9344-2F66B04EE15D}"/>
              </c:ext>
            </c:extLst>
          </c:dPt>
          <c:dPt>
            <c:idx val="13"/>
            <c:invertIfNegative val="1"/>
            <c:bubble3D val="0"/>
            <c:spPr>
              <a:solidFill>
                <a:srgbClr val="BCBBBB"/>
              </a:solidFill>
            </c:spPr>
            <c:extLst>
              <c:ext xmlns:c16="http://schemas.microsoft.com/office/drawing/2014/chart" uri="{C3380CC4-5D6E-409C-BE32-E72D297353CC}">
                <c16:uniqueId val="{0000001B-E4D7-4CB3-9344-2F66B04EE15D}"/>
              </c:ext>
            </c:extLst>
          </c:dPt>
          <c:dPt>
            <c:idx val="14"/>
            <c:invertIfNegative val="1"/>
            <c:bubble3D val="0"/>
            <c:spPr>
              <a:solidFill>
                <a:srgbClr val="BCBBBB"/>
              </a:solidFill>
            </c:spPr>
            <c:extLst>
              <c:ext xmlns:c16="http://schemas.microsoft.com/office/drawing/2014/chart" uri="{C3380CC4-5D6E-409C-BE32-E72D297353CC}">
                <c16:uniqueId val="{0000001D-E4D7-4CB3-9344-2F66B04EE15D}"/>
              </c:ext>
            </c:extLst>
          </c:dPt>
          <c:dPt>
            <c:idx val="15"/>
            <c:invertIfNegative val="1"/>
            <c:bubble3D val="0"/>
            <c:spPr>
              <a:solidFill>
                <a:srgbClr val="BCBBB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000A-4C45-A43A-3AA69B6FEE6F}"/>
              </c:ext>
            </c:extLst>
          </c:dPt>
          <c:dPt>
            <c:idx val="1"/>
            <c:invertIfNegative val="1"/>
            <c:bubble3D val="0"/>
            <c:spPr>
              <a:solidFill>
                <a:srgbClr val="BCBBBB"/>
              </a:solidFill>
            </c:spPr>
            <c:extLst>
              <c:ext xmlns:c16="http://schemas.microsoft.com/office/drawing/2014/chart" uri="{C3380CC4-5D6E-409C-BE32-E72D297353CC}">
                <c16:uniqueId val="{00000003-000A-4C45-A43A-3AA69B6FEE6F}"/>
              </c:ext>
            </c:extLst>
          </c:dPt>
          <c:dPt>
            <c:idx val="2"/>
            <c:invertIfNegative val="1"/>
            <c:bubble3D val="0"/>
            <c:spPr>
              <a:solidFill>
                <a:srgbClr val="BCBBBB"/>
              </a:solidFill>
            </c:spPr>
            <c:extLst>
              <c:ext xmlns:c16="http://schemas.microsoft.com/office/drawing/2014/chart" uri="{C3380CC4-5D6E-409C-BE32-E72D297353CC}">
                <c16:uniqueId val="{00000005-000A-4C45-A43A-3AA69B6FEE6F}"/>
              </c:ext>
            </c:extLst>
          </c:dPt>
          <c:dPt>
            <c:idx val="3"/>
            <c:invertIfNegative val="1"/>
            <c:bubble3D val="0"/>
            <c:spPr>
              <a:solidFill>
                <a:srgbClr val="BCBBBB"/>
              </a:solidFill>
            </c:spPr>
            <c:extLst>
              <c:ext xmlns:c16="http://schemas.microsoft.com/office/drawing/2014/chart" uri="{C3380CC4-5D6E-409C-BE32-E72D297353CC}">
                <c16:uniqueId val="{00000007-000A-4C45-A43A-3AA69B6FEE6F}"/>
              </c:ext>
            </c:extLst>
          </c:dPt>
          <c:dPt>
            <c:idx val="4"/>
            <c:invertIfNegative val="1"/>
            <c:bubble3D val="0"/>
            <c:spPr>
              <a:solidFill>
                <a:srgbClr val="BCBBBB"/>
              </a:solidFill>
            </c:spPr>
            <c:extLst>
              <c:ext xmlns:c16="http://schemas.microsoft.com/office/drawing/2014/chart" uri="{C3380CC4-5D6E-409C-BE32-E72D297353CC}">
                <c16:uniqueId val="{00000009-000A-4C45-A43A-3AA69B6FEE6F}"/>
              </c:ext>
            </c:extLst>
          </c:dPt>
          <c:dPt>
            <c:idx val="5"/>
            <c:invertIfNegative val="1"/>
            <c:bubble3D val="0"/>
            <c:spPr>
              <a:solidFill>
                <a:srgbClr val="BCBBBB"/>
              </a:solidFill>
            </c:spPr>
            <c:extLst>
              <c:ext xmlns:c16="http://schemas.microsoft.com/office/drawing/2014/chart" uri="{C3380CC4-5D6E-409C-BE32-E72D297353CC}">
                <c16:uniqueId val="{0000000B-000A-4C45-A43A-3AA69B6FEE6F}"/>
              </c:ext>
            </c:extLst>
          </c:dPt>
          <c:dPt>
            <c:idx val="6"/>
            <c:invertIfNegative val="1"/>
            <c:bubble3D val="0"/>
            <c:spPr>
              <a:solidFill>
                <a:srgbClr val="BCBBBB"/>
              </a:solidFill>
            </c:spPr>
            <c:extLst>
              <c:ext xmlns:c16="http://schemas.microsoft.com/office/drawing/2014/chart" uri="{C3380CC4-5D6E-409C-BE32-E72D297353CC}">
                <c16:uniqueId val="{0000000D-000A-4C45-A43A-3AA69B6FEE6F}"/>
              </c:ext>
            </c:extLst>
          </c:dPt>
          <c:dPt>
            <c:idx val="7"/>
            <c:invertIfNegative val="1"/>
            <c:bubble3D val="0"/>
            <c:spPr>
              <a:solidFill>
                <a:srgbClr val="BCBBBB"/>
              </a:solidFill>
            </c:spPr>
            <c:extLst>
              <c:ext xmlns:c16="http://schemas.microsoft.com/office/drawing/2014/chart" uri="{C3380CC4-5D6E-409C-BE32-E72D297353CC}">
                <c16:uniqueId val="{0000000F-000A-4C45-A43A-3AA69B6FEE6F}"/>
              </c:ext>
            </c:extLst>
          </c:dPt>
          <c:dPt>
            <c:idx val="8"/>
            <c:invertIfNegative val="1"/>
            <c:bubble3D val="0"/>
            <c:spPr>
              <a:solidFill>
                <a:srgbClr val="BCBBBB"/>
              </a:solidFill>
            </c:spPr>
            <c:extLst>
              <c:ext xmlns:c16="http://schemas.microsoft.com/office/drawing/2014/chart" uri="{C3380CC4-5D6E-409C-BE32-E72D297353CC}">
                <c16:uniqueId val="{00000011-000A-4C45-A43A-3AA69B6FEE6F}"/>
              </c:ext>
            </c:extLst>
          </c:dPt>
          <c:dPt>
            <c:idx val="9"/>
            <c:invertIfNegative val="1"/>
            <c:bubble3D val="0"/>
            <c:spPr>
              <a:solidFill>
                <a:srgbClr val="BCBBBB"/>
              </a:solidFill>
            </c:spPr>
            <c:extLst>
              <c:ext xmlns:c16="http://schemas.microsoft.com/office/drawing/2014/chart" uri="{C3380CC4-5D6E-409C-BE32-E72D297353CC}">
                <c16:uniqueId val="{00000013-000A-4C45-A43A-3AA69B6FEE6F}"/>
              </c:ext>
            </c:extLst>
          </c:dPt>
          <c:dPt>
            <c:idx val="10"/>
            <c:invertIfNegative val="1"/>
            <c:bubble3D val="0"/>
            <c:spPr>
              <a:solidFill>
                <a:srgbClr val="BCBBBB"/>
              </a:solidFill>
            </c:spPr>
            <c:extLst>
              <c:ext xmlns:c16="http://schemas.microsoft.com/office/drawing/2014/chart" uri="{C3380CC4-5D6E-409C-BE32-E72D297353CC}">
                <c16:uniqueId val="{00000015-000A-4C45-A43A-3AA69B6FEE6F}"/>
              </c:ext>
            </c:extLst>
          </c:dPt>
          <c:dPt>
            <c:idx val="11"/>
            <c:invertIfNegative val="1"/>
            <c:bubble3D val="0"/>
            <c:spPr>
              <a:solidFill>
                <a:srgbClr val="BCBBBB"/>
              </a:solidFill>
            </c:spPr>
            <c:extLst>
              <c:ext xmlns:c16="http://schemas.microsoft.com/office/drawing/2014/chart" uri="{C3380CC4-5D6E-409C-BE32-E72D297353CC}">
                <c16:uniqueId val="{00000017-000A-4C45-A43A-3AA69B6FEE6F}"/>
              </c:ext>
            </c:extLst>
          </c:dPt>
          <c:dPt>
            <c:idx val="12"/>
            <c:invertIfNegative val="1"/>
            <c:bubble3D val="0"/>
            <c:spPr>
              <a:solidFill>
                <a:srgbClr val="BCBBBB"/>
              </a:solidFill>
            </c:spPr>
            <c:extLst>
              <c:ext xmlns:c16="http://schemas.microsoft.com/office/drawing/2014/chart" uri="{C3380CC4-5D6E-409C-BE32-E72D297353CC}">
                <c16:uniqueId val="{00000019-000A-4C45-A43A-3AA69B6FEE6F}"/>
              </c:ext>
            </c:extLst>
          </c:dPt>
          <c:dPt>
            <c:idx val="13"/>
            <c:invertIfNegative val="1"/>
            <c:bubble3D val="0"/>
            <c:spPr>
              <a:solidFill>
                <a:srgbClr val="BCBBBB"/>
              </a:solidFill>
            </c:spPr>
            <c:extLst>
              <c:ext xmlns:c16="http://schemas.microsoft.com/office/drawing/2014/chart" uri="{C3380CC4-5D6E-409C-BE32-E72D297353CC}">
                <c16:uniqueId val="{0000001B-000A-4C45-A43A-3AA69B6FEE6F}"/>
              </c:ext>
            </c:extLst>
          </c:dPt>
          <c:dPt>
            <c:idx val="14"/>
            <c:invertIfNegative val="1"/>
            <c:bubble3D val="0"/>
            <c:spPr>
              <a:solidFill>
                <a:srgbClr val="BCBBBB"/>
              </a:solidFill>
            </c:spPr>
            <c:extLst>
              <c:ext xmlns:c16="http://schemas.microsoft.com/office/drawing/2014/chart" uri="{C3380CC4-5D6E-409C-BE32-E72D297353CC}">
                <c16:uniqueId val="{0000001D-000A-4C45-A43A-3AA69B6FEE6F}"/>
              </c:ext>
            </c:extLst>
          </c:dPt>
          <c:dPt>
            <c:idx val="15"/>
            <c:invertIfNegative val="1"/>
            <c:bubble3D val="0"/>
            <c:spPr>
              <a:solidFill>
                <a:srgbClr val="BCBBB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A16F-412C-84B5-C6CF2DB60E7E}"/>
              </c:ext>
            </c:extLst>
          </c:dPt>
          <c:dPt>
            <c:idx val="1"/>
            <c:invertIfNegative val="1"/>
            <c:bubble3D val="0"/>
            <c:spPr>
              <a:solidFill>
                <a:srgbClr val="BCBBBB"/>
              </a:solidFill>
            </c:spPr>
            <c:extLst>
              <c:ext xmlns:c16="http://schemas.microsoft.com/office/drawing/2014/chart" uri="{C3380CC4-5D6E-409C-BE32-E72D297353CC}">
                <c16:uniqueId val="{00000003-A16F-412C-84B5-C6CF2DB60E7E}"/>
              </c:ext>
            </c:extLst>
          </c:dPt>
          <c:dPt>
            <c:idx val="2"/>
            <c:invertIfNegative val="1"/>
            <c:bubble3D val="0"/>
            <c:spPr>
              <a:solidFill>
                <a:srgbClr val="BCBBBB"/>
              </a:solidFill>
            </c:spPr>
            <c:extLst>
              <c:ext xmlns:c16="http://schemas.microsoft.com/office/drawing/2014/chart" uri="{C3380CC4-5D6E-409C-BE32-E72D297353CC}">
                <c16:uniqueId val="{00000005-A16F-412C-84B5-C6CF2DB60E7E}"/>
              </c:ext>
            </c:extLst>
          </c:dPt>
          <c:dPt>
            <c:idx val="3"/>
            <c:invertIfNegative val="1"/>
            <c:bubble3D val="0"/>
            <c:spPr>
              <a:solidFill>
                <a:srgbClr val="BCBBBB"/>
              </a:solidFill>
            </c:spPr>
            <c:extLst>
              <c:ext xmlns:c16="http://schemas.microsoft.com/office/drawing/2014/chart" uri="{C3380CC4-5D6E-409C-BE32-E72D297353CC}">
                <c16:uniqueId val="{00000007-A16F-412C-84B5-C6CF2DB60E7E}"/>
              </c:ext>
            </c:extLst>
          </c:dPt>
          <c:dPt>
            <c:idx val="4"/>
            <c:invertIfNegative val="1"/>
            <c:bubble3D val="0"/>
            <c:spPr>
              <a:solidFill>
                <a:srgbClr val="BCBBBB"/>
              </a:solidFill>
            </c:spPr>
            <c:extLst>
              <c:ext xmlns:c16="http://schemas.microsoft.com/office/drawing/2014/chart" uri="{C3380CC4-5D6E-409C-BE32-E72D297353CC}">
                <c16:uniqueId val="{00000009-A16F-412C-84B5-C6CF2DB60E7E}"/>
              </c:ext>
            </c:extLst>
          </c:dPt>
          <c:dPt>
            <c:idx val="5"/>
            <c:invertIfNegative val="1"/>
            <c:bubble3D val="0"/>
            <c:spPr>
              <a:solidFill>
                <a:srgbClr val="BCBBBB"/>
              </a:solidFill>
            </c:spPr>
            <c:extLst>
              <c:ext xmlns:c16="http://schemas.microsoft.com/office/drawing/2014/chart" uri="{C3380CC4-5D6E-409C-BE32-E72D297353CC}">
                <c16:uniqueId val="{0000000B-A16F-412C-84B5-C6CF2DB60E7E}"/>
              </c:ext>
            </c:extLst>
          </c:dPt>
          <c:dPt>
            <c:idx val="6"/>
            <c:invertIfNegative val="1"/>
            <c:bubble3D val="0"/>
            <c:spPr>
              <a:solidFill>
                <a:srgbClr val="BCBBBB"/>
              </a:solidFill>
            </c:spPr>
            <c:extLst>
              <c:ext xmlns:c16="http://schemas.microsoft.com/office/drawing/2014/chart" uri="{C3380CC4-5D6E-409C-BE32-E72D297353CC}">
                <c16:uniqueId val="{0000000D-A16F-412C-84B5-C6CF2DB60E7E}"/>
              </c:ext>
            </c:extLst>
          </c:dPt>
          <c:dPt>
            <c:idx val="7"/>
            <c:invertIfNegative val="1"/>
            <c:bubble3D val="0"/>
            <c:spPr>
              <a:solidFill>
                <a:srgbClr val="BCBBBB"/>
              </a:solidFill>
            </c:spPr>
            <c:extLst>
              <c:ext xmlns:c16="http://schemas.microsoft.com/office/drawing/2014/chart" uri="{C3380CC4-5D6E-409C-BE32-E72D297353CC}">
                <c16:uniqueId val="{00000000-FE5A-42FB-884A-EEDE11C690F3}"/>
              </c:ext>
            </c:extLst>
          </c:dPt>
          <c:dPt>
            <c:idx val="8"/>
            <c:invertIfNegative val="1"/>
            <c:bubble3D val="0"/>
            <c:spPr>
              <a:solidFill>
                <a:srgbClr val="BCBBBB"/>
              </a:solidFill>
            </c:spPr>
            <c:extLst>
              <c:ext xmlns:c16="http://schemas.microsoft.com/office/drawing/2014/chart" uri="{C3380CC4-5D6E-409C-BE32-E72D297353CC}">
                <c16:uniqueId val="{00000001-FE5A-42FB-884A-EEDE11C690F3}"/>
              </c:ext>
            </c:extLst>
          </c:dPt>
          <c:dPt>
            <c:idx val="9"/>
            <c:invertIfNegative val="1"/>
            <c:bubble3D val="0"/>
            <c:spPr>
              <a:solidFill>
                <a:srgbClr val="BCBBBB"/>
              </a:solidFill>
            </c:spPr>
            <c:extLst>
              <c:ext xmlns:c16="http://schemas.microsoft.com/office/drawing/2014/chart" uri="{C3380CC4-5D6E-409C-BE32-E72D297353CC}">
                <c16:uniqueId val="{00000002-FE5A-42FB-884A-EEDE11C690F3}"/>
              </c:ext>
            </c:extLst>
          </c:dPt>
          <c:dPt>
            <c:idx val="10"/>
            <c:invertIfNegative val="1"/>
            <c:bubble3D val="0"/>
            <c:spPr>
              <a:solidFill>
                <a:srgbClr val="BCBBB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521-49DF-A3AD-01B14FDCFE2C}"/>
              </c:ext>
            </c:extLst>
          </c:dPt>
          <c:dPt>
            <c:idx val="1"/>
            <c:invertIfNegative val="1"/>
            <c:bubble3D val="0"/>
            <c:spPr>
              <a:solidFill>
                <a:srgbClr val="BCBBBB"/>
              </a:solidFill>
            </c:spPr>
            <c:extLst>
              <c:ext xmlns:c16="http://schemas.microsoft.com/office/drawing/2014/chart" uri="{C3380CC4-5D6E-409C-BE32-E72D297353CC}">
                <c16:uniqueId val="{00000003-4521-49DF-A3AD-01B14FDCFE2C}"/>
              </c:ext>
            </c:extLst>
          </c:dPt>
          <c:dPt>
            <c:idx val="2"/>
            <c:invertIfNegative val="1"/>
            <c:bubble3D val="0"/>
            <c:spPr>
              <a:solidFill>
                <a:srgbClr val="BCBBBB"/>
              </a:solidFill>
            </c:spPr>
            <c:extLst>
              <c:ext xmlns:c16="http://schemas.microsoft.com/office/drawing/2014/chart" uri="{C3380CC4-5D6E-409C-BE32-E72D297353CC}">
                <c16:uniqueId val="{00000005-4521-49DF-A3AD-01B14FDCFE2C}"/>
              </c:ext>
            </c:extLst>
          </c:dPt>
          <c:dPt>
            <c:idx val="3"/>
            <c:invertIfNegative val="1"/>
            <c:bubble3D val="0"/>
            <c:spPr>
              <a:solidFill>
                <a:srgbClr val="BCBBBB"/>
              </a:solidFill>
            </c:spPr>
            <c:extLst>
              <c:ext xmlns:c16="http://schemas.microsoft.com/office/drawing/2014/chart" uri="{C3380CC4-5D6E-409C-BE32-E72D297353CC}">
                <c16:uniqueId val="{00000007-4521-49DF-A3AD-01B14FDCFE2C}"/>
              </c:ext>
            </c:extLst>
          </c:dPt>
          <c:dPt>
            <c:idx val="4"/>
            <c:invertIfNegative val="1"/>
            <c:bubble3D val="0"/>
            <c:spPr>
              <a:solidFill>
                <a:srgbClr val="BCBBBB"/>
              </a:solidFill>
            </c:spPr>
            <c:extLst>
              <c:ext xmlns:c16="http://schemas.microsoft.com/office/drawing/2014/chart" uri="{C3380CC4-5D6E-409C-BE32-E72D297353CC}">
                <c16:uniqueId val="{00000009-4521-49DF-A3AD-01B14FDCFE2C}"/>
              </c:ext>
            </c:extLst>
          </c:dPt>
          <c:dPt>
            <c:idx val="5"/>
            <c:invertIfNegative val="1"/>
            <c:bubble3D val="0"/>
            <c:spPr>
              <a:solidFill>
                <a:srgbClr val="BCBBBB"/>
              </a:solidFill>
            </c:spPr>
            <c:extLst>
              <c:ext xmlns:c16="http://schemas.microsoft.com/office/drawing/2014/chart" uri="{C3380CC4-5D6E-409C-BE32-E72D297353CC}">
                <c16:uniqueId val="{0000000B-4521-49DF-A3AD-01B14FDCFE2C}"/>
              </c:ext>
            </c:extLst>
          </c:dPt>
          <c:dPt>
            <c:idx val="6"/>
            <c:invertIfNegative val="1"/>
            <c:bubble3D val="0"/>
            <c:spPr>
              <a:solidFill>
                <a:srgbClr val="BCBBBB"/>
              </a:solidFill>
            </c:spPr>
            <c:extLst>
              <c:ext xmlns:c16="http://schemas.microsoft.com/office/drawing/2014/chart" uri="{C3380CC4-5D6E-409C-BE32-E72D297353CC}">
                <c16:uniqueId val="{0000000D-4521-49DF-A3AD-01B14FDCFE2C}"/>
              </c:ext>
            </c:extLst>
          </c:dPt>
          <c:dPt>
            <c:idx val="7"/>
            <c:invertIfNegative val="1"/>
            <c:bubble3D val="0"/>
            <c:spPr>
              <a:solidFill>
                <a:srgbClr val="BCBBBB"/>
              </a:solidFill>
            </c:spPr>
            <c:extLst>
              <c:ext xmlns:c16="http://schemas.microsoft.com/office/drawing/2014/chart" uri="{C3380CC4-5D6E-409C-BE32-E72D297353CC}">
                <c16:uniqueId val="{00000000-46AD-4608-B607-5E413AFB740D}"/>
              </c:ext>
            </c:extLst>
          </c:dPt>
          <c:dPt>
            <c:idx val="8"/>
            <c:invertIfNegative val="1"/>
            <c:bubble3D val="0"/>
            <c:spPr>
              <a:solidFill>
                <a:srgbClr val="BCBBBB"/>
              </a:solidFill>
            </c:spPr>
            <c:extLst>
              <c:ext xmlns:c16="http://schemas.microsoft.com/office/drawing/2014/chart" uri="{C3380CC4-5D6E-409C-BE32-E72D297353CC}">
                <c16:uniqueId val="{00000001-46AD-4608-B607-5E413AFB740D}"/>
              </c:ext>
            </c:extLst>
          </c:dPt>
          <c:dPt>
            <c:idx val="9"/>
            <c:invertIfNegative val="1"/>
            <c:bubble3D val="0"/>
            <c:spPr>
              <a:solidFill>
                <a:srgbClr val="BCBBBB"/>
              </a:solidFill>
            </c:spPr>
            <c:extLst>
              <c:ext xmlns:c16="http://schemas.microsoft.com/office/drawing/2014/chart" uri="{C3380CC4-5D6E-409C-BE32-E72D297353CC}">
                <c16:uniqueId val="{00000002-46AD-4608-B607-5E413AFB740D}"/>
              </c:ext>
            </c:extLst>
          </c:dPt>
          <c:dPt>
            <c:idx val="10"/>
            <c:invertIfNegative val="1"/>
            <c:bubble3D val="0"/>
            <c:spPr>
              <a:solidFill>
                <a:srgbClr val="BCBBBB"/>
              </a:solidFill>
            </c:spPr>
            <c:extLst>
              <c:ext xmlns:c16="http://schemas.microsoft.com/office/drawing/2014/chart" uri="{C3380CC4-5D6E-409C-BE32-E72D297353CC}">
                <c16:uniqueId val="{00000003-46AD-4608-B607-5E413AFB740D}"/>
              </c:ext>
            </c:extLst>
          </c:dPt>
          <c:dPt>
            <c:idx val="11"/>
            <c:invertIfNegative val="1"/>
            <c:bubble3D val="0"/>
            <c:spPr>
              <a:solidFill>
                <a:srgbClr val="BCBBBB"/>
              </a:solidFill>
            </c:spPr>
            <c:extLst>
              <c:ext xmlns:c16="http://schemas.microsoft.com/office/drawing/2014/chart" uri="{C3380CC4-5D6E-409C-BE32-E72D297353CC}">
                <c16:uniqueId val="{00000017-4521-49DF-A3AD-01B14FDCFE2C}"/>
              </c:ext>
            </c:extLst>
          </c:dPt>
          <c:dPt>
            <c:idx val="12"/>
            <c:invertIfNegative val="1"/>
            <c:bubble3D val="0"/>
            <c:spPr>
              <a:solidFill>
                <a:srgbClr val="BCBBBB"/>
              </a:solidFill>
            </c:spPr>
            <c:extLst>
              <c:ext xmlns:c16="http://schemas.microsoft.com/office/drawing/2014/chart" uri="{C3380CC4-5D6E-409C-BE32-E72D297353CC}">
                <c16:uniqueId val="{00000019-4521-49DF-A3AD-01B14FDCFE2C}"/>
              </c:ext>
            </c:extLst>
          </c:dPt>
          <c:dPt>
            <c:idx val="13"/>
            <c:invertIfNegative val="1"/>
            <c:bubble3D val="0"/>
            <c:spPr>
              <a:solidFill>
                <a:srgbClr val="BCBBBB"/>
              </a:solidFill>
            </c:spPr>
            <c:extLst>
              <c:ext xmlns:c16="http://schemas.microsoft.com/office/drawing/2014/chart" uri="{C3380CC4-5D6E-409C-BE32-E72D297353CC}">
                <c16:uniqueId val="{0000001B-4521-49DF-A3AD-01B14FDCFE2C}"/>
              </c:ext>
            </c:extLst>
          </c:dPt>
          <c:dPt>
            <c:idx val="14"/>
            <c:invertIfNegative val="1"/>
            <c:bubble3D val="0"/>
            <c:spPr>
              <a:solidFill>
                <a:srgbClr val="BCBBBB"/>
              </a:solidFill>
            </c:spPr>
            <c:extLst>
              <c:ext xmlns:c16="http://schemas.microsoft.com/office/drawing/2014/chart" uri="{C3380CC4-5D6E-409C-BE32-E72D297353CC}">
                <c16:uniqueId val="{0000001D-4521-49DF-A3AD-01B14FDCFE2C}"/>
              </c:ext>
            </c:extLst>
          </c:dPt>
          <c:dPt>
            <c:idx val="15"/>
            <c:invertIfNegative val="1"/>
            <c:bubble3D val="0"/>
            <c:spPr>
              <a:solidFill>
                <a:srgbClr val="BCBBB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BCBBBB"/>
              </a:solidFill>
            </c:spPr>
            <c:extLst>
              <c:ext xmlns:c16="http://schemas.microsoft.com/office/drawing/2014/chart" uri="{C3380CC4-5D6E-409C-BE32-E72D297353CC}">
                <c16:uniqueId val="{0000000F-7980-4C82-8C1C-32D5A7B4E44B}"/>
              </c:ext>
            </c:extLst>
          </c:dPt>
          <c:dPt>
            <c:idx val="2"/>
            <c:invertIfNegative val="1"/>
            <c:bubble3D val="0"/>
            <c:spPr>
              <a:solidFill>
                <a:srgbClr val="BCBBBB"/>
              </a:solidFill>
            </c:spPr>
            <c:extLst>
              <c:ext xmlns:c16="http://schemas.microsoft.com/office/drawing/2014/chart" uri="{C3380CC4-5D6E-409C-BE32-E72D297353CC}">
                <c16:uniqueId val="{00000010-7980-4C82-8C1C-32D5A7B4E44B}"/>
              </c:ext>
            </c:extLst>
          </c:dPt>
          <c:dPt>
            <c:idx val="3"/>
            <c:invertIfNegative val="0"/>
            <c:bubble3D val="0"/>
            <c:spPr>
              <a:solidFill>
                <a:srgbClr val="BCBBB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BCBBBB"/>
              </a:solidFill>
            </c:spPr>
            <c:extLst>
              <c:ext xmlns:c16="http://schemas.microsoft.com/office/drawing/2014/chart" uri="{C3380CC4-5D6E-409C-BE32-E72D297353CC}">
                <c16:uniqueId val="{00000012-7980-4C82-8C1C-32D5A7B4E44B}"/>
              </c:ext>
            </c:extLst>
          </c:dPt>
          <c:dPt>
            <c:idx val="5"/>
            <c:invertIfNegative val="1"/>
            <c:bubble3D val="0"/>
            <c:spPr>
              <a:solidFill>
                <a:srgbClr val="BCBBBB"/>
              </a:solidFill>
            </c:spPr>
            <c:extLst>
              <c:ext xmlns:c16="http://schemas.microsoft.com/office/drawing/2014/chart" uri="{C3380CC4-5D6E-409C-BE32-E72D297353CC}">
                <c16:uniqueId val="{00000013-7980-4C82-8C1C-32D5A7B4E44B}"/>
              </c:ext>
            </c:extLst>
          </c:dPt>
          <c:dPt>
            <c:idx val="6"/>
            <c:invertIfNegative val="1"/>
            <c:bubble3D val="0"/>
            <c:spPr>
              <a:solidFill>
                <a:srgbClr val="BCBBBB"/>
              </a:solidFill>
            </c:spPr>
            <c:extLst>
              <c:ext xmlns:c16="http://schemas.microsoft.com/office/drawing/2014/chart" uri="{C3380CC4-5D6E-409C-BE32-E72D297353CC}">
                <c16:uniqueId val="{00000014-7980-4C82-8C1C-32D5A7B4E44B}"/>
              </c:ext>
            </c:extLst>
          </c:dPt>
          <c:dPt>
            <c:idx val="7"/>
            <c:invertIfNegative val="1"/>
            <c:bubble3D val="0"/>
            <c:spPr>
              <a:solidFill>
                <a:srgbClr val="BCBBBB"/>
              </a:solidFill>
            </c:spPr>
            <c:extLst>
              <c:ext xmlns:c16="http://schemas.microsoft.com/office/drawing/2014/chart" uri="{C3380CC4-5D6E-409C-BE32-E72D297353CC}">
                <c16:uniqueId val="{00000015-7980-4C82-8C1C-32D5A7B4E44B}"/>
              </c:ext>
            </c:extLst>
          </c:dPt>
          <c:dPt>
            <c:idx val="8"/>
            <c:invertIfNegative val="1"/>
            <c:bubble3D val="0"/>
            <c:spPr>
              <a:solidFill>
                <a:srgbClr val="BCBBBB"/>
              </a:solidFill>
            </c:spPr>
            <c:extLst>
              <c:ext xmlns:c16="http://schemas.microsoft.com/office/drawing/2014/chart" uri="{C3380CC4-5D6E-409C-BE32-E72D297353CC}">
                <c16:uniqueId val="{00000016-7980-4C82-8C1C-32D5A7B4E44B}"/>
              </c:ext>
            </c:extLst>
          </c:dPt>
          <c:dPt>
            <c:idx val="9"/>
            <c:invertIfNegative val="1"/>
            <c:bubble3D val="0"/>
            <c:spPr>
              <a:solidFill>
                <a:srgbClr val="BCBBBB"/>
              </a:solidFill>
            </c:spPr>
            <c:extLst>
              <c:ext xmlns:c16="http://schemas.microsoft.com/office/drawing/2014/chart" uri="{C3380CC4-5D6E-409C-BE32-E72D297353CC}">
                <c16:uniqueId val="{00000017-7980-4C82-8C1C-32D5A7B4E44B}"/>
              </c:ext>
            </c:extLst>
          </c:dPt>
          <c:dPt>
            <c:idx val="10"/>
            <c:invertIfNegative val="1"/>
            <c:bubble3D val="0"/>
            <c:spPr>
              <a:solidFill>
                <a:srgbClr val="BCBBBB"/>
              </a:solidFill>
            </c:spPr>
            <c:extLst>
              <c:ext xmlns:c16="http://schemas.microsoft.com/office/drawing/2014/chart" uri="{C3380CC4-5D6E-409C-BE32-E72D297353CC}">
                <c16:uniqueId val="{00000018-7980-4C82-8C1C-32D5A7B4E44B}"/>
              </c:ext>
            </c:extLst>
          </c:dPt>
          <c:dPt>
            <c:idx val="11"/>
            <c:invertIfNegative val="1"/>
            <c:bubble3D val="0"/>
            <c:spPr>
              <a:solidFill>
                <a:srgbClr val="BCBBBB"/>
              </a:solidFill>
            </c:spPr>
            <c:extLst>
              <c:ext xmlns:c16="http://schemas.microsoft.com/office/drawing/2014/chart" uri="{C3380CC4-5D6E-409C-BE32-E72D297353CC}">
                <c16:uniqueId val="{00000019-7980-4C82-8C1C-32D5A7B4E44B}"/>
              </c:ext>
            </c:extLst>
          </c:dPt>
          <c:dPt>
            <c:idx val="12"/>
            <c:invertIfNegative val="1"/>
            <c:bubble3D val="0"/>
            <c:spPr>
              <a:solidFill>
                <a:srgbClr val="BCBBBB"/>
              </a:solidFill>
            </c:spPr>
            <c:extLst>
              <c:ext xmlns:c16="http://schemas.microsoft.com/office/drawing/2014/chart" uri="{C3380CC4-5D6E-409C-BE32-E72D297353CC}">
                <c16:uniqueId val="{0000001A-7980-4C82-8C1C-32D5A7B4E44B}"/>
              </c:ext>
            </c:extLst>
          </c:dPt>
          <c:dPt>
            <c:idx val="13"/>
            <c:invertIfNegative val="1"/>
            <c:bubble3D val="0"/>
            <c:spPr>
              <a:solidFill>
                <a:srgbClr val="BCBBBB"/>
              </a:solidFill>
            </c:spPr>
            <c:extLst>
              <c:ext xmlns:c16="http://schemas.microsoft.com/office/drawing/2014/chart" uri="{C3380CC4-5D6E-409C-BE32-E72D297353CC}">
                <c16:uniqueId val="{0000001B-7980-4C82-8C1C-32D5A7B4E44B}"/>
              </c:ext>
            </c:extLst>
          </c:dPt>
          <c:dPt>
            <c:idx val="14"/>
            <c:invertIfNegative val="0"/>
            <c:bubble3D val="0"/>
            <c:spPr>
              <a:solidFill>
                <a:srgbClr val="BCBBB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BCBBBB"/>
              </a:solidFill>
            </c:spPr>
            <c:extLst>
              <c:ext xmlns:c16="http://schemas.microsoft.com/office/drawing/2014/chart" uri="{C3380CC4-5D6E-409C-BE32-E72D297353CC}">
                <c16:uniqueId val="{0000001D-7980-4C82-8C1C-32D5A7B4E44B}"/>
              </c:ext>
            </c:extLst>
          </c:dPt>
          <c:dPt>
            <c:idx val="16"/>
            <c:invertIfNegative val="1"/>
            <c:bubble3D val="0"/>
            <c:spPr>
              <a:solidFill>
                <a:srgbClr val="BCBBBB"/>
              </a:solidFill>
            </c:spPr>
            <c:extLst>
              <c:ext xmlns:c16="http://schemas.microsoft.com/office/drawing/2014/chart" uri="{C3380CC4-5D6E-409C-BE32-E72D297353CC}">
                <c16:uniqueId val="{0000001E-7980-4C82-8C1C-32D5A7B4E44B}"/>
              </c:ext>
            </c:extLst>
          </c:dPt>
          <c:dPt>
            <c:idx val="17"/>
            <c:invertIfNegative val="0"/>
            <c:bubble3D val="0"/>
            <c:spPr>
              <a:solidFill>
                <a:srgbClr val="BCBBB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BCBBBB"/>
              </a:solidFill>
            </c:spPr>
            <c:extLst>
              <c:ext xmlns:c16="http://schemas.microsoft.com/office/drawing/2014/chart" uri="{C3380CC4-5D6E-409C-BE32-E72D297353CC}">
                <c16:uniqueId val="{00000020-7980-4C82-8C1C-32D5A7B4E44B}"/>
              </c:ext>
            </c:extLst>
          </c:dPt>
          <c:dPt>
            <c:idx val="19"/>
            <c:invertIfNegative val="1"/>
            <c:bubble3D val="0"/>
            <c:spPr>
              <a:solidFill>
                <a:srgbClr val="BCBBBB"/>
              </a:solidFill>
            </c:spPr>
            <c:extLst>
              <c:ext xmlns:c16="http://schemas.microsoft.com/office/drawing/2014/chart" uri="{C3380CC4-5D6E-409C-BE32-E72D297353CC}">
                <c16:uniqueId val="{00000021-7980-4C82-8C1C-32D5A7B4E44B}"/>
              </c:ext>
            </c:extLst>
          </c:dPt>
          <c:dPt>
            <c:idx val="20"/>
            <c:invertIfNegative val="1"/>
            <c:bubble3D val="0"/>
            <c:spPr>
              <a:solidFill>
                <a:srgbClr val="BCBBBB"/>
              </a:solidFill>
            </c:spPr>
            <c:extLst>
              <c:ext xmlns:c16="http://schemas.microsoft.com/office/drawing/2014/chart" uri="{C3380CC4-5D6E-409C-BE32-E72D297353CC}">
                <c16:uniqueId val="{00000022-7980-4C82-8C1C-32D5A7B4E44B}"/>
              </c:ext>
            </c:extLst>
          </c:dPt>
          <c:dPt>
            <c:idx val="21"/>
            <c:invertIfNegative val="1"/>
            <c:bubble3D val="0"/>
            <c:spPr>
              <a:solidFill>
                <a:srgbClr val="BCBBBB"/>
              </a:solidFill>
            </c:spPr>
            <c:extLst>
              <c:ext xmlns:c16="http://schemas.microsoft.com/office/drawing/2014/chart" uri="{C3380CC4-5D6E-409C-BE32-E72D297353CC}">
                <c16:uniqueId val="{00000001-7980-4C82-8C1C-32D5A7B4E44B}"/>
              </c:ext>
            </c:extLst>
          </c:dPt>
          <c:dPt>
            <c:idx val="22"/>
            <c:invertIfNegative val="1"/>
            <c:bubble3D val="0"/>
            <c:spPr>
              <a:solidFill>
                <a:srgbClr val="BCBBBB"/>
              </a:solidFill>
            </c:spPr>
            <c:extLst>
              <c:ext xmlns:c16="http://schemas.microsoft.com/office/drawing/2014/chart" uri="{C3380CC4-5D6E-409C-BE32-E72D297353CC}">
                <c16:uniqueId val="{00000023-7980-4C82-8C1C-32D5A7B4E44B}"/>
              </c:ext>
            </c:extLst>
          </c:dPt>
          <c:dPt>
            <c:idx val="23"/>
            <c:invertIfNegative val="1"/>
            <c:bubble3D val="0"/>
            <c:spPr>
              <a:solidFill>
                <a:srgbClr val="BCBBBB"/>
              </a:solidFill>
            </c:spPr>
            <c:extLst>
              <c:ext xmlns:c16="http://schemas.microsoft.com/office/drawing/2014/chart" uri="{C3380CC4-5D6E-409C-BE32-E72D297353CC}">
                <c16:uniqueId val="{00000003-7980-4C82-8C1C-32D5A7B4E44B}"/>
              </c:ext>
            </c:extLst>
          </c:dPt>
          <c:dPt>
            <c:idx val="24"/>
            <c:invertIfNegative val="1"/>
            <c:bubble3D val="0"/>
            <c:spPr>
              <a:solidFill>
                <a:srgbClr val="BCBBBB"/>
              </a:solidFill>
            </c:spPr>
            <c:extLst>
              <c:ext xmlns:c16="http://schemas.microsoft.com/office/drawing/2014/chart" uri="{C3380CC4-5D6E-409C-BE32-E72D297353CC}">
                <c16:uniqueId val="{00000024-7980-4C82-8C1C-32D5A7B4E44B}"/>
              </c:ext>
            </c:extLst>
          </c:dPt>
          <c:dPt>
            <c:idx val="25"/>
            <c:invertIfNegative val="1"/>
            <c:bubble3D val="0"/>
            <c:spPr>
              <a:solidFill>
                <a:srgbClr val="BCBBBB"/>
              </a:solidFill>
            </c:spPr>
            <c:extLst>
              <c:ext xmlns:c16="http://schemas.microsoft.com/office/drawing/2014/chart" uri="{C3380CC4-5D6E-409C-BE32-E72D297353CC}">
                <c16:uniqueId val="{00000025-7980-4C82-8C1C-32D5A7B4E44B}"/>
              </c:ext>
            </c:extLst>
          </c:dPt>
          <c:dPt>
            <c:idx val="26"/>
            <c:invertIfNegative val="1"/>
            <c:bubble3D val="0"/>
            <c:spPr>
              <a:solidFill>
                <a:srgbClr val="BCBBBB"/>
              </a:solidFill>
            </c:spPr>
            <c:extLst>
              <c:ext xmlns:c16="http://schemas.microsoft.com/office/drawing/2014/chart" uri="{C3380CC4-5D6E-409C-BE32-E72D297353CC}">
                <c16:uniqueId val="{00000026-7980-4C82-8C1C-32D5A7B4E44B}"/>
              </c:ext>
            </c:extLst>
          </c:dPt>
          <c:dPt>
            <c:idx val="27"/>
            <c:invertIfNegative val="1"/>
            <c:bubble3D val="0"/>
            <c:spPr>
              <a:solidFill>
                <a:srgbClr val="BCBBBB"/>
              </a:solidFill>
            </c:spPr>
            <c:extLst>
              <c:ext xmlns:c16="http://schemas.microsoft.com/office/drawing/2014/chart" uri="{C3380CC4-5D6E-409C-BE32-E72D297353CC}">
                <c16:uniqueId val="{00000027-7980-4C82-8C1C-32D5A7B4E44B}"/>
              </c:ext>
            </c:extLst>
          </c:dPt>
          <c:dPt>
            <c:idx val="28"/>
            <c:invertIfNegative val="1"/>
            <c:bubble3D val="0"/>
            <c:spPr>
              <a:solidFill>
                <a:srgbClr val="BCBBBB"/>
              </a:solidFill>
            </c:spPr>
            <c:extLst>
              <c:ext xmlns:c16="http://schemas.microsoft.com/office/drawing/2014/chart" uri="{C3380CC4-5D6E-409C-BE32-E72D297353CC}">
                <c16:uniqueId val="{00000028-7980-4C82-8C1C-32D5A7B4E44B}"/>
              </c:ext>
            </c:extLst>
          </c:dPt>
          <c:dPt>
            <c:idx val="29"/>
            <c:invertIfNegative val="1"/>
            <c:bubble3D val="0"/>
            <c:spPr>
              <a:solidFill>
                <a:srgbClr val="BCBBBB"/>
              </a:solidFill>
            </c:spPr>
            <c:extLst>
              <c:ext xmlns:c16="http://schemas.microsoft.com/office/drawing/2014/chart" uri="{C3380CC4-5D6E-409C-BE32-E72D297353CC}">
                <c16:uniqueId val="{00000029-7980-4C82-8C1C-32D5A7B4E44B}"/>
              </c:ext>
            </c:extLst>
          </c:dPt>
          <c:dPt>
            <c:idx val="30"/>
            <c:invertIfNegative val="1"/>
            <c:bubble3D val="0"/>
            <c:spPr>
              <a:solidFill>
                <a:srgbClr val="BCBBBB"/>
              </a:solidFill>
            </c:spPr>
            <c:extLst>
              <c:ext xmlns:c16="http://schemas.microsoft.com/office/drawing/2014/chart" uri="{C3380CC4-5D6E-409C-BE32-E72D297353CC}">
                <c16:uniqueId val="{0000002A-7980-4C82-8C1C-32D5A7B4E44B}"/>
              </c:ext>
            </c:extLst>
          </c:dPt>
          <c:dPt>
            <c:idx val="31"/>
            <c:invertIfNegative val="1"/>
            <c:bubble3D val="0"/>
            <c:spPr>
              <a:solidFill>
                <a:srgbClr val="BCBBBB"/>
              </a:solidFill>
            </c:spPr>
            <c:extLst>
              <c:ext xmlns:c16="http://schemas.microsoft.com/office/drawing/2014/chart" uri="{C3380CC4-5D6E-409C-BE32-E72D297353CC}">
                <c16:uniqueId val="{0000002B-7980-4C82-8C1C-32D5A7B4E44B}"/>
              </c:ext>
            </c:extLst>
          </c:dPt>
          <c:dPt>
            <c:idx val="32"/>
            <c:invertIfNegative val="0"/>
            <c:bubble3D val="0"/>
            <c:spPr>
              <a:solidFill>
                <a:srgbClr val="BCBBB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BCBBBB"/>
              </a:solidFill>
            </c:spPr>
            <c:extLst>
              <c:ext xmlns:c16="http://schemas.microsoft.com/office/drawing/2014/chart" uri="{C3380CC4-5D6E-409C-BE32-E72D297353CC}">
                <c16:uniqueId val="{0000002C-7980-4C82-8C1C-32D5A7B4E44B}"/>
              </c:ext>
            </c:extLst>
          </c:dPt>
          <c:dPt>
            <c:idx val="34"/>
            <c:invertIfNegative val="1"/>
            <c:bubble3D val="0"/>
            <c:spPr>
              <a:solidFill>
                <a:srgbClr val="BCBBBB"/>
              </a:solidFill>
            </c:spPr>
            <c:extLst>
              <c:ext xmlns:c16="http://schemas.microsoft.com/office/drawing/2014/chart" uri="{C3380CC4-5D6E-409C-BE32-E72D297353CC}">
                <c16:uniqueId val="{00000007-7980-4C82-8C1C-32D5A7B4E44B}"/>
              </c:ext>
            </c:extLst>
          </c:dPt>
          <c:dPt>
            <c:idx val="35"/>
            <c:invertIfNegative val="1"/>
            <c:bubble3D val="0"/>
            <c:spPr>
              <a:solidFill>
                <a:srgbClr val="BCBBBB"/>
              </a:solidFill>
            </c:spPr>
            <c:extLst>
              <c:ext xmlns:c16="http://schemas.microsoft.com/office/drawing/2014/chart" uri="{C3380CC4-5D6E-409C-BE32-E72D297353CC}">
                <c16:uniqueId val="{0000002D-7980-4C82-8C1C-32D5A7B4E44B}"/>
              </c:ext>
            </c:extLst>
          </c:dPt>
          <c:dPt>
            <c:idx val="36"/>
            <c:invertIfNegative val="1"/>
            <c:bubble3D val="0"/>
            <c:spPr>
              <a:solidFill>
                <a:srgbClr val="BCBBBB"/>
              </a:solidFill>
            </c:spPr>
            <c:extLst>
              <c:ext xmlns:c16="http://schemas.microsoft.com/office/drawing/2014/chart" uri="{C3380CC4-5D6E-409C-BE32-E72D297353CC}">
                <c16:uniqueId val="{0000002E-7980-4C82-8C1C-32D5A7B4E44B}"/>
              </c:ext>
            </c:extLst>
          </c:dPt>
          <c:dPt>
            <c:idx val="37"/>
            <c:invertIfNegative val="1"/>
            <c:bubble3D val="0"/>
            <c:spPr>
              <a:solidFill>
                <a:srgbClr val="BCBBBB"/>
              </a:solidFill>
            </c:spPr>
            <c:extLst>
              <c:ext xmlns:c16="http://schemas.microsoft.com/office/drawing/2014/chart" uri="{C3380CC4-5D6E-409C-BE32-E72D297353CC}">
                <c16:uniqueId val="{0000002F-7980-4C82-8C1C-32D5A7B4E44B}"/>
              </c:ext>
            </c:extLst>
          </c:dPt>
          <c:dPt>
            <c:idx val="38"/>
            <c:invertIfNegative val="1"/>
            <c:bubble3D val="0"/>
            <c:spPr>
              <a:solidFill>
                <a:srgbClr val="BCBBBB"/>
              </a:solidFill>
            </c:spPr>
            <c:extLst>
              <c:ext xmlns:c16="http://schemas.microsoft.com/office/drawing/2014/chart" uri="{C3380CC4-5D6E-409C-BE32-E72D297353CC}">
                <c16:uniqueId val="{00000030-7980-4C82-8C1C-32D5A7B4E44B}"/>
              </c:ext>
            </c:extLst>
          </c:dPt>
          <c:dPt>
            <c:idx val="39"/>
            <c:invertIfNegative val="1"/>
            <c:bubble3D val="0"/>
            <c:spPr>
              <a:solidFill>
                <a:srgbClr val="BCBBBB"/>
              </a:solidFill>
            </c:spPr>
            <c:extLst>
              <c:ext xmlns:c16="http://schemas.microsoft.com/office/drawing/2014/chart" uri="{C3380CC4-5D6E-409C-BE32-E72D297353CC}">
                <c16:uniqueId val="{00000031-7980-4C82-8C1C-32D5A7B4E44B}"/>
              </c:ext>
            </c:extLst>
          </c:dPt>
          <c:dPt>
            <c:idx val="40"/>
            <c:invertIfNegative val="1"/>
            <c:bubble3D val="0"/>
            <c:spPr>
              <a:solidFill>
                <a:srgbClr val="BCBBBB"/>
              </a:solidFill>
            </c:spPr>
            <c:extLst>
              <c:ext xmlns:c16="http://schemas.microsoft.com/office/drawing/2014/chart" uri="{C3380CC4-5D6E-409C-BE32-E72D297353CC}">
                <c16:uniqueId val="{00000032-7980-4C82-8C1C-32D5A7B4E44B}"/>
              </c:ext>
            </c:extLst>
          </c:dPt>
          <c:dPt>
            <c:idx val="41"/>
            <c:invertIfNegative val="1"/>
            <c:bubble3D val="0"/>
            <c:spPr>
              <a:solidFill>
                <a:srgbClr val="BCBBBB"/>
              </a:solidFill>
            </c:spPr>
            <c:extLst>
              <c:ext xmlns:c16="http://schemas.microsoft.com/office/drawing/2014/chart" uri="{C3380CC4-5D6E-409C-BE32-E72D297353CC}">
                <c16:uniqueId val="{00000033-7980-4C82-8C1C-32D5A7B4E44B}"/>
              </c:ext>
            </c:extLst>
          </c:dPt>
          <c:dPt>
            <c:idx val="42"/>
            <c:invertIfNegative val="1"/>
            <c:bubble3D val="0"/>
            <c:spPr>
              <a:solidFill>
                <a:srgbClr val="BCBBBB"/>
              </a:solidFill>
            </c:spPr>
            <c:extLst>
              <c:ext xmlns:c16="http://schemas.microsoft.com/office/drawing/2014/chart" uri="{C3380CC4-5D6E-409C-BE32-E72D297353CC}">
                <c16:uniqueId val="{00000009-7980-4C82-8C1C-32D5A7B4E44B}"/>
              </c:ext>
            </c:extLst>
          </c:dPt>
          <c:dPt>
            <c:idx val="43"/>
            <c:invertIfNegative val="1"/>
            <c:bubble3D val="0"/>
            <c:spPr>
              <a:solidFill>
                <a:srgbClr val="BCBBBB"/>
              </a:solidFill>
            </c:spPr>
            <c:extLst>
              <c:ext xmlns:c16="http://schemas.microsoft.com/office/drawing/2014/chart" uri="{C3380CC4-5D6E-409C-BE32-E72D297353CC}">
                <c16:uniqueId val="{0000000B-7980-4C82-8C1C-32D5A7B4E44B}"/>
              </c:ext>
            </c:extLst>
          </c:dPt>
          <c:dPt>
            <c:idx val="44"/>
            <c:invertIfNegative val="0"/>
            <c:bubble3D val="0"/>
            <c:spPr>
              <a:solidFill>
                <a:srgbClr val="BCBBB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BCBBBB"/>
              </a:solidFill>
            </c:spPr>
            <c:extLst>
              <c:ext xmlns:c16="http://schemas.microsoft.com/office/drawing/2014/chart" uri="{C3380CC4-5D6E-409C-BE32-E72D297353CC}">
                <c16:uniqueId val="{00000035-7980-4C82-8C1C-32D5A7B4E44B}"/>
              </c:ext>
            </c:extLst>
          </c:dPt>
          <c:dPt>
            <c:idx val="46"/>
            <c:invertIfNegative val="1"/>
            <c:bubble3D val="0"/>
            <c:spPr>
              <a:solidFill>
                <a:srgbClr val="BCBBBB"/>
              </a:solidFill>
            </c:spPr>
            <c:extLst>
              <c:ext xmlns:c16="http://schemas.microsoft.com/office/drawing/2014/chart" uri="{C3380CC4-5D6E-409C-BE32-E72D297353CC}">
                <c16:uniqueId val="{00000036-7980-4C82-8C1C-32D5A7B4E44B}"/>
              </c:ext>
            </c:extLst>
          </c:dPt>
          <c:dPt>
            <c:idx val="47"/>
            <c:invertIfNegative val="1"/>
            <c:bubble3D val="0"/>
            <c:spPr>
              <a:solidFill>
                <a:srgbClr val="BCBBBB"/>
              </a:solidFill>
            </c:spPr>
            <c:extLst>
              <c:ext xmlns:c16="http://schemas.microsoft.com/office/drawing/2014/chart" uri="{C3380CC4-5D6E-409C-BE32-E72D297353CC}">
                <c16:uniqueId val="{00000037-7980-4C82-8C1C-32D5A7B4E44B}"/>
              </c:ext>
            </c:extLst>
          </c:dPt>
          <c:dPt>
            <c:idx val="48"/>
            <c:invertIfNegative val="1"/>
            <c:bubble3D val="0"/>
            <c:spPr>
              <a:solidFill>
                <a:srgbClr val="BCBBBB"/>
              </a:solidFill>
            </c:spPr>
            <c:extLst>
              <c:ext xmlns:c16="http://schemas.microsoft.com/office/drawing/2014/chart" uri="{C3380CC4-5D6E-409C-BE32-E72D297353CC}">
                <c16:uniqueId val="{00000038-7980-4C82-8C1C-32D5A7B4E44B}"/>
              </c:ext>
            </c:extLst>
          </c:dPt>
          <c:dPt>
            <c:idx val="49"/>
            <c:invertIfNegative val="0"/>
            <c:bubble3D val="0"/>
            <c:spPr>
              <a:solidFill>
                <a:srgbClr val="BCBBB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BCBBB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BCBBBB"/>
              </a:solidFill>
            </c:spPr>
            <c:extLst>
              <c:ext xmlns:c16="http://schemas.microsoft.com/office/drawing/2014/chart" uri="{C3380CC4-5D6E-409C-BE32-E72D297353CC}">
                <c16:uniqueId val="{0000003B-7980-4C82-8C1C-32D5A7B4E44B}"/>
              </c:ext>
            </c:extLst>
          </c:dPt>
          <c:dPt>
            <c:idx val="52"/>
            <c:invertIfNegative val="1"/>
            <c:bubble3D val="0"/>
            <c:spPr>
              <a:solidFill>
                <a:srgbClr val="BCBBBB"/>
              </a:solidFill>
            </c:spPr>
            <c:extLst>
              <c:ext xmlns:c16="http://schemas.microsoft.com/office/drawing/2014/chart" uri="{C3380CC4-5D6E-409C-BE32-E72D297353CC}">
                <c16:uniqueId val="{0000003C-7980-4C82-8C1C-32D5A7B4E44B}"/>
              </c:ext>
            </c:extLst>
          </c:dPt>
          <c:dPt>
            <c:idx val="53"/>
            <c:invertIfNegative val="1"/>
            <c:bubble3D val="0"/>
            <c:spPr>
              <a:solidFill>
                <a:srgbClr val="BCBBBB"/>
              </a:solidFill>
            </c:spPr>
            <c:extLst>
              <c:ext xmlns:c16="http://schemas.microsoft.com/office/drawing/2014/chart" uri="{C3380CC4-5D6E-409C-BE32-E72D297353CC}">
                <c16:uniqueId val="{0000006B-77EF-42ED-BAFF-03BF265C16B5}"/>
              </c:ext>
            </c:extLst>
          </c:dPt>
          <c:dPt>
            <c:idx val="54"/>
            <c:invertIfNegative val="1"/>
            <c:bubble3D val="0"/>
            <c:spPr>
              <a:solidFill>
                <a:srgbClr val="BCBBBB"/>
              </a:solidFill>
            </c:spPr>
            <c:extLst>
              <c:ext xmlns:c16="http://schemas.microsoft.com/office/drawing/2014/chart" uri="{C3380CC4-5D6E-409C-BE32-E72D297353CC}">
                <c16:uniqueId val="{0000006D-77EF-42ED-BAFF-03BF265C16B5}"/>
              </c:ext>
            </c:extLst>
          </c:dPt>
          <c:dPt>
            <c:idx val="55"/>
            <c:invertIfNegative val="1"/>
            <c:bubble3D val="0"/>
            <c:spPr>
              <a:solidFill>
                <a:srgbClr val="BCBBBB"/>
              </a:solidFill>
            </c:spPr>
            <c:extLst>
              <c:ext xmlns:c16="http://schemas.microsoft.com/office/drawing/2014/chart" uri="{C3380CC4-5D6E-409C-BE32-E72D297353CC}">
                <c16:uniqueId val="{0000006F-77EF-42ED-BAFF-03BF265C16B5}"/>
              </c:ext>
            </c:extLst>
          </c:dPt>
          <c:dPt>
            <c:idx val="56"/>
            <c:invertIfNegative val="1"/>
            <c:bubble3D val="0"/>
            <c:spPr>
              <a:solidFill>
                <a:srgbClr val="BCBBBB"/>
              </a:solidFill>
            </c:spPr>
            <c:extLst>
              <c:ext xmlns:c16="http://schemas.microsoft.com/office/drawing/2014/chart" uri="{C3380CC4-5D6E-409C-BE32-E72D297353CC}">
                <c16:uniqueId val="{00000071-77EF-42ED-BAFF-03BF265C16B5}"/>
              </c:ext>
            </c:extLst>
          </c:dPt>
          <c:dPt>
            <c:idx val="57"/>
            <c:invertIfNegative val="1"/>
            <c:bubble3D val="0"/>
            <c:spPr>
              <a:solidFill>
                <a:srgbClr val="BCBBBB"/>
              </a:solidFill>
            </c:spPr>
            <c:extLst>
              <c:ext xmlns:c16="http://schemas.microsoft.com/office/drawing/2014/chart" uri="{C3380CC4-5D6E-409C-BE32-E72D297353CC}">
                <c16:uniqueId val="{00000073-77EF-42ED-BAFF-03BF265C16B5}"/>
              </c:ext>
            </c:extLst>
          </c:dPt>
          <c:dPt>
            <c:idx val="58"/>
            <c:invertIfNegative val="1"/>
            <c:bubble3D val="0"/>
            <c:spPr>
              <a:solidFill>
                <a:srgbClr val="BCBBBB"/>
              </a:solidFill>
            </c:spPr>
            <c:extLst>
              <c:ext xmlns:c16="http://schemas.microsoft.com/office/drawing/2014/chart" uri="{C3380CC4-5D6E-409C-BE32-E72D297353CC}">
                <c16:uniqueId val="{00000075-77EF-42ED-BAFF-03BF265C16B5}"/>
              </c:ext>
            </c:extLst>
          </c:dPt>
          <c:dPt>
            <c:idx val="59"/>
            <c:invertIfNegative val="1"/>
            <c:bubble3D val="0"/>
            <c:spPr>
              <a:solidFill>
                <a:srgbClr val="BCBBBB"/>
              </a:solidFill>
            </c:spPr>
            <c:extLst>
              <c:ext xmlns:c16="http://schemas.microsoft.com/office/drawing/2014/chart" uri="{C3380CC4-5D6E-409C-BE32-E72D297353CC}">
                <c16:uniqueId val="{00000077-77EF-42ED-BAFF-03BF265C16B5}"/>
              </c:ext>
            </c:extLst>
          </c:dPt>
          <c:dPt>
            <c:idx val="60"/>
            <c:invertIfNegative val="1"/>
            <c:bubble3D val="0"/>
            <c:spPr>
              <a:solidFill>
                <a:srgbClr val="BCBBBB"/>
              </a:solidFill>
            </c:spPr>
            <c:extLst>
              <c:ext xmlns:c16="http://schemas.microsoft.com/office/drawing/2014/chart" uri="{C3380CC4-5D6E-409C-BE32-E72D297353CC}">
                <c16:uniqueId val="{00000079-77EF-42ED-BAFF-03BF265C16B5}"/>
              </c:ext>
            </c:extLst>
          </c:dPt>
          <c:dPt>
            <c:idx val="61"/>
            <c:invertIfNegative val="1"/>
            <c:bubble3D val="0"/>
            <c:spPr>
              <a:solidFill>
                <a:srgbClr val="BCBBBB"/>
              </a:solidFill>
            </c:spPr>
            <c:extLst>
              <c:ext xmlns:c16="http://schemas.microsoft.com/office/drawing/2014/chart" uri="{C3380CC4-5D6E-409C-BE32-E72D297353CC}">
                <c16:uniqueId val="{0000007B-77EF-42ED-BAFF-03BF265C16B5}"/>
              </c:ext>
            </c:extLst>
          </c:dPt>
          <c:dPt>
            <c:idx val="62"/>
            <c:invertIfNegative val="1"/>
            <c:bubble3D val="0"/>
            <c:spPr>
              <a:solidFill>
                <a:srgbClr val="BCBBBB"/>
              </a:solidFill>
            </c:spPr>
            <c:extLst>
              <c:ext xmlns:c16="http://schemas.microsoft.com/office/drawing/2014/chart" uri="{C3380CC4-5D6E-409C-BE32-E72D297353CC}">
                <c16:uniqueId val="{0000007D-77EF-42ED-BAFF-03BF265C16B5}"/>
              </c:ext>
            </c:extLst>
          </c:dPt>
          <c:dPt>
            <c:idx val="63"/>
            <c:invertIfNegative val="1"/>
            <c:bubble3D val="0"/>
            <c:spPr>
              <a:solidFill>
                <a:srgbClr val="BCBBBB"/>
              </a:solidFill>
            </c:spPr>
            <c:extLst>
              <c:ext xmlns:c16="http://schemas.microsoft.com/office/drawing/2014/chart" uri="{C3380CC4-5D6E-409C-BE32-E72D297353CC}">
                <c16:uniqueId val="{0000007F-77EF-42ED-BAFF-03BF265C16B5}"/>
              </c:ext>
            </c:extLst>
          </c:dPt>
          <c:dPt>
            <c:idx val="64"/>
            <c:invertIfNegative val="1"/>
            <c:bubble3D val="0"/>
            <c:spPr>
              <a:solidFill>
                <a:srgbClr val="BCBBBB"/>
              </a:solidFill>
            </c:spPr>
            <c:extLst>
              <c:ext xmlns:c16="http://schemas.microsoft.com/office/drawing/2014/chart" uri="{C3380CC4-5D6E-409C-BE32-E72D297353CC}">
                <c16:uniqueId val="{00000081-77EF-42ED-BAFF-03BF265C16B5}"/>
              </c:ext>
            </c:extLst>
          </c:dPt>
          <c:dPt>
            <c:idx val="65"/>
            <c:invertIfNegative val="1"/>
            <c:bubble3D val="0"/>
            <c:spPr>
              <a:solidFill>
                <a:srgbClr val="BCBBBB"/>
              </a:solidFill>
            </c:spPr>
            <c:extLst>
              <c:ext xmlns:c16="http://schemas.microsoft.com/office/drawing/2014/chart" uri="{C3380CC4-5D6E-409C-BE32-E72D297353CC}">
                <c16:uniqueId val="{00000083-77EF-42ED-BAFF-03BF265C16B5}"/>
              </c:ext>
            </c:extLst>
          </c:dPt>
          <c:dPt>
            <c:idx val="66"/>
            <c:invertIfNegative val="1"/>
            <c:bubble3D val="0"/>
            <c:spPr>
              <a:solidFill>
                <a:srgbClr val="BCBBBB"/>
              </a:solidFill>
            </c:spPr>
            <c:extLst>
              <c:ext xmlns:c16="http://schemas.microsoft.com/office/drawing/2014/chart" uri="{C3380CC4-5D6E-409C-BE32-E72D297353CC}">
                <c16:uniqueId val="{00000085-77EF-42ED-BAFF-03BF265C16B5}"/>
              </c:ext>
            </c:extLst>
          </c:dPt>
          <c:dPt>
            <c:idx val="67"/>
            <c:invertIfNegative val="1"/>
            <c:bubble3D val="0"/>
            <c:spPr>
              <a:solidFill>
                <a:srgbClr val="BCBBBB"/>
              </a:solidFill>
            </c:spPr>
            <c:extLst>
              <c:ext xmlns:c16="http://schemas.microsoft.com/office/drawing/2014/chart" uri="{C3380CC4-5D6E-409C-BE32-E72D297353CC}">
                <c16:uniqueId val="{00000087-77EF-42ED-BAFF-03BF265C16B5}"/>
              </c:ext>
            </c:extLst>
          </c:dPt>
          <c:dPt>
            <c:idx val="68"/>
            <c:invertIfNegative val="1"/>
            <c:bubble3D val="0"/>
            <c:spPr>
              <a:solidFill>
                <a:srgbClr val="BCBBBB"/>
              </a:solidFill>
            </c:spPr>
            <c:extLst>
              <c:ext xmlns:c16="http://schemas.microsoft.com/office/drawing/2014/chart" uri="{C3380CC4-5D6E-409C-BE32-E72D297353CC}">
                <c16:uniqueId val="{00000089-77EF-42ED-BAFF-03BF265C16B5}"/>
              </c:ext>
            </c:extLst>
          </c:dPt>
          <c:dPt>
            <c:idx val="69"/>
            <c:invertIfNegative val="1"/>
            <c:bubble3D val="0"/>
            <c:spPr>
              <a:solidFill>
                <a:srgbClr val="BCBBBB"/>
              </a:solidFill>
            </c:spPr>
            <c:extLst>
              <c:ext xmlns:c16="http://schemas.microsoft.com/office/drawing/2014/chart" uri="{C3380CC4-5D6E-409C-BE32-E72D297353CC}">
                <c16:uniqueId val="{0000008B-77EF-42ED-BAFF-03BF265C16B5}"/>
              </c:ext>
            </c:extLst>
          </c:dPt>
          <c:dPt>
            <c:idx val="70"/>
            <c:invertIfNegative val="1"/>
            <c:bubble3D val="0"/>
            <c:spPr>
              <a:solidFill>
                <a:srgbClr val="BCBBBB"/>
              </a:solidFill>
            </c:spPr>
            <c:extLst>
              <c:ext xmlns:c16="http://schemas.microsoft.com/office/drawing/2014/chart" uri="{C3380CC4-5D6E-409C-BE32-E72D297353CC}">
                <c16:uniqueId val="{0000008D-77EF-42ED-BAFF-03BF265C16B5}"/>
              </c:ext>
            </c:extLst>
          </c:dPt>
          <c:dPt>
            <c:idx val="71"/>
            <c:invertIfNegative val="1"/>
            <c:bubble3D val="0"/>
            <c:spPr>
              <a:solidFill>
                <a:srgbClr val="BCBBBB"/>
              </a:solidFill>
            </c:spPr>
            <c:extLst>
              <c:ext xmlns:c16="http://schemas.microsoft.com/office/drawing/2014/chart" uri="{C3380CC4-5D6E-409C-BE32-E72D297353CC}">
                <c16:uniqueId val="{0000008F-77EF-42ED-BAFF-03BF265C16B5}"/>
              </c:ext>
            </c:extLst>
          </c:dPt>
          <c:dPt>
            <c:idx val="72"/>
            <c:invertIfNegative val="1"/>
            <c:bubble3D val="0"/>
            <c:spPr>
              <a:solidFill>
                <a:srgbClr val="BCBBBB"/>
              </a:solidFill>
            </c:spPr>
            <c:extLst>
              <c:ext xmlns:c16="http://schemas.microsoft.com/office/drawing/2014/chart" uri="{C3380CC4-5D6E-409C-BE32-E72D297353CC}">
                <c16:uniqueId val="{00000091-77EF-42ED-BAFF-03BF265C16B5}"/>
              </c:ext>
            </c:extLst>
          </c:dPt>
          <c:dPt>
            <c:idx val="73"/>
            <c:invertIfNegative val="1"/>
            <c:bubble3D val="0"/>
            <c:spPr>
              <a:solidFill>
                <a:srgbClr val="BCBBBB"/>
              </a:solidFill>
            </c:spPr>
            <c:extLst>
              <c:ext xmlns:c16="http://schemas.microsoft.com/office/drawing/2014/chart" uri="{C3380CC4-5D6E-409C-BE32-E72D297353CC}">
                <c16:uniqueId val="{00000093-77EF-42ED-BAFF-03BF265C16B5}"/>
              </c:ext>
            </c:extLst>
          </c:dPt>
          <c:dPt>
            <c:idx val="74"/>
            <c:invertIfNegative val="1"/>
            <c:bubble3D val="0"/>
            <c:spPr>
              <a:solidFill>
                <a:srgbClr val="BCBBBB"/>
              </a:solidFill>
            </c:spPr>
            <c:extLst>
              <c:ext xmlns:c16="http://schemas.microsoft.com/office/drawing/2014/chart" uri="{C3380CC4-5D6E-409C-BE32-E72D297353CC}">
                <c16:uniqueId val="{00000095-77EF-42ED-BAFF-03BF265C16B5}"/>
              </c:ext>
            </c:extLst>
          </c:dPt>
          <c:dPt>
            <c:idx val="75"/>
            <c:invertIfNegative val="1"/>
            <c:bubble3D val="0"/>
            <c:spPr>
              <a:solidFill>
                <a:srgbClr val="BCBBBB"/>
              </a:solidFill>
            </c:spPr>
            <c:extLst>
              <c:ext xmlns:c16="http://schemas.microsoft.com/office/drawing/2014/chart" uri="{C3380CC4-5D6E-409C-BE32-E72D297353CC}">
                <c16:uniqueId val="{00000097-77EF-42ED-BAFF-03BF265C16B5}"/>
              </c:ext>
            </c:extLst>
          </c:dPt>
          <c:dPt>
            <c:idx val="76"/>
            <c:invertIfNegative val="1"/>
            <c:bubble3D val="0"/>
            <c:spPr>
              <a:solidFill>
                <a:srgbClr val="BCBBBB"/>
              </a:solidFill>
            </c:spPr>
            <c:extLst>
              <c:ext xmlns:c16="http://schemas.microsoft.com/office/drawing/2014/chart" uri="{C3380CC4-5D6E-409C-BE32-E72D297353CC}">
                <c16:uniqueId val="{00000099-77EF-42ED-BAFF-03BF265C16B5}"/>
              </c:ext>
            </c:extLst>
          </c:dPt>
          <c:dPt>
            <c:idx val="77"/>
            <c:invertIfNegative val="1"/>
            <c:bubble3D val="0"/>
            <c:spPr>
              <a:solidFill>
                <a:srgbClr val="BCBBBB"/>
              </a:solidFill>
            </c:spPr>
            <c:extLst>
              <c:ext xmlns:c16="http://schemas.microsoft.com/office/drawing/2014/chart" uri="{C3380CC4-5D6E-409C-BE32-E72D297353CC}">
                <c16:uniqueId val="{0000009B-77EF-42ED-BAFF-03BF265C16B5}"/>
              </c:ext>
            </c:extLst>
          </c:dPt>
          <c:dPt>
            <c:idx val="78"/>
            <c:invertIfNegative val="1"/>
            <c:bubble3D val="0"/>
            <c:spPr>
              <a:solidFill>
                <a:srgbClr val="BCBBBB"/>
              </a:solidFill>
            </c:spPr>
            <c:extLst>
              <c:ext xmlns:c16="http://schemas.microsoft.com/office/drawing/2014/chart" uri="{C3380CC4-5D6E-409C-BE32-E72D297353CC}">
                <c16:uniqueId val="{0000009D-77EF-42ED-BAFF-03BF265C16B5}"/>
              </c:ext>
            </c:extLst>
          </c:dPt>
          <c:dPt>
            <c:idx val="79"/>
            <c:invertIfNegative val="1"/>
            <c:bubble3D val="0"/>
            <c:spPr>
              <a:solidFill>
                <a:srgbClr val="BCBBBB"/>
              </a:solidFill>
            </c:spPr>
            <c:extLst>
              <c:ext xmlns:c16="http://schemas.microsoft.com/office/drawing/2014/chart" uri="{C3380CC4-5D6E-409C-BE32-E72D297353CC}">
                <c16:uniqueId val="{0000009F-77EF-42ED-BAFF-03BF265C16B5}"/>
              </c:ext>
            </c:extLst>
          </c:dPt>
          <c:dPt>
            <c:idx val="80"/>
            <c:invertIfNegative val="1"/>
            <c:bubble3D val="0"/>
            <c:spPr>
              <a:solidFill>
                <a:srgbClr val="BCBBBB"/>
              </a:solidFill>
            </c:spPr>
            <c:extLst>
              <c:ext xmlns:c16="http://schemas.microsoft.com/office/drawing/2014/chart" uri="{C3380CC4-5D6E-409C-BE32-E72D297353CC}">
                <c16:uniqueId val="{000000A1-77EF-42ED-BAFF-03BF265C16B5}"/>
              </c:ext>
            </c:extLst>
          </c:dPt>
          <c:dPt>
            <c:idx val="81"/>
            <c:invertIfNegative val="1"/>
            <c:bubble3D val="0"/>
            <c:spPr>
              <a:solidFill>
                <a:srgbClr val="BCBBBB"/>
              </a:solidFill>
            </c:spPr>
            <c:extLst>
              <c:ext xmlns:c16="http://schemas.microsoft.com/office/drawing/2014/chart" uri="{C3380CC4-5D6E-409C-BE32-E72D297353CC}">
                <c16:uniqueId val="{000000A3-77EF-42ED-BAFF-03BF265C16B5}"/>
              </c:ext>
            </c:extLst>
          </c:dPt>
          <c:dPt>
            <c:idx val="82"/>
            <c:invertIfNegative val="1"/>
            <c:bubble3D val="0"/>
            <c:spPr>
              <a:solidFill>
                <a:srgbClr val="BCBBBB"/>
              </a:solidFill>
            </c:spPr>
            <c:extLst>
              <c:ext xmlns:c16="http://schemas.microsoft.com/office/drawing/2014/chart" uri="{C3380CC4-5D6E-409C-BE32-E72D297353CC}">
                <c16:uniqueId val="{000000A5-77EF-42ED-BAFF-03BF265C16B5}"/>
              </c:ext>
            </c:extLst>
          </c:dPt>
          <c:dPt>
            <c:idx val="83"/>
            <c:invertIfNegative val="1"/>
            <c:bubble3D val="0"/>
            <c:spPr>
              <a:solidFill>
                <a:srgbClr val="BCBBBB"/>
              </a:solidFill>
            </c:spPr>
            <c:extLst>
              <c:ext xmlns:c16="http://schemas.microsoft.com/office/drawing/2014/chart" uri="{C3380CC4-5D6E-409C-BE32-E72D297353CC}">
                <c16:uniqueId val="{000000A7-77EF-42ED-BAFF-03BF265C16B5}"/>
              </c:ext>
            </c:extLst>
          </c:dPt>
          <c:dPt>
            <c:idx val="84"/>
            <c:invertIfNegative val="1"/>
            <c:bubble3D val="0"/>
            <c:spPr>
              <a:solidFill>
                <a:srgbClr val="BCBBBB"/>
              </a:solidFill>
            </c:spPr>
            <c:extLst>
              <c:ext xmlns:c16="http://schemas.microsoft.com/office/drawing/2014/chart" uri="{C3380CC4-5D6E-409C-BE32-E72D297353CC}">
                <c16:uniqueId val="{000000A9-77EF-42ED-BAFF-03BF265C16B5}"/>
              </c:ext>
            </c:extLst>
          </c:dPt>
          <c:dPt>
            <c:idx val="85"/>
            <c:invertIfNegative val="1"/>
            <c:bubble3D val="0"/>
            <c:spPr>
              <a:solidFill>
                <a:srgbClr val="BCBBBB"/>
              </a:solidFill>
            </c:spPr>
            <c:extLst>
              <c:ext xmlns:c16="http://schemas.microsoft.com/office/drawing/2014/chart" uri="{C3380CC4-5D6E-409C-BE32-E72D297353CC}">
                <c16:uniqueId val="{000000AB-77EF-42ED-BAFF-03BF265C16B5}"/>
              </c:ext>
            </c:extLst>
          </c:dPt>
          <c:dPt>
            <c:idx val="86"/>
            <c:invertIfNegative val="1"/>
            <c:bubble3D val="0"/>
            <c:spPr>
              <a:solidFill>
                <a:srgbClr val="BCBBBB"/>
              </a:solidFill>
            </c:spPr>
            <c:extLst>
              <c:ext xmlns:c16="http://schemas.microsoft.com/office/drawing/2014/chart" uri="{C3380CC4-5D6E-409C-BE32-E72D297353CC}">
                <c16:uniqueId val="{000000AD-77EF-42ED-BAFF-03BF265C16B5}"/>
              </c:ext>
            </c:extLst>
          </c:dPt>
          <c:dPt>
            <c:idx val="87"/>
            <c:invertIfNegative val="1"/>
            <c:bubble3D val="0"/>
            <c:spPr>
              <a:solidFill>
                <a:srgbClr val="BCBBBB"/>
              </a:solidFill>
            </c:spPr>
            <c:extLst>
              <c:ext xmlns:c16="http://schemas.microsoft.com/office/drawing/2014/chart" uri="{C3380CC4-5D6E-409C-BE32-E72D297353CC}">
                <c16:uniqueId val="{000000AF-77EF-42ED-BAFF-03BF265C16B5}"/>
              </c:ext>
            </c:extLst>
          </c:dPt>
          <c:dPt>
            <c:idx val="88"/>
            <c:invertIfNegative val="1"/>
            <c:bubble3D val="0"/>
            <c:spPr>
              <a:solidFill>
                <a:srgbClr val="BCBBBB"/>
              </a:solidFill>
            </c:spPr>
            <c:extLst>
              <c:ext xmlns:c16="http://schemas.microsoft.com/office/drawing/2014/chart" uri="{C3380CC4-5D6E-409C-BE32-E72D297353CC}">
                <c16:uniqueId val="{000000B1-77EF-42ED-BAFF-03BF265C16B5}"/>
              </c:ext>
            </c:extLst>
          </c:dPt>
          <c:dPt>
            <c:idx val="89"/>
            <c:invertIfNegative val="1"/>
            <c:bubble3D val="0"/>
            <c:spPr>
              <a:solidFill>
                <a:srgbClr val="BCBBB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4CF6-426D-AECF-CFB74E12454F}"/>
              </c:ext>
            </c:extLst>
          </c:dPt>
          <c:dPt>
            <c:idx val="1"/>
            <c:invertIfNegative val="1"/>
            <c:bubble3D val="0"/>
            <c:spPr>
              <a:solidFill>
                <a:srgbClr val="BCBBBB"/>
              </a:solidFill>
            </c:spPr>
            <c:extLst>
              <c:ext xmlns:c16="http://schemas.microsoft.com/office/drawing/2014/chart" uri="{C3380CC4-5D6E-409C-BE32-E72D297353CC}">
                <c16:uniqueId val="{00000003-4CF6-426D-AECF-CFB74E12454F}"/>
              </c:ext>
            </c:extLst>
          </c:dPt>
          <c:dPt>
            <c:idx val="2"/>
            <c:invertIfNegative val="1"/>
            <c:bubble3D val="0"/>
            <c:spPr>
              <a:solidFill>
                <a:srgbClr val="BCBBBB"/>
              </a:solidFill>
            </c:spPr>
            <c:extLst>
              <c:ext xmlns:c16="http://schemas.microsoft.com/office/drawing/2014/chart" uri="{C3380CC4-5D6E-409C-BE32-E72D297353CC}">
                <c16:uniqueId val="{00000005-4CF6-426D-AECF-CFB74E12454F}"/>
              </c:ext>
            </c:extLst>
          </c:dPt>
          <c:dPt>
            <c:idx val="3"/>
            <c:invertIfNegative val="1"/>
            <c:bubble3D val="0"/>
            <c:spPr>
              <a:solidFill>
                <a:srgbClr val="BCBBBB"/>
              </a:solidFill>
            </c:spPr>
            <c:extLst>
              <c:ext xmlns:c16="http://schemas.microsoft.com/office/drawing/2014/chart" uri="{C3380CC4-5D6E-409C-BE32-E72D297353CC}">
                <c16:uniqueId val="{00000007-4CF6-426D-AECF-CFB74E12454F}"/>
              </c:ext>
            </c:extLst>
          </c:dPt>
          <c:dPt>
            <c:idx val="4"/>
            <c:invertIfNegative val="1"/>
            <c:bubble3D val="0"/>
            <c:spPr>
              <a:solidFill>
                <a:srgbClr val="BCBBBB"/>
              </a:solidFill>
            </c:spPr>
            <c:extLst>
              <c:ext xmlns:c16="http://schemas.microsoft.com/office/drawing/2014/chart" uri="{C3380CC4-5D6E-409C-BE32-E72D297353CC}">
                <c16:uniqueId val="{00000009-4CF6-426D-AECF-CFB74E12454F}"/>
              </c:ext>
            </c:extLst>
          </c:dPt>
          <c:dPt>
            <c:idx val="5"/>
            <c:invertIfNegative val="1"/>
            <c:bubble3D val="0"/>
            <c:spPr>
              <a:solidFill>
                <a:srgbClr val="BCBBBB"/>
              </a:solidFill>
            </c:spPr>
            <c:extLst>
              <c:ext xmlns:c16="http://schemas.microsoft.com/office/drawing/2014/chart" uri="{C3380CC4-5D6E-409C-BE32-E72D297353CC}">
                <c16:uniqueId val="{0000000B-4CF6-426D-AECF-CFB74E12454F}"/>
              </c:ext>
            </c:extLst>
          </c:dPt>
          <c:dPt>
            <c:idx val="6"/>
            <c:invertIfNegative val="1"/>
            <c:bubble3D val="0"/>
            <c:spPr>
              <a:solidFill>
                <a:srgbClr val="BCBBBB"/>
              </a:solidFill>
            </c:spPr>
            <c:extLst>
              <c:ext xmlns:c16="http://schemas.microsoft.com/office/drawing/2014/chart" uri="{C3380CC4-5D6E-409C-BE32-E72D297353CC}">
                <c16:uniqueId val="{0000000D-4CF6-426D-AECF-CFB74E12454F}"/>
              </c:ext>
            </c:extLst>
          </c:dPt>
          <c:dPt>
            <c:idx val="7"/>
            <c:invertIfNegative val="1"/>
            <c:bubble3D val="0"/>
            <c:spPr>
              <a:solidFill>
                <a:srgbClr val="BCBBBB"/>
              </a:solidFill>
            </c:spPr>
            <c:extLst>
              <c:ext xmlns:c16="http://schemas.microsoft.com/office/drawing/2014/chart" uri="{C3380CC4-5D6E-409C-BE32-E72D297353CC}">
                <c16:uniqueId val="{00000000-2DEF-4275-BB7F-2A2402E29FCF}"/>
              </c:ext>
            </c:extLst>
          </c:dPt>
          <c:dPt>
            <c:idx val="8"/>
            <c:invertIfNegative val="1"/>
            <c:bubble3D val="0"/>
            <c:spPr>
              <a:solidFill>
                <a:srgbClr val="BCBBBB"/>
              </a:solidFill>
            </c:spPr>
            <c:extLst>
              <c:ext xmlns:c16="http://schemas.microsoft.com/office/drawing/2014/chart" uri="{C3380CC4-5D6E-409C-BE32-E72D297353CC}">
                <c16:uniqueId val="{00000001-2DEF-4275-BB7F-2A2402E29FCF}"/>
              </c:ext>
            </c:extLst>
          </c:dPt>
          <c:dPt>
            <c:idx val="9"/>
            <c:invertIfNegative val="1"/>
            <c:bubble3D val="0"/>
            <c:spPr>
              <a:solidFill>
                <a:srgbClr val="BCBBBB"/>
              </a:solidFill>
            </c:spPr>
            <c:extLst>
              <c:ext xmlns:c16="http://schemas.microsoft.com/office/drawing/2014/chart" uri="{C3380CC4-5D6E-409C-BE32-E72D297353CC}">
                <c16:uniqueId val="{00000002-2DEF-4275-BB7F-2A2402E29FCF}"/>
              </c:ext>
            </c:extLst>
          </c:dPt>
          <c:dPt>
            <c:idx val="10"/>
            <c:invertIfNegative val="1"/>
            <c:bubble3D val="0"/>
            <c:spPr>
              <a:solidFill>
                <a:srgbClr val="BCBBBB"/>
              </a:solidFill>
            </c:spPr>
            <c:extLst>
              <c:ext xmlns:c16="http://schemas.microsoft.com/office/drawing/2014/chart" uri="{C3380CC4-5D6E-409C-BE32-E72D297353CC}">
                <c16:uniqueId val="{00000003-2DEF-4275-BB7F-2A2402E29FCF}"/>
              </c:ext>
            </c:extLst>
          </c:dPt>
          <c:dPt>
            <c:idx val="11"/>
            <c:invertIfNegative val="1"/>
            <c:bubble3D val="0"/>
            <c:spPr>
              <a:solidFill>
                <a:srgbClr val="BCBBBB"/>
              </a:solidFill>
            </c:spPr>
            <c:extLst>
              <c:ext xmlns:c16="http://schemas.microsoft.com/office/drawing/2014/chart" uri="{C3380CC4-5D6E-409C-BE32-E72D297353CC}">
                <c16:uniqueId val="{00000017-4CF6-426D-AECF-CFB74E12454F}"/>
              </c:ext>
            </c:extLst>
          </c:dPt>
          <c:dPt>
            <c:idx val="12"/>
            <c:invertIfNegative val="1"/>
            <c:bubble3D val="0"/>
            <c:spPr>
              <a:solidFill>
                <a:srgbClr val="BCBBBB"/>
              </a:solidFill>
            </c:spPr>
            <c:extLst>
              <c:ext xmlns:c16="http://schemas.microsoft.com/office/drawing/2014/chart" uri="{C3380CC4-5D6E-409C-BE32-E72D297353CC}">
                <c16:uniqueId val="{00000019-4CF6-426D-AECF-CFB74E12454F}"/>
              </c:ext>
            </c:extLst>
          </c:dPt>
          <c:dPt>
            <c:idx val="13"/>
            <c:invertIfNegative val="1"/>
            <c:bubble3D val="0"/>
            <c:spPr>
              <a:solidFill>
                <a:srgbClr val="BCBBBB"/>
              </a:solidFill>
            </c:spPr>
            <c:extLst>
              <c:ext xmlns:c16="http://schemas.microsoft.com/office/drawing/2014/chart" uri="{C3380CC4-5D6E-409C-BE32-E72D297353CC}">
                <c16:uniqueId val="{0000001B-4CF6-426D-AECF-CFB74E12454F}"/>
              </c:ext>
            </c:extLst>
          </c:dPt>
          <c:dPt>
            <c:idx val="14"/>
            <c:invertIfNegative val="1"/>
            <c:bubble3D val="0"/>
            <c:spPr>
              <a:solidFill>
                <a:srgbClr val="BCBBBB"/>
              </a:solidFill>
            </c:spPr>
            <c:extLst>
              <c:ext xmlns:c16="http://schemas.microsoft.com/office/drawing/2014/chart" uri="{C3380CC4-5D6E-409C-BE32-E72D297353CC}">
                <c16:uniqueId val="{0000001D-4CF6-426D-AECF-CFB74E12454F}"/>
              </c:ext>
            </c:extLst>
          </c:dPt>
          <c:dPt>
            <c:idx val="15"/>
            <c:invertIfNegative val="1"/>
            <c:bubble3D val="0"/>
            <c:spPr>
              <a:solidFill>
                <a:srgbClr val="BCBBB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E4D7-4CB3-9344-2F66B04EE15D}"/>
              </c:ext>
            </c:extLst>
          </c:dPt>
          <c:dPt>
            <c:idx val="1"/>
            <c:invertIfNegative val="1"/>
            <c:bubble3D val="0"/>
            <c:spPr>
              <a:solidFill>
                <a:srgbClr val="BCBBBB"/>
              </a:solidFill>
            </c:spPr>
            <c:extLst>
              <c:ext xmlns:c16="http://schemas.microsoft.com/office/drawing/2014/chart" uri="{C3380CC4-5D6E-409C-BE32-E72D297353CC}">
                <c16:uniqueId val="{00000003-E4D7-4CB3-9344-2F66B04EE15D}"/>
              </c:ext>
            </c:extLst>
          </c:dPt>
          <c:dPt>
            <c:idx val="2"/>
            <c:invertIfNegative val="1"/>
            <c:bubble3D val="0"/>
            <c:spPr>
              <a:solidFill>
                <a:srgbClr val="BCBBBB"/>
              </a:solidFill>
            </c:spPr>
            <c:extLst>
              <c:ext xmlns:c16="http://schemas.microsoft.com/office/drawing/2014/chart" uri="{C3380CC4-5D6E-409C-BE32-E72D297353CC}">
                <c16:uniqueId val="{00000005-E4D7-4CB3-9344-2F66B04EE15D}"/>
              </c:ext>
            </c:extLst>
          </c:dPt>
          <c:dPt>
            <c:idx val="3"/>
            <c:invertIfNegative val="1"/>
            <c:bubble3D val="0"/>
            <c:spPr>
              <a:solidFill>
                <a:srgbClr val="BCBBBB"/>
              </a:solidFill>
            </c:spPr>
            <c:extLst>
              <c:ext xmlns:c16="http://schemas.microsoft.com/office/drawing/2014/chart" uri="{C3380CC4-5D6E-409C-BE32-E72D297353CC}">
                <c16:uniqueId val="{00000007-E4D7-4CB3-9344-2F66B04EE15D}"/>
              </c:ext>
            </c:extLst>
          </c:dPt>
          <c:dPt>
            <c:idx val="4"/>
            <c:invertIfNegative val="1"/>
            <c:bubble3D val="0"/>
            <c:spPr>
              <a:solidFill>
                <a:srgbClr val="BCBBBB"/>
              </a:solidFill>
            </c:spPr>
            <c:extLst>
              <c:ext xmlns:c16="http://schemas.microsoft.com/office/drawing/2014/chart" uri="{C3380CC4-5D6E-409C-BE32-E72D297353CC}">
                <c16:uniqueId val="{00000009-E4D7-4CB3-9344-2F66B04EE15D}"/>
              </c:ext>
            </c:extLst>
          </c:dPt>
          <c:dPt>
            <c:idx val="5"/>
            <c:invertIfNegative val="1"/>
            <c:bubble3D val="0"/>
            <c:spPr>
              <a:solidFill>
                <a:srgbClr val="BCBBBB"/>
              </a:solidFill>
            </c:spPr>
            <c:extLst>
              <c:ext xmlns:c16="http://schemas.microsoft.com/office/drawing/2014/chart" uri="{C3380CC4-5D6E-409C-BE32-E72D297353CC}">
                <c16:uniqueId val="{0000000B-E4D7-4CB3-9344-2F66B04EE15D}"/>
              </c:ext>
            </c:extLst>
          </c:dPt>
          <c:dPt>
            <c:idx val="6"/>
            <c:invertIfNegative val="1"/>
            <c:bubble3D val="0"/>
            <c:spPr>
              <a:solidFill>
                <a:srgbClr val="BCBBBB"/>
              </a:solidFill>
            </c:spPr>
            <c:extLst>
              <c:ext xmlns:c16="http://schemas.microsoft.com/office/drawing/2014/chart" uri="{C3380CC4-5D6E-409C-BE32-E72D297353CC}">
                <c16:uniqueId val="{0000000D-E4D7-4CB3-9344-2F66B04EE15D}"/>
              </c:ext>
            </c:extLst>
          </c:dPt>
          <c:dPt>
            <c:idx val="7"/>
            <c:invertIfNegative val="1"/>
            <c:bubble3D val="0"/>
            <c:spPr>
              <a:solidFill>
                <a:srgbClr val="BCBBBB"/>
              </a:solidFill>
            </c:spPr>
            <c:extLst>
              <c:ext xmlns:c16="http://schemas.microsoft.com/office/drawing/2014/chart" uri="{C3380CC4-5D6E-409C-BE32-E72D297353CC}">
                <c16:uniqueId val="{0000000F-E4D7-4CB3-9344-2F66B04EE15D}"/>
              </c:ext>
            </c:extLst>
          </c:dPt>
          <c:dPt>
            <c:idx val="8"/>
            <c:invertIfNegative val="1"/>
            <c:bubble3D val="0"/>
            <c:spPr>
              <a:solidFill>
                <a:srgbClr val="BCBBBB"/>
              </a:solidFill>
            </c:spPr>
            <c:extLst>
              <c:ext xmlns:c16="http://schemas.microsoft.com/office/drawing/2014/chart" uri="{C3380CC4-5D6E-409C-BE32-E72D297353CC}">
                <c16:uniqueId val="{00000011-E4D7-4CB3-9344-2F66B04EE15D}"/>
              </c:ext>
            </c:extLst>
          </c:dPt>
          <c:dPt>
            <c:idx val="9"/>
            <c:invertIfNegative val="1"/>
            <c:bubble3D val="0"/>
            <c:spPr>
              <a:solidFill>
                <a:srgbClr val="BCBBBB"/>
              </a:solidFill>
            </c:spPr>
            <c:extLst>
              <c:ext xmlns:c16="http://schemas.microsoft.com/office/drawing/2014/chart" uri="{C3380CC4-5D6E-409C-BE32-E72D297353CC}">
                <c16:uniqueId val="{00000013-E4D7-4CB3-9344-2F66B04EE15D}"/>
              </c:ext>
            </c:extLst>
          </c:dPt>
          <c:dPt>
            <c:idx val="10"/>
            <c:invertIfNegative val="1"/>
            <c:bubble3D val="0"/>
            <c:spPr>
              <a:solidFill>
                <a:srgbClr val="BCBBBB"/>
              </a:solidFill>
            </c:spPr>
            <c:extLst>
              <c:ext xmlns:c16="http://schemas.microsoft.com/office/drawing/2014/chart" uri="{C3380CC4-5D6E-409C-BE32-E72D297353CC}">
                <c16:uniqueId val="{00000015-E4D7-4CB3-9344-2F66B04EE15D}"/>
              </c:ext>
            </c:extLst>
          </c:dPt>
          <c:dPt>
            <c:idx val="11"/>
            <c:invertIfNegative val="1"/>
            <c:bubble3D val="0"/>
            <c:spPr>
              <a:solidFill>
                <a:srgbClr val="BCBBBB"/>
              </a:solidFill>
            </c:spPr>
            <c:extLst>
              <c:ext xmlns:c16="http://schemas.microsoft.com/office/drawing/2014/chart" uri="{C3380CC4-5D6E-409C-BE32-E72D297353CC}">
                <c16:uniqueId val="{00000017-E4D7-4CB3-9344-2F66B04EE15D}"/>
              </c:ext>
            </c:extLst>
          </c:dPt>
          <c:dPt>
            <c:idx val="12"/>
            <c:invertIfNegative val="1"/>
            <c:bubble3D val="0"/>
            <c:spPr>
              <a:solidFill>
                <a:srgbClr val="BCBBBB"/>
              </a:solidFill>
            </c:spPr>
            <c:extLst>
              <c:ext xmlns:c16="http://schemas.microsoft.com/office/drawing/2014/chart" uri="{C3380CC4-5D6E-409C-BE32-E72D297353CC}">
                <c16:uniqueId val="{00000019-E4D7-4CB3-9344-2F66B04EE15D}"/>
              </c:ext>
            </c:extLst>
          </c:dPt>
          <c:dPt>
            <c:idx val="13"/>
            <c:invertIfNegative val="1"/>
            <c:bubble3D val="0"/>
            <c:spPr>
              <a:solidFill>
                <a:srgbClr val="BCBBBB"/>
              </a:solidFill>
            </c:spPr>
            <c:extLst>
              <c:ext xmlns:c16="http://schemas.microsoft.com/office/drawing/2014/chart" uri="{C3380CC4-5D6E-409C-BE32-E72D297353CC}">
                <c16:uniqueId val="{0000001B-E4D7-4CB3-9344-2F66B04EE15D}"/>
              </c:ext>
            </c:extLst>
          </c:dPt>
          <c:dPt>
            <c:idx val="14"/>
            <c:invertIfNegative val="1"/>
            <c:bubble3D val="0"/>
            <c:spPr>
              <a:solidFill>
                <a:srgbClr val="BCBBBB"/>
              </a:solidFill>
            </c:spPr>
            <c:extLst>
              <c:ext xmlns:c16="http://schemas.microsoft.com/office/drawing/2014/chart" uri="{C3380CC4-5D6E-409C-BE32-E72D297353CC}">
                <c16:uniqueId val="{0000001D-E4D7-4CB3-9344-2F66B04EE15D}"/>
              </c:ext>
            </c:extLst>
          </c:dPt>
          <c:dPt>
            <c:idx val="15"/>
            <c:invertIfNegative val="1"/>
            <c:bubble3D val="0"/>
            <c:spPr>
              <a:solidFill>
                <a:srgbClr val="BCBBB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000A-4C45-A43A-3AA69B6FEE6F}"/>
              </c:ext>
            </c:extLst>
          </c:dPt>
          <c:dPt>
            <c:idx val="1"/>
            <c:invertIfNegative val="1"/>
            <c:bubble3D val="0"/>
            <c:spPr>
              <a:solidFill>
                <a:srgbClr val="BCBBBB"/>
              </a:solidFill>
            </c:spPr>
            <c:extLst>
              <c:ext xmlns:c16="http://schemas.microsoft.com/office/drawing/2014/chart" uri="{C3380CC4-5D6E-409C-BE32-E72D297353CC}">
                <c16:uniqueId val="{00000003-000A-4C45-A43A-3AA69B6FEE6F}"/>
              </c:ext>
            </c:extLst>
          </c:dPt>
          <c:dPt>
            <c:idx val="2"/>
            <c:invertIfNegative val="1"/>
            <c:bubble3D val="0"/>
            <c:spPr>
              <a:solidFill>
                <a:srgbClr val="BCBBBB"/>
              </a:solidFill>
            </c:spPr>
            <c:extLst>
              <c:ext xmlns:c16="http://schemas.microsoft.com/office/drawing/2014/chart" uri="{C3380CC4-5D6E-409C-BE32-E72D297353CC}">
                <c16:uniqueId val="{00000005-000A-4C45-A43A-3AA69B6FEE6F}"/>
              </c:ext>
            </c:extLst>
          </c:dPt>
          <c:dPt>
            <c:idx val="3"/>
            <c:invertIfNegative val="1"/>
            <c:bubble3D val="0"/>
            <c:spPr>
              <a:solidFill>
                <a:srgbClr val="BCBBBB"/>
              </a:solidFill>
            </c:spPr>
            <c:extLst>
              <c:ext xmlns:c16="http://schemas.microsoft.com/office/drawing/2014/chart" uri="{C3380CC4-5D6E-409C-BE32-E72D297353CC}">
                <c16:uniqueId val="{00000007-000A-4C45-A43A-3AA69B6FEE6F}"/>
              </c:ext>
            </c:extLst>
          </c:dPt>
          <c:dPt>
            <c:idx val="4"/>
            <c:invertIfNegative val="1"/>
            <c:bubble3D val="0"/>
            <c:spPr>
              <a:solidFill>
                <a:srgbClr val="BCBBBB"/>
              </a:solidFill>
            </c:spPr>
            <c:extLst>
              <c:ext xmlns:c16="http://schemas.microsoft.com/office/drawing/2014/chart" uri="{C3380CC4-5D6E-409C-BE32-E72D297353CC}">
                <c16:uniqueId val="{00000009-000A-4C45-A43A-3AA69B6FEE6F}"/>
              </c:ext>
            </c:extLst>
          </c:dPt>
          <c:dPt>
            <c:idx val="5"/>
            <c:invertIfNegative val="1"/>
            <c:bubble3D val="0"/>
            <c:spPr>
              <a:solidFill>
                <a:srgbClr val="BCBBBB"/>
              </a:solidFill>
            </c:spPr>
            <c:extLst>
              <c:ext xmlns:c16="http://schemas.microsoft.com/office/drawing/2014/chart" uri="{C3380CC4-5D6E-409C-BE32-E72D297353CC}">
                <c16:uniqueId val="{0000000B-000A-4C45-A43A-3AA69B6FEE6F}"/>
              </c:ext>
            </c:extLst>
          </c:dPt>
          <c:dPt>
            <c:idx val="6"/>
            <c:invertIfNegative val="1"/>
            <c:bubble3D val="0"/>
            <c:spPr>
              <a:solidFill>
                <a:srgbClr val="BCBBBB"/>
              </a:solidFill>
            </c:spPr>
            <c:extLst>
              <c:ext xmlns:c16="http://schemas.microsoft.com/office/drawing/2014/chart" uri="{C3380CC4-5D6E-409C-BE32-E72D297353CC}">
                <c16:uniqueId val="{0000000D-000A-4C45-A43A-3AA69B6FEE6F}"/>
              </c:ext>
            </c:extLst>
          </c:dPt>
          <c:dPt>
            <c:idx val="7"/>
            <c:invertIfNegative val="1"/>
            <c:bubble3D val="0"/>
            <c:spPr>
              <a:solidFill>
                <a:srgbClr val="BCBBBB"/>
              </a:solidFill>
            </c:spPr>
            <c:extLst>
              <c:ext xmlns:c16="http://schemas.microsoft.com/office/drawing/2014/chart" uri="{C3380CC4-5D6E-409C-BE32-E72D297353CC}">
                <c16:uniqueId val="{0000000F-000A-4C45-A43A-3AA69B6FEE6F}"/>
              </c:ext>
            </c:extLst>
          </c:dPt>
          <c:dPt>
            <c:idx val="8"/>
            <c:invertIfNegative val="1"/>
            <c:bubble3D val="0"/>
            <c:spPr>
              <a:solidFill>
                <a:srgbClr val="BCBBBB"/>
              </a:solidFill>
            </c:spPr>
            <c:extLst>
              <c:ext xmlns:c16="http://schemas.microsoft.com/office/drawing/2014/chart" uri="{C3380CC4-5D6E-409C-BE32-E72D297353CC}">
                <c16:uniqueId val="{00000011-000A-4C45-A43A-3AA69B6FEE6F}"/>
              </c:ext>
            </c:extLst>
          </c:dPt>
          <c:dPt>
            <c:idx val="9"/>
            <c:invertIfNegative val="1"/>
            <c:bubble3D val="0"/>
            <c:spPr>
              <a:solidFill>
                <a:srgbClr val="BCBBBB"/>
              </a:solidFill>
            </c:spPr>
            <c:extLst>
              <c:ext xmlns:c16="http://schemas.microsoft.com/office/drawing/2014/chart" uri="{C3380CC4-5D6E-409C-BE32-E72D297353CC}">
                <c16:uniqueId val="{00000013-000A-4C45-A43A-3AA69B6FEE6F}"/>
              </c:ext>
            </c:extLst>
          </c:dPt>
          <c:dPt>
            <c:idx val="10"/>
            <c:invertIfNegative val="1"/>
            <c:bubble3D val="0"/>
            <c:spPr>
              <a:solidFill>
                <a:srgbClr val="BCBBBB"/>
              </a:solidFill>
            </c:spPr>
            <c:extLst>
              <c:ext xmlns:c16="http://schemas.microsoft.com/office/drawing/2014/chart" uri="{C3380CC4-5D6E-409C-BE32-E72D297353CC}">
                <c16:uniqueId val="{00000015-000A-4C45-A43A-3AA69B6FEE6F}"/>
              </c:ext>
            </c:extLst>
          </c:dPt>
          <c:dPt>
            <c:idx val="11"/>
            <c:invertIfNegative val="1"/>
            <c:bubble3D val="0"/>
            <c:spPr>
              <a:solidFill>
                <a:srgbClr val="BCBBBB"/>
              </a:solidFill>
            </c:spPr>
            <c:extLst>
              <c:ext xmlns:c16="http://schemas.microsoft.com/office/drawing/2014/chart" uri="{C3380CC4-5D6E-409C-BE32-E72D297353CC}">
                <c16:uniqueId val="{00000017-000A-4C45-A43A-3AA69B6FEE6F}"/>
              </c:ext>
            </c:extLst>
          </c:dPt>
          <c:dPt>
            <c:idx val="12"/>
            <c:invertIfNegative val="1"/>
            <c:bubble3D val="0"/>
            <c:spPr>
              <a:solidFill>
                <a:srgbClr val="BCBBBB"/>
              </a:solidFill>
            </c:spPr>
            <c:extLst>
              <c:ext xmlns:c16="http://schemas.microsoft.com/office/drawing/2014/chart" uri="{C3380CC4-5D6E-409C-BE32-E72D297353CC}">
                <c16:uniqueId val="{00000019-000A-4C45-A43A-3AA69B6FEE6F}"/>
              </c:ext>
            </c:extLst>
          </c:dPt>
          <c:dPt>
            <c:idx val="13"/>
            <c:invertIfNegative val="1"/>
            <c:bubble3D val="0"/>
            <c:spPr>
              <a:solidFill>
                <a:srgbClr val="BCBBBB"/>
              </a:solidFill>
            </c:spPr>
            <c:extLst>
              <c:ext xmlns:c16="http://schemas.microsoft.com/office/drawing/2014/chart" uri="{C3380CC4-5D6E-409C-BE32-E72D297353CC}">
                <c16:uniqueId val="{0000001B-000A-4C45-A43A-3AA69B6FEE6F}"/>
              </c:ext>
            </c:extLst>
          </c:dPt>
          <c:dPt>
            <c:idx val="14"/>
            <c:invertIfNegative val="1"/>
            <c:bubble3D val="0"/>
            <c:spPr>
              <a:solidFill>
                <a:srgbClr val="BCBBBB"/>
              </a:solidFill>
            </c:spPr>
            <c:extLst>
              <c:ext xmlns:c16="http://schemas.microsoft.com/office/drawing/2014/chart" uri="{C3380CC4-5D6E-409C-BE32-E72D297353CC}">
                <c16:uniqueId val="{0000001D-000A-4C45-A43A-3AA69B6FEE6F}"/>
              </c:ext>
            </c:extLst>
          </c:dPt>
          <c:dPt>
            <c:idx val="15"/>
            <c:invertIfNegative val="1"/>
            <c:bubble3D val="0"/>
            <c:spPr>
              <a:solidFill>
                <a:srgbClr val="BCBBB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BCBBBB"/>
            </a:solidFill>
            <a:ln w="9525" cap="flat" cmpd="sng" algn="ctr">
              <a:noFill/>
              <a:round/>
            </a:ln>
            <a:effectLst/>
          </c:spPr>
          <c:invertIfNegative val="0"/>
          <c:dPt>
            <c:idx val="0"/>
            <c:invertIfNegative val="1"/>
            <c:bubble3D val="0"/>
            <c:spPr>
              <a:solidFill>
                <a:srgbClr val="BCBBBB"/>
              </a:solidFill>
            </c:spPr>
            <c:extLst>
              <c:ext xmlns:c16="http://schemas.microsoft.com/office/drawing/2014/chart" uri="{C3380CC4-5D6E-409C-BE32-E72D297353CC}">
                <c16:uniqueId val="{00000001-0730-4047-97D7-1702257B54F1}"/>
              </c:ext>
            </c:extLst>
          </c:dPt>
          <c:dPt>
            <c:idx val="1"/>
            <c:invertIfNegative val="1"/>
            <c:bubble3D val="0"/>
            <c:spPr>
              <a:solidFill>
                <a:srgbClr val="BCBBBB"/>
              </a:solidFill>
            </c:spPr>
            <c:extLst>
              <c:ext xmlns:c16="http://schemas.microsoft.com/office/drawing/2014/chart" uri="{C3380CC4-5D6E-409C-BE32-E72D297353CC}">
                <c16:uniqueId val="{00000003-0730-4047-97D7-1702257B54F1}"/>
              </c:ext>
            </c:extLst>
          </c:dPt>
          <c:dPt>
            <c:idx val="2"/>
            <c:invertIfNegative val="1"/>
            <c:bubble3D val="0"/>
            <c:spPr>
              <a:solidFill>
                <a:srgbClr val="BCBBBB"/>
              </a:solidFill>
            </c:spPr>
            <c:extLst>
              <c:ext xmlns:c16="http://schemas.microsoft.com/office/drawing/2014/chart" uri="{C3380CC4-5D6E-409C-BE32-E72D297353CC}">
                <c16:uniqueId val="{00000005-0730-4047-97D7-1702257B54F1}"/>
              </c:ext>
            </c:extLst>
          </c:dPt>
          <c:dPt>
            <c:idx val="3"/>
            <c:invertIfNegative val="1"/>
            <c:bubble3D val="0"/>
            <c:spPr>
              <a:solidFill>
                <a:srgbClr val="BCBBBB"/>
              </a:solidFill>
            </c:spPr>
            <c:extLst>
              <c:ext xmlns:c16="http://schemas.microsoft.com/office/drawing/2014/chart" uri="{C3380CC4-5D6E-409C-BE32-E72D297353CC}">
                <c16:uniqueId val="{00000007-0730-4047-97D7-1702257B54F1}"/>
              </c:ext>
            </c:extLst>
          </c:dPt>
          <c:dPt>
            <c:idx val="4"/>
            <c:invertIfNegative val="1"/>
            <c:bubble3D val="0"/>
            <c:spPr>
              <a:solidFill>
                <a:srgbClr val="BCBBBB"/>
              </a:solidFill>
            </c:spPr>
            <c:extLst>
              <c:ext xmlns:c16="http://schemas.microsoft.com/office/drawing/2014/chart" uri="{C3380CC4-5D6E-409C-BE32-E72D297353CC}">
                <c16:uniqueId val="{00000009-0730-4047-97D7-1702257B54F1}"/>
              </c:ext>
            </c:extLst>
          </c:dPt>
          <c:dPt>
            <c:idx val="5"/>
            <c:invertIfNegative val="1"/>
            <c:bubble3D val="0"/>
            <c:spPr>
              <a:solidFill>
                <a:srgbClr val="BCBBBB"/>
              </a:solidFill>
            </c:spPr>
            <c:extLst>
              <c:ext xmlns:c16="http://schemas.microsoft.com/office/drawing/2014/chart" uri="{C3380CC4-5D6E-409C-BE32-E72D297353CC}">
                <c16:uniqueId val="{0000000B-0730-4047-97D7-1702257B54F1}"/>
              </c:ext>
            </c:extLst>
          </c:dPt>
          <c:dPt>
            <c:idx val="6"/>
            <c:invertIfNegative val="1"/>
            <c:bubble3D val="0"/>
            <c:spPr>
              <a:solidFill>
                <a:srgbClr val="BCBBBB"/>
              </a:solidFill>
            </c:spPr>
            <c:extLst>
              <c:ext xmlns:c16="http://schemas.microsoft.com/office/drawing/2014/chart" uri="{C3380CC4-5D6E-409C-BE32-E72D297353CC}">
                <c16:uniqueId val="{0000000D-0730-4047-97D7-1702257B54F1}"/>
              </c:ext>
            </c:extLst>
          </c:dPt>
          <c:dPt>
            <c:idx val="7"/>
            <c:invertIfNegative val="1"/>
            <c:bubble3D val="0"/>
            <c:spPr>
              <a:solidFill>
                <a:srgbClr val="BCBBBB"/>
              </a:solidFill>
            </c:spPr>
            <c:extLst>
              <c:ext xmlns:c16="http://schemas.microsoft.com/office/drawing/2014/chart" uri="{C3380CC4-5D6E-409C-BE32-E72D297353CC}">
                <c16:uniqueId val="{0000000F-0730-4047-97D7-1702257B54F1}"/>
              </c:ext>
            </c:extLst>
          </c:dPt>
          <c:dPt>
            <c:idx val="8"/>
            <c:invertIfNegative val="1"/>
            <c:bubble3D val="0"/>
            <c:spPr>
              <a:solidFill>
                <a:srgbClr val="BCBBBB"/>
              </a:solidFill>
            </c:spPr>
            <c:extLst>
              <c:ext xmlns:c16="http://schemas.microsoft.com/office/drawing/2014/chart" uri="{C3380CC4-5D6E-409C-BE32-E72D297353CC}">
                <c16:uniqueId val="{00000011-0730-4047-97D7-1702257B54F1}"/>
              </c:ext>
            </c:extLst>
          </c:dPt>
          <c:dPt>
            <c:idx val="9"/>
            <c:invertIfNegative val="1"/>
            <c:bubble3D val="0"/>
            <c:spPr>
              <a:solidFill>
                <a:srgbClr val="BCBBBB"/>
              </a:solidFill>
            </c:spPr>
            <c:extLst>
              <c:ext xmlns:c16="http://schemas.microsoft.com/office/drawing/2014/chart" uri="{C3380CC4-5D6E-409C-BE32-E72D297353CC}">
                <c16:uniqueId val="{00000013-0730-4047-97D7-1702257B54F1}"/>
              </c:ext>
            </c:extLst>
          </c:dPt>
          <c:dPt>
            <c:idx val="10"/>
            <c:invertIfNegative val="1"/>
            <c:bubble3D val="0"/>
            <c:spPr>
              <a:solidFill>
                <a:srgbClr val="BCBBBB"/>
              </a:solidFill>
            </c:spPr>
            <c:extLst>
              <c:ext xmlns:c16="http://schemas.microsoft.com/office/drawing/2014/chart" uri="{C3380CC4-5D6E-409C-BE32-E72D297353CC}">
                <c16:uniqueId val="{00000015-0730-4047-97D7-1702257B54F1}"/>
              </c:ext>
            </c:extLst>
          </c:dPt>
          <c:dPt>
            <c:idx val="11"/>
            <c:invertIfNegative val="1"/>
            <c:bubble3D val="0"/>
            <c:spPr>
              <a:solidFill>
                <a:srgbClr val="BCBBBB"/>
              </a:solidFill>
            </c:spPr>
            <c:extLst>
              <c:ext xmlns:c16="http://schemas.microsoft.com/office/drawing/2014/chart" uri="{C3380CC4-5D6E-409C-BE32-E72D297353CC}">
                <c16:uniqueId val="{00000017-0730-4047-97D7-1702257B54F1}"/>
              </c:ext>
            </c:extLst>
          </c:dPt>
          <c:dPt>
            <c:idx val="12"/>
            <c:invertIfNegative val="1"/>
            <c:bubble3D val="0"/>
            <c:spPr>
              <a:solidFill>
                <a:srgbClr val="BCBBBB"/>
              </a:solidFill>
            </c:spPr>
            <c:extLst>
              <c:ext xmlns:c16="http://schemas.microsoft.com/office/drawing/2014/chart" uri="{C3380CC4-5D6E-409C-BE32-E72D297353CC}">
                <c16:uniqueId val="{00000019-0730-4047-97D7-1702257B54F1}"/>
              </c:ext>
            </c:extLst>
          </c:dPt>
          <c:dPt>
            <c:idx val="13"/>
            <c:invertIfNegative val="1"/>
            <c:bubble3D val="0"/>
            <c:spPr>
              <a:solidFill>
                <a:srgbClr val="BCBBBB"/>
              </a:solidFill>
            </c:spPr>
            <c:extLst>
              <c:ext xmlns:c16="http://schemas.microsoft.com/office/drawing/2014/chart" uri="{C3380CC4-5D6E-409C-BE32-E72D297353CC}">
                <c16:uniqueId val="{0000001B-0730-4047-97D7-1702257B54F1}"/>
              </c:ext>
            </c:extLst>
          </c:dPt>
          <c:dPt>
            <c:idx val="14"/>
            <c:invertIfNegative val="1"/>
            <c:bubble3D val="0"/>
            <c:spPr>
              <a:solidFill>
                <a:srgbClr val="BCBBBB"/>
              </a:solidFill>
            </c:spPr>
            <c:extLst>
              <c:ext xmlns:c16="http://schemas.microsoft.com/office/drawing/2014/chart" uri="{C3380CC4-5D6E-409C-BE32-E72D297353CC}">
                <c16:uniqueId val="{0000001D-0730-4047-97D7-1702257B54F1}"/>
              </c:ext>
            </c:extLst>
          </c:dPt>
          <c:dPt>
            <c:idx val="15"/>
            <c:invertIfNegative val="1"/>
            <c:bubble3D val="0"/>
            <c:spPr>
              <a:solidFill>
                <a:srgbClr val="BCBBBB"/>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BCBBBB"/>
              </a:solidFill>
            </c:spPr>
            <c:extLst>
              <c:ext xmlns:c16="http://schemas.microsoft.com/office/drawing/2014/chart" uri="{C3380CC4-5D6E-409C-BE32-E72D297353CC}">
                <c16:uniqueId val="{00000003-902D-4251-AC41-C6D4CBCA5CD6}"/>
              </c:ext>
            </c:extLst>
          </c:dPt>
          <c:dPt>
            <c:idx val="2"/>
            <c:invertIfNegative val="1"/>
            <c:bubble3D val="0"/>
            <c:spPr>
              <a:solidFill>
                <a:srgbClr val="BCBBBB"/>
              </a:solidFill>
            </c:spPr>
            <c:extLst>
              <c:ext xmlns:c16="http://schemas.microsoft.com/office/drawing/2014/chart" uri="{C3380CC4-5D6E-409C-BE32-E72D297353CC}">
                <c16:uniqueId val="{00000005-902D-4251-AC41-C6D4CBCA5CD6}"/>
              </c:ext>
            </c:extLst>
          </c:dPt>
          <c:dPt>
            <c:idx val="3"/>
            <c:invertIfNegative val="0"/>
            <c:bubble3D val="0"/>
            <c:spPr>
              <a:solidFill>
                <a:srgbClr val="BCBBB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BCBBBB"/>
              </a:solidFill>
            </c:spPr>
            <c:extLst>
              <c:ext xmlns:c16="http://schemas.microsoft.com/office/drawing/2014/chart" uri="{C3380CC4-5D6E-409C-BE32-E72D297353CC}">
                <c16:uniqueId val="{00000009-902D-4251-AC41-C6D4CBCA5CD6}"/>
              </c:ext>
            </c:extLst>
          </c:dPt>
          <c:dPt>
            <c:idx val="5"/>
            <c:invertIfNegative val="1"/>
            <c:bubble3D val="0"/>
            <c:spPr>
              <a:solidFill>
                <a:srgbClr val="BCBBBB"/>
              </a:solidFill>
            </c:spPr>
            <c:extLst>
              <c:ext xmlns:c16="http://schemas.microsoft.com/office/drawing/2014/chart" uri="{C3380CC4-5D6E-409C-BE32-E72D297353CC}">
                <c16:uniqueId val="{0000000B-902D-4251-AC41-C6D4CBCA5CD6}"/>
              </c:ext>
            </c:extLst>
          </c:dPt>
          <c:dPt>
            <c:idx val="6"/>
            <c:invertIfNegative val="1"/>
            <c:bubble3D val="0"/>
            <c:spPr>
              <a:solidFill>
                <a:srgbClr val="BCBBBB"/>
              </a:solidFill>
            </c:spPr>
            <c:extLst>
              <c:ext xmlns:c16="http://schemas.microsoft.com/office/drawing/2014/chart" uri="{C3380CC4-5D6E-409C-BE32-E72D297353CC}">
                <c16:uniqueId val="{0000000D-902D-4251-AC41-C6D4CBCA5CD6}"/>
              </c:ext>
            </c:extLst>
          </c:dPt>
          <c:dPt>
            <c:idx val="7"/>
            <c:invertIfNegative val="1"/>
            <c:bubble3D val="0"/>
            <c:spPr>
              <a:solidFill>
                <a:srgbClr val="BCBBBB"/>
              </a:solidFill>
            </c:spPr>
            <c:extLst>
              <c:ext xmlns:c16="http://schemas.microsoft.com/office/drawing/2014/chart" uri="{C3380CC4-5D6E-409C-BE32-E72D297353CC}">
                <c16:uniqueId val="{0000000F-902D-4251-AC41-C6D4CBCA5CD6}"/>
              </c:ext>
            </c:extLst>
          </c:dPt>
          <c:dPt>
            <c:idx val="8"/>
            <c:invertIfNegative val="1"/>
            <c:bubble3D val="0"/>
            <c:spPr>
              <a:solidFill>
                <a:srgbClr val="BCBBBB"/>
              </a:solidFill>
            </c:spPr>
            <c:extLst>
              <c:ext xmlns:c16="http://schemas.microsoft.com/office/drawing/2014/chart" uri="{C3380CC4-5D6E-409C-BE32-E72D297353CC}">
                <c16:uniqueId val="{00000011-902D-4251-AC41-C6D4CBCA5CD6}"/>
              </c:ext>
            </c:extLst>
          </c:dPt>
          <c:dPt>
            <c:idx val="9"/>
            <c:invertIfNegative val="1"/>
            <c:bubble3D val="0"/>
            <c:spPr>
              <a:solidFill>
                <a:srgbClr val="BCBBBB"/>
              </a:solidFill>
            </c:spPr>
            <c:extLst>
              <c:ext xmlns:c16="http://schemas.microsoft.com/office/drawing/2014/chart" uri="{C3380CC4-5D6E-409C-BE32-E72D297353CC}">
                <c16:uniqueId val="{00000013-902D-4251-AC41-C6D4CBCA5CD6}"/>
              </c:ext>
            </c:extLst>
          </c:dPt>
          <c:dPt>
            <c:idx val="10"/>
            <c:invertIfNegative val="1"/>
            <c:bubble3D val="0"/>
            <c:spPr>
              <a:solidFill>
                <a:srgbClr val="BCBBBB"/>
              </a:solidFill>
            </c:spPr>
            <c:extLst>
              <c:ext xmlns:c16="http://schemas.microsoft.com/office/drawing/2014/chart" uri="{C3380CC4-5D6E-409C-BE32-E72D297353CC}">
                <c16:uniqueId val="{00000015-902D-4251-AC41-C6D4CBCA5CD6}"/>
              </c:ext>
            </c:extLst>
          </c:dPt>
          <c:dPt>
            <c:idx val="11"/>
            <c:invertIfNegative val="1"/>
            <c:bubble3D val="0"/>
            <c:spPr>
              <a:solidFill>
                <a:srgbClr val="BCBBBB"/>
              </a:solidFill>
            </c:spPr>
            <c:extLst>
              <c:ext xmlns:c16="http://schemas.microsoft.com/office/drawing/2014/chart" uri="{C3380CC4-5D6E-409C-BE32-E72D297353CC}">
                <c16:uniqueId val="{00000017-902D-4251-AC41-C6D4CBCA5CD6}"/>
              </c:ext>
            </c:extLst>
          </c:dPt>
          <c:dPt>
            <c:idx val="12"/>
            <c:invertIfNegative val="1"/>
            <c:bubble3D val="0"/>
            <c:spPr>
              <a:solidFill>
                <a:srgbClr val="BCBBBB"/>
              </a:solidFill>
            </c:spPr>
            <c:extLst>
              <c:ext xmlns:c16="http://schemas.microsoft.com/office/drawing/2014/chart" uri="{C3380CC4-5D6E-409C-BE32-E72D297353CC}">
                <c16:uniqueId val="{00000019-902D-4251-AC41-C6D4CBCA5CD6}"/>
              </c:ext>
            </c:extLst>
          </c:dPt>
          <c:dPt>
            <c:idx val="13"/>
            <c:invertIfNegative val="1"/>
            <c:bubble3D val="0"/>
            <c:spPr>
              <a:solidFill>
                <a:srgbClr val="BCBBBB"/>
              </a:solidFill>
            </c:spPr>
            <c:extLst>
              <c:ext xmlns:c16="http://schemas.microsoft.com/office/drawing/2014/chart" uri="{C3380CC4-5D6E-409C-BE32-E72D297353CC}">
                <c16:uniqueId val="{0000001B-902D-4251-AC41-C6D4CBCA5CD6}"/>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BCBBBB"/>
              </a:solidFill>
            </c:spPr>
            <c:extLst>
              <c:ext xmlns:c16="http://schemas.microsoft.com/office/drawing/2014/chart" uri="{C3380CC4-5D6E-409C-BE32-E72D297353CC}">
                <c16:uniqueId val="{0000001F-902D-4251-AC41-C6D4CBCA5CD6}"/>
              </c:ext>
            </c:extLst>
          </c:dPt>
          <c:dPt>
            <c:idx val="16"/>
            <c:invertIfNegative val="1"/>
            <c:bubble3D val="0"/>
            <c:spPr>
              <a:solidFill>
                <a:srgbClr val="BCBBBB"/>
              </a:solidFill>
            </c:spPr>
            <c:extLst>
              <c:ext xmlns:c16="http://schemas.microsoft.com/office/drawing/2014/chart" uri="{C3380CC4-5D6E-409C-BE32-E72D297353CC}">
                <c16:uniqueId val="{00000021-902D-4251-AC41-C6D4CBCA5CD6}"/>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BCBBBB"/>
              </a:solidFill>
            </c:spPr>
            <c:extLst>
              <c:ext xmlns:c16="http://schemas.microsoft.com/office/drawing/2014/chart" uri="{C3380CC4-5D6E-409C-BE32-E72D297353CC}">
                <c16:uniqueId val="{00000025-902D-4251-AC41-C6D4CBCA5CD6}"/>
              </c:ext>
            </c:extLst>
          </c:dPt>
          <c:dPt>
            <c:idx val="19"/>
            <c:invertIfNegative val="1"/>
            <c:bubble3D val="0"/>
            <c:spPr>
              <a:solidFill>
                <a:srgbClr val="BCBBBB"/>
              </a:solidFill>
            </c:spPr>
            <c:extLst>
              <c:ext xmlns:c16="http://schemas.microsoft.com/office/drawing/2014/chart" uri="{C3380CC4-5D6E-409C-BE32-E72D297353CC}">
                <c16:uniqueId val="{00000027-902D-4251-AC41-C6D4CBCA5CD6}"/>
              </c:ext>
            </c:extLst>
          </c:dPt>
          <c:dPt>
            <c:idx val="20"/>
            <c:invertIfNegative val="1"/>
            <c:bubble3D val="0"/>
            <c:spPr>
              <a:solidFill>
                <a:srgbClr val="BCBBBB"/>
              </a:solidFill>
            </c:spPr>
            <c:extLst>
              <c:ext xmlns:c16="http://schemas.microsoft.com/office/drawing/2014/chart" uri="{C3380CC4-5D6E-409C-BE32-E72D297353CC}">
                <c16:uniqueId val="{00000029-902D-4251-AC41-C6D4CBCA5CD6}"/>
              </c:ext>
            </c:extLst>
          </c:dPt>
          <c:dPt>
            <c:idx val="21"/>
            <c:invertIfNegative val="1"/>
            <c:bubble3D val="0"/>
            <c:spPr>
              <a:solidFill>
                <a:srgbClr val="BCBBBB"/>
              </a:solidFill>
            </c:spPr>
            <c:extLst>
              <c:ext xmlns:c16="http://schemas.microsoft.com/office/drawing/2014/chart" uri="{C3380CC4-5D6E-409C-BE32-E72D297353CC}">
                <c16:uniqueId val="{0000002B-902D-4251-AC41-C6D4CBCA5CD6}"/>
              </c:ext>
            </c:extLst>
          </c:dPt>
          <c:dPt>
            <c:idx val="22"/>
            <c:invertIfNegative val="1"/>
            <c:bubble3D val="0"/>
            <c:spPr>
              <a:solidFill>
                <a:srgbClr val="BCBBBB"/>
              </a:solidFill>
            </c:spPr>
            <c:extLst>
              <c:ext xmlns:c16="http://schemas.microsoft.com/office/drawing/2014/chart" uri="{C3380CC4-5D6E-409C-BE32-E72D297353CC}">
                <c16:uniqueId val="{0000002D-902D-4251-AC41-C6D4CBCA5CD6}"/>
              </c:ext>
            </c:extLst>
          </c:dPt>
          <c:dPt>
            <c:idx val="23"/>
            <c:invertIfNegative val="1"/>
            <c:bubble3D val="0"/>
            <c:spPr>
              <a:solidFill>
                <a:srgbClr val="BCBBBB"/>
              </a:solidFill>
            </c:spPr>
            <c:extLst>
              <c:ext xmlns:c16="http://schemas.microsoft.com/office/drawing/2014/chart" uri="{C3380CC4-5D6E-409C-BE32-E72D297353CC}">
                <c16:uniqueId val="{0000002F-902D-4251-AC41-C6D4CBCA5CD6}"/>
              </c:ext>
            </c:extLst>
          </c:dPt>
          <c:dPt>
            <c:idx val="24"/>
            <c:invertIfNegative val="1"/>
            <c:bubble3D val="0"/>
            <c:spPr>
              <a:solidFill>
                <a:srgbClr val="BCBBBB"/>
              </a:solidFill>
            </c:spPr>
            <c:extLst>
              <c:ext xmlns:c16="http://schemas.microsoft.com/office/drawing/2014/chart" uri="{C3380CC4-5D6E-409C-BE32-E72D297353CC}">
                <c16:uniqueId val="{00000031-902D-4251-AC41-C6D4CBCA5CD6}"/>
              </c:ext>
            </c:extLst>
          </c:dPt>
          <c:dPt>
            <c:idx val="25"/>
            <c:invertIfNegative val="1"/>
            <c:bubble3D val="0"/>
            <c:spPr>
              <a:solidFill>
                <a:srgbClr val="BCBBBB"/>
              </a:solidFill>
            </c:spPr>
            <c:extLst>
              <c:ext xmlns:c16="http://schemas.microsoft.com/office/drawing/2014/chart" uri="{C3380CC4-5D6E-409C-BE32-E72D297353CC}">
                <c16:uniqueId val="{00000033-902D-4251-AC41-C6D4CBCA5CD6}"/>
              </c:ext>
            </c:extLst>
          </c:dPt>
          <c:dPt>
            <c:idx val="26"/>
            <c:invertIfNegative val="1"/>
            <c:bubble3D val="0"/>
            <c:spPr>
              <a:solidFill>
                <a:srgbClr val="BCBBBB"/>
              </a:solidFill>
            </c:spPr>
            <c:extLst>
              <c:ext xmlns:c16="http://schemas.microsoft.com/office/drawing/2014/chart" uri="{C3380CC4-5D6E-409C-BE32-E72D297353CC}">
                <c16:uniqueId val="{00000035-902D-4251-AC41-C6D4CBCA5CD6}"/>
              </c:ext>
            </c:extLst>
          </c:dPt>
          <c:dPt>
            <c:idx val="27"/>
            <c:invertIfNegative val="1"/>
            <c:bubble3D val="0"/>
            <c:spPr>
              <a:solidFill>
                <a:srgbClr val="BCBBBB"/>
              </a:solidFill>
            </c:spPr>
            <c:extLst>
              <c:ext xmlns:c16="http://schemas.microsoft.com/office/drawing/2014/chart" uri="{C3380CC4-5D6E-409C-BE32-E72D297353CC}">
                <c16:uniqueId val="{00000037-902D-4251-AC41-C6D4CBCA5CD6}"/>
              </c:ext>
            </c:extLst>
          </c:dPt>
          <c:dPt>
            <c:idx val="28"/>
            <c:invertIfNegative val="1"/>
            <c:bubble3D val="0"/>
            <c:spPr>
              <a:solidFill>
                <a:srgbClr val="BCBBBB"/>
              </a:solidFill>
            </c:spPr>
            <c:extLst>
              <c:ext xmlns:c16="http://schemas.microsoft.com/office/drawing/2014/chart" uri="{C3380CC4-5D6E-409C-BE32-E72D297353CC}">
                <c16:uniqueId val="{00000039-902D-4251-AC41-C6D4CBCA5CD6}"/>
              </c:ext>
            </c:extLst>
          </c:dPt>
          <c:dPt>
            <c:idx val="29"/>
            <c:invertIfNegative val="1"/>
            <c:bubble3D val="0"/>
            <c:spPr>
              <a:solidFill>
                <a:srgbClr val="BCBBBB"/>
              </a:solidFill>
            </c:spPr>
            <c:extLst>
              <c:ext xmlns:c16="http://schemas.microsoft.com/office/drawing/2014/chart" uri="{C3380CC4-5D6E-409C-BE32-E72D297353CC}">
                <c16:uniqueId val="{0000003B-902D-4251-AC41-C6D4CBCA5CD6}"/>
              </c:ext>
            </c:extLst>
          </c:dPt>
          <c:dPt>
            <c:idx val="30"/>
            <c:invertIfNegative val="1"/>
            <c:bubble3D val="0"/>
            <c:spPr>
              <a:solidFill>
                <a:srgbClr val="BCBBBB"/>
              </a:solidFill>
            </c:spPr>
            <c:extLst>
              <c:ext xmlns:c16="http://schemas.microsoft.com/office/drawing/2014/chart" uri="{C3380CC4-5D6E-409C-BE32-E72D297353CC}">
                <c16:uniqueId val="{0000003D-902D-4251-AC41-C6D4CBCA5CD6}"/>
              </c:ext>
            </c:extLst>
          </c:dPt>
          <c:dPt>
            <c:idx val="31"/>
            <c:invertIfNegative val="1"/>
            <c:bubble3D val="0"/>
            <c:spPr>
              <a:solidFill>
                <a:srgbClr val="BCBBBB"/>
              </a:solidFill>
            </c:spPr>
            <c:extLst>
              <c:ext xmlns:c16="http://schemas.microsoft.com/office/drawing/2014/chart" uri="{C3380CC4-5D6E-409C-BE32-E72D297353CC}">
                <c16:uniqueId val="{0000003F-902D-4251-AC41-C6D4CBCA5CD6}"/>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BCBBBB"/>
              </a:solidFill>
            </c:spPr>
            <c:extLst>
              <c:ext xmlns:c16="http://schemas.microsoft.com/office/drawing/2014/chart" uri="{C3380CC4-5D6E-409C-BE32-E72D297353CC}">
                <c16:uniqueId val="{00000043-902D-4251-AC41-C6D4CBCA5CD6}"/>
              </c:ext>
            </c:extLst>
          </c:dPt>
          <c:dPt>
            <c:idx val="34"/>
            <c:invertIfNegative val="1"/>
            <c:bubble3D val="0"/>
            <c:spPr>
              <a:solidFill>
                <a:srgbClr val="BCBBBB"/>
              </a:solidFill>
            </c:spPr>
            <c:extLst>
              <c:ext xmlns:c16="http://schemas.microsoft.com/office/drawing/2014/chart" uri="{C3380CC4-5D6E-409C-BE32-E72D297353CC}">
                <c16:uniqueId val="{00000045-902D-4251-AC41-C6D4CBCA5CD6}"/>
              </c:ext>
            </c:extLst>
          </c:dPt>
          <c:dPt>
            <c:idx val="35"/>
            <c:invertIfNegative val="1"/>
            <c:bubble3D val="0"/>
            <c:spPr>
              <a:solidFill>
                <a:srgbClr val="BCBBBB"/>
              </a:solidFill>
            </c:spPr>
            <c:extLst>
              <c:ext xmlns:c16="http://schemas.microsoft.com/office/drawing/2014/chart" uri="{C3380CC4-5D6E-409C-BE32-E72D297353CC}">
                <c16:uniqueId val="{00000047-902D-4251-AC41-C6D4CBCA5CD6}"/>
              </c:ext>
            </c:extLst>
          </c:dPt>
          <c:dPt>
            <c:idx val="36"/>
            <c:invertIfNegative val="1"/>
            <c:bubble3D val="0"/>
            <c:spPr>
              <a:solidFill>
                <a:srgbClr val="BCBBBB"/>
              </a:solidFill>
            </c:spPr>
            <c:extLst>
              <c:ext xmlns:c16="http://schemas.microsoft.com/office/drawing/2014/chart" uri="{C3380CC4-5D6E-409C-BE32-E72D297353CC}">
                <c16:uniqueId val="{00000049-902D-4251-AC41-C6D4CBCA5CD6}"/>
              </c:ext>
            </c:extLst>
          </c:dPt>
          <c:dPt>
            <c:idx val="37"/>
            <c:invertIfNegative val="1"/>
            <c:bubble3D val="0"/>
            <c:spPr>
              <a:solidFill>
                <a:srgbClr val="BCBBBB"/>
              </a:solidFill>
            </c:spPr>
            <c:extLst>
              <c:ext xmlns:c16="http://schemas.microsoft.com/office/drawing/2014/chart" uri="{C3380CC4-5D6E-409C-BE32-E72D297353CC}">
                <c16:uniqueId val="{0000004B-902D-4251-AC41-C6D4CBCA5CD6}"/>
              </c:ext>
            </c:extLst>
          </c:dPt>
          <c:dPt>
            <c:idx val="38"/>
            <c:invertIfNegative val="1"/>
            <c:bubble3D val="0"/>
            <c:spPr>
              <a:solidFill>
                <a:srgbClr val="BCBBBB"/>
              </a:solidFill>
            </c:spPr>
            <c:extLst>
              <c:ext xmlns:c16="http://schemas.microsoft.com/office/drawing/2014/chart" uri="{C3380CC4-5D6E-409C-BE32-E72D297353CC}">
                <c16:uniqueId val="{0000004D-902D-4251-AC41-C6D4CBCA5CD6}"/>
              </c:ext>
            </c:extLst>
          </c:dPt>
          <c:dPt>
            <c:idx val="39"/>
            <c:invertIfNegative val="1"/>
            <c:bubble3D val="0"/>
            <c:spPr>
              <a:solidFill>
                <a:srgbClr val="BCBBBB"/>
              </a:solidFill>
            </c:spPr>
            <c:extLst>
              <c:ext xmlns:c16="http://schemas.microsoft.com/office/drawing/2014/chart" uri="{C3380CC4-5D6E-409C-BE32-E72D297353CC}">
                <c16:uniqueId val="{0000004F-902D-4251-AC41-C6D4CBCA5CD6}"/>
              </c:ext>
            </c:extLst>
          </c:dPt>
          <c:dPt>
            <c:idx val="40"/>
            <c:invertIfNegative val="1"/>
            <c:bubble3D val="0"/>
            <c:spPr>
              <a:solidFill>
                <a:srgbClr val="BCBBBB"/>
              </a:solidFill>
            </c:spPr>
            <c:extLst>
              <c:ext xmlns:c16="http://schemas.microsoft.com/office/drawing/2014/chart" uri="{C3380CC4-5D6E-409C-BE32-E72D297353CC}">
                <c16:uniqueId val="{00000051-902D-4251-AC41-C6D4CBCA5CD6}"/>
              </c:ext>
            </c:extLst>
          </c:dPt>
          <c:dPt>
            <c:idx val="41"/>
            <c:invertIfNegative val="1"/>
            <c:bubble3D val="0"/>
            <c:spPr>
              <a:solidFill>
                <a:srgbClr val="BCBBBB"/>
              </a:solidFill>
            </c:spPr>
            <c:extLst>
              <c:ext xmlns:c16="http://schemas.microsoft.com/office/drawing/2014/chart" uri="{C3380CC4-5D6E-409C-BE32-E72D297353CC}">
                <c16:uniqueId val="{00000053-902D-4251-AC41-C6D4CBCA5CD6}"/>
              </c:ext>
            </c:extLst>
          </c:dPt>
          <c:dPt>
            <c:idx val="42"/>
            <c:invertIfNegative val="1"/>
            <c:bubble3D val="0"/>
            <c:spPr>
              <a:solidFill>
                <a:srgbClr val="BCBBBB"/>
              </a:solidFill>
            </c:spPr>
            <c:extLst>
              <c:ext xmlns:c16="http://schemas.microsoft.com/office/drawing/2014/chart" uri="{C3380CC4-5D6E-409C-BE32-E72D297353CC}">
                <c16:uniqueId val="{00000055-902D-4251-AC41-C6D4CBCA5CD6}"/>
              </c:ext>
            </c:extLst>
          </c:dPt>
          <c:dPt>
            <c:idx val="43"/>
            <c:invertIfNegative val="1"/>
            <c:bubble3D val="0"/>
            <c:spPr>
              <a:solidFill>
                <a:srgbClr val="BCBBBB"/>
              </a:solidFill>
            </c:spPr>
            <c:extLst>
              <c:ext xmlns:c16="http://schemas.microsoft.com/office/drawing/2014/chart" uri="{C3380CC4-5D6E-409C-BE32-E72D297353CC}">
                <c16:uniqueId val="{00000057-902D-4251-AC41-C6D4CBCA5CD6}"/>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BCBBBB"/>
              </a:solidFill>
            </c:spPr>
            <c:extLst>
              <c:ext xmlns:c16="http://schemas.microsoft.com/office/drawing/2014/chart" uri="{C3380CC4-5D6E-409C-BE32-E72D297353CC}">
                <c16:uniqueId val="{0000005B-902D-4251-AC41-C6D4CBCA5CD6}"/>
              </c:ext>
            </c:extLst>
          </c:dPt>
          <c:dPt>
            <c:idx val="46"/>
            <c:invertIfNegative val="1"/>
            <c:bubble3D val="0"/>
            <c:spPr>
              <a:solidFill>
                <a:srgbClr val="BCBBBB"/>
              </a:solidFill>
            </c:spPr>
            <c:extLst>
              <c:ext xmlns:c16="http://schemas.microsoft.com/office/drawing/2014/chart" uri="{C3380CC4-5D6E-409C-BE32-E72D297353CC}">
                <c16:uniqueId val="{0000005D-902D-4251-AC41-C6D4CBCA5CD6}"/>
              </c:ext>
            </c:extLst>
          </c:dPt>
          <c:dPt>
            <c:idx val="47"/>
            <c:invertIfNegative val="1"/>
            <c:bubble3D val="0"/>
            <c:spPr>
              <a:solidFill>
                <a:srgbClr val="BCBBBB"/>
              </a:solidFill>
            </c:spPr>
            <c:extLst>
              <c:ext xmlns:c16="http://schemas.microsoft.com/office/drawing/2014/chart" uri="{C3380CC4-5D6E-409C-BE32-E72D297353CC}">
                <c16:uniqueId val="{0000005F-902D-4251-AC41-C6D4CBCA5CD6}"/>
              </c:ext>
            </c:extLst>
          </c:dPt>
          <c:dPt>
            <c:idx val="48"/>
            <c:invertIfNegative val="1"/>
            <c:bubble3D val="0"/>
            <c:spPr>
              <a:solidFill>
                <a:srgbClr val="BCBBBB"/>
              </a:solidFill>
            </c:spPr>
            <c:extLst>
              <c:ext xmlns:c16="http://schemas.microsoft.com/office/drawing/2014/chart" uri="{C3380CC4-5D6E-409C-BE32-E72D297353CC}">
                <c16:uniqueId val="{00000061-902D-4251-AC41-C6D4CBCA5CD6}"/>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BCBBBB"/>
              </a:solidFill>
            </c:spPr>
            <c:extLst>
              <c:ext xmlns:c16="http://schemas.microsoft.com/office/drawing/2014/chart" uri="{C3380CC4-5D6E-409C-BE32-E72D297353CC}">
                <c16:uniqueId val="{00000067-902D-4251-AC41-C6D4CBCA5CD6}"/>
              </c:ext>
            </c:extLst>
          </c:dPt>
          <c:dPt>
            <c:idx val="52"/>
            <c:invertIfNegative val="1"/>
            <c:bubble3D val="0"/>
            <c:spPr>
              <a:solidFill>
                <a:srgbClr val="BCBBBB"/>
              </a:solidFill>
            </c:spPr>
            <c:extLst>
              <c:ext xmlns:c16="http://schemas.microsoft.com/office/drawing/2014/chart" uri="{C3380CC4-5D6E-409C-BE32-E72D297353CC}">
                <c16:uniqueId val="{00000069-902D-4251-AC41-C6D4CBCA5CD6}"/>
              </c:ext>
            </c:extLst>
          </c:dPt>
          <c:dPt>
            <c:idx val="53"/>
            <c:invertIfNegative val="1"/>
            <c:bubble3D val="0"/>
            <c:spPr>
              <a:solidFill>
                <a:srgbClr val="BCBBBB"/>
              </a:solidFill>
            </c:spPr>
            <c:extLst>
              <c:ext xmlns:c16="http://schemas.microsoft.com/office/drawing/2014/chart" uri="{C3380CC4-5D6E-409C-BE32-E72D297353CC}">
                <c16:uniqueId val="{0000006B-B2E8-4080-83D6-EECA18439E6A}"/>
              </c:ext>
            </c:extLst>
          </c:dPt>
          <c:dPt>
            <c:idx val="54"/>
            <c:invertIfNegative val="1"/>
            <c:bubble3D val="0"/>
            <c:spPr>
              <a:solidFill>
                <a:srgbClr val="BCBBBB"/>
              </a:solidFill>
            </c:spPr>
            <c:extLst>
              <c:ext xmlns:c16="http://schemas.microsoft.com/office/drawing/2014/chart" uri="{C3380CC4-5D6E-409C-BE32-E72D297353CC}">
                <c16:uniqueId val="{0000006D-B2E8-4080-83D6-EECA18439E6A}"/>
              </c:ext>
            </c:extLst>
          </c:dPt>
          <c:dPt>
            <c:idx val="55"/>
            <c:invertIfNegative val="1"/>
            <c:bubble3D val="0"/>
            <c:spPr>
              <a:solidFill>
                <a:srgbClr val="BCBBBB"/>
              </a:solidFill>
            </c:spPr>
            <c:extLst>
              <c:ext xmlns:c16="http://schemas.microsoft.com/office/drawing/2014/chart" uri="{C3380CC4-5D6E-409C-BE32-E72D297353CC}">
                <c16:uniqueId val="{0000006F-B2E8-4080-83D6-EECA18439E6A}"/>
              </c:ext>
            </c:extLst>
          </c:dPt>
          <c:dPt>
            <c:idx val="56"/>
            <c:invertIfNegative val="1"/>
            <c:bubble3D val="0"/>
            <c:spPr>
              <a:solidFill>
                <a:srgbClr val="BCBBBB"/>
              </a:solidFill>
            </c:spPr>
            <c:extLst>
              <c:ext xmlns:c16="http://schemas.microsoft.com/office/drawing/2014/chart" uri="{C3380CC4-5D6E-409C-BE32-E72D297353CC}">
                <c16:uniqueId val="{00000071-B2E8-4080-83D6-EECA18439E6A}"/>
              </c:ext>
            </c:extLst>
          </c:dPt>
          <c:dPt>
            <c:idx val="57"/>
            <c:invertIfNegative val="1"/>
            <c:bubble3D val="0"/>
            <c:spPr>
              <a:solidFill>
                <a:srgbClr val="BCBBBB"/>
              </a:solidFill>
            </c:spPr>
            <c:extLst>
              <c:ext xmlns:c16="http://schemas.microsoft.com/office/drawing/2014/chart" uri="{C3380CC4-5D6E-409C-BE32-E72D297353CC}">
                <c16:uniqueId val="{00000073-B2E8-4080-83D6-EECA18439E6A}"/>
              </c:ext>
            </c:extLst>
          </c:dPt>
          <c:dPt>
            <c:idx val="58"/>
            <c:invertIfNegative val="1"/>
            <c:bubble3D val="0"/>
            <c:spPr>
              <a:solidFill>
                <a:srgbClr val="BCBBBB"/>
              </a:solidFill>
            </c:spPr>
            <c:extLst>
              <c:ext xmlns:c16="http://schemas.microsoft.com/office/drawing/2014/chart" uri="{C3380CC4-5D6E-409C-BE32-E72D297353CC}">
                <c16:uniqueId val="{00000075-B2E8-4080-83D6-EECA18439E6A}"/>
              </c:ext>
            </c:extLst>
          </c:dPt>
          <c:dPt>
            <c:idx val="59"/>
            <c:invertIfNegative val="1"/>
            <c:bubble3D val="0"/>
            <c:spPr>
              <a:solidFill>
                <a:srgbClr val="BCBBBB"/>
              </a:solidFill>
            </c:spPr>
            <c:extLst>
              <c:ext xmlns:c16="http://schemas.microsoft.com/office/drawing/2014/chart" uri="{C3380CC4-5D6E-409C-BE32-E72D297353CC}">
                <c16:uniqueId val="{00000077-B2E8-4080-83D6-EECA18439E6A}"/>
              </c:ext>
            </c:extLst>
          </c:dPt>
          <c:dPt>
            <c:idx val="60"/>
            <c:invertIfNegative val="1"/>
            <c:bubble3D val="0"/>
            <c:spPr>
              <a:solidFill>
                <a:srgbClr val="BCBBBB"/>
              </a:solidFill>
            </c:spPr>
            <c:extLst>
              <c:ext xmlns:c16="http://schemas.microsoft.com/office/drawing/2014/chart" uri="{C3380CC4-5D6E-409C-BE32-E72D297353CC}">
                <c16:uniqueId val="{00000079-B2E8-4080-83D6-EECA18439E6A}"/>
              </c:ext>
            </c:extLst>
          </c:dPt>
          <c:dPt>
            <c:idx val="61"/>
            <c:invertIfNegative val="1"/>
            <c:bubble3D val="0"/>
            <c:spPr>
              <a:solidFill>
                <a:srgbClr val="BCBBBB"/>
              </a:solidFill>
            </c:spPr>
            <c:extLst>
              <c:ext xmlns:c16="http://schemas.microsoft.com/office/drawing/2014/chart" uri="{C3380CC4-5D6E-409C-BE32-E72D297353CC}">
                <c16:uniqueId val="{0000007B-B2E8-4080-83D6-EECA18439E6A}"/>
              </c:ext>
            </c:extLst>
          </c:dPt>
          <c:dPt>
            <c:idx val="62"/>
            <c:invertIfNegative val="1"/>
            <c:bubble3D val="0"/>
            <c:spPr>
              <a:solidFill>
                <a:srgbClr val="BCBBBB"/>
              </a:solidFill>
            </c:spPr>
            <c:extLst>
              <c:ext xmlns:c16="http://schemas.microsoft.com/office/drawing/2014/chart" uri="{C3380CC4-5D6E-409C-BE32-E72D297353CC}">
                <c16:uniqueId val="{0000007D-B2E8-4080-83D6-EECA18439E6A}"/>
              </c:ext>
            </c:extLst>
          </c:dPt>
          <c:dPt>
            <c:idx val="63"/>
            <c:invertIfNegative val="1"/>
            <c:bubble3D val="0"/>
            <c:spPr>
              <a:solidFill>
                <a:srgbClr val="BCBBBB"/>
              </a:solidFill>
            </c:spPr>
            <c:extLst>
              <c:ext xmlns:c16="http://schemas.microsoft.com/office/drawing/2014/chart" uri="{C3380CC4-5D6E-409C-BE32-E72D297353CC}">
                <c16:uniqueId val="{0000007F-B2E8-4080-83D6-EECA18439E6A}"/>
              </c:ext>
            </c:extLst>
          </c:dPt>
          <c:dPt>
            <c:idx val="64"/>
            <c:invertIfNegative val="1"/>
            <c:bubble3D val="0"/>
            <c:spPr>
              <a:solidFill>
                <a:srgbClr val="BCBBBB"/>
              </a:solidFill>
            </c:spPr>
            <c:extLst>
              <c:ext xmlns:c16="http://schemas.microsoft.com/office/drawing/2014/chart" uri="{C3380CC4-5D6E-409C-BE32-E72D297353CC}">
                <c16:uniqueId val="{00000081-B2E8-4080-83D6-EECA18439E6A}"/>
              </c:ext>
            </c:extLst>
          </c:dPt>
          <c:dPt>
            <c:idx val="65"/>
            <c:invertIfNegative val="1"/>
            <c:bubble3D val="0"/>
            <c:spPr>
              <a:solidFill>
                <a:srgbClr val="BCBBBB"/>
              </a:solidFill>
            </c:spPr>
            <c:extLst>
              <c:ext xmlns:c16="http://schemas.microsoft.com/office/drawing/2014/chart" uri="{C3380CC4-5D6E-409C-BE32-E72D297353CC}">
                <c16:uniqueId val="{00000083-B2E8-4080-83D6-EECA18439E6A}"/>
              </c:ext>
            </c:extLst>
          </c:dPt>
          <c:dPt>
            <c:idx val="66"/>
            <c:invertIfNegative val="1"/>
            <c:bubble3D val="0"/>
            <c:spPr>
              <a:solidFill>
                <a:srgbClr val="BCBBBB"/>
              </a:solidFill>
            </c:spPr>
            <c:extLst>
              <c:ext xmlns:c16="http://schemas.microsoft.com/office/drawing/2014/chart" uri="{C3380CC4-5D6E-409C-BE32-E72D297353CC}">
                <c16:uniqueId val="{00000085-B2E8-4080-83D6-EECA18439E6A}"/>
              </c:ext>
            </c:extLst>
          </c:dPt>
          <c:dPt>
            <c:idx val="67"/>
            <c:invertIfNegative val="1"/>
            <c:bubble3D val="0"/>
            <c:spPr>
              <a:solidFill>
                <a:srgbClr val="BCBBBB"/>
              </a:solidFill>
            </c:spPr>
            <c:extLst>
              <c:ext xmlns:c16="http://schemas.microsoft.com/office/drawing/2014/chart" uri="{C3380CC4-5D6E-409C-BE32-E72D297353CC}">
                <c16:uniqueId val="{00000087-B2E8-4080-83D6-EECA18439E6A}"/>
              </c:ext>
            </c:extLst>
          </c:dPt>
          <c:dPt>
            <c:idx val="68"/>
            <c:invertIfNegative val="1"/>
            <c:bubble3D val="0"/>
            <c:spPr>
              <a:solidFill>
                <a:srgbClr val="BCBBBB"/>
              </a:solidFill>
            </c:spPr>
            <c:extLst>
              <c:ext xmlns:c16="http://schemas.microsoft.com/office/drawing/2014/chart" uri="{C3380CC4-5D6E-409C-BE32-E72D297353CC}">
                <c16:uniqueId val="{00000089-B2E8-4080-83D6-EECA18439E6A}"/>
              </c:ext>
            </c:extLst>
          </c:dPt>
          <c:dPt>
            <c:idx val="69"/>
            <c:invertIfNegative val="1"/>
            <c:bubble3D val="0"/>
            <c:spPr>
              <a:solidFill>
                <a:srgbClr val="BCBBBB"/>
              </a:solidFill>
            </c:spPr>
            <c:extLst>
              <c:ext xmlns:c16="http://schemas.microsoft.com/office/drawing/2014/chart" uri="{C3380CC4-5D6E-409C-BE32-E72D297353CC}">
                <c16:uniqueId val="{0000008B-B2E8-4080-83D6-EECA18439E6A}"/>
              </c:ext>
            </c:extLst>
          </c:dPt>
          <c:dPt>
            <c:idx val="70"/>
            <c:invertIfNegative val="1"/>
            <c:bubble3D val="0"/>
            <c:spPr>
              <a:solidFill>
                <a:srgbClr val="BCBBBB"/>
              </a:solidFill>
            </c:spPr>
            <c:extLst>
              <c:ext xmlns:c16="http://schemas.microsoft.com/office/drawing/2014/chart" uri="{C3380CC4-5D6E-409C-BE32-E72D297353CC}">
                <c16:uniqueId val="{0000008D-B2E8-4080-83D6-EECA18439E6A}"/>
              </c:ext>
            </c:extLst>
          </c:dPt>
          <c:dPt>
            <c:idx val="71"/>
            <c:invertIfNegative val="1"/>
            <c:bubble3D val="0"/>
            <c:spPr>
              <a:solidFill>
                <a:srgbClr val="BCBBBB"/>
              </a:solidFill>
            </c:spPr>
            <c:extLst>
              <c:ext xmlns:c16="http://schemas.microsoft.com/office/drawing/2014/chart" uri="{C3380CC4-5D6E-409C-BE32-E72D297353CC}">
                <c16:uniqueId val="{0000008F-B2E8-4080-83D6-EECA18439E6A}"/>
              </c:ext>
            </c:extLst>
          </c:dPt>
          <c:dPt>
            <c:idx val="72"/>
            <c:invertIfNegative val="1"/>
            <c:bubble3D val="0"/>
            <c:spPr>
              <a:solidFill>
                <a:srgbClr val="BCBBBB"/>
              </a:solidFill>
            </c:spPr>
            <c:extLst>
              <c:ext xmlns:c16="http://schemas.microsoft.com/office/drawing/2014/chart" uri="{C3380CC4-5D6E-409C-BE32-E72D297353CC}">
                <c16:uniqueId val="{00000091-B2E8-4080-83D6-EECA18439E6A}"/>
              </c:ext>
            </c:extLst>
          </c:dPt>
          <c:dPt>
            <c:idx val="73"/>
            <c:invertIfNegative val="1"/>
            <c:bubble3D val="0"/>
            <c:spPr>
              <a:solidFill>
                <a:srgbClr val="BCBBBB"/>
              </a:solidFill>
            </c:spPr>
            <c:extLst>
              <c:ext xmlns:c16="http://schemas.microsoft.com/office/drawing/2014/chart" uri="{C3380CC4-5D6E-409C-BE32-E72D297353CC}">
                <c16:uniqueId val="{00000093-B2E8-4080-83D6-EECA18439E6A}"/>
              </c:ext>
            </c:extLst>
          </c:dPt>
          <c:dPt>
            <c:idx val="74"/>
            <c:invertIfNegative val="1"/>
            <c:bubble3D val="0"/>
            <c:spPr>
              <a:solidFill>
                <a:srgbClr val="BCBBBB"/>
              </a:solidFill>
            </c:spPr>
            <c:extLst>
              <c:ext xmlns:c16="http://schemas.microsoft.com/office/drawing/2014/chart" uri="{C3380CC4-5D6E-409C-BE32-E72D297353CC}">
                <c16:uniqueId val="{00000095-B2E8-4080-83D6-EECA18439E6A}"/>
              </c:ext>
            </c:extLst>
          </c:dPt>
          <c:dPt>
            <c:idx val="75"/>
            <c:invertIfNegative val="1"/>
            <c:bubble3D val="0"/>
            <c:spPr>
              <a:solidFill>
                <a:srgbClr val="BCBBBB"/>
              </a:solidFill>
            </c:spPr>
            <c:extLst>
              <c:ext xmlns:c16="http://schemas.microsoft.com/office/drawing/2014/chart" uri="{C3380CC4-5D6E-409C-BE32-E72D297353CC}">
                <c16:uniqueId val="{00000097-B2E8-4080-83D6-EECA18439E6A}"/>
              </c:ext>
            </c:extLst>
          </c:dPt>
          <c:dPt>
            <c:idx val="76"/>
            <c:invertIfNegative val="1"/>
            <c:bubble3D val="0"/>
            <c:spPr>
              <a:solidFill>
                <a:srgbClr val="BCBBBB"/>
              </a:solidFill>
            </c:spPr>
            <c:extLst>
              <c:ext xmlns:c16="http://schemas.microsoft.com/office/drawing/2014/chart" uri="{C3380CC4-5D6E-409C-BE32-E72D297353CC}">
                <c16:uniqueId val="{00000099-B2E8-4080-83D6-EECA18439E6A}"/>
              </c:ext>
            </c:extLst>
          </c:dPt>
          <c:dPt>
            <c:idx val="77"/>
            <c:invertIfNegative val="1"/>
            <c:bubble3D val="0"/>
            <c:spPr>
              <a:solidFill>
                <a:srgbClr val="BCBBBB"/>
              </a:solidFill>
            </c:spPr>
            <c:extLst>
              <c:ext xmlns:c16="http://schemas.microsoft.com/office/drawing/2014/chart" uri="{C3380CC4-5D6E-409C-BE32-E72D297353CC}">
                <c16:uniqueId val="{0000009B-B2E8-4080-83D6-EECA18439E6A}"/>
              </c:ext>
            </c:extLst>
          </c:dPt>
          <c:dPt>
            <c:idx val="78"/>
            <c:invertIfNegative val="1"/>
            <c:bubble3D val="0"/>
            <c:spPr>
              <a:solidFill>
                <a:srgbClr val="BCBBBB"/>
              </a:solidFill>
            </c:spPr>
            <c:extLst>
              <c:ext xmlns:c16="http://schemas.microsoft.com/office/drawing/2014/chart" uri="{C3380CC4-5D6E-409C-BE32-E72D297353CC}">
                <c16:uniqueId val="{0000009D-B2E8-4080-83D6-EECA18439E6A}"/>
              </c:ext>
            </c:extLst>
          </c:dPt>
          <c:dPt>
            <c:idx val="79"/>
            <c:invertIfNegative val="1"/>
            <c:bubble3D val="0"/>
            <c:spPr>
              <a:solidFill>
                <a:srgbClr val="BCBBBB"/>
              </a:solidFill>
            </c:spPr>
            <c:extLst>
              <c:ext xmlns:c16="http://schemas.microsoft.com/office/drawing/2014/chart" uri="{C3380CC4-5D6E-409C-BE32-E72D297353CC}">
                <c16:uniqueId val="{0000009F-B2E8-4080-83D6-EECA18439E6A}"/>
              </c:ext>
            </c:extLst>
          </c:dPt>
          <c:dPt>
            <c:idx val="80"/>
            <c:invertIfNegative val="1"/>
            <c:bubble3D val="0"/>
            <c:spPr>
              <a:solidFill>
                <a:srgbClr val="BCBBBB"/>
              </a:solidFill>
            </c:spPr>
            <c:extLst>
              <c:ext xmlns:c16="http://schemas.microsoft.com/office/drawing/2014/chart" uri="{C3380CC4-5D6E-409C-BE32-E72D297353CC}">
                <c16:uniqueId val="{000000A1-B2E8-4080-83D6-EECA18439E6A}"/>
              </c:ext>
            </c:extLst>
          </c:dPt>
          <c:dPt>
            <c:idx val="81"/>
            <c:invertIfNegative val="1"/>
            <c:bubble3D val="0"/>
            <c:spPr>
              <a:solidFill>
                <a:srgbClr val="BCBBBB"/>
              </a:solidFill>
            </c:spPr>
            <c:extLst>
              <c:ext xmlns:c16="http://schemas.microsoft.com/office/drawing/2014/chart" uri="{C3380CC4-5D6E-409C-BE32-E72D297353CC}">
                <c16:uniqueId val="{000000A3-B2E8-4080-83D6-EECA18439E6A}"/>
              </c:ext>
            </c:extLst>
          </c:dPt>
          <c:dPt>
            <c:idx val="82"/>
            <c:invertIfNegative val="1"/>
            <c:bubble3D val="0"/>
            <c:spPr>
              <a:solidFill>
                <a:srgbClr val="BCBBBB"/>
              </a:solidFill>
            </c:spPr>
            <c:extLst>
              <c:ext xmlns:c16="http://schemas.microsoft.com/office/drawing/2014/chart" uri="{C3380CC4-5D6E-409C-BE32-E72D297353CC}">
                <c16:uniqueId val="{000000A5-B2E8-4080-83D6-EECA18439E6A}"/>
              </c:ext>
            </c:extLst>
          </c:dPt>
          <c:dPt>
            <c:idx val="83"/>
            <c:invertIfNegative val="1"/>
            <c:bubble3D val="0"/>
            <c:spPr>
              <a:solidFill>
                <a:srgbClr val="BCBBBB"/>
              </a:solidFill>
            </c:spPr>
            <c:extLst>
              <c:ext xmlns:c16="http://schemas.microsoft.com/office/drawing/2014/chart" uri="{C3380CC4-5D6E-409C-BE32-E72D297353CC}">
                <c16:uniqueId val="{000000A7-B2E8-4080-83D6-EECA18439E6A}"/>
              </c:ext>
            </c:extLst>
          </c:dPt>
          <c:dPt>
            <c:idx val="84"/>
            <c:invertIfNegative val="1"/>
            <c:bubble3D val="0"/>
            <c:spPr>
              <a:solidFill>
                <a:srgbClr val="BCBBBB"/>
              </a:solidFill>
            </c:spPr>
            <c:extLst>
              <c:ext xmlns:c16="http://schemas.microsoft.com/office/drawing/2014/chart" uri="{C3380CC4-5D6E-409C-BE32-E72D297353CC}">
                <c16:uniqueId val="{000000A9-B2E8-4080-83D6-EECA18439E6A}"/>
              </c:ext>
            </c:extLst>
          </c:dPt>
          <c:dPt>
            <c:idx val="85"/>
            <c:invertIfNegative val="1"/>
            <c:bubble3D val="0"/>
            <c:spPr>
              <a:solidFill>
                <a:srgbClr val="BCBBBB"/>
              </a:solidFill>
            </c:spPr>
            <c:extLst>
              <c:ext xmlns:c16="http://schemas.microsoft.com/office/drawing/2014/chart" uri="{C3380CC4-5D6E-409C-BE32-E72D297353CC}">
                <c16:uniqueId val="{000000AB-B2E8-4080-83D6-EECA18439E6A}"/>
              </c:ext>
            </c:extLst>
          </c:dPt>
          <c:dPt>
            <c:idx val="86"/>
            <c:invertIfNegative val="1"/>
            <c:bubble3D val="0"/>
            <c:spPr>
              <a:solidFill>
                <a:srgbClr val="BCBBBB"/>
              </a:solidFill>
            </c:spPr>
            <c:extLst>
              <c:ext xmlns:c16="http://schemas.microsoft.com/office/drawing/2014/chart" uri="{C3380CC4-5D6E-409C-BE32-E72D297353CC}">
                <c16:uniqueId val="{000000AD-B2E8-4080-83D6-EECA18439E6A}"/>
              </c:ext>
            </c:extLst>
          </c:dPt>
          <c:dPt>
            <c:idx val="87"/>
            <c:invertIfNegative val="1"/>
            <c:bubble3D val="0"/>
            <c:spPr>
              <a:solidFill>
                <a:srgbClr val="BCBBBB"/>
              </a:solidFill>
            </c:spPr>
            <c:extLst>
              <c:ext xmlns:c16="http://schemas.microsoft.com/office/drawing/2014/chart" uri="{C3380CC4-5D6E-409C-BE32-E72D297353CC}">
                <c16:uniqueId val="{000000AF-B2E8-4080-83D6-EECA18439E6A}"/>
              </c:ext>
            </c:extLst>
          </c:dPt>
          <c:dPt>
            <c:idx val="88"/>
            <c:invertIfNegative val="1"/>
            <c:bubble3D val="0"/>
            <c:spPr>
              <a:solidFill>
                <a:srgbClr val="BCBBBB"/>
              </a:solidFill>
            </c:spPr>
            <c:extLst>
              <c:ext xmlns:c16="http://schemas.microsoft.com/office/drawing/2014/chart" uri="{C3380CC4-5D6E-409C-BE32-E72D297353CC}">
                <c16:uniqueId val="{000000B1-B2E8-4080-83D6-EECA18439E6A}"/>
              </c:ext>
            </c:extLst>
          </c:dPt>
          <c:dPt>
            <c:idx val="89"/>
            <c:invertIfNegative val="1"/>
            <c:bubble3D val="0"/>
            <c:spPr>
              <a:solidFill>
                <a:srgbClr val="BCBBB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BCBBBB"/>
              </a:solidFill>
            </c:spPr>
            <c:extLst>
              <c:ext xmlns:c16="http://schemas.microsoft.com/office/drawing/2014/chart" uri="{C3380CC4-5D6E-409C-BE32-E72D297353CC}">
                <c16:uniqueId val="{0000000F-7980-4C82-8C1C-32D5A7B4E44B}"/>
              </c:ext>
            </c:extLst>
          </c:dPt>
          <c:dPt>
            <c:idx val="2"/>
            <c:invertIfNegative val="1"/>
            <c:bubble3D val="0"/>
            <c:spPr>
              <a:solidFill>
                <a:srgbClr val="BCBBBB"/>
              </a:solidFill>
            </c:spPr>
            <c:extLst>
              <c:ext xmlns:c16="http://schemas.microsoft.com/office/drawing/2014/chart" uri="{C3380CC4-5D6E-409C-BE32-E72D297353CC}">
                <c16:uniqueId val="{00000010-7980-4C82-8C1C-32D5A7B4E44B}"/>
              </c:ext>
            </c:extLst>
          </c:dPt>
          <c:dPt>
            <c:idx val="3"/>
            <c:invertIfNegative val="0"/>
            <c:bubble3D val="0"/>
            <c:spPr>
              <a:solidFill>
                <a:srgbClr val="BCBBB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BCBBBB"/>
              </a:solidFill>
            </c:spPr>
            <c:extLst>
              <c:ext xmlns:c16="http://schemas.microsoft.com/office/drawing/2014/chart" uri="{C3380CC4-5D6E-409C-BE32-E72D297353CC}">
                <c16:uniqueId val="{00000012-7980-4C82-8C1C-32D5A7B4E44B}"/>
              </c:ext>
            </c:extLst>
          </c:dPt>
          <c:dPt>
            <c:idx val="5"/>
            <c:invertIfNegative val="1"/>
            <c:bubble3D val="0"/>
            <c:spPr>
              <a:solidFill>
                <a:srgbClr val="BCBBBB"/>
              </a:solidFill>
            </c:spPr>
            <c:extLst>
              <c:ext xmlns:c16="http://schemas.microsoft.com/office/drawing/2014/chart" uri="{C3380CC4-5D6E-409C-BE32-E72D297353CC}">
                <c16:uniqueId val="{00000013-7980-4C82-8C1C-32D5A7B4E44B}"/>
              </c:ext>
            </c:extLst>
          </c:dPt>
          <c:dPt>
            <c:idx val="6"/>
            <c:invertIfNegative val="1"/>
            <c:bubble3D val="0"/>
            <c:spPr>
              <a:solidFill>
                <a:srgbClr val="BCBBBB"/>
              </a:solidFill>
            </c:spPr>
            <c:extLst>
              <c:ext xmlns:c16="http://schemas.microsoft.com/office/drawing/2014/chart" uri="{C3380CC4-5D6E-409C-BE32-E72D297353CC}">
                <c16:uniqueId val="{00000014-7980-4C82-8C1C-32D5A7B4E44B}"/>
              </c:ext>
            </c:extLst>
          </c:dPt>
          <c:dPt>
            <c:idx val="7"/>
            <c:invertIfNegative val="1"/>
            <c:bubble3D val="0"/>
            <c:spPr>
              <a:solidFill>
                <a:srgbClr val="BCBBBB"/>
              </a:solidFill>
            </c:spPr>
            <c:extLst>
              <c:ext xmlns:c16="http://schemas.microsoft.com/office/drawing/2014/chart" uri="{C3380CC4-5D6E-409C-BE32-E72D297353CC}">
                <c16:uniqueId val="{00000015-7980-4C82-8C1C-32D5A7B4E44B}"/>
              </c:ext>
            </c:extLst>
          </c:dPt>
          <c:dPt>
            <c:idx val="8"/>
            <c:invertIfNegative val="1"/>
            <c:bubble3D val="0"/>
            <c:spPr>
              <a:solidFill>
                <a:srgbClr val="BCBBBB"/>
              </a:solidFill>
            </c:spPr>
            <c:extLst>
              <c:ext xmlns:c16="http://schemas.microsoft.com/office/drawing/2014/chart" uri="{C3380CC4-5D6E-409C-BE32-E72D297353CC}">
                <c16:uniqueId val="{00000016-7980-4C82-8C1C-32D5A7B4E44B}"/>
              </c:ext>
            </c:extLst>
          </c:dPt>
          <c:dPt>
            <c:idx val="9"/>
            <c:invertIfNegative val="1"/>
            <c:bubble3D val="0"/>
            <c:spPr>
              <a:solidFill>
                <a:srgbClr val="BCBBBB"/>
              </a:solidFill>
            </c:spPr>
            <c:extLst>
              <c:ext xmlns:c16="http://schemas.microsoft.com/office/drawing/2014/chart" uri="{C3380CC4-5D6E-409C-BE32-E72D297353CC}">
                <c16:uniqueId val="{00000017-7980-4C82-8C1C-32D5A7B4E44B}"/>
              </c:ext>
            </c:extLst>
          </c:dPt>
          <c:dPt>
            <c:idx val="10"/>
            <c:invertIfNegative val="1"/>
            <c:bubble3D val="0"/>
            <c:spPr>
              <a:solidFill>
                <a:srgbClr val="BCBBBB"/>
              </a:solidFill>
            </c:spPr>
            <c:extLst>
              <c:ext xmlns:c16="http://schemas.microsoft.com/office/drawing/2014/chart" uri="{C3380CC4-5D6E-409C-BE32-E72D297353CC}">
                <c16:uniqueId val="{00000018-7980-4C82-8C1C-32D5A7B4E44B}"/>
              </c:ext>
            </c:extLst>
          </c:dPt>
          <c:dPt>
            <c:idx val="11"/>
            <c:invertIfNegative val="1"/>
            <c:bubble3D val="0"/>
            <c:spPr>
              <a:solidFill>
                <a:srgbClr val="BCBBBB"/>
              </a:solidFill>
            </c:spPr>
            <c:extLst>
              <c:ext xmlns:c16="http://schemas.microsoft.com/office/drawing/2014/chart" uri="{C3380CC4-5D6E-409C-BE32-E72D297353CC}">
                <c16:uniqueId val="{00000019-7980-4C82-8C1C-32D5A7B4E44B}"/>
              </c:ext>
            </c:extLst>
          </c:dPt>
          <c:dPt>
            <c:idx val="12"/>
            <c:invertIfNegative val="1"/>
            <c:bubble3D val="0"/>
            <c:spPr>
              <a:solidFill>
                <a:srgbClr val="BCBBBB"/>
              </a:solidFill>
            </c:spPr>
            <c:extLst>
              <c:ext xmlns:c16="http://schemas.microsoft.com/office/drawing/2014/chart" uri="{C3380CC4-5D6E-409C-BE32-E72D297353CC}">
                <c16:uniqueId val="{0000001A-7980-4C82-8C1C-32D5A7B4E44B}"/>
              </c:ext>
            </c:extLst>
          </c:dPt>
          <c:dPt>
            <c:idx val="13"/>
            <c:invertIfNegative val="1"/>
            <c:bubble3D val="0"/>
            <c:spPr>
              <a:solidFill>
                <a:srgbClr val="BCBBBB"/>
              </a:solidFill>
            </c:spPr>
            <c:extLst>
              <c:ext xmlns:c16="http://schemas.microsoft.com/office/drawing/2014/chart" uri="{C3380CC4-5D6E-409C-BE32-E72D297353CC}">
                <c16:uniqueId val="{0000001B-7980-4C82-8C1C-32D5A7B4E44B}"/>
              </c:ext>
            </c:extLst>
          </c:dPt>
          <c:dPt>
            <c:idx val="14"/>
            <c:invertIfNegative val="0"/>
            <c:bubble3D val="0"/>
            <c:spPr>
              <a:solidFill>
                <a:srgbClr val="BCBBB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BCBBBB"/>
              </a:solidFill>
            </c:spPr>
            <c:extLst>
              <c:ext xmlns:c16="http://schemas.microsoft.com/office/drawing/2014/chart" uri="{C3380CC4-5D6E-409C-BE32-E72D297353CC}">
                <c16:uniqueId val="{0000001D-7980-4C82-8C1C-32D5A7B4E44B}"/>
              </c:ext>
            </c:extLst>
          </c:dPt>
          <c:dPt>
            <c:idx val="16"/>
            <c:invertIfNegative val="1"/>
            <c:bubble3D val="0"/>
            <c:spPr>
              <a:solidFill>
                <a:srgbClr val="BCBBBB"/>
              </a:solidFill>
            </c:spPr>
            <c:extLst>
              <c:ext xmlns:c16="http://schemas.microsoft.com/office/drawing/2014/chart" uri="{C3380CC4-5D6E-409C-BE32-E72D297353CC}">
                <c16:uniqueId val="{0000001E-7980-4C82-8C1C-32D5A7B4E44B}"/>
              </c:ext>
            </c:extLst>
          </c:dPt>
          <c:dPt>
            <c:idx val="17"/>
            <c:invertIfNegative val="0"/>
            <c:bubble3D val="0"/>
            <c:spPr>
              <a:solidFill>
                <a:srgbClr val="BCBBB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BCBBBB"/>
              </a:solidFill>
            </c:spPr>
            <c:extLst>
              <c:ext xmlns:c16="http://schemas.microsoft.com/office/drawing/2014/chart" uri="{C3380CC4-5D6E-409C-BE32-E72D297353CC}">
                <c16:uniqueId val="{00000020-7980-4C82-8C1C-32D5A7B4E44B}"/>
              </c:ext>
            </c:extLst>
          </c:dPt>
          <c:dPt>
            <c:idx val="19"/>
            <c:invertIfNegative val="1"/>
            <c:bubble3D val="0"/>
            <c:spPr>
              <a:solidFill>
                <a:srgbClr val="BCBBBB"/>
              </a:solidFill>
            </c:spPr>
            <c:extLst>
              <c:ext xmlns:c16="http://schemas.microsoft.com/office/drawing/2014/chart" uri="{C3380CC4-5D6E-409C-BE32-E72D297353CC}">
                <c16:uniqueId val="{00000021-7980-4C82-8C1C-32D5A7B4E44B}"/>
              </c:ext>
            </c:extLst>
          </c:dPt>
          <c:dPt>
            <c:idx val="20"/>
            <c:invertIfNegative val="1"/>
            <c:bubble3D val="0"/>
            <c:spPr>
              <a:solidFill>
                <a:srgbClr val="BCBBBB"/>
              </a:solidFill>
            </c:spPr>
            <c:extLst>
              <c:ext xmlns:c16="http://schemas.microsoft.com/office/drawing/2014/chart" uri="{C3380CC4-5D6E-409C-BE32-E72D297353CC}">
                <c16:uniqueId val="{00000022-7980-4C82-8C1C-32D5A7B4E44B}"/>
              </c:ext>
            </c:extLst>
          </c:dPt>
          <c:dPt>
            <c:idx val="21"/>
            <c:invertIfNegative val="1"/>
            <c:bubble3D val="0"/>
            <c:spPr>
              <a:solidFill>
                <a:srgbClr val="BCBBBB"/>
              </a:solidFill>
            </c:spPr>
            <c:extLst>
              <c:ext xmlns:c16="http://schemas.microsoft.com/office/drawing/2014/chart" uri="{C3380CC4-5D6E-409C-BE32-E72D297353CC}">
                <c16:uniqueId val="{00000001-7980-4C82-8C1C-32D5A7B4E44B}"/>
              </c:ext>
            </c:extLst>
          </c:dPt>
          <c:dPt>
            <c:idx val="22"/>
            <c:invertIfNegative val="1"/>
            <c:bubble3D val="0"/>
            <c:spPr>
              <a:solidFill>
                <a:srgbClr val="BCBBBB"/>
              </a:solidFill>
            </c:spPr>
            <c:extLst>
              <c:ext xmlns:c16="http://schemas.microsoft.com/office/drawing/2014/chart" uri="{C3380CC4-5D6E-409C-BE32-E72D297353CC}">
                <c16:uniqueId val="{00000023-7980-4C82-8C1C-32D5A7B4E44B}"/>
              </c:ext>
            </c:extLst>
          </c:dPt>
          <c:dPt>
            <c:idx val="23"/>
            <c:invertIfNegative val="1"/>
            <c:bubble3D val="0"/>
            <c:spPr>
              <a:solidFill>
                <a:srgbClr val="BCBBBB"/>
              </a:solidFill>
            </c:spPr>
            <c:extLst>
              <c:ext xmlns:c16="http://schemas.microsoft.com/office/drawing/2014/chart" uri="{C3380CC4-5D6E-409C-BE32-E72D297353CC}">
                <c16:uniqueId val="{00000003-7980-4C82-8C1C-32D5A7B4E44B}"/>
              </c:ext>
            </c:extLst>
          </c:dPt>
          <c:dPt>
            <c:idx val="24"/>
            <c:invertIfNegative val="1"/>
            <c:bubble3D val="0"/>
            <c:spPr>
              <a:solidFill>
                <a:srgbClr val="BCBBBB"/>
              </a:solidFill>
            </c:spPr>
            <c:extLst>
              <c:ext xmlns:c16="http://schemas.microsoft.com/office/drawing/2014/chart" uri="{C3380CC4-5D6E-409C-BE32-E72D297353CC}">
                <c16:uniqueId val="{00000024-7980-4C82-8C1C-32D5A7B4E44B}"/>
              </c:ext>
            </c:extLst>
          </c:dPt>
          <c:dPt>
            <c:idx val="25"/>
            <c:invertIfNegative val="1"/>
            <c:bubble3D val="0"/>
            <c:spPr>
              <a:solidFill>
                <a:srgbClr val="BCBBBB"/>
              </a:solidFill>
            </c:spPr>
            <c:extLst>
              <c:ext xmlns:c16="http://schemas.microsoft.com/office/drawing/2014/chart" uri="{C3380CC4-5D6E-409C-BE32-E72D297353CC}">
                <c16:uniqueId val="{00000025-7980-4C82-8C1C-32D5A7B4E44B}"/>
              </c:ext>
            </c:extLst>
          </c:dPt>
          <c:dPt>
            <c:idx val="26"/>
            <c:invertIfNegative val="1"/>
            <c:bubble3D val="0"/>
            <c:spPr>
              <a:solidFill>
                <a:srgbClr val="BCBBBB"/>
              </a:solidFill>
            </c:spPr>
            <c:extLst>
              <c:ext xmlns:c16="http://schemas.microsoft.com/office/drawing/2014/chart" uri="{C3380CC4-5D6E-409C-BE32-E72D297353CC}">
                <c16:uniqueId val="{00000026-7980-4C82-8C1C-32D5A7B4E44B}"/>
              </c:ext>
            </c:extLst>
          </c:dPt>
          <c:dPt>
            <c:idx val="27"/>
            <c:invertIfNegative val="1"/>
            <c:bubble3D val="0"/>
            <c:spPr>
              <a:solidFill>
                <a:srgbClr val="BCBBBB"/>
              </a:solidFill>
            </c:spPr>
            <c:extLst>
              <c:ext xmlns:c16="http://schemas.microsoft.com/office/drawing/2014/chart" uri="{C3380CC4-5D6E-409C-BE32-E72D297353CC}">
                <c16:uniqueId val="{00000027-7980-4C82-8C1C-32D5A7B4E44B}"/>
              </c:ext>
            </c:extLst>
          </c:dPt>
          <c:dPt>
            <c:idx val="28"/>
            <c:invertIfNegative val="1"/>
            <c:bubble3D val="0"/>
            <c:spPr>
              <a:solidFill>
                <a:srgbClr val="BCBBBB"/>
              </a:solidFill>
            </c:spPr>
            <c:extLst>
              <c:ext xmlns:c16="http://schemas.microsoft.com/office/drawing/2014/chart" uri="{C3380CC4-5D6E-409C-BE32-E72D297353CC}">
                <c16:uniqueId val="{00000028-7980-4C82-8C1C-32D5A7B4E44B}"/>
              </c:ext>
            </c:extLst>
          </c:dPt>
          <c:dPt>
            <c:idx val="29"/>
            <c:invertIfNegative val="1"/>
            <c:bubble3D val="0"/>
            <c:spPr>
              <a:solidFill>
                <a:srgbClr val="BCBBBB"/>
              </a:solidFill>
            </c:spPr>
            <c:extLst>
              <c:ext xmlns:c16="http://schemas.microsoft.com/office/drawing/2014/chart" uri="{C3380CC4-5D6E-409C-BE32-E72D297353CC}">
                <c16:uniqueId val="{00000029-7980-4C82-8C1C-32D5A7B4E44B}"/>
              </c:ext>
            </c:extLst>
          </c:dPt>
          <c:dPt>
            <c:idx val="30"/>
            <c:invertIfNegative val="1"/>
            <c:bubble3D val="0"/>
            <c:spPr>
              <a:solidFill>
                <a:srgbClr val="BCBBBB"/>
              </a:solidFill>
            </c:spPr>
            <c:extLst>
              <c:ext xmlns:c16="http://schemas.microsoft.com/office/drawing/2014/chart" uri="{C3380CC4-5D6E-409C-BE32-E72D297353CC}">
                <c16:uniqueId val="{0000002A-7980-4C82-8C1C-32D5A7B4E44B}"/>
              </c:ext>
            </c:extLst>
          </c:dPt>
          <c:dPt>
            <c:idx val="31"/>
            <c:invertIfNegative val="1"/>
            <c:bubble3D val="0"/>
            <c:spPr>
              <a:solidFill>
                <a:srgbClr val="BCBBBB"/>
              </a:solidFill>
            </c:spPr>
            <c:extLst>
              <c:ext xmlns:c16="http://schemas.microsoft.com/office/drawing/2014/chart" uri="{C3380CC4-5D6E-409C-BE32-E72D297353CC}">
                <c16:uniqueId val="{0000002B-7980-4C82-8C1C-32D5A7B4E44B}"/>
              </c:ext>
            </c:extLst>
          </c:dPt>
          <c:dPt>
            <c:idx val="32"/>
            <c:invertIfNegative val="0"/>
            <c:bubble3D val="0"/>
            <c:spPr>
              <a:solidFill>
                <a:srgbClr val="BCBBB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BCBBBB"/>
              </a:solidFill>
            </c:spPr>
            <c:extLst>
              <c:ext xmlns:c16="http://schemas.microsoft.com/office/drawing/2014/chart" uri="{C3380CC4-5D6E-409C-BE32-E72D297353CC}">
                <c16:uniqueId val="{0000002C-7980-4C82-8C1C-32D5A7B4E44B}"/>
              </c:ext>
            </c:extLst>
          </c:dPt>
          <c:dPt>
            <c:idx val="34"/>
            <c:invertIfNegative val="1"/>
            <c:bubble3D val="0"/>
            <c:spPr>
              <a:solidFill>
                <a:srgbClr val="BCBBBB"/>
              </a:solidFill>
            </c:spPr>
            <c:extLst>
              <c:ext xmlns:c16="http://schemas.microsoft.com/office/drawing/2014/chart" uri="{C3380CC4-5D6E-409C-BE32-E72D297353CC}">
                <c16:uniqueId val="{00000007-7980-4C82-8C1C-32D5A7B4E44B}"/>
              </c:ext>
            </c:extLst>
          </c:dPt>
          <c:dPt>
            <c:idx val="35"/>
            <c:invertIfNegative val="1"/>
            <c:bubble3D val="0"/>
            <c:spPr>
              <a:solidFill>
                <a:srgbClr val="BCBBBB"/>
              </a:solidFill>
            </c:spPr>
            <c:extLst>
              <c:ext xmlns:c16="http://schemas.microsoft.com/office/drawing/2014/chart" uri="{C3380CC4-5D6E-409C-BE32-E72D297353CC}">
                <c16:uniqueId val="{0000002D-7980-4C82-8C1C-32D5A7B4E44B}"/>
              </c:ext>
            </c:extLst>
          </c:dPt>
          <c:dPt>
            <c:idx val="36"/>
            <c:invertIfNegative val="1"/>
            <c:bubble3D val="0"/>
            <c:spPr>
              <a:solidFill>
                <a:srgbClr val="BCBBBB"/>
              </a:solidFill>
            </c:spPr>
            <c:extLst>
              <c:ext xmlns:c16="http://schemas.microsoft.com/office/drawing/2014/chart" uri="{C3380CC4-5D6E-409C-BE32-E72D297353CC}">
                <c16:uniqueId val="{0000002E-7980-4C82-8C1C-32D5A7B4E44B}"/>
              </c:ext>
            </c:extLst>
          </c:dPt>
          <c:dPt>
            <c:idx val="37"/>
            <c:invertIfNegative val="1"/>
            <c:bubble3D val="0"/>
            <c:spPr>
              <a:solidFill>
                <a:srgbClr val="BCBBBB"/>
              </a:solidFill>
            </c:spPr>
            <c:extLst>
              <c:ext xmlns:c16="http://schemas.microsoft.com/office/drawing/2014/chart" uri="{C3380CC4-5D6E-409C-BE32-E72D297353CC}">
                <c16:uniqueId val="{0000002F-7980-4C82-8C1C-32D5A7B4E44B}"/>
              </c:ext>
            </c:extLst>
          </c:dPt>
          <c:dPt>
            <c:idx val="38"/>
            <c:invertIfNegative val="1"/>
            <c:bubble3D val="0"/>
            <c:spPr>
              <a:solidFill>
                <a:srgbClr val="BCBBBB"/>
              </a:solidFill>
            </c:spPr>
            <c:extLst>
              <c:ext xmlns:c16="http://schemas.microsoft.com/office/drawing/2014/chart" uri="{C3380CC4-5D6E-409C-BE32-E72D297353CC}">
                <c16:uniqueId val="{00000030-7980-4C82-8C1C-32D5A7B4E44B}"/>
              </c:ext>
            </c:extLst>
          </c:dPt>
          <c:dPt>
            <c:idx val="39"/>
            <c:invertIfNegative val="1"/>
            <c:bubble3D val="0"/>
            <c:spPr>
              <a:solidFill>
                <a:srgbClr val="BCBBBB"/>
              </a:solidFill>
            </c:spPr>
            <c:extLst>
              <c:ext xmlns:c16="http://schemas.microsoft.com/office/drawing/2014/chart" uri="{C3380CC4-5D6E-409C-BE32-E72D297353CC}">
                <c16:uniqueId val="{00000031-7980-4C82-8C1C-32D5A7B4E44B}"/>
              </c:ext>
            </c:extLst>
          </c:dPt>
          <c:dPt>
            <c:idx val="40"/>
            <c:invertIfNegative val="1"/>
            <c:bubble3D val="0"/>
            <c:spPr>
              <a:solidFill>
                <a:srgbClr val="BCBBBB"/>
              </a:solidFill>
            </c:spPr>
            <c:extLst>
              <c:ext xmlns:c16="http://schemas.microsoft.com/office/drawing/2014/chart" uri="{C3380CC4-5D6E-409C-BE32-E72D297353CC}">
                <c16:uniqueId val="{00000032-7980-4C82-8C1C-32D5A7B4E44B}"/>
              </c:ext>
            </c:extLst>
          </c:dPt>
          <c:dPt>
            <c:idx val="41"/>
            <c:invertIfNegative val="1"/>
            <c:bubble3D val="0"/>
            <c:spPr>
              <a:solidFill>
                <a:srgbClr val="BCBBBB"/>
              </a:solidFill>
            </c:spPr>
            <c:extLst>
              <c:ext xmlns:c16="http://schemas.microsoft.com/office/drawing/2014/chart" uri="{C3380CC4-5D6E-409C-BE32-E72D297353CC}">
                <c16:uniqueId val="{00000033-7980-4C82-8C1C-32D5A7B4E44B}"/>
              </c:ext>
            </c:extLst>
          </c:dPt>
          <c:dPt>
            <c:idx val="42"/>
            <c:invertIfNegative val="1"/>
            <c:bubble3D val="0"/>
            <c:spPr>
              <a:solidFill>
                <a:srgbClr val="BCBBBB"/>
              </a:solidFill>
            </c:spPr>
            <c:extLst>
              <c:ext xmlns:c16="http://schemas.microsoft.com/office/drawing/2014/chart" uri="{C3380CC4-5D6E-409C-BE32-E72D297353CC}">
                <c16:uniqueId val="{00000009-7980-4C82-8C1C-32D5A7B4E44B}"/>
              </c:ext>
            </c:extLst>
          </c:dPt>
          <c:dPt>
            <c:idx val="43"/>
            <c:invertIfNegative val="1"/>
            <c:bubble3D val="0"/>
            <c:spPr>
              <a:solidFill>
                <a:srgbClr val="BCBBBB"/>
              </a:solidFill>
            </c:spPr>
            <c:extLst>
              <c:ext xmlns:c16="http://schemas.microsoft.com/office/drawing/2014/chart" uri="{C3380CC4-5D6E-409C-BE32-E72D297353CC}">
                <c16:uniqueId val="{0000000B-7980-4C82-8C1C-32D5A7B4E44B}"/>
              </c:ext>
            </c:extLst>
          </c:dPt>
          <c:dPt>
            <c:idx val="44"/>
            <c:invertIfNegative val="0"/>
            <c:bubble3D val="0"/>
            <c:spPr>
              <a:solidFill>
                <a:srgbClr val="BCBBB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BCBBBB"/>
              </a:solidFill>
            </c:spPr>
            <c:extLst>
              <c:ext xmlns:c16="http://schemas.microsoft.com/office/drawing/2014/chart" uri="{C3380CC4-5D6E-409C-BE32-E72D297353CC}">
                <c16:uniqueId val="{00000035-7980-4C82-8C1C-32D5A7B4E44B}"/>
              </c:ext>
            </c:extLst>
          </c:dPt>
          <c:dPt>
            <c:idx val="46"/>
            <c:invertIfNegative val="1"/>
            <c:bubble3D val="0"/>
            <c:spPr>
              <a:solidFill>
                <a:srgbClr val="BCBBBB"/>
              </a:solidFill>
            </c:spPr>
            <c:extLst>
              <c:ext xmlns:c16="http://schemas.microsoft.com/office/drawing/2014/chart" uri="{C3380CC4-5D6E-409C-BE32-E72D297353CC}">
                <c16:uniqueId val="{00000036-7980-4C82-8C1C-32D5A7B4E44B}"/>
              </c:ext>
            </c:extLst>
          </c:dPt>
          <c:dPt>
            <c:idx val="47"/>
            <c:invertIfNegative val="1"/>
            <c:bubble3D val="0"/>
            <c:spPr>
              <a:solidFill>
                <a:srgbClr val="BCBBBB"/>
              </a:solidFill>
            </c:spPr>
            <c:extLst>
              <c:ext xmlns:c16="http://schemas.microsoft.com/office/drawing/2014/chart" uri="{C3380CC4-5D6E-409C-BE32-E72D297353CC}">
                <c16:uniqueId val="{00000037-7980-4C82-8C1C-32D5A7B4E44B}"/>
              </c:ext>
            </c:extLst>
          </c:dPt>
          <c:dPt>
            <c:idx val="48"/>
            <c:invertIfNegative val="1"/>
            <c:bubble3D val="0"/>
            <c:spPr>
              <a:solidFill>
                <a:srgbClr val="BCBBBB"/>
              </a:solidFill>
            </c:spPr>
            <c:extLst>
              <c:ext xmlns:c16="http://schemas.microsoft.com/office/drawing/2014/chart" uri="{C3380CC4-5D6E-409C-BE32-E72D297353CC}">
                <c16:uniqueId val="{00000038-7980-4C82-8C1C-32D5A7B4E44B}"/>
              </c:ext>
            </c:extLst>
          </c:dPt>
          <c:dPt>
            <c:idx val="49"/>
            <c:invertIfNegative val="0"/>
            <c:bubble3D val="0"/>
            <c:spPr>
              <a:solidFill>
                <a:srgbClr val="BCBBB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BCBBB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BCBBBB"/>
              </a:solidFill>
            </c:spPr>
            <c:extLst>
              <c:ext xmlns:c16="http://schemas.microsoft.com/office/drawing/2014/chart" uri="{C3380CC4-5D6E-409C-BE32-E72D297353CC}">
                <c16:uniqueId val="{0000003B-7980-4C82-8C1C-32D5A7B4E44B}"/>
              </c:ext>
            </c:extLst>
          </c:dPt>
          <c:dPt>
            <c:idx val="52"/>
            <c:invertIfNegative val="1"/>
            <c:bubble3D val="0"/>
            <c:spPr>
              <a:solidFill>
                <a:srgbClr val="BCBBBB"/>
              </a:solidFill>
            </c:spPr>
            <c:extLst>
              <c:ext xmlns:c16="http://schemas.microsoft.com/office/drawing/2014/chart" uri="{C3380CC4-5D6E-409C-BE32-E72D297353CC}">
                <c16:uniqueId val="{0000003C-7980-4C82-8C1C-32D5A7B4E44B}"/>
              </c:ext>
            </c:extLst>
          </c:dPt>
          <c:dPt>
            <c:idx val="53"/>
            <c:invertIfNegative val="1"/>
            <c:bubble3D val="0"/>
            <c:spPr>
              <a:solidFill>
                <a:srgbClr val="BCBBBB"/>
              </a:solidFill>
            </c:spPr>
            <c:extLst>
              <c:ext xmlns:c16="http://schemas.microsoft.com/office/drawing/2014/chart" uri="{C3380CC4-5D6E-409C-BE32-E72D297353CC}">
                <c16:uniqueId val="{0000006B-77EF-42ED-BAFF-03BF265C16B5}"/>
              </c:ext>
            </c:extLst>
          </c:dPt>
          <c:dPt>
            <c:idx val="54"/>
            <c:invertIfNegative val="1"/>
            <c:bubble3D val="0"/>
            <c:spPr>
              <a:solidFill>
                <a:srgbClr val="BCBBBB"/>
              </a:solidFill>
            </c:spPr>
            <c:extLst>
              <c:ext xmlns:c16="http://schemas.microsoft.com/office/drawing/2014/chart" uri="{C3380CC4-5D6E-409C-BE32-E72D297353CC}">
                <c16:uniqueId val="{0000006D-77EF-42ED-BAFF-03BF265C16B5}"/>
              </c:ext>
            </c:extLst>
          </c:dPt>
          <c:dPt>
            <c:idx val="55"/>
            <c:invertIfNegative val="1"/>
            <c:bubble3D val="0"/>
            <c:spPr>
              <a:solidFill>
                <a:srgbClr val="BCBBBB"/>
              </a:solidFill>
            </c:spPr>
            <c:extLst>
              <c:ext xmlns:c16="http://schemas.microsoft.com/office/drawing/2014/chart" uri="{C3380CC4-5D6E-409C-BE32-E72D297353CC}">
                <c16:uniqueId val="{0000006F-77EF-42ED-BAFF-03BF265C16B5}"/>
              </c:ext>
            </c:extLst>
          </c:dPt>
          <c:dPt>
            <c:idx val="56"/>
            <c:invertIfNegative val="1"/>
            <c:bubble3D val="0"/>
            <c:spPr>
              <a:solidFill>
                <a:srgbClr val="BCBBBB"/>
              </a:solidFill>
            </c:spPr>
            <c:extLst>
              <c:ext xmlns:c16="http://schemas.microsoft.com/office/drawing/2014/chart" uri="{C3380CC4-5D6E-409C-BE32-E72D297353CC}">
                <c16:uniqueId val="{00000071-77EF-42ED-BAFF-03BF265C16B5}"/>
              </c:ext>
            </c:extLst>
          </c:dPt>
          <c:dPt>
            <c:idx val="57"/>
            <c:invertIfNegative val="1"/>
            <c:bubble3D val="0"/>
            <c:spPr>
              <a:solidFill>
                <a:srgbClr val="BCBBBB"/>
              </a:solidFill>
            </c:spPr>
            <c:extLst>
              <c:ext xmlns:c16="http://schemas.microsoft.com/office/drawing/2014/chart" uri="{C3380CC4-5D6E-409C-BE32-E72D297353CC}">
                <c16:uniqueId val="{00000073-77EF-42ED-BAFF-03BF265C16B5}"/>
              </c:ext>
            </c:extLst>
          </c:dPt>
          <c:dPt>
            <c:idx val="58"/>
            <c:invertIfNegative val="1"/>
            <c:bubble3D val="0"/>
            <c:spPr>
              <a:solidFill>
                <a:srgbClr val="BCBBBB"/>
              </a:solidFill>
            </c:spPr>
            <c:extLst>
              <c:ext xmlns:c16="http://schemas.microsoft.com/office/drawing/2014/chart" uri="{C3380CC4-5D6E-409C-BE32-E72D297353CC}">
                <c16:uniqueId val="{00000075-77EF-42ED-BAFF-03BF265C16B5}"/>
              </c:ext>
            </c:extLst>
          </c:dPt>
          <c:dPt>
            <c:idx val="59"/>
            <c:invertIfNegative val="1"/>
            <c:bubble3D val="0"/>
            <c:spPr>
              <a:solidFill>
                <a:srgbClr val="BCBBBB"/>
              </a:solidFill>
            </c:spPr>
            <c:extLst>
              <c:ext xmlns:c16="http://schemas.microsoft.com/office/drawing/2014/chart" uri="{C3380CC4-5D6E-409C-BE32-E72D297353CC}">
                <c16:uniqueId val="{00000077-77EF-42ED-BAFF-03BF265C16B5}"/>
              </c:ext>
            </c:extLst>
          </c:dPt>
          <c:dPt>
            <c:idx val="60"/>
            <c:invertIfNegative val="1"/>
            <c:bubble3D val="0"/>
            <c:spPr>
              <a:solidFill>
                <a:srgbClr val="BCBBBB"/>
              </a:solidFill>
            </c:spPr>
            <c:extLst>
              <c:ext xmlns:c16="http://schemas.microsoft.com/office/drawing/2014/chart" uri="{C3380CC4-5D6E-409C-BE32-E72D297353CC}">
                <c16:uniqueId val="{00000079-77EF-42ED-BAFF-03BF265C16B5}"/>
              </c:ext>
            </c:extLst>
          </c:dPt>
          <c:dPt>
            <c:idx val="61"/>
            <c:invertIfNegative val="1"/>
            <c:bubble3D val="0"/>
            <c:spPr>
              <a:solidFill>
                <a:srgbClr val="BCBBBB"/>
              </a:solidFill>
            </c:spPr>
            <c:extLst>
              <c:ext xmlns:c16="http://schemas.microsoft.com/office/drawing/2014/chart" uri="{C3380CC4-5D6E-409C-BE32-E72D297353CC}">
                <c16:uniqueId val="{0000007B-77EF-42ED-BAFF-03BF265C16B5}"/>
              </c:ext>
            </c:extLst>
          </c:dPt>
          <c:dPt>
            <c:idx val="62"/>
            <c:invertIfNegative val="1"/>
            <c:bubble3D val="0"/>
            <c:spPr>
              <a:solidFill>
                <a:srgbClr val="BCBBBB"/>
              </a:solidFill>
            </c:spPr>
            <c:extLst>
              <c:ext xmlns:c16="http://schemas.microsoft.com/office/drawing/2014/chart" uri="{C3380CC4-5D6E-409C-BE32-E72D297353CC}">
                <c16:uniqueId val="{0000007D-77EF-42ED-BAFF-03BF265C16B5}"/>
              </c:ext>
            </c:extLst>
          </c:dPt>
          <c:dPt>
            <c:idx val="63"/>
            <c:invertIfNegative val="1"/>
            <c:bubble3D val="0"/>
            <c:spPr>
              <a:solidFill>
                <a:srgbClr val="BCBBBB"/>
              </a:solidFill>
            </c:spPr>
            <c:extLst>
              <c:ext xmlns:c16="http://schemas.microsoft.com/office/drawing/2014/chart" uri="{C3380CC4-5D6E-409C-BE32-E72D297353CC}">
                <c16:uniqueId val="{0000007F-77EF-42ED-BAFF-03BF265C16B5}"/>
              </c:ext>
            </c:extLst>
          </c:dPt>
          <c:dPt>
            <c:idx val="64"/>
            <c:invertIfNegative val="1"/>
            <c:bubble3D val="0"/>
            <c:spPr>
              <a:solidFill>
                <a:srgbClr val="BCBBBB"/>
              </a:solidFill>
            </c:spPr>
            <c:extLst>
              <c:ext xmlns:c16="http://schemas.microsoft.com/office/drawing/2014/chart" uri="{C3380CC4-5D6E-409C-BE32-E72D297353CC}">
                <c16:uniqueId val="{00000081-77EF-42ED-BAFF-03BF265C16B5}"/>
              </c:ext>
            </c:extLst>
          </c:dPt>
          <c:dPt>
            <c:idx val="65"/>
            <c:invertIfNegative val="1"/>
            <c:bubble3D val="0"/>
            <c:spPr>
              <a:solidFill>
                <a:srgbClr val="BCBBBB"/>
              </a:solidFill>
            </c:spPr>
            <c:extLst>
              <c:ext xmlns:c16="http://schemas.microsoft.com/office/drawing/2014/chart" uri="{C3380CC4-5D6E-409C-BE32-E72D297353CC}">
                <c16:uniqueId val="{00000083-77EF-42ED-BAFF-03BF265C16B5}"/>
              </c:ext>
            </c:extLst>
          </c:dPt>
          <c:dPt>
            <c:idx val="66"/>
            <c:invertIfNegative val="1"/>
            <c:bubble3D val="0"/>
            <c:spPr>
              <a:solidFill>
                <a:srgbClr val="BCBBBB"/>
              </a:solidFill>
            </c:spPr>
            <c:extLst>
              <c:ext xmlns:c16="http://schemas.microsoft.com/office/drawing/2014/chart" uri="{C3380CC4-5D6E-409C-BE32-E72D297353CC}">
                <c16:uniqueId val="{00000085-77EF-42ED-BAFF-03BF265C16B5}"/>
              </c:ext>
            </c:extLst>
          </c:dPt>
          <c:dPt>
            <c:idx val="67"/>
            <c:invertIfNegative val="1"/>
            <c:bubble3D val="0"/>
            <c:spPr>
              <a:solidFill>
                <a:srgbClr val="BCBBBB"/>
              </a:solidFill>
            </c:spPr>
            <c:extLst>
              <c:ext xmlns:c16="http://schemas.microsoft.com/office/drawing/2014/chart" uri="{C3380CC4-5D6E-409C-BE32-E72D297353CC}">
                <c16:uniqueId val="{00000087-77EF-42ED-BAFF-03BF265C16B5}"/>
              </c:ext>
            </c:extLst>
          </c:dPt>
          <c:dPt>
            <c:idx val="68"/>
            <c:invertIfNegative val="1"/>
            <c:bubble3D val="0"/>
            <c:spPr>
              <a:solidFill>
                <a:srgbClr val="BCBBBB"/>
              </a:solidFill>
            </c:spPr>
            <c:extLst>
              <c:ext xmlns:c16="http://schemas.microsoft.com/office/drawing/2014/chart" uri="{C3380CC4-5D6E-409C-BE32-E72D297353CC}">
                <c16:uniqueId val="{00000089-77EF-42ED-BAFF-03BF265C16B5}"/>
              </c:ext>
            </c:extLst>
          </c:dPt>
          <c:dPt>
            <c:idx val="69"/>
            <c:invertIfNegative val="1"/>
            <c:bubble3D val="0"/>
            <c:spPr>
              <a:solidFill>
                <a:srgbClr val="BCBBBB"/>
              </a:solidFill>
            </c:spPr>
            <c:extLst>
              <c:ext xmlns:c16="http://schemas.microsoft.com/office/drawing/2014/chart" uri="{C3380CC4-5D6E-409C-BE32-E72D297353CC}">
                <c16:uniqueId val="{0000008B-77EF-42ED-BAFF-03BF265C16B5}"/>
              </c:ext>
            </c:extLst>
          </c:dPt>
          <c:dPt>
            <c:idx val="70"/>
            <c:invertIfNegative val="1"/>
            <c:bubble3D val="0"/>
            <c:spPr>
              <a:solidFill>
                <a:srgbClr val="BCBBBB"/>
              </a:solidFill>
            </c:spPr>
            <c:extLst>
              <c:ext xmlns:c16="http://schemas.microsoft.com/office/drawing/2014/chart" uri="{C3380CC4-5D6E-409C-BE32-E72D297353CC}">
                <c16:uniqueId val="{0000008D-77EF-42ED-BAFF-03BF265C16B5}"/>
              </c:ext>
            </c:extLst>
          </c:dPt>
          <c:dPt>
            <c:idx val="71"/>
            <c:invertIfNegative val="1"/>
            <c:bubble3D val="0"/>
            <c:spPr>
              <a:solidFill>
                <a:srgbClr val="BCBBBB"/>
              </a:solidFill>
            </c:spPr>
            <c:extLst>
              <c:ext xmlns:c16="http://schemas.microsoft.com/office/drawing/2014/chart" uri="{C3380CC4-5D6E-409C-BE32-E72D297353CC}">
                <c16:uniqueId val="{0000008F-77EF-42ED-BAFF-03BF265C16B5}"/>
              </c:ext>
            </c:extLst>
          </c:dPt>
          <c:dPt>
            <c:idx val="72"/>
            <c:invertIfNegative val="1"/>
            <c:bubble3D val="0"/>
            <c:spPr>
              <a:solidFill>
                <a:srgbClr val="BCBBBB"/>
              </a:solidFill>
            </c:spPr>
            <c:extLst>
              <c:ext xmlns:c16="http://schemas.microsoft.com/office/drawing/2014/chart" uri="{C3380CC4-5D6E-409C-BE32-E72D297353CC}">
                <c16:uniqueId val="{00000091-77EF-42ED-BAFF-03BF265C16B5}"/>
              </c:ext>
            </c:extLst>
          </c:dPt>
          <c:dPt>
            <c:idx val="73"/>
            <c:invertIfNegative val="1"/>
            <c:bubble3D val="0"/>
            <c:spPr>
              <a:solidFill>
                <a:srgbClr val="BCBBBB"/>
              </a:solidFill>
            </c:spPr>
            <c:extLst>
              <c:ext xmlns:c16="http://schemas.microsoft.com/office/drawing/2014/chart" uri="{C3380CC4-5D6E-409C-BE32-E72D297353CC}">
                <c16:uniqueId val="{00000093-77EF-42ED-BAFF-03BF265C16B5}"/>
              </c:ext>
            </c:extLst>
          </c:dPt>
          <c:dPt>
            <c:idx val="74"/>
            <c:invertIfNegative val="1"/>
            <c:bubble3D val="0"/>
            <c:spPr>
              <a:solidFill>
                <a:srgbClr val="BCBBBB"/>
              </a:solidFill>
            </c:spPr>
            <c:extLst>
              <c:ext xmlns:c16="http://schemas.microsoft.com/office/drawing/2014/chart" uri="{C3380CC4-5D6E-409C-BE32-E72D297353CC}">
                <c16:uniqueId val="{00000095-77EF-42ED-BAFF-03BF265C16B5}"/>
              </c:ext>
            </c:extLst>
          </c:dPt>
          <c:dPt>
            <c:idx val="75"/>
            <c:invertIfNegative val="1"/>
            <c:bubble3D val="0"/>
            <c:spPr>
              <a:solidFill>
                <a:srgbClr val="BCBBBB"/>
              </a:solidFill>
            </c:spPr>
            <c:extLst>
              <c:ext xmlns:c16="http://schemas.microsoft.com/office/drawing/2014/chart" uri="{C3380CC4-5D6E-409C-BE32-E72D297353CC}">
                <c16:uniqueId val="{00000097-77EF-42ED-BAFF-03BF265C16B5}"/>
              </c:ext>
            </c:extLst>
          </c:dPt>
          <c:dPt>
            <c:idx val="76"/>
            <c:invertIfNegative val="1"/>
            <c:bubble3D val="0"/>
            <c:spPr>
              <a:solidFill>
                <a:srgbClr val="BCBBBB"/>
              </a:solidFill>
            </c:spPr>
            <c:extLst>
              <c:ext xmlns:c16="http://schemas.microsoft.com/office/drawing/2014/chart" uri="{C3380CC4-5D6E-409C-BE32-E72D297353CC}">
                <c16:uniqueId val="{00000099-77EF-42ED-BAFF-03BF265C16B5}"/>
              </c:ext>
            </c:extLst>
          </c:dPt>
          <c:dPt>
            <c:idx val="77"/>
            <c:invertIfNegative val="1"/>
            <c:bubble3D val="0"/>
            <c:spPr>
              <a:solidFill>
                <a:srgbClr val="BCBBBB"/>
              </a:solidFill>
            </c:spPr>
            <c:extLst>
              <c:ext xmlns:c16="http://schemas.microsoft.com/office/drawing/2014/chart" uri="{C3380CC4-5D6E-409C-BE32-E72D297353CC}">
                <c16:uniqueId val="{0000009B-77EF-42ED-BAFF-03BF265C16B5}"/>
              </c:ext>
            </c:extLst>
          </c:dPt>
          <c:dPt>
            <c:idx val="78"/>
            <c:invertIfNegative val="1"/>
            <c:bubble3D val="0"/>
            <c:spPr>
              <a:solidFill>
                <a:srgbClr val="BCBBBB"/>
              </a:solidFill>
            </c:spPr>
            <c:extLst>
              <c:ext xmlns:c16="http://schemas.microsoft.com/office/drawing/2014/chart" uri="{C3380CC4-5D6E-409C-BE32-E72D297353CC}">
                <c16:uniqueId val="{0000009D-77EF-42ED-BAFF-03BF265C16B5}"/>
              </c:ext>
            </c:extLst>
          </c:dPt>
          <c:dPt>
            <c:idx val="79"/>
            <c:invertIfNegative val="1"/>
            <c:bubble3D val="0"/>
            <c:spPr>
              <a:solidFill>
                <a:srgbClr val="BCBBBB"/>
              </a:solidFill>
            </c:spPr>
            <c:extLst>
              <c:ext xmlns:c16="http://schemas.microsoft.com/office/drawing/2014/chart" uri="{C3380CC4-5D6E-409C-BE32-E72D297353CC}">
                <c16:uniqueId val="{0000009F-77EF-42ED-BAFF-03BF265C16B5}"/>
              </c:ext>
            </c:extLst>
          </c:dPt>
          <c:dPt>
            <c:idx val="80"/>
            <c:invertIfNegative val="1"/>
            <c:bubble3D val="0"/>
            <c:spPr>
              <a:solidFill>
                <a:srgbClr val="BCBBBB"/>
              </a:solidFill>
            </c:spPr>
            <c:extLst>
              <c:ext xmlns:c16="http://schemas.microsoft.com/office/drawing/2014/chart" uri="{C3380CC4-5D6E-409C-BE32-E72D297353CC}">
                <c16:uniqueId val="{000000A1-77EF-42ED-BAFF-03BF265C16B5}"/>
              </c:ext>
            </c:extLst>
          </c:dPt>
          <c:dPt>
            <c:idx val="81"/>
            <c:invertIfNegative val="1"/>
            <c:bubble3D val="0"/>
            <c:spPr>
              <a:solidFill>
                <a:srgbClr val="BCBBBB"/>
              </a:solidFill>
            </c:spPr>
            <c:extLst>
              <c:ext xmlns:c16="http://schemas.microsoft.com/office/drawing/2014/chart" uri="{C3380CC4-5D6E-409C-BE32-E72D297353CC}">
                <c16:uniqueId val="{000000A3-77EF-42ED-BAFF-03BF265C16B5}"/>
              </c:ext>
            </c:extLst>
          </c:dPt>
          <c:dPt>
            <c:idx val="82"/>
            <c:invertIfNegative val="1"/>
            <c:bubble3D val="0"/>
            <c:spPr>
              <a:solidFill>
                <a:srgbClr val="BCBBBB"/>
              </a:solidFill>
            </c:spPr>
            <c:extLst>
              <c:ext xmlns:c16="http://schemas.microsoft.com/office/drawing/2014/chart" uri="{C3380CC4-5D6E-409C-BE32-E72D297353CC}">
                <c16:uniqueId val="{000000A5-77EF-42ED-BAFF-03BF265C16B5}"/>
              </c:ext>
            </c:extLst>
          </c:dPt>
          <c:dPt>
            <c:idx val="83"/>
            <c:invertIfNegative val="1"/>
            <c:bubble3D val="0"/>
            <c:spPr>
              <a:solidFill>
                <a:srgbClr val="BCBBBB"/>
              </a:solidFill>
            </c:spPr>
            <c:extLst>
              <c:ext xmlns:c16="http://schemas.microsoft.com/office/drawing/2014/chart" uri="{C3380CC4-5D6E-409C-BE32-E72D297353CC}">
                <c16:uniqueId val="{000000A7-77EF-42ED-BAFF-03BF265C16B5}"/>
              </c:ext>
            </c:extLst>
          </c:dPt>
          <c:dPt>
            <c:idx val="84"/>
            <c:invertIfNegative val="1"/>
            <c:bubble3D val="0"/>
            <c:spPr>
              <a:solidFill>
                <a:srgbClr val="BCBBBB"/>
              </a:solidFill>
            </c:spPr>
            <c:extLst>
              <c:ext xmlns:c16="http://schemas.microsoft.com/office/drawing/2014/chart" uri="{C3380CC4-5D6E-409C-BE32-E72D297353CC}">
                <c16:uniqueId val="{000000A9-77EF-42ED-BAFF-03BF265C16B5}"/>
              </c:ext>
            </c:extLst>
          </c:dPt>
          <c:dPt>
            <c:idx val="85"/>
            <c:invertIfNegative val="1"/>
            <c:bubble3D val="0"/>
            <c:spPr>
              <a:solidFill>
                <a:srgbClr val="BCBBBB"/>
              </a:solidFill>
            </c:spPr>
            <c:extLst>
              <c:ext xmlns:c16="http://schemas.microsoft.com/office/drawing/2014/chart" uri="{C3380CC4-5D6E-409C-BE32-E72D297353CC}">
                <c16:uniqueId val="{000000AB-77EF-42ED-BAFF-03BF265C16B5}"/>
              </c:ext>
            </c:extLst>
          </c:dPt>
          <c:dPt>
            <c:idx val="86"/>
            <c:invertIfNegative val="1"/>
            <c:bubble3D val="0"/>
            <c:spPr>
              <a:solidFill>
                <a:srgbClr val="BCBBBB"/>
              </a:solidFill>
            </c:spPr>
            <c:extLst>
              <c:ext xmlns:c16="http://schemas.microsoft.com/office/drawing/2014/chart" uri="{C3380CC4-5D6E-409C-BE32-E72D297353CC}">
                <c16:uniqueId val="{000000AD-77EF-42ED-BAFF-03BF265C16B5}"/>
              </c:ext>
            </c:extLst>
          </c:dPt>
          <c:dPt>
            <c:idx val="87"/>
            <c:invertIfNegative val="1"/>
            <c:bubble3D val="0"/>
            <c:spPr>
              <a:solidFill>
                <a:srgbClr val="BCBBBB"/>
              </a:solidFill>
            </c:spPr>
            <c:extLst>
              <c:ext xmlns:c16="http://schemas.microsoft.com/office/drawing/2014/chart" uri="{C3380CC4-5D6E-409C-BE32-E72D297353CC}">
                <c16:uniqueId val="{000000AF-77EF-42ED-BAFF-03BF265C16B5}"/>
              </c:ext>
            </c:extLst>
          </c:dPt>
          <c:dPt>
            <c:idx val="88"/>
            <c:invertIfNegative val="1"/>
            <c:bubble3D val="0"/>
            <c:spPr>
              <a:solidFill>
                <a:srgbClr val="BCBBBB"/>
              </a:solidFill>
            </c:spPr>
            <c:extLst>
              <c:ext xmlns:c16="http://schemas.microsoft.com/office/drawing/2014/chart" uri="{C3380CC4-5D6E-409C-BE32-E72D297353CC}">
                <c16:uniqueId val="{000000B1-77EF-42ED-BAFF-03BF265C16B5}"/>
              </c:ext>
            </c:extLst>
          </c:dPt>
          <c:dPt>
            <c:idx val="89"/>
            <c:invertIfNegative val="1"/>
            <c:bubble3D val="0"/>
            <c:spPr>
              <a:solidFill>
                <a:srgbClr val="BCBBB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BCBBBB"/>
            </a:solidFill>
            <a:ln>
              <a:noFill/>
            </a:ln>
            <a:effectLst/>
          </c:spPr>
          <c:invertIfNegative val="0"/>
          <c:dPt>
            <c:idx val="0"/>
            <c:invertIfNegative val="1"/>
            <c:bubble3D val="0"/>
            <c:spPr>
              <a:solidFill>
                <a:srgbClr val="BCBBBB"/>
              </a:solidFill>
            </c:spPr>
            <c:extLst>
              <c:ext xmlns:c16="http://schemas.microsoft.com/office/drawing/2014/chart" uri="{C3380CC4-5D6E-409C-BE32-E72D297353CC}">
                <c16:uniqueId val="{00000008-A0D8-4FF8-BF2D-A6DC7B178F5A}"/>
              </c:ext>
            </c:extLst>
          </c:dPt>
          <c:dPt>
            <c:idx val="1"/>
            <c:invertIfNegative val="0"/>
            <c:bubble3D val="0"/>
            <c:spPr>
              <a:solidFill>
                <a:srgbClr val="BCBBB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BCBBBB"/>
              </a:solidFill>
            </c:spPr>
            <c:extLst>
              <c:ext xmlns:c16="http://schemas.microsoft.com/office/drawing/2014/chart" uri="{C3380CC4-5D6E-409C-BE32-E72D297353CC}">
                <c16:uniqueId val="{0000000A-A0D8-4FF8-BF2D-A6DC7B178F5A}"/>
              </c:ext>
            </c:extLst>
          </c:dPt>
          <c:dPt>
            <c:idx val="3"/>
            <c:invertIfNegative val="1"/>
            <c:bubble3D val="0"/>
            <c:spPr>
              <a:solidFill>
                <a:srgbClr val="BCBBBB"/>
              </a:solidFill>
            </c:spPr>
            <c:extLst>
              <c:ext xmlns:c16="http://schemas.microsoft.com/office/drawing/2014/chart" uri="{C3380CC4-5D6E-409C-BE32-E72D297353CC}">
                <c16:uniqueId val="{0000000B-A0D8-4FF8-BF2D-A6DC7B178F5A}"/>
              </c:ext>
            </c:extLst>
          </c:dPt>
          <c:dPt>
            <c:idx val="4"/>
            <c:invertIfNegative val="1"/>
            <c:bubble3D val="0"/>
            <c:spPr>
              <a:solidFill>
                <a:srgbClr val="BCBBBB"/>
              </a:solidFill>
            </c:spPr>
            <c:extLst>
              <c:ext xmlns:c16="http://schemas.microsoft.com/office/drawing/2014/chart" uri="{C3380CC4-5D6E-409C-BE32-E72D297353CC}">
                <c16:uniqueId val="{0000000C-A0D8-4FF8-BF2D-A6DC7B178F5A}"/>
              </c:ext>
            </c:extLst>
          </c:dPt>
          <c:dPt>
            <c:idx val="5"/>
            <c:invertIfNegative val="1"/>
            <c:bubble3D val="0"/>
            <c:spPr>
              <a:solidFill>
                <a:srgbClr val="BCBBBB"/>
              </a:solidFill>
            </c:spPr>
            <c:extLst>
              <c:ext xmlns:c16="http://schemas.microsoft.com/office/drawing/2014/chart" uri="{C3380CC4-5D6E-409C-BE32-E72D297353CC}">
                <c16:uniqueId val="{0000000D-A0D8-4FF8-BF2D-A6DC7B178F5A}"/>
              </c:ext>
            </c:extLst>
          </c:dPt>
          <c:dPt>
            <c:idx val="6"/>
            <c:invertIfNegative val="1"/>
            <c:bubble3D val="0"/>
            <c:spPr>
              <a:solidFill>
                <a:srgbClr val="BCBBBB"/>
              </a:solidFill>
            </c:spPr>
            <c:extLst>
              <c:ext xmlns:c16="http://schemas.microsoft.com/office/drawing/2014/chart" uri="{C3380CC4-5D6E-409C-BE32-E72D297353CC}">
                <c16:uniqueId val="{0000000E-A0D8-4FF8-BF2D-A6DC7B178F5A}"/>
              </c:ext>
            </c:extLst>
          </c:dPt>
          <c:dPt>
            <c:idx val="7"/>
            <c:invertIfNegative val="1"/>
            <c:bubble3D val="0"/>
            <c:spPr>
              <a:solidFill>
                <a:srgbClr val="BCBBBB"/>
              </a:solidFill>
            </c:spPr>
            <c:extLst>
              <c:ext xmlns:c16="http://schemas.microsoft.com/office/drawing/2014/chart" uri="{C3380CC4-5D6E-409C-BE32-E72D297353CC}">
                <c16:uniqueId val="{0000000F-A0D8-4FF8-BF2D-A6DC7B178F5A}"/>
              </c:ext>
            </c:extLst>
          </c:dPt>
          <c:dPt>
            <c:idx val="8"/>
            <c:invertIfNegative val="1"/>
            <c:bubble3D val="0"/>
            <c:spPr>
              <a:solidFill>
                <a:srgbClr val="BCBBBB"/>
              </a:solidFill>
            </c:spPr>
            <c:extLst>
              <c:ext xmlns:c16="http://schemas.microsoft.com/office/drawing/2014/chart" uri="{C3380CC4-5D6E-409C-BE32-E72D297353CC}">
                <c16:uniqueId val="{00000010-A0D8-4FF8-BF2D-A6DC7B178F5A}"/>
              </c:ext>
            </c:extLst>
          </c:dPt>
          <c:dPt>
            <c:idx val="9"/>
            <c:invertIfNegative val="1"/>
            <c:bubble3D val="0"/>
            <c:spPr>
              <a:solidFill>
                <a:srgbClr val="BCBBBB"/>
              </a:solidFill>
            </c:spPr>
            <c:extLst>
              <c:ext xmlns:c16="http://schemas.microsoft.com/office/drawing/2014/chart" uri="{C3380CC4-5D6E-409C-BE32-E72D297353CC}">
                <c16:uniqueId val="{00000011-A0D8-4FF8-BF2D-A6DC7B178F5A}"/>
              </c:ext>
            </c:extLst>
          </c:dPt>
          <c:dPt>
            <c:idx val="10"/>
            <c:invertIfNegative val="1"/>
            <c:bubble3D val="0"/>
            <c:spPr>
              <a:solidFill>
                <a:srgbClr val="BCBBBB"/>
              </a:solidFill>
            </c:spPr>
            <c:extLst>
              <c:ext xmlns:c16="http://schemas.microsoft.com/office/drawing/2014/chart" uri="{C3380CC4-5D6E-409C-BE32-E72D297353CC}">
                <c16:uniqueId val="{00000001-A0D8-4FF8-BF2D-A6DC7B178F5A}"/>
              </c:ext>
            </c:extLst>
          </c:dPt>
          <c:dPt>
            <c:idx val="11"/>
            <c:invertIfNegative val="0"/>
            <c:bubble3D val="0"/>
            <c:spPr>
              <a:solidFill>
                <a:srgbClr val="BCBBB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BCBBBB"/>
              </a:solidFill>
            </c:spPr>
            <c:extLst>
              <c:ext xmlns:c16="http://schemas.microsoft.com/office/drawing/2014/chart" uri="{C3380CC4-5D6E-409C-BE32-E72D297353CC}">
                <c16:uniqueId val="{00000005-A0D8-4FF8-BF2D-A6DC7B178F5A}"/>
              </c:ext>
            </c:extLst>
          </c:dPt>
          <c:dPt>
            <c:idx val="13"/>
            <c:invertIfNegative val="1"/>
            <c:bubble3D val="0"/>
            <c:spPr>
              <a:solidFill>
                <a:srgbClr val="BCBBBB"/>
              </a:solidFill>
            </c:spPr>
            <c:extLst>
              <c:ext xmlns:c16="http://schemas.microsoft.com/office/drawing/2014/chart" uri="{C3380CC4-5D6E-409C-BE32-E72D297353CC}">
                <c16:uniqueId val="{00000012-A0D8-4FF8-BF2D-A6DC7B178F5A}"/>
              </c:ext>
            </c:extLst>
          </c:dPt>
          <c:dPt>
            <c:idx val="14"/>
            <c:invertIfNegative val="1"/>
            <c:bubble3D val="0"/>
            <c:spPr>
              <a:solidFill>
                <a:srgbClr val="BCBBBB"/>
              </a:solidFill>
            </c:spPr>
            <c:extLst>
              <c:ext xmlns:c16="http://schemas.microsoft.com/office/drawing/2014/chart" uri="{C3380CC4-5D6E-409C-BE32-E72D297353CC}">
                <c16:uniqueId val="{00000013-A0D8-4FF8-BF2D-A6DC7B178F5A}"/>
              </c:ext>
            </c:extLst>
          </c:dPt>
          <c:dPt>
            <c:idx val="15"/>
            <c:invertIfNegative val="1"/>
            <c:bubble3D val="0"/>
            <c:spPr>
              <a:solidFill>
                <a:srgbClr val="BCBBBB"/>
              </a:solidFill>
            </c:spPr>
            <c:extLst>
              <c:ext xmlns:c16="http://schemas.microsoft.com/office/drawing/2014/chart" uri="{C3380CC4-5D6E-409C-BE32-E72D297353CC}">
                <c16:uniqueId val="{00000014-A0D8-4FF8-BF2D-A6DC7B178F5A}"/>
              </c:ext>
            </c:extLst>
          </c:dPt>
          <c:dPt>
            <c:idx val="16"/>
            <c:invertIfNegative val="1"/>
            <c:bubble3D val="0"/>
            <c:spPr>
              <a:solidFill>
                <a:srgbClr val="BCBBBB"/>
              </a:solidFill>
            </c:spPr>
            <c:extLst>
              <c:ext xmlns:c16="http://schemas.microsoft.com/office/drawing/2014/chart" uri="{C3380CC4-5D6E-409C-BE32-E72D297353CC}">
                <c16:uniqueId val="{00000015-A0D8-4FF8-BF2D-A6DC7B178F5A}"/>
              </c:ext>
            </c:extLst>
          </c:dPt>
          <c:dPt>
            <c:idx val="17"/>
            <c:invertIfNegative val="1"/>
            <c:bubble3D val="0"/>
            <c:spPr>
              <a:solidFill>
                <a:srgbClr val="BCBBBB"/>
              </a:solidFill>
            </c:spPr>
            <c:extLst>
              <c:ext xmlns:c16="http://schemas.microsoft.com/office/drawing/2014/chart" uri="{C3380CC4-5D6E-409C-BE32-E72D297353CC}">
                <c16:uniqueId val="{00000016-A0D8-4FF8-BF2D-A6DC7B178F5A}"/>
              </c:ext>
            </c:extLst>
          </c:dPt>
          <c:dPt>
            <c:idx val="18"/>
            <c:invertIfNegative val="1"/>
            <c:bubble3D val="0"/>
            <c:spPr>
              <a:solidFill>
                <a:srgbClr val="BCBBBB"/>
              </a:solidFill>
            </c:spPr>
            <c:extLst>
              <c:ext xmlns:c16="http://schemas.microsoft.com/office/drawing/2014/chart" uri="{C3380CC4-5D6E-409C-BE32-E72D297353CC}">
                <c16:uniqueId val="{00000017-A0D8-4FF8-BF2D-A6DC7B178F5A}"/>
              </c:ext>
            </c:extLst>
          </c:dPt>
          <c:dPt>
            <c:idx val="19"/>
            <c:invertIfNegative val="1"/>
            <c:bubble3D val="0"/>
            <c:spPr>
              <a:solidFill>
                <a:srgbClr val="BCBBBB"/>
              </a:solidFill>
            </c:spPr>
            <c:extLst>
              <c:ext xmlns:c16="http://schemas.microsoft.com/office/drawing/2014/chart" uri="{C3380CC4-5D6E-409C-BE32-E72D297353CC}">
                <c16:uniqueId val="{00000018-A0D8-4FF8-BF2D-A6DC7B178F5A}"/>
              </c:ext>
            </c:extLst>
          </c:dPt>
          <c:dPt>
            <c:idx val="20"/>
            <c:invertIfNegative val="1"/>
            <c:bubble3D val="0"/>
            <c:spPr>
              <a:solidFill>
                <a:srgbClr val="BCBBBB"/>
              </a:solidFill>
            </c:spPr>
            <c:extLst>
              <c:ext xmlns:c16="http://schemas.microsoft.com/office/drawing/2014/chart" uri="{C3380CC4-5D6E-409C-BE32-E72D297353CC}">
                <c16:uniqueId val="{00000019-A0D8-4FF8-BF2D-A6DC7B178F5A}"/>
              </c:ext>
            </c:extLst>
          </c:dPt>
          <c:dPt>
            <c:idx val="21"/>
            <c:invertIfNegative val="1"/>
            <c:bubble3D val="0"/>
            <c:spPr>
              <a:solidFill>
                <a:srgbClr val="BCBBBB"/>
              </a:solidFill>
            </c:spPr>
            <c:extLst>
              <c:ext xmlns:c16="http://schemas.microsoft.com/office/drawing/2014/chart" uri="{C3380CC4-5D6E-409C-BE32-E72D297353CC}">
                <c16:uniqueId val="{0000001A-A0D8-4FF8-BF2D-A6DC7B178F5A}"/>
              </c:ext>
            </c:extLst>
          </c:dPt>
          <c:dPt>
            <c:idx val="22"/>
            <c:invertIfNegative val="1"/>
            <c:bubble3D val="0"/>
            <c:spPr>
              <a:solidFill>
                <a:srgbClr val="BCBBBB"/>
              </a:solidFill>
            </c:spPr>
            <c:extLst>
              <c:ext xmlns:c16="http://schemas.microsoft.com/office/drawing/2014/chart" uri="{C3380CC4-5D6E-409C-BE32-E72D297353CC}">
                <c16:uniqueId val="{0000001B-A0D8-4FF8-BF2D-A6DC7B178F5A}"/>
              </c:ext>
            </c:extLst>
          </c:dPt>
          <c:dPt>
            <c:idx val="23"/>
            <c:invertIfNegative val="1"/>
            <c:bubble3D val="0"/>
            <c:spPr>
              <a:solidFill>
                <a:srgbClr val="BCBBBB"/>
              </a:solidFill>
            </c:spPr>
            <c:extLst>
              <c:ext xmlns:c16="http://schemas.microsoft.com/office/drawing/2014/chart" uri="{C3380CC4-5D6E-409C-BE32-E72D297353CC}">
                <c16:uniqueId val="{0000001C-A0D8-4FF8-BF2D-A6DC7B178F5A}"/>
              </c:ext>
            </c:extLst>
          </c:dPt>
          <c:dPt>
            <c:idx val="24"/>
            <c:invertIfNegative val="1"/>
            <c:bubble3D val="0"/>
            <c:spPr>
              <a:solidFill>
                <a:srgbClr val="BCBBBB"/>
              </a:solidFill>
            </c:spPr>
            <c:extLst>
              <c:ext xmlns:c16="http://schemas.microsoft.com/office/drawing/2014/chart" uri="{C3380CC4-5D6E-409C-BE32-E72D297353CC}">
                <c16:uniqueId val="{0000001D-A0D8-4FF8-BF2D-A6DC7B178F5A}"/>
              </c:ext>
            </c:extLst>
          </c:dPt>
          <c:dPt>
            <c:idx val="25"/>
            <c:invertIfNegative val="1"/>
            <c:bubble3D val="0"/>
            <c:spPr>
              <a:solidFill>
                <a:srgbClr val="BCBBBB"/>
              </a:solidFill>
            </c:spPr>
            <c:extLst>
              <c:ext xmlns:c16="http://schemas.microsoft.com/office/drawing/2014/chart" uri="{C3380CC4-5D6E-409C-BE32-E72D297353CC}">
                <c16:uniqueId val="{0000001E-A0D8-4FF8-BF2D-A6DC7B178F5A}"/>
              </c:ext>
            </c:extLst>
          </c:dPt>
          <c:dPt>
            <c:idx val="26"/>
            <c:invertIfNegative val="1"/>
            <c:bubble3D val="0"/>
            <c:spPr>
              <a:solidFill>
                <a:srgbClr val="BCBBBB"/>
              </a:solidFill>
            </c:spPr>
            <c:extLst>
              <c:ext xmlns:c16="http://schemas.microsoft.com/office/drawing/2014/chart" uri="{C3380CC4-5D6E-409C-BE32-E72D297353CC}">
                <c16:uniqueId val="{0000001F-A0D8-4FF8-BF2D-A6DC7B178F5A}"/>
              </c:ext>
            </c:extLst>
          </c:dPt>
          <c:dPt>
            <c:idx val="27"/>
            <c:invertIfNegative val="1"/>
            <c:bubble3D val="0"/>
            <c:spPr>
              <a:solidFill>
                <a:srgbClr val="BCBBBB"/>
              </a:solidFill>
            </c:spPr>
            <c:extLst>
              <c:ext xmlns:c16="http://schemas.microsoft.com/office/drawing/2014/chart" uri="{C3380CC4-5D6E-409C-BE32-E72D297353CC}">
                <c16:uniqueId val="{00000020-A0D8-4FF8-BF2D-A6DC7B178F5A}"/>
              </c:ext>
            </c:extLst>
          </c:dPt>
          <c:dPt>
            <c:idx val="28"/>
            <c:invertIfNegative val="1"/>
            <c:bubble3D val="0"/>
            <c:spPr>
              <a:solidFill>
                <a:srgbClr val="BCBBBB"/>
              </a:solidFill>
            </c:spPr>
            <c:extLst>
              <c:ext xmlns:c16="http://schemas.microsoft.com/office/drawing/2014/chart" uri="{C3380CC4-5D6E-409C-BE32-E72D297353CC}">
                <c16:uniqueId val="{00000021-A0D8-4FF8-BF2D-A6DC7B178F5A}"/>
              </c:ext>
            </c:extLst>
          </c:dPt>
          <c:dPt>
            <c:idx val="29"/>
            <c:invertIfNegative val="1"/>
            <c:bubble3D val="0"/>
            <c:spPr>
              <a:solidFill>
                <a:srgbClr val="BCBBBB"/>
              </a:solidFill>
            </c:spPr>
            <c:extLst>
              <c:ext xmlns:c16="http://schemas.microsoft.com/office/drawing/2014/chart" uri="{C3380CC4-5D6E-409C-BE32-E72D297353CC}">
                <c16:uniqueId val="{00000022-A0D8-4FF8-BF2D-A6DC7B178F5A}"/>
              </c:ext>
            </c:extLst>
          </c:dPt>
          <c:dPt>
            <c:idx val="30"/>
            <c:invertIfNegative val="1"/>
            <c:bubble3D val="0"/>
            <c:spPr>
              <a:solidFill>
                <a:srgbClr val="BCBBBB"/>
              </a:solidFill>
            </c:spPr>
            <c:extLst>
              <c:ext xmlns:c16="http://schemas.microsoft.com/office/drawing/2014/chart" uri="{C3380CC4-5D6E-409C-BE32-E72D297353CC}">
                <c16:uniqueId val="{00000023-A0D8-4FF8-BF2D-A6DC7B178F5A}"/>
              </c:ext>
            </c:extLst>
          </c:dPt>
          <c:dPt>
            <c:idx val="31"/>
            <c:invertIfNegative val="1"/>
            <c:bubble3D val="0"/>
            <c:spPr>
              <a:solidFill>
                <a:srgbClr val="BCBBBB"/>
              </a:solidFill>
            </c:spPr>
            <c:extLst>
              <c:ext xmlns:c16="http://schemas.microsoft.com/office/drawing/2014/chart" uri="{C3380CC4-5D6E-409C-BE32-E72D297353CC}">
                <c16:uniqueId val="{00000024-A0D8-4FF8-BF2D-A6DC7B178F5A}"/>
              </c:ext>
            </c:extLst>
          </c:dPt>
          <c:dPt>
            <c:idx val="32"/>
            <c:invertIfNegative val="1"/>
            <c:bubble3D val="0"/>
            <c:spPr>
              <a:solidFill>
                <a:srgbClr val="BCBBBB"/>
              </a:solidFill>
            </c:spPr>
            <c:extLst>
              <c:ext xmlns:c16="http://schemas.microsoft.com/office/drawing/2014/chart" uri="{C3380CC4-5D6E-409C-BE32-E72D297353CC}">
                <c16:uniqueId val="{00000025-A0D8-4FF8-BF2D-A6DC7B178F5A}"/>
              </c:ext>
            </c:extLst>
          </c:dPt>
          <c:dPt>
            <c:idx val="33"/>
            <c:invertIfNegative val="1"/>
            <c:bubble3D val="0"/>
            <c:spPr>
              <a:solidFill>
                <a:srgbClr val="BCBBBB"/>
              </a:solidFill>
            </c:spPr>
            <c:extLst>
              <c:ext xmlns:c16="http://schemas.microsoft.com/office/drawing/2014/chart" uri="{C3380CC4-5D6E-409C-BE32-E72D297353CC}">
                <c16:uniqueId val="{00000026-A0D8-4FF8-BF2D-A6DC7B178F5A}"/>
              </c:ext>
            </c:extLst>
          </c:dPt>
          <c:dPt>
            <c:idx val="34"/>
            <c:invertIfNegative val="1"/>
            <c:bubble3D val="0"/>
            <c:spPr>
              <a:solidFill>
                <a:srgbClr val="BCBBBB"/>
              </a:solidFill>
            </c:spPr>
            <c:extLst>
              <c:ext xmlns:c16="http://schemas.microsoft.com/office/drawing/2014/chart" uri="{C3380CC4-5D6E-409C-BE32-E72D297353CC}">
                <c16:uniqueId val="{00000027-A0D8-4FF8-BF2D-A6DC7B178F5A}"/>
              </c:ext>
            </c:extLst>
          </c:dPt>
          <c:dPt>
            <c:idx val="35"/>
            <c:invertIfNegative val="1"/>
            <c:bubble3D val="0"/>
            <c:spPr>
              <a:solidFill>
                <a:srgbClr val="BCBBBB"/>
              </a:solidFill>
            </c:spPr>
            <c:extLst>
              <c:ext xmlns:c16="http://schemas.microsoft.com/office/drawing/2014/chart" uri="{C3380CC4-5D6E-409C-BE32-E72D297353CC}">
                <c16:uniqueId val="{00000028-A0D8-4FF8-BF2D-A6DC7B178F5A}"/>
              </c:ext>
            </c:extLst>
          </c:dPt>
          <c:dPt>
            <c:idx val="36"/>
            <c:invertIfNegative val="1"/>
            <c:bubble3D val="0"/>
            <c:spPr>
              <a:solidFill>
                <a:srgbClr val="BCBBBB"/>
              </a:solidFill>
            </c:spPr>
            <c:extLst>
              <c:ext xmlns:c16="http://schemas.microsoft.com/office/drawing/2014/chart" uri="{C3380CC4-5D6E-409C-BE32-E72D297353CC}">
                <c16:uniqueId val="{00000029-A0D8-4FF8-BF2D-A6DC7B178F5A}"/>
              </c:ext>
            </c:extLst>
          </c:dPt>
          <c:dPt>
            <c:idx val="37"/>
            <c:invertIfNegative val="1"/>
            <c:bubble3D val="0"/>
            <c:spPr>
              <a:solidFill>
                <a:srgbClr val="BCBBBB"/>
              </a:solidFill>
            </c:spPr>
            <c:extLst>
              <c:ext xmlns:c16="http://schemas.microsoft.com/office/drawing/2014/chart" uri="{C3380CC4-5D6E-409C-BE32-E72D297353CC}">
                <c16:uniqueId val="{0000002A-A0D8-4FF8-BF2D-A6DC7B178F5A}"/>
              </c:ext>
            </c:extLst>
          </c:dPt>
          <c:dPt>
            <c:idx val="38"/>
            <c:invertIfNegative val="1"/>
            <c:bubble3D val="0"/>
            <c:spPr>
              <a:solidFill>
                <a:srgbClr val="BCBBBB"/>
              </a:solidFill>
            </c:spPr>
            <c:extLst>
              <c:ext xmlns:c16="http://schemas.microsoft.com/office/drawing/2014/chart" uri="{C3380CC4-5D6E-409C-BE32-E72D297353CC}">
                <c16:uniqueId val="{0000002B-A0D8-4FF8-BF2D-A6DC7B178F5A}"/>
              </c:ext>
            </c:extLst>
          </c:dPt>
          <c:dPt>
            <c:idx val="39"/>
            <c:invertIfNegative val="1"/>
            <c:bubble3D val="0"/>
            <c:spPr>
              <a:solidFill>
                <a:srgbClr val="BCBBBB"/>
              </a:solidFill>
            </c:spPr>
            <c:extLst>
              <c:ext xmlns:c16="http://schemas.microsoft.com/office/drawing/2014/chart" uri="{C3380CC4-5D6E-409C-BE32-E72D297353CC}">
                <c16:uniqueId val="{0000002C-A0D8-4FF8-BF2D-A6DC7B178F5A}"/>
              </c:ext>
            </c:extLst>
          </c:dPt>
          <c:dPt>
            <c:idx val="40"/>
            <c:invertIfNegative val="1"/>
            <c:bubble3D val="0"/>
            <c:spPr>
              <a:solidFill>
                <a:srgbClr val="BCBBBB"/>
              </a:solidFill>
            </c:spPr>
            <c:extLst>
              <c:ext xmlns:c16="http://schemas.microsoft.com/office/drawing/2014/chart" uri="{C3380CC4-5D6E-409C-BE32-E72D297353CC}">
                <c16:uniqueId val="{0000002D-A0D8-4FF8-BF2D-A6DC7B178F5A}"/>
              </c:ext>
            </c:extLst>
          </c:dPt>
          <c:dPt>
            <c:idx val="41"/>
            <c:invertIfNegative val="1"/>
            <c:bubble3D val="0"/>
            <c:spPr>
              <a:solidFill>
                <a:srgbClr val="BCBBBB"/>
              </a:solidFill>
            </c:spPr>
            <c:extLst>
              <c:ext xmlns:c16="http://schemas.microsoft.com/office/drawing/2014/chart" uri="{C3380CC4-5D6E-409C-BE32-E72D297353CC}">
                <c16:uniqueId val="{0000002E-A0D8-4FF8-BF2D-A6DC7B178F5A}"/>
              </c:ext>
            </c:extLst>
          </c:dPt>
          <c:dPt>
            <c:idx val="42"/>
            <c:invertIfNegative val="1"/>
            <c:bubble3D val="0"/>
            <c:spPr>
              <a:solidFill>
                <a:srgbClr val="BCBBBB"/>
              </a:solidFill>
            </c:spPr>
            <c:extLst>
              <c:ext xmlns:c16="http://schemas.microsoft.com/office/drawing/2014/chart" uri="{C3380CC4-5D6E-409C-BE32-E72D297353CC}">
                <c16:uniqueId val="{00000007-A0D8-4FF8-BF2D-A6DC7B178F5A}"/>
              </c:ext>
            </c:extLst>
          </c:dPt>
          <c:dPt>
            <c:idx val="43"/>
            <c:invertIfNegative val="1"/>
            <c:bubble3D val="0"/>
            <c:spPr>
              <a:solidFill>
                <a:srgbClr val="BCBBBB"/>
              </a:solidFill>
            </c:spPr>
            <c:extLst>
              <c:ext xmlns:c16="http://schemas.microsoft.com/office/drawing/2014/chart" uri="{C3380CC4-5D6E-409C-BE32-E72D297353CC}">
                <c16:uniqueId val="{0000002F-A0D8-4FF8-BF2D-A6DC7B178F5A}"/>
              </c:ext>
            </c:extLst>
          </c:dPt>
          <c:dPt>
            <c:idx val="44"/>
            <c:invertIfNegative val="1"/>
            <c:bubble3D val="0"/>
            <c:spPr>
              <a:solidFill>
                <a:srgbClr val="BCBBBB"/>
              </a:solidFill>
            </c:spPr>
            <c:extLst>
              <c:ext xmlns:c16="http://schemas.microsoft.com/office/drawing/2014/chart" uri="{C3380CC4-5D6E-409C-BE32-E72D297353CC}">
                <c16:uniqueId val="{00000030-A0D8-4FF8-BF2D-A6DC7B178F5A}"/>
              </c:ext>
            </c:extLst>
          </c:dPt>
          <c:dPt>
            <c:idx val="45"/>
            <c:invertIfNegative val="1"/>
            <c:bubble3D val="0"/>
            <c:spPr>
              <a:solidFill>
                <a:srgbClr val="BCBBBB"/>
              </a:solidFill>
            </c:spPr>
            <c:extLst>
              <c:ext xmlns:c16="http://schemas.microsoft.com/office/drawing/2014/chart" uri="{C3380CC4-5D6E-409C-BE32-E72D297353CC}">
                <c16:uniqueId val="{00000031-A0D8-4FF8-BF2D-A6DC7B178F5A}"/>
              </c:ext>
            </c:extLst>
          </c:dPt>
          <c:dPt>
            <c:idx val="46"/>
            <c:invertIfNegative val="0"/>
            <c:bubble3D val="0"/>
            <c:spPr>
              <a:solidFill>
                <a:srgbClr val="BCBBB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BCBBBB"/>
              </a:solidFill>
            </c:spPr>
            <c:extLst>
              <c:ext xmlns:c16="http://schemas.microsoft.com/office/drawing/2014/chart" uri="{C3380CC4-5D6E-409C-BE32-E72D297353CC}">
                <c16:uniqueId val="{00000033-A0D8-4FF8-BF2D-A6DC7B178F5A}"/>
              </c:ext>
            </c:extLst>
          </c:dPt>
          <c:dPt>
            <c:idx val="48"/>
            <c:invertIfNegative val="0"/>
            <c:bubble3D val="0"/>
            <c:spPr>
              <a:solidFill>
                <a:srgbClr val="BCBBB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BCBBBB"/>
              </a:solidFill>
            </c:spPr>
            <c:extLst>
              <c:ext xmlns:c16="http://schemas.microsoft.com/office/drawing/2014/chart" uri="{C3380CC4-5D6E-409C-BE32-E72D297353CC}">
                <c16:uniqueId val="{00000035-A0D8-4FF8-BF2D-A6DC7B178F5A}"/>
              </c:ext>
            </c:extLst>
          </c:dPt>
          <c:dPt>
            <c:idx val="50"/>
            <c:invertIfNegative val="1"/>
            <c:bubble3D val="0"/>
            <c:spPr>
              <a:solidFill>
                <a:srgbClr val="BCBBBB"/>
              </a:solidFill>
            </c:spPr>
            <c:extLst>
              <c:ext xmlns:c16="http://schemas.microsoft.com/office/drawing/2014/chart" uri="{C3380CC4-5D6E-409C-BE32-E72D297353CC}">
                <c16:uniqueId val="{00000036-A0D8-4FF8-BF2D-A6DC7B178F5A}"/>
              </c:ext>
            </c:extLst>
          </c:dPt>
          <c:dPt>
            <c:idx val="51"/>
            <c:invertIfNegative val="1"/>
            <c:bubble3D val="0"/>
            <c:spPr>
              <a:solidFill>
                <a:srgbClr val="BCBBBB"/>
              </a:solidFill>
            </c:spPr>
            <c:extLst>
              <c:ext xmlns:c16="http://schemas.microsoft.com/office/drawing/2014/chart" uri="{C3380CC4-5D6E-409C-BE32-E72D297353CC}">
                <c16:uniqueId val="{00000037-A0D8-4FF8-BF2D-A6DC7B178F5A}"/>
              </c:ext>
            </c:extLst>
          </c:dPt>
          <c:dPt>
            <c:idx val="52"/>
            <c:invertIfNegative val="0"/>
            <c:bubble3D val="0"/>
            <c:spPr>
              <a:solidFill>
                <a:srgbClr val="BCBBB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BCBBBB"/>
              </a:solidFill>
            </c:spPr>
            <c:extLst>
              <c:ext xmlns:c16="http://schemas.microsoft.com/office/drawing/2014/chart" uri="{C3380CC4-5D6E-409C-BE32-E72D297353CC}">
                <c16:uniqueId val="{0000006B-B572-4DF2-A18B-EB5D630E70B4}"/>
              </c:ext>
            </c:extLst>
          </c:dPt>
          <c:dPt>
            <c:idx val="54"/>
            <c:invertIfNegative val="1"/>
            <c:bubble3D val="0"/>
            <c:spPr>
              <a:solidFill>
                <a:srgbClr val="BCBBBB"/>
              </a:solidFill>
            </c:spPr>
            <c:extLst>
              <c:ext xmlns:c16="http://schemas.microsoft.com/office/drawing/2014/chart" uri="{C3380CC4-5D6E-409C-BE32-E72D297353CC}">
                <c16:uniqueId val="{0000006D-B572-4DF2-A18B-EB5D630E70B4}"/>
              </c:ext>
            </c:extLst>
          </c:dPt>
          <c:dPt>
            <c:idx val="55"/>
            <c:invertIfNegative val="1"/>
            <c:bubble3D val="0"/>
            <c:spPr>
              <a:solidFill>
                <a:srgbClr val="BCBBBB"/>
              </a:solidFill>
            </c:spPr>
            <c:extLst>
              <c:ext xmlns:c16="http://schemas.microsoft.com/office/drawing/2014/chart" uri="{C3380CC4-5D6E-409C-BE32-E72D297353CC}">
                <c16:uniqueId val="{0000006F-B572-4DF2-A18B-EB5D630E70B4}"/>
              </c:ext>
            </c:extLst>
          </c:dPt>
          <c:dPt>
            <c:idx val="56"/>
            <c:invertIfNegative val="1"/>
            <c:bubble3D val="0"/>
            <c:spPr>
              <a:solidFill>
                <a:srgbClr val="BCBBBB"/>
              </a:solidFill>
            </c:spPr>
            <c:extLst>
              <c:ext xmlns:c16="http://schemas.microsoft.com/office/drawing/2014/chart" uri="{C3380CC4-5D6E-409C-BE32-E72D297353CC}">
                <c16:uniqueId val="{00000071-B572-4DF2-A18B-EB5D630E70B4}"/>
              </c:ext>
            </c:extLst>
          </c:dPt>
          <c:dPt>
            <c:idx val="57"/>
            <c:invertIfNegative val="1"/>
            <c:bubble3D val="0"/>
            <c:spPr>
              <a:solidFill>
                <a:srgbClr val="BCBBBB"/>
              </a:solidFill>
            </c:spPr>
            <c:extLst>
              <c:ext xmlns:c16="http://schemas.microsoft.com/office/drawing/2014/chart" uri="{C3380CC4-5D6E-409C-BE32-E72D297353CC}">
                <c16:uniqueId val="{00000073-B572-4DF2-A18B-EB5D630E70B4}"/>
              </c:ext>
            </c:extLst>
          </c:dPt>
          <c:dPt>
            <c:idx val="58"/>
            <c:invertIfNegative val="1"/>
            <c:bubble3D val="0"/>
            <c:spPr>
              <a:solidFill>
                <a:srgbClr val="BCBBBB"/>
              </a:solidFill>
            </c:spPr>
            <c:extLst>
              <c:ext xmlns:c16="http://schemas.microsoft.com/office/drawing/2014/chart" uri="{C3380CC4-5D6E-409C-BE32-E72D297353CC}">
                <c16:uniqueId val="{00000075-B572-4DF2-A18B-EB5D630E70B4}"/>
              </c:ext>
            </c:extLst>
          </c:dPt>
          <c:dPt>
            <c:idx val="59"/>
            <c:invertIfNegative val="1"/>
            <c:bubble3D val="0"/>
            <c:spPr>
              <a:solidFill>
                <a:srgbClr val="BCBBBB"/>
              </a:solidFill>
            </c:spPr>
            <c:extLst>
              <c:ext xmlns:c16="http://schemas.microsoft.com/office/drawing/2014/chart" uri="{C3380CC4-5D6E-409C-BE32-E72D297353CC}">
                <c16:uniqueId val="{00000077-B572-4DF2-A18B-EB5D630E70B4}"/>
              </c:ext>
            </c:extLst>
          </c:dPt>
          <c:dPt>
            <c:idx val="60"/>
            <c:invertIfNegative val="1"/>
            <c:bubble3D val="0"/>
            <c:spPr>
              <a:solidFill>
                <a:srgbClr val="BCBBBB"/>
              </a:solidFill>
            </c:spPr>
            <c:extLst>
              <c:ext xmlns:c16="http://schemas.microsoft.com/office/drawing/2014/chart" uri="{C3380CC4-5D6E-409C-BE32-E72D297353CC}">
                <c16:uniqueId val="{00000079-B572-4DF2-A18B-EB5D630E70B4}"/>
              </c:ext>
            </c:extLst>
          </c:dPt>
          <c:dPt>
            <c:idx val="61"/>
            <c:invertIfNegative val="1"/>
            <c:bubble3D val="0"/>
            <c:spPr>
              <a:solidFill>
                <a:srgbClr val="BCBBBB"/>
              </a:solidFill>
            </c:spPr>
            <c:extLst>
              <c:ext xmlns:c16="http://schemas.microsoft.com/office/drawing/2014/chart" uri="{C3380CC4-5D6E-409C-BE32-E72D297353CC}">
                <c16:uniqueId val="{0000007B-B572-4DF2-A18B-EB5D630E70B4}"/>
              </c:ext>
            </c:extLst>
          </c:dPt>
          <c:dPt>
            <c:idx val="62"/>
            <c:invertIfNegative val="1"/>
            <c:bubble3D val="0"/>
            <c:spPr>
              <a:solidFill>
                <a:srgbClr val="BCBBBB"/>
              </a:solidFill>
            </c:spPr>
            <c:extLst>
              <c:ext xmlns:c16="http://schemas.microsoft.com/office/drawing/2014/chart" uri="{C3380CC4-5D6E-409C-BE32-E72D297353CC}">
                <c16:uniqueId val="{0000007D-B572-4DF2-A18B-EB5D630E70B4}"/>
              </c:ext>
            </c:extLst>
          </c:dPt>
          <c:dPt>
            <c:idx val="63"/>
            <c:invertIfNegative val="1"/>
            <c:bubble3D val="0"/>
            <c:spPr>
              <a:solidFill>
                <a:srgbClr val="BCBBBB"/>
              </a:solidFill>
            </c:spPr>
            <c:extLst>
              <c:ext xmlns:c16="http://schemas.microsoft.com/office/drawing/2014/chart" uri="{C3380CC4-5D6E-409C-BE32-E72D297353CC}">
                <c16:uniqueId val="{0000007F-B572-4DF2-A18B-EB5D630E70B4}"/>
              </c:ext>
            </c:extLst>
          </c:dPt>
          <c:dPt>
            <c:idx val="64"/>
            <c:invertIfNegative val="1"/>
            <c:bubble3D val="0"/>
            <c:spPr>
              <a:solidFill>
                <a:srgbClr val="BCBBBB"/>
              </a:solidFill>
            </c:spPr>
            <c:extLst>
              <c:ext xmlns:c16="http://schemas.microsoft.com/office/drawing/2014/chart" uri="{C3380CC4-5D6E-409C-BE32-E72D297353CC}">
                <c16:uniqueId val="{00000081-B572-4DF2-A18B-EB5D630E70B4}"/>
              </c:ext>
            </c:extLst>
          </c:dPt>
          <c:dPt>
            <c:idx val="65"/>
            <c:invertIfNegative val="1"/>
            <c:bubble3D val="0"/>
            <c:spPr>
              <a:solidFill>
                <a:srgbClr val="BCBBBB"/>
              </a:solidFill>
            </c:spPr>
            <c:extLst>
              <c:ext xmlns:c16="http://schemas.microsoft.com/office/drawing/2014/chart" uri="{C3380CC4-5D6E-409C-BE32-E72D297353CC}">
                <c16:uniqueId val="{00000083-B572-4DF2-A18B-EB5D630E70B4}"/>
              </c:ext>
            </c:extLst>
          </c:dPt>
          <c:dPt>
            <c:idx val="66"/>
            <c:invertIfNegative val="1"/>
            <c:bubble3D val="0"/>
            <c:spPr>
              <a:solidFill>
                <a:srgbClr val="BCBBBB"/>
              </a:solidFill>
            </c:spPr>
            <c:extLst>
              <c:ext xmlns:c16="http://schemas.microsoft.com/office/drawing/2014/chart" uri="{C3380CC4-5D6E-409C-BE32-E72D297353CC}">
                <c16:uniqueId val="{00000085-B572-4DF2-A18B-EB5D630E70B4}"/>
              </c:ext>
            </c:extLst>
          </c:dPt>
          <c:dPt>
            <c:idx val="67"/>
            <c:invertIfNegative val="1"/>
            <c:bubble3D val="0"/>
            <c:spPr>
              <a:solidFill>
                <a:srgbClr val="BCBBBB"/>
              </a:solidFill>
            </c:spPr>
            <c:extLst>
              <c:ext xmlns:c16="http://schemas.microsoft.com/office/drawing/2014/chart" uri="{C3380CC4-5D6E-409C-BE32-E72D297353CC}">
                <c16:uniqueId val="{00000087-B572-4DF2-A18B-EB5D630E70B4}"/>
              </c:ext>
            </c:extLst>
          </c:dPt>
          <c:dPt>
            <c:idx val="68"/>
            <c:invertIfNegative val="1"/>
            <c:bubble3D val="0"/>
            <c:spPr>
              <a:solidFill>
                <a:srgbClr val="BCBBBB"/>
              </a:solidFill>
            </c:spPr>
            <c:extLst>
              <c:ext xmlns:c16="http://schemas.microsoft.com/office/drawing/2014/chart" uri="{C3380CC4-5D6E-409C-BE32-E72D297353CC}">
                <c16:uniqueId val="{00000089-B572-4DF2-A18B-EB5D630E70B4}"/>
              </c:ext>
            </c:extLst>
          </c:dPt>
          <c:dPt>
            <c:idx val="69"/>
            <c:invertIfNegative val="1"/>
            <c:bubble3D val="0"/>
            <c:spPr>
              <a:solidFill>
                <a:srgbClr val="BCBBBB"/>
              </a:solidFill>
            </c:spPr>
            <c:extLst>
              <c:ext xmlns:c16="http://schemas.microsoft.com/office/drawing/2014/chart" uri="{C3380CC4-5D6E-409C-BE32-E72D297353CC}">
                <c16:uniqueId val="{0000008B-B572-4DF2-A18B-EB5D630E70B4}"/>
              </c:ext>
            </c:extLst>
          </c:dPt>
          <c:dPt>
            <c:idx val="70"/>
            <c:invertIfNegative val="1"/>
            <c:bubble3D val="0"/>
            <c:spPr>
              <a:solidFill>
                <a:srgbClr val="BCBBBB"/>
              </a:solidFill>
            </c:spPr>
            <c:extLst>
              <c:ext xmlns:c16="http://schemas.microsoft.com/office/drawing/2014/chart" uri="{C3380CC4-5D6E-409C-BE32-E72D297353CC}">
                <c16:uniqueId val="{0000008D-B572-4DF2-A18B-EB5D630E70B4}"/>
              </c:ext>
            </c:extLst>
          </c:dPt>
          <c:dPt>
            <c:idx val="71"/>
            <c:invertIfNegative val="1"/>
            <c:bubble3D val="0"/>
            <c:spPr>
              <a:solidFill>
                <a:srgbClr val="BCBBBB"/>
              </a:solidFill>
            </c:spPr>
            <c:extLst>
              <c:ext xmlns:c16="http://schemas.microsoft.com/office/drawing/2014/chart" uri="{C3380CC4-5D6E-409C-BE32-E72D297353CC}">
                <c16:uniqueId val="{0000008F-B572-4DF2-A18B-EB5D630E70B4}"/>
              </c:ext>
            </c:extLst>
          </c:dPt>
          <c:dPt>
            <c:idx val="72"/>
            <c:invertIfNegative val="1"/>
            <c:bubble3D val="0"/>
            <c:spPr>
              <a:solidFill>
                <a:srgbClr val="BCBBBB"/>
              </a:solidFill>
            </c:spPr>
            <c:extLst>
              <c:ext xmlns:c16="http://schemas.microsoft.com/office/drawing/2014/chart" uri="{C3380CC4-5D6E-409C-BE32-E72D297353CC}">
                <c16:uniqueId val="{00000091-B572-4DF2-A18B-EB5D630E70B4}"/>
              </c:ext>
            </c:extLst>
          </c:dPt>
          <c:dPt>
            <c:idx val="73"/>
            <c:invertIfNegative val="1"/>
            <c:bubble3D val="0"/>
            <c:spPr>
              <a:solidFill>
                <a:srgbClr val="BCBBBB"/>
              </a:solidFill>
            </c:spPr>
            <c:extLst>
              <c:ext xmlns:c16="http://schemas.microsoft.com/office/drawing/2014/chart" uri="{C3380CC4-5D6E-409C-BE32-E72D297353CC}">
                <c16:uniqueId val="{00000093-B572-4DF2-A18B-EB5D630E70B4}"/>
              </c:ext>
            </c:extLst>
          </c:dPt>
          <c:dPt>
            <c:idx val="74"/>
            <c:invertIfNegative val="1"/>
            <c:bubble3D val="0"/>
            <c:spPr>
              <a:solidFill>
                <a:srgbClr val="BCBBBB"/>
              </a:solidFill>
            </c:spPr>
            <c:extLst>
              <c:ext xmlns:c16="http://schemas.microsoft.com/office/drawing/2014/chart" uri="{C3380CC4-5D6E-409C-BE32-E72D297353CC}">
                <c16:uniqueId val="{00000095-B572-4DF2-A18B-EB5D630E70B4}"/>
              </c:ext>
            </c:extLst>
          </c:dPt>
          <c:dPt>
            <c:idx val="75"/>
            <c:invertIfNegative val="1"/>
            <c:bubble3D val="0"/>
            <c:spPr>
              <a:solidFill>
                <a:srgbClr val="BCBBBB"/>
              </a:solidFill>
            </c:spPr>
            <c:extLst>
              <c:ext xmlns:c16="http://schemas.microsoft.com/office/drawing/2014/chart" uri="{C3380CC4-5D6E-409C-BE32-E72D297353CC}">
                <c16:uniqueId val="{00000097-B572-4DF2-A18B-EB5D630E70B4}"/>
              </c:ext>
            </c:extLst>
          </c:dPt>
          <c:dPt>
            <c:idx val="76"/>
            <c:invertIfNegative val="1"/>
            <c:bubble3D val="0"/>
            <c:spPr>
              <a:solidFill>
                <a:srgbClr val="BCBBBB"/>
              </a:solidFill>
            </c:spPr>
            <c:extLst>
              <c:ext xmlns:c16="http://schemas.microsoft.com/office/drawing/2014/chart" uri="{C3380CC4-5D6E-409C-BE32-E72D297353CC}">
                <c16:uniqueId val="{00000099-B572-4DF2-A18B-EB5D630E70B4}"/>
              </c:ext>
            </c:extLst>
          </c:dPt>
          <c:dPt>
            <c:idx val="77"/>
            <c:invertIfNegative val="1"/>
            <c:bubble3D val="0"/>
            <c:spPr>
              <a:solidFill>
                <a:srgbClr val="BCBBBB"/>
              </a:solidFill>
            </c:spPr>
            <c:extLst>
              <c:ext xmlns:c16="http://schemas.microsoft.com/office/drawing/2014/chart" uri="{C3380CC4-5D6E-409C-BE32-E72D297353CC}">
                <c16:uniqueId val="{0000009B-B572-4DF2-A18B-EB5D630E70B4}"/>
              </c:ext>
            </c:extLst>
          </c:dPt>
          <c:dPt>
            <c:idx val="78"/>
            <c:invertIfNegative val="1"/>
            <c:bubble3D val="0"/>
            <c:spPr>
              <a:solidFill>
                <a:srgbClr val="BCBBBB"/>
              </a:solidFill>
            </c:spPr>
            <c:extLst>
              <c:ext xmlns:c16="http://schemas.microsoft.com/office/drawing/2014/chart" uri="{C3380CC4-5D6E-409C-BE32-E72D297353CC}">
                <c16:uniqueId val="{0000009D-B572-4DF2-A18B-EB5D630E70B4}"/>
              </c:ext>
            </c:extLst>
          </c:dPt>
          <c:dPt>
            <c:idx val="79"/>
            <c:invertIfNegative val="1"/>
            <c:bubble3D val="0"/>
            <c:spPr>
              <a:solidFill>
                <a:srgbClr val="BCBBBB"/>
              </a:solidFill>
            </c:spPr>
            <c:extLst>
              <c:ext xmlns:c16="http://schemas.microsoft.com/office/drawing/2014/chart" uri="{C3380CC4-5D6E-409C-BE32-E72D297353CC}">
                <c16:uniqueId val="{0000009F-B572-4DF2-A18B-EB5D630E70B4}"/>
              </c:ext>
            </c:extLst>
          </c:dPt>
          <c:dPt>
            <c:idx val="80"/>
            <c:invertIfNegative val="1"/>
            <c:bubble3D val="0"/>
            <c:spPr>
              <a:solidFill>
                <a:srgbClr val="BCBBBB"/>
              </a:solidFill>
            </c:spPr>
            <c:extLst>
              <c:ext xmlns:c16="http://schemas.microsoft.com/office/drawing/2014/chart" uri="{C3380CC4-5D6E-409C-BE32-E72D297353CC}">
                <c16:uniqueId val="{000000A1-B572-4DF2-A18B-EB5D630E70B4}"/>
              </c:ext>
            </c:extLst>
          </c:dPt>
          <c:dPt>
            <c:idx val="81"/>
            <c:invertIfNegative val="1"/>
            <c:bubble3D val="0"/>
            <c:spPr>
              <a:solidFill>
                <a:srgbClr val="BCBBBB"/>
              </a:solidFill>
            </c:spPr>
            <c:extLst>
              <c:ext xmlns:c16="http://schemas.microsoft.com/office/drawing/2014/chart" uri="{C3380CC4-5D6E-409C-BE32-E72D297353CC}">
                <c16:uniqueId val="{000000A3-B572-4DF2-A18B-EB5D630E70B4}"/>
              </c:ext>
            </c:extLst>
          </c:dPt>
          <c:dPt>
            <c:idx val="82"/>
            <c:invertIfNegative val="1"/>
            <c:bubble3D val="0"/>
            <c:spPr>
              <a:solidFill>
                <a:srgbClr val="BCBBBB"/>
              </a:solidFill>
            </c:spPr>
            <c:extLst>
              <c:ext xmlns:c16="http://schemas.microsoft.com/office/drawing/2014/chart" uri="{C3380CC4-5D6E-409C-BE32-E72D297353CC}">
                <c16:uniqueId val="{000000A5-B572-4DF2-A18B-EB5D630E70B4}"/>
              </c:ext>
            </c:extLst>
          </c:dPt>
          <c:dPt>
            <c:idx val="83"/>
            <c:invertIfNegative val="1"/>
            <c:bubble3D val="0"/>
            <c:spPr>
              <a:solidFill>
                <a:srgbClr val="BCBBBB"/>
              </a:solidFill>
            </c:spPr>
            <c:extLst>
              <c:ext xmlns:c16="http://schemas.microsoft.com/office/drawing/2014/chart" uri="{C3380CC4-5D6E-409C-BE32-E72D297353CC}">
                <c16:uniqueId val="{000000A7-B572-4DF2-A18B-EB5D630E70B4}"/>
              </c:ext>
            </c:extLst>
          </c:dPt>
          <c:dPt>
            <c:idx val="84"/>
            <c:invertIfNegative val="1"/>
            <c:bubble3D val="0"/>
            <c:spPr>
              <a:solidFill>
                <a:srgbClr val="BCBBBB"/>
              </a:solidFill>
            </c:spPr>
            <c:extLst>
              <c:ext xmlns:c16="http://schemas.microsoft.com/office/drawing/2014/chart" uri="{C3380CC4-5D6E-409C-BE32-E72D297353CC}">
                <c16:uniqueId val="{000000A9-B572-4DF2-A18B-EB5D630E70B4}"/>
              </c:ext>
            </c:extLst>
          </c:dPt>
          <c:dPt>
            <c:idx val="85"/>
            <c:invertIfNegative val="1"/>
            <c:bubble3D val="0"/>
            <c:spPr>
              <a:solidFill>
                <a:srgbClr val="BCBBBB"/>
              </a:solidFill>
            </c:spPr>
            <c:extLst>
              <c:ext xmlns:c16="http://schemas.microsoft.com/office/drawing/2014/chart" uri="{C3380CC4-5D6E-409C-BE32-E72D297353CC}">
                <c16:uniqueId val="{000000AB-B572-4DF2-A18B-EB5D630E70B4}"/>
              </c:ext>
            </c:extLst>
          </c:dPt>
          <c:dPt>
            <c:idx val="86"/>
            <c:invertIfNegative val="1"/>
            <c:bubble3D val="0"/>
            <c:spPr>
              <a:solidFill>
                <a:srgbClr val="BCBBBB"/>
              </a:solidFill>
            </c:spPr>
            <c:extLst>
              <c:ext xmlns:c16="http://schemas.microsoft.com/office/drawing/2014/chart" uri="{C3380CC4-5D6E-409C-BE32-E72D297353CC}">
                <c16:uniqueId val="{000000AD-B572-4DF2-A18B-EB5D630E70B4}"/>
              </c:ext>
            </c:extLst>
          </c:dPt>
          <c:dPt>
            <c:idx val="87"/>
            <c:invertIfNegative val="1"/>
            <c:bubble3D val="0"/>
            <c:spPr>
              <a:solidFill>
                <a:srgbClr val="BCBBBB"/>
              </a:solidFill>
            </c:spPr>
            <c:extLst>
              <c:ext xmlns:c16="http://schemas.microsoft.com/office/drawing/2014/chart" uri="{C3380CC4-5D6E-409C-BE32-E72D297353CC}">
                <c16:uniqueId val="{000000AF-B572-4DF2-A18B-EB5D630E70B4}"/>
              </c:ext>
            </c:extLst>
          </c:dPt>
          <c:dPt>
            <c:idx val="88"/>
            <c:invertIfNegative val="1"/>
            <c:bubble3D val="0"/>
            <c:spPr>
              <a:solidFill>
                <a:srgbClr val="BCBBBB"/>
              </a:solidFill>
            </c:spPr>
            <c:extLst>
              <c:ext xmlns:c16="http://schemas.microsoft.com/office/drawing/2014/chart" uri="{C3380CC4-5D6E-409C-BE32-E72D297353CC}">
                <c16:uniqueId val="{000000B1-B572-4DF2-A18B-EB5D630E70B4}"/>
              </c:ext>
            </c:extLst>
          </c:dPt>
          <c:dPt>
            <c:idx val="89"/>
            <c:invertIfNegative val="1"/>
            <c:bubble3D val="0"/>
            <c:spPr>
              <a:solidFill>
                <a:srgbClr val="BCBBB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BCBBBB"/>
              </a:solidFill>
            </c:spPr>
            <c:extLst>
              <c:ext xmlns:c16="http://schemas.microsoft.com/office/drawing/2014/chart" uri="{C3380CC4-5D6E-409C-BE32-E72D297353CC}">
                <c16:uniqueId val="{00000003-902D-4251-AC41-C6D4CBCA5CD6}"/>
              </c:ext>
            </c:extLst>
          </c:dPt>
          <c:dPt>
            <c:idx val="2"/>
            <c:invertIfNegative val="1"/>
            <c:bubble3D val="0"/>
            <c:spPr>
              <a:solidFill>
                <a:srgbClr val="BCBBBB"/>
              </a:solidFill>
            </c:spPr>
            <c:extLst>
              <c:ext xmlns:c16="http://schemas.microsoft.com/office/drawing/2014/chart" uri="{C3380CC4-5D6E-409C-BE32-E72D297353CC}">
                <c16:uniqueId val="{00000005-902D-4251-AC41-C6D4CBCA5CD6}"/>
              </c:ext>
            </c:extLst>
          </c:dPt>
          <c:dPt>
            <c:idx val="3"/>
            <c:invertIfNegative val="0"/>
            <c:bubble3D val="0"/>
            <c:spPr>
              <a:solidFill>
                <a:srgbClr val="BCBBB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BCBBBB"/>
              </a:solidFill>
            </c:spPr>
            <c:extLst>
              <c:ext xmlns:c16="http://schemas.microsoft.com/office/drawing/2014/chart" uri="{C3380CC4-5D6E-409C-BE32-E72D297353CC}">
                <c16:uniqueId val="{00000009-902D-4251-AC41-C6D4CBCA5CD6}"/>
              </c:ext>
            </c:extLst>
          </c:dPt>
          <c:dPt>
            <c:idx val="5"/>
            <c:invertIfNegative val="1"/>
            <c:bubble3D val="0"/>
            <c:spPr>
              <a:solidFill>
                <a:srgbClr val="BCBBBB"/>
              </a:solidFill>
            </c:spPr>
            <c:extLst>
              <c:ext xmlns:c16="http://schemas.microsoft.com/office/drawing/2014/chart" uri="{C3380CC4-5D6E-409C-BE32-E72D297353CC}">
                <c16:uniqueId val="{0000000B-902D-4251-AC41-C6D4CBCA5CD6}"/>
              </c:ext>
            </c:extLst>
          </c:dPt>
          <c:dPt>
            <c:idx val="6"/>
            <c:invertIfNegative val="1"/>
            <c:bubble3D val="0"/>
            <c:spPr>
              <a:solidFill>
                <a:srgbClr val="BCBBBB"/>
              </a:solidFill>
            </c:spPr>
            <c:extLst>
              <c:ext xmlns:c16="http://schemas.microsoft.com/office/drawing/2014/chart" uri="{C3380CC4-5D6E-409C-BE32-E72D297353CC}">
                <c16:uniqueId val="{0000000D-902D-4251-AC41-C6D4CBCA5CD6}"/>
              </c:ext>
            </c:extLst>
          </c:dPt>
          <c:dPt>
            <c:idx val="7"/>
            <c:invertIfNegative val="1"/>
            <c:bubble3D val="0"/>
            <c:spPr>
              <a:solidFill>
                <a:srgbClr val="BCBBBB"/>
              </a:solidFill>
            </c:spPr>
            <c:extLst>
              <c:ext xmlns:c16="http://schemas.microsoft.com/office/drawing/2014/chart" uri="{C3380CC4-5D6E-409C-BE32-E72D297353CC}">
                <c16:uniqueId val="{0000000F-902D-4251-AC41-C6D4CBCA5CD6}"/>
              </c:ext>
            </c:extLst>
          </c:dPt>
          <c:dPt>
            <c:idx val="8"/>
            <c:invertIfNegative val="1"/>
            <c:bubble3D val="0"/>
            <c:spPr>
              <a:solidFill>
                <a:srgbClr val="BCBBBB"/>
              </a:solidFill>
            </c:spPr>
            <c:extLst>
              <c:ext xmlns:c16="http://schemas.microsoft.com/office/drawing/2014/chart" uri="{C3380CC4-5D6E-409C-BE32-E72D297353CC}">
                <c16:uniqueId val="{00000011-902D-4251-AC41-C6D4CBCA5CD6}"/>
              </c:ext>
            </c:extLst>
          </c:dPt>
          <c:dPt>
            <c:idx val="9"/>
            <c:invertIfNegative val="1"/>
            <c:bubble3D val="0"/>
            <c:spPr>
              <a:solidFill>
                <a:srgbClr val="BCBBBB"/>
              </a:solidFill>
            </c:spPr>
            <c:extLst>
              <c:ext xmlns:c16="http://schemas.microsoft.com/office/drawing/2014/chart" uri="{C3380CC4-5D6E-409C-BE32-E72D297353CC}">
                <c16:uniqueId val="{00000013-902D-4251-AC41-C6D4CBCA5CD6}"/>
              </c:ext>
            </c:extLst>
          </c:dPt>
          <c:dPt>
            <c:idx val="10"/>
            <c:invertIfNegative val="1"/>
            <c:bubble3D val="0"/>
            <c:spPr>
              <a:solidFill>
                <a:srgbClr val="BCBBBB"/>
              </a:solidFill>
            </c:spPr>
            <c:extLst>
              <c:ext xmlns:c16="http://schemas.microsoft.com/office/drawing/2014/chart" uri="{C3380CC4-5D6E-409C-BE32-E72D297353CC}">
                <c16:uniqueId val="{00000015-902D-4251-AC41-C6D4CBCA5CD6}"/>
              </c:ext>
            </c:extLst>
          </c:dPt>
          <c:dPt>
            <c:idx val="11"/>
            <c:invertIfNegative val="1"/>
            <c:bubble3D val="0"/>
            <c:spPr>
              <a:solidFill>
                <a:srgbClr val="BCBBBB"/>
              </a:solidFill>
            </c:spPr>
            <c:extLst>
              <c:ext xmlns:c16="http://schemas.microsoft.com/office/drawing/2014/chart" uri="{C3380CC4-5D6E-409C-BE32-E72D297353CC}">
                <c16:uniqueId val="{00000017-902D-4251-AC41-C6D4CBCA5CD6}"/>
              </c:ext>
            </c:extLst>
          </c:dPt>
          <c:dPt>
            <c:idx val="12"/>
            <c:invertIfNegative val="1"/>
            <c:bubble3D val="0"/>
            <c:spPr>
              <a:solidFill>
                <a:srgbClr val="BCBBBB"/>
              </a:solidFill>
            </c:spPr>
            <c:extLst>
              <c:ext xmlns:c16="http://schemas.microsoft.com/office/drawing/2014/chart" uri="{C3380CC4-5D6E-409C-BE32-E72D297353CC}">
                <c16:uniqueId val="{00000019-902D-4251-AC41-C6D4CBCA5CD6}"/>
              </c:ext>
            </c:extLst>
          </c:dPt>
          <c:dPt>
            <c:idx val="13"/>
            <c:invertIfNegative val="1"/>
            <c:bubble3D val="0"/>
            <c:spPr>
              <a:solidFill>
                <a:srgbClr val="BCBBBB"/>
              </a:solidFill>
            </c:spPr>
            <c:extLst>
              <c:ext xmlns:c16="http://schemas.microsoft.com/office/drawing/2014/chart" uri="{C3380CC4-5D6E-409C-BE32-E72D297353CC}">
                <c16:uniqueId val="{0000001B-902D-4251-AC41-C6D4CBCA5CD6}"/>
              </c:ext>
            </c:extLst>
          </c:dPt>
          <c:dPt>
            <c:idx val="14"/>
            <c:invertIfNegative val="0"/>
            <c:bubble3D val="0"/>
            <c:spPr>
              <a:solidFill>
                <a:srgbClr val="BCBBB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BCBBBB"/>
              </a:solidFill>
            </c:spPr>
            <c:extLst>
              <c:ext xmlns:c16="http://schemas.microsoft.com/office/drawing/2014/chart" uri="{C3380CC4-5D6E-409C-BE32-E72D297353CC}">
                <c16:uniqueId val="{0000001F-902D-4251-AC41-C6D4CBCA5CD6}"/>
              </c:ext>
            </c:extLst>
          </c:dPt>
          <c:dPt>
            <c:idx val="16"/>
            <c:invertIfNegative val="1"/>
            <c:bubble3D val="0"/>
            <c:spPr>
              <a:solidFill>
                <a:srgbClr val="BCBBBB"/>
              </a:solidFill>
            </c:spPr>
            <c:extLst>
              <c:ext xmlns:c16="http://schemas.microsoft.com/office/drawing/2014/chart" uri="{C3380CC4-5D6E-409C-BE32-E72D297353CC}">
                <c16:uniqueId val="{00000021-902D-4251-AC41-C6D4CBCA5CD6}"/>
              </c:ext>
            </c:extLst>
          </c:dPt>
          <c:dPt>
            <c:idx val="17"/>
            <c:invertIfNegative val="0"/>
            <c:bubble3D val="0"/>
            <c:spPr>
              <a:solidFill>
                <a:srgbClr val="BCBBB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BCBBBB"/>
              </a:solidFill>
            </c:spPr>
            <c:extLst>
              <c:ext xmlns:c16="http://schemas.microsoft.com/office/drawing/2014/chart" uri="{C3380CC4-5D6E-409C-BE32-E72D297353CC}">
                <c16:uniqueId val="{00000025-902D-4251-AC41-C6D4CBCA5CD6}"/>
              </c:ext>
            </c:extLst>
          </c:dPt>
          <c:dPt>
            <c:idx val="19"/>
            <c:invertIfNegative val="1"/>
            <c:bubble3D val="0"/>
            <c:spPr>
              <a:solidFill>
                <a:srgbClr val="BCBBBB"/>
              </a:solidFill>
            </c:spPr>
            <c:extLst>
              <c:ext xmlns:c16="http://schemas.microsoft.com/office/drawing/2014/chart" uri="{C3380CC4-5D6E-409C-BE32-E72D297353CC}">
                <c16:uniqueId val="{00000027-902D-4251-AC41-C6D4CBCA5CD6}"/>
              </c:ext>
            </c:extLst>
          </c:dPt>
          <c:dPt>
            <c:idx val="20"/>
            <c:invertIfNegative val="1"/>
            <c:bubble3D val="0"/>
            <c:spPr>
              <a:solidFill>
                <a:srgbClr val="BCBBBB"/>
              </a:solidFill>
            </c:spPr>
            <c:extLst>
              <c:ext xmlns:c16="http://schemas.microsoft.com/office/drawing/2014/chart" uri="{C3380CC4-5D6E-409C-BE32-E72D297353CC}">
                <c16:uniqueId val="{00000029-902D-4251-AC41-C6D4CBCA5CD6}"/>
              </c:ext>
            </c:extLst>
          </c:dPt>
          <c:dPt>
            <c:idx val="21"/>
            <c:invertIfNegative val="1"/>
            <c:bubble3D val="0"/>
            <c:spPr>
              <a:solidFill>
                <a:srgbClr val="BCBBBB"/>
              </a:solidFill>
            </c:spPr>
            <c:extLst>
              <c:ext xmlns:c16="http://schemas.microsoft.com/office/drawing/2014/chart" uri="{C3380CC4-5D6E-409C-BE32-E72D297353CC}">
                <c16:uniqueId val="{0000002B-902D-4251-AC41-C6D4CBCA5CD6}"/>
              </c:ext>
            </c:extLst>
          </c:dPt>
          <c:dPt>
            <c:idx val="22"/>
            <c:invertIfNegative val="1"/>
            <c:bubble3D val="0"/>
            <c:spPr>
              <a:solidFill>
                <a:srgbClr val="BCBBBB"/>
              </a:solidFill>
            </c:spPr>
            <c:extLst>
              <c:ext xmlns:c16="http://schemas.microsoft.com/office/drawing/2014/chart" uri="{C3380CC4-5D6E-409C-BE32-E72D297353CC}">
                <c16:uniqueId val="{0000002D-902D-4251-AC41-C6D4CBCA5CD6}"/>
              </c:ext>
            </c:extLst>
          </c:dPt>
          <c:dPt>
            <c:idx val="23"/>
            <c:invertIfNegative val="1"/>
            <c:bubble3D val="0"/>
            <c:spPr>
              <a:solidFill>
                <a:srgbClr val="BCBBBB"/>
              </a:solidFill>
            </c:spPr>
            <c:extLst>
              <c:ext xmlns:c16="http://schemas.microsoft.com/office/drawing/2014/chart" uri="{C3380CC4-5D6E-409C-BE32-E72D297353CC}">
                <c16:uniqueId val="{0000002F-902D-4251-AC41-C6D4CBCA5CD6}"/>
              </c:ext>
            </c:extLst>
          </c:dPt>
          <c:dPt>
            <c:idx val="24"/>
            <c:invertIfNegative val="1"/>
            <c:bubble3D val="0"/>
            <c:spPr>
              <a:solidFill>
                <a:srgbClr val="BCBBBB"/>
              </a:solidFill>
            </c:spPr>
            <c:extLst>
              <c:ext xmlns:c16="http://schemas.microsoft.com/office/drawing/2014/chart" uri="{C3380CC4-5D6E-409C-BE32-E72D297353CC}">
                <c16:uniqueId val="{00000031-902D-4251-AC41-C6D4CBCA5CD6}"/>
              </c:ext>
            </c:extLst>
          </c:dPt>
          <c:dPt>
            <c:idx val="25"/>
            <c:invertIfNegative val="1"/>
            <c:bubble3D val="0"/>
            <c:spPr>
              <a:solidFill>
                <a:srgbClr val="BCBBBB"/>
              </a:solidFill>
            </c:spPr>
            <c:extLst>
              <c:ext xmlns:c16="http://schemas.microsoft.com/office/drawing/2014/chart" uri="{C3380CC4-5D6E-409C-BE32-E72D297353CC}">
                <c16:uniqueId val="{00000033-902D-4251-AC41-C6D4CBCA5CD6}"/>
              </c:ext>
            </c:extLst>
          </c:dPt>
          <c:dPt>
            <c:idx val="26"/>
            <c:invertIfNegative val="1"/>
            <c:bubble3D val="0"/>
            <c:spPr>
              <a:solidFill>
                <a:srgbClr val="BCBBBB"/>
              </a:solidFill>
            </c:spPr>
            <c:extLst>
              <c:ext xmlns:c16="http://schemas.microsoft.com/office/drawing/2014/chart" uri="{C3380CC4-5D6E-409C-BE32-E72D297353CC}">
                <c16:uniqueId val="{00000035-902D-4251-AC41-C6D4CBCA5CD6}"/>
              </c:ext>
            </c:extLst>
          </c:dPt>
          <c:dPt>
            <c:idx val="27"/>
            <c:invertIfNegative val="1"/>
            <c:bubble3D val="0"/>
            <c:spPr>
              <a:solidFill>
                <a:srgbClr val="BCBBBB"/>
              </a:solidFill>
            </c:spPr>
            <c:extLst>
              <c:ext xmlns:c16="http://schemas.microsoft.com/office/drawing/2014/chart" uri="{C3380CC4-5D6E-409C-BE32-E72D297353CC}">
                <c16:uniqueId val="{00000037-902D-4251-AC41-C6D4CBCA5CD6}"/>
              </c:ext>
            </c:extLst>
          </c:dPt>
          <c:dPt>
            <c:idx val="28"/>
            <c:invertIfNegative val="1"/>
            <c:bubble3D val="0"/>
            <c:spPr>
              <a:solidFill>
                <a:srgbClr val="BCBBBB"/>
              </a:solidFill>
            </c:spPr>
            <c:extLst>
              <c:ext xmlns:c16="http://schemas.microsoft.com/office/drawing/2014/chart" uri="{C3380CC4-5D6E-409C-BE32-E72D297353CC}">
                <c16:uniqueId val="{00000039-902D-4251-AC41-C6D4CBCA5CD6}"/>
              </c:ext>
            </c:extLst>
          </c:dPt>
          <c:dPt>
            <c:idx val="29"/>
            <c:invertIfNegative val="1"/>
            <c:bubble3D val="0"/>
            <c:spPr>
              <a:solidFill>
                <a:srgbClr val="BCBBBB"/>
              </a:solidFill>
            </c:spPr>
            <c:extLst>
              <c:ext xmlns:c16="http://schemas.microsoft.com/office/drawing/2014/chart" uri="{C3380CC4-5D6E-409C-BE32-E72D297353CC}">
                <c16:uniqueId val="{0000003B-902D-4251-AC41-C6D4CBCA5CD6}"/>
              </c:ext>
            </c:extLst>
          </c:dPt>
          <c:dPt>
            <c:idx val="30"/>
            <c:invertIfNegative val="1"/>
            <c:bubble3D val="0"/>
            <c:spPr>
              <a:solidFill>
                <a:srgbClr val="BCBBBB"/>
              </a:solidFill>
            </c:spPr>
            <c:extLst>
              <c:ext xmlns:c16="http://schemas.microsoft.com/office/drawing/2014/chart" uri="{C3380CC4-5D6E-409C-BE32-E72D297353CC}">
                <c16:uniqueId val="{0000003D-902D-4251-AC41-C6D4CBCA5CD6}"/>
              </c:ext>
            </c:extLst>
          </c:dPt>
          <c:dPt>
            <c:idx val="31"/>
            <c:invertIfNegative val="1"/>
            <c:bubble3D val="0"/>
            <c:spPr>
              <a:solidFill>
                <a:srgbClr val="BCBBBB"/>
              </a:solidFill>
            </c:spPr>
            <c:extLst>
              <c:ext xmlns:c16="http://schemas.microsoft.com/office/drawing/2014/chart" uri="{C3380CC4-5D6E-409C-BE32-E72D297353CC}">
                <c16:uniqueId val="{0000003F-902D-4251-AC41-C6D4CBCA5CD6}"/>
              </c:ext>
            </c:extLst>
          </c:dPt>
          <c:dPt>
            <c:idx val="32"/>
            <c:invertIfNegative val="0"/>
            <c:bubble3D val="0"/>
            <c:spPr>
              <a:solidFill>
                <a:srgbClr val="BCBBB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BCBBBB"/>
              </a:solidFill>
            </c:spPr>
            <c:extLst>
              <c:ext xmlns:c16="http://schemas.microsoft.com/office/drawing/2014/chart" uri="{C3380CC4-5D6E-409C-BE32-E72D297353CC}">
                <c16:uniqueId val="{00000043-902D-4251-AC41-C6D4CBCA5CD6}"/>
              </c:ext>
            </c:extLst>
          </c:dPt>
          <c:dPt>
            <c:idx val="34"/>
            <c:invertIfNegative val="1"/>
            <c:bubble3D val="0"/>
            <c:spPr>
              <a:solidFill>
                <a:srgbClr val="BCBBBB"/>
              </a:solidFill>
            </c:spPr>
            <c:extLst>
              <c:ext xmlns:c16="http://schemas.microsoft.com/office/drawing/2014/chart" uri="{C3380CC4-5D6E-409C-BE32-E72D297353CC}">
                <c16:uniqueId val="{00000045-902D-4251-AC41-C6D4CBCA5CD6}"/>
              </c:ext>
            </c:extLst>
          </c:dPt>
          <c:dPt>
            <c:idx val="35"/>
            <c:invertIfNegative val="1"/>
            <c:bubble3D val="0"/>
            <c:spPr>
              <a:solidFill>
                <a:srgbClr val="BCBBBB"/>
              </a:solidFill>
            </c:spPr>
            <c:extLst>
              <c:ext xmlns:c16="http://schemas.microsoft.com/office/drawing/2014/chart" uri="{C3380CC4-5D6E-409C-BE32-E72D297353CC}">
                <c16:uniqueId val="{00000047-902D-4251-AC41-C6D4CBCA5CD6}"/>
              </c:ext>
            </c:extLst>
          </c:dPt>
          <c:dPt>
            <c:idx val="36"/>
            <c:invertIfNegative val="1"/>
            <c:bubble3D val="0"/>
            <c:spPr>
              <a:solidFill>
                <a:srgbClr val="BCBBBB"/>
              </a:solidFill>
            </c:spPr>
            <c:extLst>
              <c:ext xmlns:c16="http://schemas.microsoft.com/office/drawing/2014/chart" uri="{C3380CC4-5D6E-409C-BE32-E72D297353CC}">
                <c16:uniqueId val="{00000049-902D-4251-AC41-C6D4CBCA5CD6}"/>
              </c:ext>
            </c:extLst>
          </c:dPt>
          <c:dPt>
            <c:idx val="37"/>
            <c:invertIfNegative val="1"/>
            <c:bubble3D val="0"/>
            <c:spPr>
              <a:solidFill>
                <a:srgbClr val="BCBBBB"/>
              </a:solidFill>
            </c:spPr>
            <c:extLst>
              <c:ext xmlns:c16="http://schemas.microsoft.com/office/drawing/2014/chart" uri="{C3380CC4-5D6E-409C-BE32-E72D297353CC}">
                <c16:uniqueId val="{0000004B-902D-4251-AC41-C6D4CBCA5CD6}"/>
              </c:ext>
            </c:extLst>
          </c:dPt>
          <c:dPt>
            <c:idx val="38"/>
            <c:invertIfNegative val="1"/>
            <c:bubble3D val="0"/>
            <c:spPr>
              <a:solidFill>
                <a:srgbClr val="BCBBBB"/>
              </a:solidFill>
            </c:spPr>
            <c:extLst>
              <c:ext xmlns:c16="http://schemas.microsoft.com/office/drawing/2014/chart" uri="{C3380CC4-5D6E-409C-BE32-E72D297353CC}">
                <c16:uniqueId val="{0000004D-902D-4251-AC41-C6D4CBCA5CD6}"/>
              </c:ext>
            </c:extLst>
          </c:dPt>
          <c:dPt>
            <c:idx val="39"/>
            <c:invertIfNegative val="1"/>
            <c:bubble3D val="0"/>
            <c:spPr>
              <a:solidFill>
                <a:srgbClr val="BCBBBB"/>
              </a:solidFill>
            </c:spPr>
            <c:extLst>
              <c:ext xmlns:c16="http://schemas.microsoft.com/office/drawing/2014/chart" uri="{C3380CC4-5D6E-409C-BE32-E72D297353CC}">
                <c16:uniqueId val="{0000004F-902D-4251-AC41-C6D4CBCA5CD6}"/>
              </c:ext>
            </c:extLst>
          </c:dPt>
          <c:dPt>
            <c:idx val="40"/>
            <c:invertIfNegative val="1"/>
            <c:bubble3D val="0"/>
            <c:spPr>
              <a:solidFill>
                <a:srgbClr val="BCBBBB"/>
              </a:solidFill>
            </c:spPr>
            <c:extLst>
              <c:ext xmlns:c16="http://schemas.microsoft.com/office/drawing/2014/chart" uri="{C3380CC4-5D6E-409C-BE32-E72D297353CC}">
                <c16:uniqueId val="{00000051-902D-4251-AC41-C6D4CBCA5CD6}"/>
              </c:ext>
            </c:extLst>
          </c:dPt>
          <c:dPt>
            <c:idx val="41"/>
            <c:invertIfNegative val="1"/>
            <c:bubble3D val="0"/>
            <c:spPr>
              <a:solidFill>
                <a:srgbClr val="BCBBBB"/>
              </a:solidFill>
            </c:spPr>
            <c:extLst>
              <c:ext xmlns:c16="http://schemas.microsoft.com/office/drawing/2014/chart" uri="{C3380CC4-5D6E-409C-BE32-E72D297353CC}">
                <c16:uniqueId val="{00000053-902D-4251-AC41-C6D4CBCA5CD6}"/>
              </c:ext>
            </c:extLst>
          </c:dPt>
          <c:dPt>
            <c:idx val="42"/>
            <c:invertIfNegative val="1"/>
            <c:bubble3D val="0"/>
            <c:spPr>
              <a:solidFill>
                <a:srgbClr val="BCBBBB"/>
              </a:solidFill>
            </c:spPr>
            <c:extLst>
              <c:ext xmlns:c16="http://schemas.microsoft.com/office/drawing/2014/chart" uri="{C3380CC4-5D6E-409C-BE32-E72D297353CC}">
                <c16:uniqueId val="{00000055-902D-4251-AC41-C6D4CBCA5CD6}"/>
              </c:ext>
            </c:extLst>
          </c:dPt>
          <c:dPt>
            <c:idx val="43"/>
            <c:invertIfNegative val="1"/>
            <c:bubble3D val="0"/>
            <c:spPr>
              <a:solidFill>
                <a:srgbClr val="BCBBBB"/>
              </a:solidFill>
            </c:spPr>
            <c:extLst>
              <c:ext xmlns:c16="http://schemas.microsoft.com/office/drawing/2014/chart" uri="{C3380CC4-5D6E-409C-BE32-E72D297353CC}">
                <c16:uniqueId val="{00000057-902D-4251-AC41-C6D4CBCA5CD6}"/>
              </c:ext>
            </c:extLst>
          </c:dPt>
          <c:dPt>
            <c:idx val="44"/>
            <c:invertIfNegative val="0"/>
            <c:bubble3D val="0"/>
            <c:spPr>
              <a:solidFill>
                <a:srgbClr val="BCBBB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BCBBBB"/>
              </a:solidFill>
            </c:spPr>
            <c:extLst>
              <c:ext xmlns:c16="http://schemas.microsoft.com/office/drawing/2014/chart" uri="{C3380CC4-5D6E-409C-BE32-E72D297353CC}">
                <c16:uniqueId val="{0000005B-902D-4251-AC41-C6D4CBCA5CD6}"/>
              </c:ext>
            </c:extLst>
          </c:dPt>
          <c:dPt>
            <c:idx val="46"/>
            <c:invertIfNegative val="1"/>
            <c:bubble3D val="0"/>
            <c:spPr>
              <a:solidFill>
                <a:srgbClr val="BCBBBB"/>
              </a:solidFill>
            </c:spPr>
            <c:extLst>
              <c:ext xmlns:c16="http://schemas.microsoft.com/office/drawing/2014/chart" uri="{C3380CC4-5D6E-409C-BE32-E72D297353CC}">
                <c16:uniqueId val="{0000005D-902D-4251-AC41-C6D4CBCA5CD6}"/>
              </c:ext>
            </c:extLst>
          </c:dPt>
          <c:dPt>
            <c:idx val="47"/>
            <c:invertIfNegative val="1"/>
            <c:bubble3D val="0"/>
            <c:spPr>
              <a:solidFill>
                <a:srgbClr val="BCBBBB"/>
              </a:solidFill>
            </c:spPr>
            <c:extLst>
              <c:ext xmlns:c16="http://schemas.microsoft.com/office/drawing/2014/chart" uri="{C3380CC4-5D6E-409C-BE32-E72D297353CC}">
                <c16:uniqueId val="{0000005F-902D-4251-AC41-C6D4CBCA5CD6}"/>
              </c:ext>
            </c:extLst>
          </c:dPt>
          <c:dPt>
            <c:idx val="48"/>
            <c:invertIfNegative val="1"/>
            <c:bubble3D val="0"/>
            <c:spPr>
              <a:solidFill>
                <a:srgbClr val="BCBBBB"/>
              </a:solidFill>
            </c:spPr>
            <c:extLst>
              <c:ext xmlns:c16="http://schemas.microsoft.com/office/drawing/2014/chart" uri="{C3380CC4-5D6E-409C-BE32-E72D297353CC}">
                <c16:uniqueId val="{00000061-902D-4251-AC41-C6D4CBCA5CD6}"/>
              </c:ext>
            </c:extLst>
          </c:dPt>
          <c:dPt>
            <c:idx val="49"/>
            <c:invertIfNegative val="0"/>
            <c:bubble3D val="0"/>
            <c:spPr>
              <a:solidFill>
                <a:srgbClr val="BCBBB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BCBBB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BCBBBB"/>
              </a:solidFill>
            </c:spPr>
            <c:extLst>
              <c:ext xmlns:c16="http://schemas.microsoft.com/office/drawing/2014/chart" uri="{C3380CC4-5D6E-409C-BE32-E72D297353CC}">
                <c16:uniqueId val="{00000067-902D-4251-AC41-C6D4CBCA5CD6}"/>
              </c:ext>
            </c:extLst>
          </c:dPt>
          <c:dPt>
            <c:idx val="52"/>
            <c:invertIfNegative val="1"/>
            <c:bubble3D val="0"/>
            <c:spPr>
              <a:solidFill>
                <a:srgbClr val="BCBBBB"/>
              </a:solidFill>
            </c:spPr>
            <c:extLst>
              <c:ext xmlns:c16="http://schemas.microsoft.com/office/drawing/2014/chart" uri="{C3380CC4-5D6E-409C-BE32-E72D297353CC}">
                <c16:uniqueId val="{00000069-902D-4251-AC41-C6D4CBCA5CD6}"/>
              </c:ext>
            </c:extLst>
          </c:dPt>
          <c:dPt>
            <c:idx val="53"/>
            <c:invertIfNegative val="1"/>
            <c:bubble3D val="0"/>
            <c:spPr>
              <a:solidFill>
                <a:srgbClr val="BCBBBB"/>
              </a:solidFill>
            </c:spPr>
            <c:extLst>
              <c:ext xmlns:c16="http://schemas.microsoft.com/office/drawing/2014/chart" uri="{C3380CC4-5D6E-409C-BE32-E72D297353CC}">
                <c16:uniqueId val="{0000006B-B2E8-4080-83D6-EECA18439E6A}"/>
              </c:ext>
            </c:extLst>
          </c:dPt>
          <c:dPt>
            <c:idx val="54"/>
            <c:invertIfNegative val="1"/>
            <c:bubble3D val="0"/>
            <c:spPr>
              <a:solidFill>
                <a:srgbClr val="BCBBBB"/>
              </a:solidFill>
            </c:spPr>
            <c:extLst>
              <c:ext xmlns:c16="http://schemas.microsoft.com/office/drawing/2014/chart" uri="{C3380CC4-5D6E-409C-BE32-E72D297353CC}">
                <c16:uniqueId val="{0000006D-B2E8-4080-83D6-EECA18439E6A}"/>
              </c:ext>
            </c:extLst>
          </c:dPt>
          <c:dPt>
            <c:idx val="55"/>
            <c:invertIfNegative val="1"/>
            <c:bubble3D val="0"/>
            <c:spPr>
              <a:solidFill>
                <a:srgbClr val="BCBBBB"/>
              </a:solidFill>
            </c:spPr>
            <c:extLst>
              <c:ext xmlns:c16="http://schemas.microsoft.com/office/drawing/2014/chart" uri="{C3380CC4-5D6E-409C-BE32-E72D297353CC}">
                <c16:uniqueId val="{0000006F-B2E8-4080-83D6-EECA18439E6A}"/>
              </c:ext>
            </c:extLst>
          </c:dPt>
          <c:dPt>
            <c:idx val="56"/>
            <c:invertIfNegative val="1"/>
            <c:bubble3D val="0"/>
            <c:spPr>
              <a:solidFill>
                <a:srgbClr val="BCBBBB"/>
              </a:solidFill>
            </c:spPr>
            <c:extLst>
              <c:ext xmlns:c16="http://schemas.microsoft.com/office/drawing/2014/chart" uri="{C3380CC4-5D6E-409C-BE32-E72D297353CC}">
                <c16:uniqueId val="{00000071-B2E8-4080-83D6-EECA18439E6A}"/>
              </c:ext>
            </c:extLst>
          </c:dPt>
          <c:dPt>
            <c:idx val="57"/>
            <c:invertIfNegative val="1"/>
            <c:bubble3D val="0"/>
            <c:spPr>
              <a:solidFill>
                <a:srgbClr val="BCBBBB"/>
              </a:solidFill>
            </c:spPr>
            <c:extLst>
              <c:ext xmlns:c16="http://schemas.microsoft.com/office/drawing/2014/chart" uri="{C3380CC4-5D6E-409C-BE32-E72D297353CC}">
                <c16:uniqueId val="{00000073-B2E8-4080-83D6-EECA18439E6A}"/>
              </c:ext>
            </c:extLst>
          </c:dPt>
          <c:dPt>
            <c:idx val="58"/>
            <c:invertIfNegative val="1"/>
            <c:bubble3D val="0"/>
            <c:spPr>
              <a:solidFill>
                <a:srgbClr val="BCBBBB"/>
              </a:solidFill>
            </c:spPr>
            <c:extLst>
              <c:ext xmlns:c16="http://schemas.microsoft.com/office/drawing/2014/chart" uri="{C3380CC4-5D6E-409C-BE32-E72D297353CC}">
                <c16:uniqueId val="{00000075-B2E8-4080-83D6-EECA18439E6A}"/>
              </c:ext>
            </c:extLst>
          </c:dPt>
          <c:dPt>
            <c:idx val="59"/>
            <c:invertIfNegative val="1"/>
            <c:bubble3D val="0"/>
            <c:spPr>
              <a:solidFill>
                <a:srgbClr val="BCBBBB"/>
              </a:solidFill>
            </c:spPr>
            <c:extLst>
              <c:ext xmlns:c16="http://schemas.microsoft.com/office/drawing/2014/chart" uri="{C3380CC4-5D6E-409C-BE32-E72D297353CC}">
                <c16:uniqueId val="{00000077-B2E8-4080-83D6-EECA18439E6A}"/>
              </c:ext>
            </c:extLst>
          </c:dPt>
          <c:dPt>
            <c:idx val="60"/>
            <c:invertIfNegative val="1"/>
            <c:bubble3D val="0"/>
            <c:spPr>
              <a:solidFill>
                <a:srgbClr val="BCBBBB"/>
              </a:solidFill>
            </c:spPr>
            <c:extLst>
              <c:ext xmlns:c16="http://schemas.microsoft.com/office/drawing/2014/chart" uri="{C3380CC4-5D6E-409C-BE32-E72D297353CC}">
                <c16:uniqueId val="{00000079-B2E8-4080-83D6-EECA18439E6A}"/>
              </c:ext>
            </c:extLst>
          </c:dPt>
          <c:dPt>
            <c:idx val="61"/>
            <c:invertIfNegative val="1"/>
            <c:bubble3D val="0"/>
            <c:spPr>
              <a:solidFill>
                <a:srgbClr val="BCBBBB"/>
              </a:solidFill>
            </c:spPr>
            <c:extLst>
              <c:ext xmlns:c16="http://schemas.microsoft.com/office/drawing/2014/chart" uri="{C3380CC4-5D6E-409C-BE32-E72D297353CC}">
                <c16:uniqueId val="{0000007B-B2E8-4080-83D6-EECA18439E6A}"/>
              </c:ext>
            </c:extLst>
          </c:dPt>
          <c:dPt>
            <c:idx val="62"/>
            <c:invertIfNegative val="1"/>
            <c:bubble3D val="0"/>
            <c:spPr>
              <a:solidFill>
                <a:srgbClr val="BCBBBB"/>
              </a:solidFill>
            </c:spPr>
            <c:extLst>
              <c:ext xmlns:c16="http://schemas.microsoft.com/office/drawing/2014/chart" uri="{C3380CC4-5D6E-409C-BE32-E72D297353CC}">
                <c16:uniqueId val="{0000007D-B2E8-4080-83D6-EECA18439E6A}"/>
              </c:ext>
            </c:extLst>
          </c:dPt>
          <c:dPt>
            <c:idx val="63"/>
            <c:invertIfNegative val="1"/>
            <c:bubble3D val="0"/>
            <c:spPr>
              <a:solidFill>
                <a:srgbClr val="BCBBBB"/>
              </a:solidFill>
            </c:spPr>
            <c:extLst>
              <c:ext xmlns:c16="http://schemas.microsoft.com/office/drawing/2014/chart" uri="{C3380CC4-5D6E-409C-BE32-E72D297353CC}">
                <c16:uniqueId val="{0000007F-B2E8-4080-83D6-EECA18439E6A}"/>
              </c:ext>
            </c:extLst>
          </c:dPt>
          <c:dPt>
            <c:idx val="64"/>
            <c:invertIfNegative val="1"/>
            <c:bubble3D val="0"/>
            <c:spPr>
              <a:solidFill>
                <a:srgbClr val="BCBBBB"/>
              </a:solidFill>
            </c:spPr>
            <c:extLst>
              <c:ext xmlns:c16="http://schemas.microsoft.com/office/drawing/2014/chart" uri="{C3380CC4-5D6E-409C-BE32-E72D297353CC}">
                <c16:uniqueId val="{00000081-B2E8-4080-83D6-EECA18439E6A}"/>
              </c:ext>
            </c:extLst>
          </c:dPt>
          <c:dPt>
            <c:idx val="65"/>
            <c:invertIfNegative val="1"/>
            <c:bubble3D val="0"/>
            <c:spPr>
              <a:solidFill>
                <a:srgbClr val="BCBBBB"/>
              </a:solidFill>
            </c:spPr>
            <c:extLst>
              <c:ext xmlns:c16="http://schemas.microsoft.com/office/drawing/2014/chart" uri="{C3380CC4-5D6E-409C-BE32-E72D297353CC}">
                <c16:uniqueId val="{00000083-B2E8-4080-83D6-EECA18439E6A}"/>
              </c:ext>
            </c:extLst>
          </c:dPt>
          <c:dPt>
            <c:idx val="66"/>
            <c:invertIfNegative val="1"/>
            <c:bubble3D val="0"/>
            <c:spPr>
              <a:solidFill>
                <a:srgbClr val="BCBBBB"/>
              </a:solidFill>
            </c:spPr>
            <c:extLst>
              <c:ext xmlns:c16="http://schemas.microsoft.com/office/drawing/2014/chart" uri="{C3380CC4-5D6E-409C-BE32-E72D297353CC}">
                <c16:uniqueId val="{00000085-B2E8-4080-83D6-EECA18439E6A}"/>
              </c:ext>
            </c:extLst>
          </c:dPt>
          <c:dPt>
            <c:idx val="67"/>
            <c:invertIfNegative val="1"/>
            <c:bubble3D val="0"/>
            <c:spPr>
              <a:solidFill>
                <a:srgbClr val="BCBBBB"/>
              </a:solidFill>
            </c:spPr>
            <c:extLst>
              <c:ext xmlns:c16="http://schemas.microsoft.com/office/drawing/2014/chart" uri="{C3380CC4-5D6E-409C-BE32-E72D297353CC}">
                <c16:uniqueId val="{00000087-B2E8-4080-83D6-EECA18439E6A}"/>
              </c:ext>
            </c:extLst>
          </c:dPt>
          <c:dPt>
            <c:idx val="68"/>
            <c:invertIfNegative val="1"/>
            <c:bubble3D val="0"/>
            <c:spPr>
              <a:solidFill>
                <a:srgbClr val="BCBBBB"/>
              </a:solidFill>
            </c:spPr>
            <c:extLst>
              <c:ext xmlns:c16="http://schemas.microsoft.com/office/drawing/2014/chart" uri="{C3380CC4-5D6E-409C-BE32-E72D297353CC}">
                <c16:uniqueId val="{00000089-B2E8-4080-83D6-EECA18439E6A}"/>
              </c:ext>
            </c:extLst>
          </c:dPt>
          <c:dPt>
            <c:idx val="69"/>
            <c:invertIfNegative val="1"/>
            <c:bubble3D val="0"/>
            <c:spPr>
              <a:solidFill>
                <a:srgbClr val="BCBBBB"/>
              </a:solidFill>
            </c:spPr>
            <c:extLst>
              <c:ext xmlns:c16="http://schemas.microsoft.com/office/drawing/2014/chart" uri="{C3380CC4-5D6E-409C-BE32-E72D297353CC}">
                <c16:uniqueId val="{0000008B-B2E8-4080-83D6-EECA18439E6A}"/>
              </c:ext>
            </c:extLst>
          </c:dPt>
          <c:dPt>
            <c:idx val="70"/>
            <c:invertIfNegative val="1"/>
            <c:bubble3D val="0"/>
            <c:spPr>
              <a:solidFill>
                <a:srgbClr val="BCBBBB"/>
              </a:solidFill>
            </c:spPr>
            <c:extLst>
              <c:ext xmlns:c16="http://schemas.microsoft.com/office/drawing/2014/chart" uri="{C3380CC4-5D6E-409C-BE32-E72D297353CC}">
                <c16:uniqueId val="{0000008D-B2E8-4080-83D6-EECA18439E6A}"/>
              </c:ext>
            </c:extLst>
          </c:dPt>
          <c:dPt>
            <c:idx val="71"/>
            <c:invertIfNegative val="1"/>
            <c:bubble3D val="0"/>
            <c:spPr>
              <a:solidFill>
                <a:srgbClr val="BCBBBB"/>
              </a:solidFill>
            </c:spPr>
            <c:extLst>
              <c:ext xmlns:c16="http://schemas.microsoft.com/office/drawing/2014/chart" uri="{C3380CC4-5D6E-409C-BE32-E72D297353CC}">
                <c16:uniqueId val="{0000008F-B2E8-4080-83D6-EECA18439E6A}"/>
              </c:ext>
            </c:extLst>
          </c:dPt>
          <c:dPt>
            <c:idx val="72"/>
            <c:invertIfNegative val="1"/>
            <c:bubble3D val="0"/>
            <c:spPr>
              <a:solidFill>
                <a:srgbClr val="BCBBBB"/>
              </a:solidFill>
            </c:spPr>
            <c:extLst>
              <c:ext xmlns:c16="http://schemas.microsoft.com/office/drawing/2014/chart" uri="{C3380CC4-5D6E-409C-BE32-E72D297353CC}">
                <c16:uniqueId val="{00000091-B2E8-4080-83D6-EECA18439E6A}"/>
              </c:ext>
            </c:extLst>
          </c:dPt>
          <c:dPt>
            <c:idx val="73"/>
            <c:invertIfNegative val="1"/>
            <c:bubble3D val="0"/>
            <c:spPr>
              <a:solidFill>
                <a:srgbClr val="BCBBBB"/>
              </a:solidFill>
            </c:spPr>
            <c:extLst>
              <c:ext xmlns:c16="http://schemas.microsoft.com/office/drawing/2014/chart" uri="{C3380CC4-5D6E-409C-BE32-E72D297353CC}">
                <c16:uniqueId val="{00000093-B2E8-4080-83D6-EECA18439E6A}"/>
              </c:ext>
            </c:extLst>
          </c:dPt>
          <c:dPt>
            <c:idx val="74"/>
            <c:invertIfNegative val="1"/>
            <c:bubble3D val="0"/>
            <c:spPr>
              <a:solidFill>
                <a:srgbClr val="BCBBBB"/>
              </a:solidFill>
            </c:spPr>
            <c:extLst>
              <c:ext xmlns:c16="http://schemas.microsoft.com/office/drawing/2014/chart" uri="{C3380CC4-5D6E-409C-BE32-E72D297353CC}">
                <c16:uniqueId val="{00000095-B2E8-4080-83D6-EECA18439E6A}"/>
              </c:ext>
            </c:extLst>
          </c:dPt>
          <c:dPt>
            <c:idx val="75"/>
            <c:invertIfNegative val="1"/>
            <c:bubble3D val="0"/>
            <c:spPr>
              <a:solidFill>
                <a:srgbClr val="BCBBBB"/>
              </a:solidFill>
            </c:spPr>
            <c:extLst>
              <c:ext xmlns:c16="http://schemas.microsoft.com/office/drawing/2014/chart" uri="{C3380CC4-5D6E-409C-BE32-E72D297353CC}">
                <c16:uniqueId val="{00000097-B2E8-4080-83D6-EECA18439E6A}"/>
              </c:ext>
            </c:extLst>
          </c:dPt>
          <c:dPt>
            <c:idx val="76"/>
            <c:invertIfNegative val="1"/>
            <c:bubble3D val="0"/>
            <c:spPr>
              <a:solidFill>
                <a:srgbClr val="BCBBBB"/>
              </a:solidFill>
            </c:spPr>
            <c:extLst>
              <c:ext xmlns:c16="http://schemas.microsoft.com/office/drawing/2014/chart" uri="{C3380CC4-5D6E-409C-BE32-E72D297353CC}">
                <c16:uniqueId val="{00000099-B2E8-4080-83D6-EECA18439E6A}"/>
              </c:ext>
            </c:extLst>
          </c:dPt>
          <c:dPt>
            <c:idx val="77"/>
            <c:invertIfNegative val="1"/>
            <c:bubble3D val="0"/>
            <c:spPr>
              <a:solidFill>
                <a:srgbClr val="BCBBBB"/>
              </a:solidFill>
            </c:spPr>
            <c:extLst>
              <c:ext xmlns:c16="http://schemas.microsoft.com/office/drawing/2014/chart" uri="{C3380CC4-5D6E-409C-BE32-E72D297353CC}">
                <c16:uniqueId val="{0000009B-B2E8-4080-83D6-EECA18439E6A}"/>
              </c:ext>
            </c:extLst>
          </c:dPt>
          <c:dPt>
            <c:idx val="78"/>
            <c:invertIfNegative val="1"/>
            <c:bubble3D val="0"/>
            <c:spPr>
              <a:solidFill>
                <a:srgbClr val="BCBBBB"/>
              </a:solidFill>
            </c:spPr>
            <c:extLst>
              <c:ext xmlns:c16="http://schemas.microsoft.com/office/drawing/2014/chart" uri="{C3380CC4-5D6E-409C-BE32-E72D297353CC}">
                <c16:uniqueId val="{0000009D-B2E8-4080-83D6-EECA18439E6A}"/>
              </c:ext>
            </c:extLst>
          </c:dPt>
          <c:dPt>
            <c:idx val="79"/>
            <c:invertIfNegative val="1"/>
            <c:bubble3D val="0"/>
            <c:spPr>
              <a:solidFill>
                <a:srgbClr val="BCBBBB"/>
              </a:solidFill>
            </c:spPr>
            <c:extLst>
              <c:ext xmlns:c16="http://schemas.microsoft.com/office/drawing/2014/chart" uri="{C3380CC4-5D6E-409C-BE32-E72D297353CC}">
                <c16:uniqueId val="{0000009F-B2E8-4080-83D6-EECA18439E6A}"/>
              </c:ext>
            </c:extLst>
          </c:dPt>
          <c:dPt>
            <c:idx val="80"/>
            <c:invertIfNegative val="1"/>
            <c:bubble3D val="0"/>
            <c:spPr>
              <a:solidFill>
                <a:srgbClr val="BCBBBB"/>
              </a:solidFill>
            </c:spPr>
            <c:extLst>
              <c:ext xmlns:c16="http://schemas.microsoft.com/office/drawing/2014/chart" uri="{C3380CC4-5D6E-409C-BE32-E72D297353CC}">
                <c16:uniqueId val="{000000A1-B2E8-4080-83D6-EECA18439E6A}"/>
              </c:ext>
            </c:extLst>
          </c:dPt>
          <c:dPt>
            <c:idx val="81"/>
            <c:invertIfNegative val="1"/>
            <c:bubble3D val="0"/>
            <c:spPr>
              <a:solidFill>
                <a:srgbClr val="BCBBBB"/>
              </a:solidFill>
            </c:spPr>
            <c:extLst>
              <c:ext xmlns:c16="http://schemas.microsoft.com/office/drawing/2014/chart" uri="{C3380CC4-5D6E-409C-BE32-E72D297353CC}">
                <c16:uniqueId val="{000000A3-B2E8-4080-83D6-EECA18439E6A}"/>
              </c:ext>
            </c:extLst>
          </c:dPt>
          <c:dPt>
            <c:idx val="82"/>
            <c:invertIfNegative val="1"/>
            <c:bubble3D val="0"/>
            <c:spPr>
              <a:solidFill>
                <a:srgbClr val="BCBBBB"/>
              </a:solidFill>
            </c:spPr>
            <c:extLst>
              <c:ext xmlns:c16="http://schemas.microsoft.com/office/drawing/2014/chart" uri="{C3380CC4-5D6E-409C-BE32-E72D297353CC}">
                <c16:uniqueId val="{000000A5-B2E8-4080-83D6-EECA18439E6A}"/>
              </c:ext>
            </c:extLst>
          </c:dPt>
          <c:dPt>
            <c:idx val="83"/>
            <c:invertIfNegative val="1"/>
            <c:bubble3D val="0"/>
            <c:spPr>
              <a:solidFill>
                <a:srgbClr val="BCBBBB"/>
              </a:solidFill>
            </c:spPr>
            <c:extLst>
              <c:ext xmlns:c16="http://schemas.microsoft.com/office/drawing/2014/chart" uri="{C3380CC4-5D6E-409C-BE32-E72D297353CC}">
                <c16:uniqueId val="{000000A7-B2E8-4080-83D6-EECA18439E6A}"/>
              </c:ext>
            </c:extLst>
          </c:dPt>
          <c:dPt>
            <c:idx val="84"/>
            <c:invertIfNegative val="1"/>
            <c:bubble3D val="0"/>
            <c:spPr>
              <a:solidFill>
                <a:srgbClr val="BCBBBB"/>
              </a:solidFill>
            </c:spPr>
            <c:extLst>
              <c:ext xmlns:c16="http://schemas.microsoft.com/office/drawing/2014/chart" uri="{C3380CC4-5D6E-409C-BE32-E72D297353CC}">
                <c16:uniqueId val="{000000A9-B2E8-4080-83D6-EECA18439E6A}"/>
              </c:ext>
            </c:extLst>
          </c:dPt>
          <c:dPt>
            <c:idx val="85"/>
            <c:invertIfNegative val="1"/>
            <c:bubble3D val="0"/>
            <c:spPr>
              <a:solidFill>
                <a:srgbClr val="BCBBBB"/>
              </a:solidFill>
            </c:spPr>
            <c:extLst>
              <c:ext xmlns:c16="http://schemas.microsoft.com/office/drawing/2014/chart" uri="{C3380CC4-5D6E-409C-BE32-E72D297353CC}">
                <c16:uniqueId val="{000000AB-B2E8-4080-83D6-EECA18439E6A}"/>
              </c:ext>
            </c:extLst>
          </c:dPt>
          <c:dPt>
            <c:idx val="86"/>
            <c:invertIfNegative val="1"/>
            <c:bubble3D val="0"/>
            <c:spPr>
              <a:solidFill>
                <a:srgbClr val="BCBBBB"/>
              </a:solidFill>
            </c:spPr>
            <c:extLst>
              <c:ext xmlns:c16="http://schemas.microsoft.com/office/drawing/2014/chart" uri="{C3380CC4-5D6E-409C-BE32-E72D297353CC}">
                <c16:uniqueId val="{000000AD-B2E8-4080-83D6-EECA18439E6A}"/>
              </c:ext>
            </c:extLst>
          </c:dPt>
          <c:dPt>
            <c:idx val="87"/>
            <c:invertIfNegative val="1"/>
            <c:bubble3D val="0"/>
            <c:spPr>
              <a:solidFill>
                <a:srgbClr val="BCBBBB"/>
              </a:solidFill>
            </c:spPr>
            <c:extLst>
              <c:ext xmlns:c16="http://schemas.microsoft.com/office/drawing/2014/chart" uri="{C3380CC4-5D6E-409C-BE32-E72D297353CC}">
                <c16:uniqueId val="{000000AF-B2E8-4080-83D6-EECA18439E6A}"/>
              </c:ext>
            </c:extLst>
          </c:dPt>
          <c:dPt>
            <c:idx val="88"/>
            <c:invertIfNegative val="1"/>
            <c:bubble3D val="0"/>
            <c:spPr>
              <a:solidFill>
                <a:srgbClr val="BCBBBB"/>
              </a:solidFill>
            </c:spPr>
            <c:extLst>
              <c:ext xmlns:c16="http://schemas.microsoft.com/office/drawing/2014/chart" uri="{C3380CC4-5D6E-409C-BE32-E72D297353CC}">
                <c16:uniqueId val="{000000B1-B2E8-4080-83D6-EECA18439E6A}"/>
              </c:ext>
            </c:extLst>
          </c:dPt>
          <c:dPt>
            <c:idx val="89"/>
            <c:invertIfNegative val="1"/>
            <c:bubble3D val="0"/>
            <c:spPr>
              <a:solidFill>
                <a:srgbClr val="BCBBB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05/14/2025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5/14/2025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9" name="Text Placeholder 28">
            <a:extLst>
              <a:ext uri="{FF2B5EF4-FFF2-40B4-BE49-F238E27FC236}">
                <a16:creationId xmlns:a16="http://schemas.microsoft.com/office/drawing/2014/main" id="{4C105AD9-5C51-D899-CE25-199B7615A78F}"/>
              </a:ext>
            </a:extLst>
          </p:cNvPr>
          <p:cNvSpPr>
            <a:spLocks noGrp="1"/>
          </p:cNvSpPr>
          <p:nvPr>
            <p:ph type="body" sz="quarter" idx="17"/>
          </p:nvPr>
        </p:nvSpPr>
        <p:spPr/>
        <p:txBody>
          <a:bodyPr/>
          <a:lstStyle/>
          <a:p>
            <a:endParaRPr lang="en-GB"/>
          </a:p>
        </p:txBody>
      </p:sp>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a:t>Summary </a:t>
            </a:r>
            <a:r>
              <a:rPr lang="en-US"/>
              <a:t>| </a:t>
            </a:r>
            <a:r>
              <a:rPr lang="en-GB"/>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5/14/2025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2696884006"/>
              </p:ext>
            </p:extLst>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Share raking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3</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5</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Bake Liners for </a:t>
                      </a:r>
                      <a:r>
                        <a:rPr lang="en-US" sz="800" b="0" i="0" u="none" strike="noStrike" dirty="0" err="1">
                          <a:solidFill>
                            <a:srgbClr val="575555"/>
                          </a:solidFill>
                          <a:effectLst/>
                          <a:latin typeface="Nexa" panose="00000500000000000000" pitchFamily="2" charset="0"/>
                        </a:rPr>
                        <a:t>Airfryers</a:t>
                      </a:r>
                      <a:r>
                        <a:rPr lang="en-US" sz="800" b="0" i="0" u="none" strike="noStrike" dirty="0">
                          <a:solidFill>
                            <a:srgbClr val="575555"/>
                          </a:solidFill>
                          <a:effectLst/>
                          <a:latin typeface="Nexa" panose="00000500000000000000" pitchFamily="2" charset="0"/>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Multibake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l" rtl="0" fontAlgn="ctr"/>
                      <a:r>
                        <a:rPr lang="en-US" sz="800" b="0" i="0" u="none" strike="noStrike">
                          <a:solidFill>
                            <a:srgbClr val="575555"/>
                          </a:solidFill>
                          <a:effectLst/>
                          <a:latin typeface="Nexa" panose="00000500000000000000" pitchFamily="2" charset="0"/>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9.49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Tree>
    <p:extLst>
      <p:ext uri="{BB962C8B-B14F-4D97-AF65-F5344CB8AC3E}">
        <p14:creationId xmlns:p14="http://schemas.microsoft.com/office/powerpoint/2010/main" val="35919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29404946"/>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4247384740"/>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19860109"/>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784822367"/>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595356231"/>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975075071"/>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54157291"/>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815424104"/>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253171717"/>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2605871028"/>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560140250"/>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4094623572"/>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480134917"/>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2385256981"/>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3723747264"/>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630733619"/>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609492991"/>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587941967"/>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996897518"/>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885984107"/>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907977800"/>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1312913762"/>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3703048109"/>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1448895773"/>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4275343800"/>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68951699"/>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51865520"/>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815924617"/>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48608481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425111257"/>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797171204"/>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3844167449"/>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169255054"/>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4266982285"/>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2556053354"/>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extLst>
              <p:ext uri="{D42A27DB-BD31-4B8C-83A1-F6EECF244321}">
                <p14:modId xmlns:p14="http://schemas.microsoft.com/office/powerpoint/2010/main" val="4006744939"/>
              </p:ext>
            </p:extLst>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5/14/2025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extLst>
              <p:ext uri="{D42A27DB-BD31-4B8C-83A1-F6EECF244321}">
                <p14:modId xmlns:p14="http://schemas.microsoft.com/office/powerpoint/2010/main" val="4214720314"/>
              </p:ext>
            </p:extLst>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extLst>
              <p:ext uri="{D42A27DB-BD31-4B8C-83A1-F6EECF244321}">
                <p14:modId xmlns:p14="http://schemas.microsoft.com/office/powerpoint/2010/main" val="735660386"/>
              </p:ext>
            </p:extLst>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extLst>
              <p:ext uri="{D42A27DB-BD31-4B8C-83A1-F6EECF244321}">
                <p14:modId xmlns:p14="http://schemas.microsoft.com/office/powerpoint/2010/main" val="3266831656"/>
              </p:ext>
            </p:extLst>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extLst>
              <p:ext uri="{D42A27DB-BD31-4B8C-83A1-F6EECF244321}">
                <p14:modId xmlns:p14="http://schemas.microsoft.com/office/powerpoint/2010/main" val="3221798442"/>
              </p:ext>
            </p:extLst>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extLst>
              <p:ext uri="{D42A27DB-BD31-4B8C-83A1-F6EECF244321}">
                <p14:modId xmlns:p14="http://schemas.microsoft.com/office/powerpoint/2010/main" val="2627995835"/>
              </p:ext>
            </p:extLst>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5/14/2025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5/14/2025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940453979"/>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4</TotalTime>
  <Words>1088</Words>
  <Application>Microsoft Office PowerPoint</Application>
  <PresentationFormat>On-screen Show (16:9)</PresentationFormat>
  <Paragraphs>247</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9</cp:revision>
  <dcterms:created xsi:type="dcterms:W3CDTF">2024-07-08T12:20:01Z</dcterms:created>
  <dcterms:modified xsi:type="dcterms:W3CDTF">2025-05-14T17:36:14Z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