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5.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6.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7.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9.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10.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1.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2.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14.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2"/>
  </p:notesMasterIdLst>
  <p:sldIdLst>
    <p:sldId id="2147473859" r:id="rId5"/>
    <p:sldId id="2147473866" r:id="rId6"/>
    <p:sldId id="2147473865" r:id="rId7"/>
    <p:sldId id="2147475169"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147475167" r:id="rId19"/>
    <p:sldId id="262" r:id="rId20"/>
    <p:sldId id="2147475168"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9B9898"/>
    <a:srgbClr val="575555"/>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6.xml"/><Relationship Id="rId1" Type="http://schemas.microsoft.com/office/2011/relationships/chartStyle" Target="style1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34.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3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Value Share LY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share by Brand, index</a:t>
            </a:r>
            <a:endParaRPr lang="en-US" sz="800">
              <a:solidFill>
                <a:schemeClr val="tx1"/>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BCBBBB">
                <a:alpha val="85000"/>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BCBBBB">
                <a:alpha val="85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rgbClr val="BCBBB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rgbClr val="575555"/>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1-2960-4508-BA80-9CD1D30EF006}"/>
              </c:ext>
            </c:extLst>
          </c:dPt>
          <c:dPt>
            <c:idx val="1"/>
            <c:invertIfNegative val="1"/>
            <c:bubble3D val="0"/>
            <c:extLst>
              <c:ext xmlns:c16="http://schemas.microsoft.com/office/drawing/2014/chart" uri="{C3380CC4-5D6E-409C-BE32-E72D297353CC}">
                <c16:uniqueId val="{00000003-A2FA-4046-9F96-F8B0F3C1321B}"/>
              </c:ext>
            </c:extLst>
          </c:dPt>
          <c:dPt>
            <c:idx val="2"/>
            <c:invertIfNegative val="1"/>
            <c:bubble3D val="0"/>
            <c:extLst>
              <c:ext xmlns:c16="http://schemas.microsoft.com/office/drawing/2014/chart" uri="{C3380CC4-5D6E-409C-BE32-E72D297353CC}">
                <c16:uniqueId val="{00000005-A2FA-4046-9F96-F8B0F3C1321B}"/>
              </c:ext>
            </c:extLst>
          </c:dPt>
          <c:dPt>
            <c:idx val="3"/>
            <c:invertIfNegative val="1"/>
            <c:bubble3D val="0"/>
            <c:extLst>
              <c:ext xmlns:c16="http://schemas.microsoft.com/office/drawing/2014/chart" uri="{C3380CC4-5D6E-409C-BE32-E72D297353CC}">
                <c16:uniqueId val="{00000002-2960-4508-BA80-9CD1D30EF006}"/>
              </c:ext>
            </c:extLst>
          </c:dPt>
          <c:dPt>
            <c:idx val="4"/>
            <c:invertIfNegative val="1"/>
            <c:bubble3D val="0"/>
            <c:extLst>
              <c:ext xmlns:c16="http://schemas.microsoft.com/office/drawing/2014/chart" uri="{C3380CC4-5D6E-409C-BE32-E72D297353CC}">
                <c16:uniqueId val="{00000009-A2FA-4046-9F96-F8B0F3C1321B}"/>
              </c:ext>
            </c:extLst>
          </c:dPt>
          <c:dPt>
            <c:idx val="5"/>
            <c:invertIfNegative val="1"/>
            <c:bubble3D val="0"/>
            <c:extLst>
              <c:ext xmlns:c16="http://schemas.microsoft.com/office/drawing/2014/chart" uri="{C3380CC4-5D6E-409C-BE32-E72D297353CC}">
                <c16:uniqueId val="{0000000B-A2FA-4046-9F96-F8B0F3C1321B}"/>
              </c:ext>
            </c:extLst>
          </c:dPt>
          <c:dPt>
            <c:idx val="6"/>
            <c:invertIfNegative val="1"/>
            <c:bubble3D val="0"/>
            <c:extLst>
              <c:ext xmlns:c16="http://schemas.microsoft.com/office/drawing/2014/chart" uri="{C3380CC4-5D6E-409C-BE32-E72D297353CC}">
                <c16:uniqueId val="{0000000D-A2FA-4046-9F96-F8B0F3C1321B}"/>
              </c:ext>
            </c:extLst>
          </c:dPt>
          <c:dPt>
            <c:idx val="7"/>
            <c:invertIfNegative val="1"/>
            <c:bubble3D val="0"/>
            <c:extLst>
              <c:ext xmlns:c16="http://schemas.microsoft.com/office/drawing/2014/chart" uri="{C3380CC4-5D6E-409C-BE32-E72D297353CC}">
                <c16:uniqueId val="{00000000-2960-4508-BA80-9CD1D30EF006}"/>
              </c:ext>
            </c:extLst>
          </c:dPt>
          <c:dPt>
            <c:idx val="8"/>
            <c:invertIfNegative val="1"/>
            <c:bubble3D val="0"/>
            <c:extLst>
              <c:ext xmlns:c16="http://schemas.microsoft.com/office/drawing/2014/chart" uri="{C3380CC4-5D6E-409C-BE32-E72D297353CC}">
                <c16:uniqueId val="{00000011-A2FA-4046-9F96-F8B0F3C1321B}"/>
              </c:ext>
            </c:extLst>
          </c:dPt>
          <c:dPt>
            <c:idx val="9"/>
            <c:invertIfNegative val="1"/>
            <c:bubble3D val="0"/>
            <c:extLst>
              <c:ext xmlns:c16="http://schemas.microsoft.com/office/drawing/2014/chart" uri="{C3380CC4-5D6E-409C-BE32-E72D297353CC}">
                <c16:uniqueId val="{00000013-A2FA-4046-9F96-F8B0F3C1321B}"/>
              </c:ext>
            </c:extLst>
          </c:dPt>
          <c:dPt>
            <c:idx val="10"/>
            <c:invertIfNegative val="1"/>
            <c:bubble3D val="0"/>
            <c:extLst>
              <c:ext xmlns:c16="http://schemas.microsoft.com/office/drawing/2014/chart" uri="{C3380CC4-5D6E-409C-BE32-E72D297353CC}">
                <c16:uniqueId val="{00000015-A2FA-4046-9F96-F8B0F3C1321B}"/>
              </c:ext>
            </c:extLst>
          </c:dPt>
          <c:dPt>
            <c:idx val="11"/>
            <c:invertIfNegative val="1"/>
            <c:bubble3D val="0"/>
            <c:extLst>
              <c:ext xmlns:c16="http://schemas.microsoft.com/office/drawing/2014/chart" uri="{C3380CC4-5D6E-409C-BE32-E72D297353CC}">
                <c16:uniqueId val="{00000017-A2FA-4046-9F96-F8B0F3C1321B}"/>
              </c:ext>
            </c:extLst>
          </c:dPt>
          <c:dPt>
            <c:idx val="12"/>
            <c:invertIfNegative val="1"/>
            <c:bubble3D val="0"/>
            <c:extLst>
              <c:ext xmlns:c16="http://schemas.microsoft.com/office/drawing/2014/chart" uri="{C3380CC4-5D6E-409C-BE32-E72D297353CC}">
                <c16:uniqueId val="{00000019-A2FA-4046-9F96-F8B0F3C1321B}"/>
              </c:ext>
            </c:extLst>
          </c:dPt>
          <c:dPt>
            <c:idx val="13"/>
            <c:invertIfNegative val="1"/>
            <c:bubble3D val="0"/>
            <c:extLst>
              <c:ext xmlns:c16="http://schemas.microsoft.com/office/drawing/2014/chart" uri="{C3380CC4-5D6E-409C-BE32-E72D297353CC}">
                <c16:uniqueId val="{0000001B-A2FA-4046-9F96-F8B0F3C1321B}"/>
              </c:ext>
            </c:extLst>
          </c:dPt>
          <c:dPt>
            <c:idx val="14"/>
            <c:invertIfNegative val="1"/>
            <c:bubble3D val="0"/>
            <c:extLst>
              <c:ext xmlns:c16="http://schemas.microsoft.com/office/drawing/2014/chart" uri="{C3380CC4-5D6E-409C-BE32-E72D297353CC}">
                <c16:uniqueId val="{0000001D-A2FA-4046-9F96-F8B0F3C1321B}"/>
              </c:ext>
            </c:extLst>
          </c:dPt>
          <c:dPt>
            <c:idx val="15"/>
            <c:invertIfNegative val="1"/>
            <c:bubble3D val="0"/>
            <c:extLst>
              <c:ext xmlns:c16="http://schemas.microsoft.com/office/drawing/2014/chart" uri="{C3380CC4-5D6E-409C-BE32-E72D297353CC}">
                <c16:uniqueId val="{0000001F-A2FA-4046-9F96-F8B0F3C1321B}"/>
              </c:ext>
            </c:extLst>
          </c:dPt>
          <c:dPt>
            <c:idx val="16"/>
            <c:invertIfNegative val="1"/>
            <c:bubble3D val="0"/>
            <c:extLst>
              <c:ext xmlns:c16="http://schemas.microsoft.com/office/drawing/2014/chart" uri="{C3380CC4-5D6E-409C-BE32-E72D297353CC}">
                <c16:uniqueId val="{00000021-A2FA-4046-9F96-F8B0F3C1321B}"/>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0-DCEF-4AAE-B747-39856A6177F4}"/>
              </c:ext>
            </c:extLst>
          </c:dPt>
          <c:dPt>
            <c:idx val="1"/>
            <c:invertIfNegative val="1"/>
            <c:bubble3D val="0"/>
            <c:extLst>
              <c:ext xmlns:c16="http://schemas.microsoft.com/office/drawing/2014/chart" uri="{C3380CC4-5D6E-409C-BE32-E72D297353CC}">
                <c16:uniqueId val="{00000003-ECF2-4774-A9B3-59BCC6837E98}"/>
              </c:ext>
            </c:extLst>
          </c:dPt>
          <c:dPt>
            <c:idx val="2"/>
            <c:invertIfNegative val="1"/>
            <c:bubble3D val="0"/>
            <c:extLst>
              <c:ext xmlns:c16="http://schemas.microsoft.com/office/drawing/2014/chart" uri="{C3380CC4-5D6E-409C-BE32-E72D297353CC}">
                <c16:uniqueId val="{00000005-ECF2-4774-A9B3-59BCC6837E98}"/>
              </c:ext>
            </c:extLst>
          </c:dPt>
          <c:dPt>
            <c:idx val="3"/>
            <c:invertIfNegative val="1"/>
            <c:bubble3D val="0"/>
            <c:extLst>
              <c:ext xmlns:c16="http://schemas.microsoft.com/office/drawing/2014/chart" uri="{C3380CC4-5D6E-409C-BE32-E72D297353CC}">
                <c16:uniqueId val="{00000001-DCEF-4AAE-B747-39856A6177F4}"/>
              </c:ext>
            </c:extLst>
          </c:dPt>
          <c:dPt>
            <c:idx val="4"/>
            <c:invertIfNegative val="1"/>
            <c:bubble3D val="0"/>
            <c:extLst>
              <c:ext xmlns:c16="http://schemas.microsoft.com/office/drawing/2014/chart" uri="{C3380CC4-5D6E-409C-BE32-E72D297353CC}">
                <c16:uniqueId val="{00000009-ECF2-4774-A9B3-59BCC6837E98}"/>
              </c:ext>
            </c:extLst>
          </c:dPt>
          <c:dPt>
            <c:idx val="5"/>
            <c:invertIfNegative val="1"/>
            <c:bubble3D val="0"/>
            <c:extLst>
              <c:ext xmlns:c16="http://schemas.microsoft.com/office/drawing/2014/chart" uri="{C3380CC4-5D6E-409C-BE32-E72D297353CC}">
                <c16:uniqueId val="{0000000B-ECF2-4774-A9B3-59BCC6837E98}"/>
              </c:ext>
            </c:extLst>
          </c:dPt>
          <c:dPt>
            <c:idx val="6"/>
            <c:invertIfNegative val="1"/>
            <c:bubble3D val="0"/>
            <c:extLst>
              <c:ext xmlns:c16="http://schemas.microsoft.com/office/drawing/2014/chart" uri="{C3380CC4-5D6E-409C-BE32-E72D297353CC}">
                <c16:uniqueId val="{0000000D-ECF2-4774-A9B3-59BCC6837E98}"/>
              </c:ext>
            </c:extLst>
          </c:dPt>
          <c:dPt>
            <c:idx val="7"/>
            <c:invertIfNegative val="1"/>
            <c:bubble3D val="0"/>
            <c:extLst>
              <c:ext xmlns:c16="http://schemas.microsoft.com/office/drawing/2014/chart" uri="{C3380CC4-5D6E-409C-BE32-E72D297353CC}">
                <c16:uniqueId val="{00000002-DCEF-4AAE-B747-39856A6177F4}"/>
              </c:ext>
            </c:extLst>
          </c:dPt>
          <c:dPt>
            <c:idx val="8"/>
            <c:invertIfNegative val="1"/>
            <c:bubble3D val="0"/>
            <c:extLst>
              <c:ext xmlns:c16="http://schemas.microsoft.com/office/drawing/2014/chart" uri="{C3380CC4-5D6E-409C-BE32-E72D297353CC}">
                <c16:uniqueId val="{00000011-ECF2-4774-A9B3-59BCC6837E98}"/>
              </c:ext>
            </c:extLst>
          </c:dPt>
          <c:dPt>
            <c:idx val="9"/>
            <c:invertIfNegative val="1"/>
            <c:bubble3D val="0"/>
            <c:extLst>
              <c:ext xmlns:c16="http://schemas.microsoft.com/office/drawing/2014/chart" uri="{C3380CC4-5D6E-409C-BE32-E72D297353CC}">
                <c16:uniqueId val="{00000013-ECF2-4774-A9B3-59BCC6837E98}"/>
              </c:ext>
            </c:extLst>
          </c:dPt>
          <c:dPt>
            <c:idx val="10"/>
            <c:invertIfNegative val="1"/>
            <c:bubble3D val="0"/>
            <c:extLst>
              <c:ext xmlns:c16="http://schemas.microsoft.com/office/drawing/2014/chart" uri="{C3380CC4-5D6E-409C-BE32-E72D297353CC}">
                <c16:uniqueId val="{00000015-ECF2-4774-A9B3-59BCC6837E98}"/>
              </c:ext>
            </c:extLst>
          </c:dPt>
          <c:dPt>
            <c:idx val="11"/>
            <c:invertIfNegative val="1"/>
            <c:bubble3D val="0"/>
            <c:extLst>
              <c:ext xmlns:c16="http://schemas.microsoft.com/office/drawing/2014/chart" uri="{C3380CC4-5D6E-409C-BE32-E72D297353CC}">
                <c16:uniqueId val="{00000017-ECF2-4774-A9B3-59BCC6837E98}"/>
              </c:ext>
            </c:extLst>
          </c:dPt>
          <c:dPt>
            <c:idx val="12"/>
            <c:invertIfNegative val="1"/>
            <c:bubble3D val="0"/>
            <c:extLst>
              <c:ext xmlns:c16="http://schemas.microsoft.com/office/drawing/2014/chart" uri="{C3380CC4-5D6E-409C-BE32-E72D297353CC}">
                <c16:uniqueId val="{00000019-ECF2-4774-A9B3-59BCC6837E98}"/>
              </c:ext>
            </c:extLst>
          </c:dPt>
          <c:dPt>
            <c:idx val="13"/>
            <c:invertIfNegative val="1"/>
            <c:bubble3D val="0"/>
            <c:extLst>
              <c:ext xmlns:c16="http://schemas.microsoft.com/office/drawing/2014/chart" uri="{C3380CC4-5D6E-409C-BE32-E72D297353CC}">
                <c16:uniqueId val="{0000001B-ECF2-4774-A9B3-59BCC6837E98}"/>
              </c:ext>
            </c:extLst>
          </c:dPt>
          <c:dPt>
            <c:idx val="14"/>
            <c:invertIfNegative val="1"/>
            <c:bubble3D val="0"/>
            <c:extLst>
              <c:ext xmlns:c16="http://schemas.microsoft.com/office/drawing/2014/chart" uri="{C3380CC4-5D6E-409C-BE32-E72D297353CC}">
                <c16:uniqueId val="{0000001D-ECF2-4774-A9B3-59BCC6837E98}"/>
              </c:ext>
            </c:extLst>
          </c:dPt>
          <c:dPt>
            <c:idx val="15"/>
            <c:invertIfNegative val="1"/>
            <c:bubble3D val="0"/>
            <c:extLst>
              <c:ext xmlns:c16="http://schemas.microsoft.com/office/drawing/2014/chart" uri="{C3380CC4-5D6E-409C-BE32-E72D297353CC}">
                <c16:uniqueId val="{0000001F-ECF2-4774-A9B3-59BCC6837E98}"/>
              </c:ext>
            </c:extLst>
          </c:dPt>
          <c:dPt>
            <c:idx val="16"/>
            <c:invertIfNegative val="1"/>
            <c:bubble3D val="0"/>
            <c:extLst>
              <c:ext xmlns:c16="http://schemas.microsoft.com/office/drawing/2014/chart" uri="{C3380CC4-5D6E-409C-BE32-E72D297353CC}">
                <c16:uniqueId val="{00000021-ECF2-4774-A9B3-59BCC6837E98}"/>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FB1BDDA2-0285-416A-8535-4C7121084D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D55AF8E0-C8F4-43C2-BAD7-027875A336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8D96BDB2-FE37-4A1F-A3D9-B7C4D6D380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F9576268-47F5-4E01-A402-D1956A848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1033F260-0032-47D1-9AEA-82D81AF45E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B33C3C71-8835-4A9F-AF5C-4F05441891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DEE7E43B-5163-42D3-9ADF-8545C17F2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D009D81B-6071-4DE3-A861-EB5DA10A8A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A83D617D-92C7-40AB-8B3B-217ED3D897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2A7A50FA-9AE3-41BD-B9D2-E37883FD2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551C355D-02C7-4BDF-84EE-55795B6F9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4E3459DB-BE25-4834-9E80-D92B91C1B8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593F626D-88BD-4F4F-8AB4-17729CA38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6D465305-D473-4C41-8113-755F4885E1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E3594AB4-27E3-41DF-B7EB-947DEACA97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7510893B-11DC-479D-84C8-03AB400963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533EA0C2-2615-44FE-BE60-C629BEC1C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9E083497-E49A-4755-B921-9DD90FC94C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40366A57-68FF-428B-B13E-45C749F9AE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313475F2-5992-44A1-A4BF-B8CD761DC6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26AA02B0-D266-4618-BAB9-D33B9B9DFE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C926A1DA-D1BD-4866-BC1B-B7D44691C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73CC3715-1B5B-426C-8A57-692A25C780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C0384EB0-18B3-4586-BDA5-6B0CB38B0C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55D77CCD-232D-48B1-9829-227A28D1A3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A4A6D848-F9BF-4A25-889F-0BA5B79D13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64BB4EB0-AEFF-42EB-9662-6BA9D0DB16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177A5BD2-E96B-4AC5-99E8-6AD596B8A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5ACEC031-9AB3-459D-8030-13B8E0B78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5722161B-9A70-4455-8260-CC66EAB95B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69F600AE-3E27-4879-8637-FAA034857C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9402F455-ED84-42CB-BAE7-102708DE6F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3374D3D5-5928-4F5B-BD57-17946920ED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BCBBB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rgbClr val="BCBBB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tx2"/>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1-C68F-4E4B-B10D-6AA356BDCE0E}"/>
              </c:ext>
            </c:extLst>
          </c:dPt>
          <c:dPt>
            <c:idx val="1"/>
            <c:invertIfNegative val="1"/>
            <c:bubble3D val="0"/>
            <c:spPr>
              <a:solidFill>
                <a:srgbClr val="BCBBBB"/>
              </a:solidFill>
              <a:ln>
                <a:noFill/>
              </a:ln>
              <a:effectLst/>
            </c:spPr>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spPr>
              <a:solidFill>
                <a:srgbClr val="BCBBBB"/>
              </a:solidFill>
              <a:ln>
                <a:noFill/>
              </a:ln>
              <a:effectLst/>
            </c:spPr>
            <c:extLst>
              <c:ext xmlns:c16="http://schemas.microsoft.com/office/drawing/2014/chart" uri="{C3380CC4-5D6E-409C-BE32-E72D297353CC}">
                <c16:uniqueId val="{00000003-939F-914F-B21C-A74C7D512FB1}"/>
              </c:ext>
            </c:extLst>
          </c:dPt>
          <c:dPt>
            <c:idx val="4"/>
            <c:invertIfNegative val="1"/>
            <c:bubble3D val="0"/>
            <c:spPr>
              <a:solidFill>
                <a:srgbClr val="BCBBBB"/>
              </a:solidFill>
              <a:ln>
                <a:noFill/>
              </a:ln>
              <a:effectLst/>
            </c:spPr>
            <c:extLst>
              <c:ext xmlns:c16="http://schemas.microsoft.com/office/drawing/2014/chart" uri="{C3380CC4-5D6E-409C-BE32-E72D297353CC}">
                <c16:uniqueId val="{00000004-A3FA-44F6-940C-F93518337A19}"/>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0-5234-456A-90C5-03D5E52B9627}"/>
              </c:ext>
            </c:extLst>
          </c:dPt>
          <c:dPt>
            <c:idx val="1"/>
            <c:invertIfNegative val="1"/>
            <c:bubble3D val="0"/>
            <c:spPr>
              <a:solidFill>
                <a:srgbClr val="BCBBBB"/>
              </a:solidFill>
              <a:ln>
                <a:noFill/>
              </a:ln>
              <a:effectLst/>
            </c:spPr>
            <c:extLst>
              <c:ext xmlns:c16="http://schemas.microsoft.com/office/drawing/2014/chart" uri="{C3380CC4-5D6E-409C-BE32-E72D297353CC}">
                <c16:uniqueId val="{00000001-5234-456A-90C5-03D5E52B9627}"/>
              </c:ext>
            </c:extLst>
          </c:dPt>
          <c:dPt>
            <c:idx val="2"/>
            <c:invertIfNegative val="1"/>
            <c:bubble3D val="0"/>
            <c:spPr>
              <a:solidFill>
                <a:srgbClr val="BCBBBB"/>
              </a:solidFill>
              <a:ln>
                <a:noFill/>
              </a:ln>
              <a:effectLst/>
            </c:spPr>
            <c:extLst>
              <c:ext xmlns:c16="http://schemas.microsoft.com/office/drawing/2014/chart" uri="{C3380CC4-5D6E-409C-BE32-E72D297353CC}">
                <c16:uniqueId val="{00000002-3BF9-4D9B-BA0E-858D9D5657C8}"/>
              </c:ext>
            </c:extLst>
          </c:dPt>
          <c:dPt>
            <c:idx val="3"/>
            <c:invertIfNegative val="1"/>
            <c:bubble3D val="0"/>
            <c:spPr>
              <a:solidFill>
                <a:srgbClr val="BCBBBB"/>
              </a:solidFill>
              <a:ln>
                <a:noFill/>
              </a:ln>
              <a:effectLst/>
            </c:spPr>
            <c:extLst>
              <c:ext xmlns:c16="http://schemas.microsoft.com/office/drawing/2014/chart" uri="{C3380CC4-5D6E-409C-BE32-E72D297353CC}">
                <c16:uniqueId val="{00000003-3BF9-4D9B-BA0E-858D9D5657C8}"/>
              </c:ext>
            </c:extLst>
          </c:dPt>
          <c:dPt>
            <c:idx val="4"/>
            <c:invertIfNegative val="1"/>
            <c:bubble3D val="0"/>
            <c:spPr>
              <a:solidFill>
                <a:srgbClr val="BCBBBB"/>
              </a:solidFill>
              <a:ln>
                <a:noFill/>
              </a:ln>
              <a:effectLst/>
            </c:spPr>
            <c:extLst>
              <c:ext xmlns:c16="http://schemas.microsoft.com/office/drawing/2014/chart" uri="{C3380CC4-5D6E-409C-BE32-E72D297353CC}">
                <c16:uniqueId val="{00000004-3BF9-4D9B-BA0E-858D9D5657C8}"/>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BCBBB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BCBBBB"/>
              </a:solidFill>
              <a:ln>
                <a:noFill/>
              </a:ln>
            </cx:spPr>
          </cx:dataPt>
          <cx:dataPt idx="2">
            <cx:spPr>
              <a:solidFill>
                <a:srgbClr val="C00000"/>
              </a:solidFill>
              <a:ln>
                <a:noFill/>
              </a:ln>
            </cx:spPr>
          </cx:dataPt>
          <cx:dataPt idx="6">
            <cx:spPr>
              <a:solidFill>
                <a:srgbClr val="BCBBB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BCBBBB"/>
              </a:solidFill>
              <a:ln>
                <a:noFill/>
              </a:ln>
            </cx:spPr>
          </cx:dataPt>
          <cx:dataPt idx="2">
            <cx:spPr>
              <a:solidFill>
                <a:srgbClr val="C00000"/>
              </a:solidFill>
              <a:ln>
                <a:noFill/>
              </a:ln>
            </cx:spPr>
          </cx:dataPt>
          <cx:dataPt idx="6">
            <cx:spPr>
              <a:solidFill>
                <a:srgbClr val="BCBBB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spPr>
              <a:solidFill>
                <a:srgbClr val="BCBBBB"/>
              </a:solidFill>
              <a:ln>
                <a:noFill/>
              </a:ln>
            </cx:spPr>
          </cx:dataPt>
          <cx:dataPt idx="2">
            <cx:spPr>
              <a:solidFill>
                <a:srgbClr val="C00000"/>
              </a:solidFill>
              <a:ln>
                <a:noFill/>
              </a:ln>
            </cx:spPr>
          </cx:dataPt>
          <cx:dataPt idx="6">
            <cx:spPr>
              <a:solidFill>
                <a:srgbClr val="BCBBBB"/>
              </a:solidFill>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BCBBBB"/>
              </a:solidFill>
              <a:ln>
                <a:noFill/>
              </a:ln>
            </cx:spPr>
          </cx:dataPt>
          <cx:dataPt idx="2">
            <cx:spPr>
              <a:solidFill>
                <a:srgbClr val="C00000"/>
              </a:solidFill>
              <a:ln>
                <a:noFill/>
              </a:ln>
            </cx:spPr>
          </cx:dataPt>
          <cx:dataPt idx="6">
            <cx:spPr>
              <a:solidFill>
                <a:srgbClr val="BCBBB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8441-3C4D-44CF-7175-FCF3AF9A9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7B56C-334B-88DC-150A-D05BE16F3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DD52-780B-1ED9-ED91-116001638DE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3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7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7/8/2025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1.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microsoft.com/office/2014/relationships/chartEx" Target="../charts/chartEx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14/relationships/chartEx" Target="../charts/chartEx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3.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dirty="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7/8/2025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869330573"/>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3894633796"/>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7/8/2025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4097038769"/>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7/8/2025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3920538990"/>
              </p:ext>
            </p:extLst>
          </p:nvPr>
        </p:nvGraphicFramePr>
        <p:xfrm>
          <a:off x="546796" y="1096167"/>
          <a:ext cx="8099997" cy="3772831"/>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45039">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dirty="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478410">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7813">
                <a:tc>
                  <a:txBody>
                    <a:bodyPr/>
                    <a:lstStyle/>
                    <a:p>
                      <a:pPr algn="l" fontAlgn="b"/>
                      <a:r>
                        <a:rPr lang="en-US" sz="800" dirty="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86214828"/>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7898900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139581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2471423819"/>
              </p:ext>
            </p:extLst>
          </p:nvPr>
        </p:nvGraphicFramePr>
        <p:xfrm>
          <a:off x="1597118" y="1806222"/>
          <a:ext cx="1237618" cy="30627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510489931"/>
              </p:ext>
            </p:extLst>
          </p:nvPr>
        </p:nvGraphicFramePr>
        <p:xfrm>
          <a:off x="5127346" y="1806221"/>
          <a:ext cx="1237618" cy="3062774"/>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7/8/2025</a:t>
            </a:fld>
            <a:endParaRPr lang="en-US"/>
          </a:p>
        </p:txBody>
      </p:sp>
      <p:graphicFrame>
        <p:nvGraphicFramePr>
          <p:cNvPr id="7" name="Table 11">
            <a:extLst>
              <a:ext uri="{FF2B5EF4-FFF2-40B4-BE49-F238E27FC236}">
                <a16:creationId xmlns:a16="http://schemas.microsoft.com/office/drawing/2014/main" id="{98BAA812-0D83-C59C-5D4B-7BCA79D02559}"/>
              </a:ext>
            </a:extLst>
          </p:cNvPr>
          <p:cNvGraphicFramePr>
            <a:graphicFrameLocks noGrp="1"/>
          </p:cNvGraphicFramePr>
          <p:nvPr>
            <p:extLst>
              <p:ext uri="{D42A27DB-BD31-4B8C-83A1-F6EECF244321}">
                <p14:modId xmlns:p14="http://schemas.microsoft.com/office/powerpoint/2010/main" val="1623878353"/>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476067698"/>
              </p:ext>
            </p:extLst>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449</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2125062404"/>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273322902"/>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1941631391"/>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1565910631"/>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3014933555"/>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4208500219"/>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7/8/2025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7/8/2025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16013708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7/8/2025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11062975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580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1788941704"/>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53814077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7/8/2025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F07DD49-E54E-2FE5-49F6-13CA541C9621}"/>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967F31-8D07-2075-4153-C2E283F3432A}"/>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792CA894-B7A7-0B88-30CC-2B13078F63A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6F3A7BE-69C0-B127-0306-D3CA996E4412}"/>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2" name="Text Placeholder 31">
            <a:extLst>
              <a:ext uri="{FF2B5EF4-FFF2-40B4-BE49-F238E27FC236}">
                <a16:creationId xmlns:a16="http://schemas.microsoft.com/office/drawing/2014/main" id="{092B8120-20AB-63BB-0155-F9AA986963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A5D631A1-42A8-7A44-3D3C-47C2E67B21D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840AE69D-4895-55F3-7D42-48838D64BB1D}"/>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E45EC2B5-2010-CB55-4A26-02499A2D3F03}"/>
              </a:ext>
            </a:extLst>
          </p:cNvPr>
          <p:cNvGraphicFramePr/>
          <p:nvPr>
            <p:extLst>
              <p:ext uri="{D42A27DB-BD31-4B8C-83A1-F6EECF244321}">
                <p14:modId xmlns:p14="http://schemas.microsoft.com/office/powerpoint/2010/main" val="876648884"/>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674A21D8-7D1C-2C61-4D54-761998AB509B}"/>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68CDDB70-8417-66BA-25CF-3507F819A7B8}"/>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65B1F8E6-75B7-4143-9382-48B4497F8FA7}"/>
              </a:ext>
            </a:extLst>
          </p:cNvPr>
          <p:cNvGraphicFramePr>
            <a:graphicFrameLocks noGrp="1"/>
          </p:cNvGraphicFramePr>
          <p:nvPr>
            <p:extLst>
              <p:ext uri="{D42A27DB-BD31-4B8C-83A1-F6EECF244321}">
                <p14:modId xmlns:p14="http://schemas.microsoft.com/office/powerpoint/2010/main" val="3530569116"/>
              </p:ext>
            </p:extLst>
          </p:nvPr>
        </p:nvGraphicFramePr>
        <p:xfrm>
          <a:off x="6056" y="3447197"/>
          <a:ext cx="8630654" cy="1035867"/>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1567D103-6BAE-2306-854E-88204A162B24}"/>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97B680B1-BEB6-CD52-71F9-7F3E2D3992D9}"/>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8366801C-FC09-91D4-B81C-1F9CFC0FE1C7}"/>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E2BF0649-C66C-4385-193F-2D387E2FCDBF}"/>
              </a:ext>
            </a:extLst>
          </p:cNvPr>
          <p:cNvSpPr>
            <a:spLocks noGrp="1"/>
          </p:cNvSpPr>
          <p:nvPr>
            <p:ph type="dt" sz="half" idx="14"/>
          </p:nvPr>
        </p:nvSpPr>
        <p:spPr/>
        <p:txBody>
          <a:bodyPr/>
          <a:lstStyle/>
          <a:p>
            <a:fld id="{E4271E2B-5453-484C-802B-3FA9DD26E3E6}" type="datetime1">
              <a:rPr lang="en-US" smtClean="0"/>
              <a:t>7/8/2025</a:t>
            </a:fld>
            <a:endParaRPr lang="en-US"/>
          </a:p>
        </p:txBody>
      </p:sp>
    </p:spTree>
    <p:extLst>
      <p:ext uri="{BB962C8B-B14F-4D97-AF65-F5344CB8AC3E}">
        <p14:creationId xmlns:p14="http://schemas.microsoft.com/office/powerpoint/2010/main" val="110018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3460280905"/>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2509661199"/>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7/8/2025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extLst>
              <p:ext uri="{D42A27DB-BD31-4B8C-83A1-F6EECF244321}">
                <p14:modId xmlns:p14="http://schemas.microsoft.com/office/powerpoint/2010/main" val="2580911781"/>
              </p:ext>
            </p:extLst>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extLst>
              <p:ext uri="{D42A27DB-BD31-4B8C-83A1-F6EECF244321}">
                <p14:modId xmlns:p14="http://schemas.microsoft.com/office/powerpoint/2010/main" val="2535126489"/>
              </p:ext>
            </p:extLst>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rgbClr val="BC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dirty="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dirty="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dirty="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7/8/2025</a:t>
            </a:fld>
            <a:endParaRPr lang="en-US"/>
          </a:p>
        </p:txBody>
      </p:sp>
    </p:spTree>
    <p:extLst>
      <p:ext uri="{BB962C8B-B14F-4D97-AF65-F5344CB8AC3E}">
        <p14:creationId xmlns:p14="http://schemas.microsoft.com/office/powerpoint/2010/main" val="3962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3714789158"/>
              </p:ext>
            </p:extLst>
          </p:nvPr>
        </p:nvGraphicFramePr>
        <p:xfrm>
          <a:off x="6056" y="3447197"/>
          <a:ext cx="8630654" cy="1287176"/>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51309">
                <a:tc>
                  <a:txBody>
                    <a:bodyPr/>
                    <a:lstStyle/>
                    <a:p>
                      <a:r>
                        <a:rPr lang="en-US" sz="700" b="1" i="0">
                          <a:solidFill>
                            <a:schemeClr val="bg1"/>
                          </a:solidFill>
                          <a:latin typeface="+mn-lt"/>
                        </a:rPr>
                        <a:t>Growth Contribution</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9592128"/>
                  </a:ext>
                </a:extLst>
              </a:tr>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25%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11%</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a:t>
                      </a:r>
                      <a:r>
                        <a:rPr lang="en-US" sz="700" b="1" i="0" kern="1200" dirty="0">
                          <a:solidFill>
                            <a:schemeClr val="bg1"/>
                          </a:solidFill>
                          <a:latin typeface="+mn-lt"/>
                          <a:ea typeface="+mn-ea"/>
                          <a:cs typeface="+mn-cs"/>
                        </a:rPr>
                        <a:t>Share</a:t>
                      </a:r>
                      <a:r>
                        <a:rPr lang="en-US" sz="700" b="1" i="0" dirty="0">
                          <a:solidFill>
                            <a:schemeClr val="bg1"/>
                          </a:solidFill>
                          <a:latin typeface="+mn-lt"/>
                        </a:rPr>
                        <a:t> | DYA</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7/8/2025</a:t>
            </a:fld>
            <a:endParaRPr lang="en-US"/>
          </a:p>
        </p:txBody>
      </p:sp>
    </p:spTree>
    <p:extLst>
      <p:ext uri="{BB962C8B-B14F-4D97-AF65-F5344CB8AC3E}">
        <p14:creationId xmlns:p14="http://schemas.microsoft.com/office/powerpoint/2010/main" val="28492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675</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2490374745"/>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3758968074"/>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Cimory</a:t>
                      </a:r>
                      <a:endParaRPr lang="en-US" sz="90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chemeClr val="tx1"/>
                          </a:solidFill>
                          <a:latin typeface="Nexa Book" panose="00000400000000000000" pitchFamily="50" charset="0"/>
                        </a:rPr>
                        <a:t>304</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374783530"/>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208195258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258873570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7/8/2025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411441293"/>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7/8/2025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808517872"/>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2847730774"/>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7/8/2025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204831873"/>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4063984511"/>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2592491914"/>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7/8/2025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7/8/2025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297</TotalTime>
  <Words>1892</Words>
  <Application>Microsoft Office PowerPoint</Application>
  <PresentationFormat>On-screen Show (16:9)</PresentationFormat>
  <Paragraphs>695</Paragraphs>
  <Slides>17</Slides>
  <Notes>14</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lpstr>Revenue by Price vs. Volume vs. Mix analysis (Replace with So What)</vt:lpstr>
      <vt:lpstr>Sectors Value Sales &amp; Avg Price Per Kg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32</cp:revision>
  <dcterms:created xsi:type="dcterms:W3CDTF">2024-07-05T07:54:38Z</dcterms:created>
  <dcterms:modified xsi:type="dcterms:W3CDTF">2025-07-08T11:58:58Z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