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charts/chart109.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tags/tag65.xml" ContentType="application/vnd.openxmlformats-officedocument.presentationml.tags+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tags/tag67.xml" ContentType="application/vnd.openxmlformats-officedocument.presentationml.tags+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tags/tag69.xml" ContentType="application/vnd.openxmlformats-officedocument.presentationml.tags+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tags/tag71.xml" ContentType="application/vnd.openxmlformats-officedocument.presentationml.tags+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50"/>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 id="2147475207" r:id="rId41"/>
    <p:sldId id="2147475208" r:id="rId42"/>
    <p:sldId id="2147475209" r:id="rId43"/>
    <p:sldId id="2147475210" r:id="rId44"/>
    <p:sldId id="2147475211" r:id="rId45"/>
    <p:sldId id="2147475212" r:id="rId46"/>
    <p:sldId id="2147475213" r:id="rId47"/>
    <p:sldId id="2147475214" r:id="rId48"/>
    <p:sldId id="2147475215" r:id="rId4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Base Price Bracket" id="{46E61D17-71E7-4973-8BE6-2176CFCB6A7A}">
          <p14:sldIdLst>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03" d="100"/>
          <a:sy n="103" d="100"/>
        </p:scale>
        <p:origin x="782"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0.33750000000000002</c:v>
                </c:pt>
                <c:pt idx="4">
                  <c:v>0.46479999999999999</c:v>
                </c:pt>
                <c:pt idx="5">
                  <c:v>2.2100000000000002E-2</c:v>
                </c:pt>
                <c:pt idx="6">
                  <c:v>0.17560000000000001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0.1053</c:v>
                </c:pt>
                <c:pt idx="4">
                  <c:v>0.18709999999999999</c:v>
                </c:pt>
                <c:pt idx="5">
                  <c:v>0.25869999999999999</c:v>
                </c:pt>
                <c:pt idx="6">
                  <c:v>0.44890000000000002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1.1407711693623543E-2</c:v>
                </c:pt>
                <c:pt idx="2">
                  <c:v>8.4936976888713722E-4</c:v>
                </c:pt>
                <c:pt idx="3">
                  <c:v>0.17522840497178355</c:v>
                </c:pt>
                <c:pt idx="4">
                  <c:v>0.11866978005458789</c:v>
                </c:pt>
                <c:pt idx="5">
                  <c:v>0.16003965190514902</c:v>
                </c:pt>
                <c:pt idx="6">
                  <c:v>0.53380508160596885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5">
                  <c:v>2.0196369770221267E-4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2.184833628921547E-3</c:v>
                </c:pt>
                <c:pt idx="6">
                  <c:v>0.27250980958123316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4.1045678326097249E-2</c:v>
                </c:pt>
                <c:pt idx="4">
                  <c:v>9.498069788954018E-2</c:v>
                </c:pt>
                <c:pt idx="5">
                  <c:v>8.2852438424223282E-2</c:v>
                </c:pt>
                <c:pt idx="6">
                  <c:v>0.1224038129741605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1.1407711693623543E-2</c:v>
                </c:pt>
                <c:pt idx="3">
                  <c:v>0.10317515812772629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8.4936976888713722E-4</c:v>
                </c:pt>
                <c:pt idx="3">
                  <c:v>3.1007568517960014E-2</c:v>
                </c:pt>
                <c:pt idx="4">
                  <c:v>2.1504248536126154E-2</c:v>
                </c:pt>
                <c:pt idx="5">
                  <c:v>7.6985249783223547E-2</c:v>
                </c:pt>
                <c:pt idx="6">
                  <c:v>0.13889145905057521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2.0999999999999999E-3</c:v>
                </c:pt>
                <c:pt idx="4">
                  <c:v>0.87050000000000005</c:v>
                </c:pt>
                <c:pt idx="5">
                  <c:v>0.122</c:v>
                </c:pt>
                <c:pt idx="6">
                  <c:v>5.3E-3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5.9655743214491623E-2</c:v>
                </c:pt>
                <c:pt idx="1">
                  <c:v>6.9833553472529453E-2</c:v>
                </c:pt>
                <c:pt idx="2">
                  <c:v>1.6376470044223303E-2</c:v>
                </c:pt>
                <c:pt idx="3">
                  <c:v>0.31902660341686145</c:v>
                </c:pt>
                <c:pt idx="4">
                  <c:v>0.3389449232189925</c:v>
                </c:pt>
                <c:pt idx="5">
                  <c:v>3.4796363600134127E-2</c:v>
                </c:pt>
                <c:pt idx="6">
                  <c:v>0.16136634303276742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1.6057802491371828E-5</c:v>
                </c:pt>
                <c:pt idx="4">
                  <c:v>6.5989354374214118E-3</c:v>
                </c:pt>
                <c:pt idx="5">
                  <c:v>9.2498162718041043E-4</c:v>
                </c:pt>
                <c:pt idx="6">
                  <c:v>4.0522952467806404E-5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2.0622886308163387E-5</c:v>
                </c:pt>
                <c:pt idx="1">
                  <c:v>1.9573336850084559E-6</c:v>
                </c:pt>
                <c:pt idx="3">
                  <c:v>0.12687083384955194</c:v>
                </c:pt>
                <c:pt idx="4">
                  <c:v>0.16486033211851786</c:v>
                </c:pt>
                <c:pt idx="5">
                  <c:v>3.4297907312462054E-3</c:v>
                </c:pt>
                <c:pt idx="6">
                  <c:v>3.1060648367543704E-2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4.2601851359611469E-2</c:v>
                </c:pt>
                <c:pt idx="4">
                  <c:v>6.8816156125501474E-2</c:v>
                </c:pt>
                <c:pt idx="5">
                  <c:v>8.9718493342852285E-3</c:v>
                </c:pt>
                <c:pt idx="6">
                  <c:v>1.0746835209098773E-2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5.7755887725283318E-2</c:v>
                </c:pt>
                <c:pt idx="4">
                  <c:v>6.7371682805771216E-2</c:v>
                </c:pt>
                <c:pt idx="5">
                  <c:v>1.7201227303588037E-3</c:v>
                </c:pt>
                <c:pt idx="6">
                  <c:v>3.6871710451512371E-2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5.9635120328183466E-2</c:v>
                </c:pt>
                <c:pt idx="1">
                  <c:v>6.9831596138844446E-2</c:v>
                </c:pt>
                <c:pt idx="2">
                  <c:v>1.6376470044223299E-2</c:v>
                </c:pt>
                <c:pt idx="3">
                  <c:v>9.1781972679923385E-2</c:v>
                </c:pt>
                <c:pt idx="4">
                  <c:v>3.1297816731780566E-2</c:v>
                </c:pt>
                <c:pt idx="5">
                  <c:v>1.9749619177063481E-2</c:v>
                </c:pt>
                <c:pt idx="6">
                  <c:v>8.2646626052144817E-2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1.5E-3</c:v>
                </c:pt>
                <c:pt idx="4">
                  <c:v>0.48080000000000001</c:v>
                </c:pt>
                <c:pt idx="5">
                  <c:v>0.51090000000000002</c:v>
                </c:pt>
                <c:pt idx="6">
                  <c:v>6.7000000000000002E-3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5.1516160706271263E-6</c:v>
                </c:pt>
                <c:pt idx="4">
                  <c:v>1.6087383290716273E-3</c:v>
                </c:pt>
                <c:pt idx="5">
                  <c:v>1.7095699774201095E-3</c:v>
                </c:pt>
                <c:pt idx="6">
                  <c:v>2.2462288034460537E-5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4.3856391454342183E-2</c:v>
                </c:pt>
                <c:pt idx="1">
                  <c:v>0.10367918669817955</c:v>
                </c:pt>
                <c:pt idx="2">
                  <c:v>1.5448243902177162E-3</c:v>
                </c:pt>
                <c:pt idx="3">
                  <c:v>1.1114737650540014E-2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8.8713737177482349E-2</c:v>
                </c:pt>
                <c:pt idx="4">
                  <c:v>8.4593375541374E-2</c:v>
                </c:pt>
                <c:pt idx="5">
                  <c:v>1.7885954421818177E-3</c:v>
                </c:pt>
                <c:pt idx="6">
                  <c:v>2.2964048619103776E-2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3.2919226767409653E-2</c:v>
                </c:pt>
                <c:pt idx="4">
                  <c:v>3.9972716825472827E-2</c:v>
                </c:pt>
                <c:pt idx="5">
                  <c:v>1.3302100294657144E-3</c:v>
                </c:pt>
                <c:pt idx="6">
                  <c:v>1.4598991518039745E-2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0.15474645260110581</c:v>
                </c:pt>
                <c:pt idx="1">
                  <c:v>0.11359584148805352</c:v>
                </c:pt>
                <c:pt idx="2">
                  <c:v>4.3910551883943515E-2</c:v>
                </c:pt>
                <c:pt idx="3">
                  <c:v>9.7957477706337545E-2</c:v>
                </c:pt>
                <c:pt idx="4">
                  <c:v>5.7433366172904912E-2</c:v>
                </c:pt>
                <c:pt idx="5">
                  <c:v>1.7609689657106652E-2</c:v>
                </c:pt>
                <c:pt idx="6">
                  <c:v>6.4324656166141872E-2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8.0999999999999996E-3</c:v>
                </c:pt>
                <c:pt idx="4">
                  <c:v>0.85809999999999997</c:v>
                </c:pt>
                <c:pt idx="5">
                  <c:v>0.13220000000000001</c:v>
                </c:pt>
                <c:pt idx="6">
                  <c:v>1.6000000000000001E-3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1.1407711693623543E-2</c:v>
                </c:pt>
                <c:pt idx="2">
                  <c:v>8.4936976888713722E-4</c:v>
                </c:pt>
                <c:pt idx="3">
                  <c:v>0.17522840497178355</c:v>
                </c:pt>
                <c:pt idx="4">
                  <c:v>0.11866978005458789</c:v>
                </c:pt>
                <c:pt idx="5">
                  <c:v>0.16003965190514902</c:v>
                </c:pt>
                <c:pt idx="6">
                  <c:v>0.53380508160596885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0.21527583686368248</c:v>
                </c:pt>
                <c:pt idx="1">
                  <c:v>0.20313119777623001</c:v>
                </c:pt>
                <c:pt idx="2">
                  <c:v>3.9642177084380455E-2</c:v>
                </c:pt>
                <c:pt idx="3">
                  <c:v>0.27564979513827009</c:v>
                </c:pt>
                <c:pt idx="4">
                  <c:v>0.15940057654149128</c:v>
                </c:pt>
                <c:pt idx="5">
                  <c:v>1.9176260623655329E-2</c:v>
                </c:pt>
                <c:pt idx="6">
                  <c:v>8.7724155972290288E-2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2.9401469785585198E-5</c:v>
                </c:pt>
                <c:pt idx="4">
                  <c:v>3.1183523299267951E-3</c:v>
                </c:pt>
                <c:pt idx="5">
                  <c:v>4.8061795105137358E-4</c:v>
                </c:pt>
                <c:pt idx="6">
                  <c:v>5.8484538362461213E-6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9.027597574452607E-5</c:v>
                </c:pt>
                <c:pt idx="3">
                  <c:v>0.11339927484852171</c:v>
                </c:pt>
                <c:pt idx="4">
                  <c:v>6.3935447025581307E-2</c:v>
                </c:pt>
                <c:pt idx="5">
                  <c:v>1.2253312385760713E-3</c:v>
                </c:pt>
                <c:pt idx="6">
                  <c:v>2.0837602307564915E-2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3.7075290891505158E-2</c:v>
                </c:pt>
                <c:pt idx="1">
                  <c:v>0.10659505248980324</c:v>
                </c:pt>
                <c:pt idx="2">
                  <c:v>1.2521435301671093E-3</c:v>
                </c:pt>
                <c:pt idx="3">
                  <c:v>1.1803323903532732E-2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5.1327343362563844E-2</c:v>
                </c:pt>
                <c:pt idx="1">
                  <c:v>1.5929518742014953E-2</c:v>
                </c:pt>
                <c:pt idx="2">
                  <c:v>1.3554854268655106E-4</c:v>
                </c:pt>
                <c:pt idx="3">
                  <c:v>2.058136459810863E-6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0.12687320260961352</c:v>
                </c:pt>
                <c:pt idx="1">
                  <c:v>8.0606626544411808E-2</c:v>
                </c:pt>
                <c:pt idx="2">
                  <c:v>3.8164209035782277E-2</c:v>
                </c:pt>
                <c:pt idx="3">
                  <c:v>0.15041573677997028</c:v>
                </c:pt>
                <c:pt idx="4">
                  <c:v>9.2346777185983178E-2</c:v>
                </c:pt>
                <c:pt idx="5">
                  <c:v>1.7470311434027885E-2</c:v>
                </c:pt>
                <c:pt idx="6">
                  <c:v>6.6880705210889138E-2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0.36318697238124198</c:v>
                </c:pt>
                <c:pt idx="1">
                  <c:v>0.27146093098752233</c:v>
                </c:pt>
                <c:pt idx="2">
                  <c:v>6.6891624845113962E-2</c:v>
                </c:pt>
                <c:pt idx="3">
                  <c:v>0.21743681745351201</c:v>
                </c:pt>
                <c:pt idx="4">
                  <c:v>3.107895822899907E-2</c:v>
                </c:pt>
                <c:pt idx="5">
                  <c:v>1.3155685106098637E-2</c:v>
                </c:pt>
                <c:pt idx="6">
                  <c:v>3.6789010997512007E-2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2.6460307790043174E-4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6.349108051016715E-2</c:v>
                </c:pt>
                <c:pt idx="1">
                  <c:v>0.14230888664389008</c:v>
                </c:pt>
                <c:pt idx="2">
                  <c:v>1.8235403033562423E-3</c:v>
                </c:pt>
                <c:pt idx="3">
                  <c:v>1.8034672280727068E-2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8.7275001892197168E-2</c:v>
                </c:pt>
                <c:pt idx="1">
                  <c:v>1.3203775060090376E-2</c:v>
                </c:pt>
                <c:pt idx="2">
                  <c:v>1.8763618735000994E-4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1.5974621060697665E-4</c:v>
                </c:pt>
                <c:pt idx="1">
                  <c:v>6.1277873794495977E-5</c:v>
                </c:pt>
                <c:pt idx="3">
                  <c:v>7.3643974573782481E-2</c:v>
                </c:pt>
                <c:pt idx="4">
                  <c:v>5.1384333001284173E-3</c:v>
                </c:pt>
                <c:pt idx="5">
                  <c:v>1.5204897240889087E-3</c:v>
                </c:pt>
                <c:pt idx="6">
                  <c:v>1.309973242216431E-2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0.21226114376827074</c:v>
                </c:pt>
                <c:pt idx="1">
                  <c:v>0.11588699140974738</c:v>
                </c:pt>
                <c:pt idx="2">
                  <c:v>6.4880448354407705E-2</c:v>
                </c:pt>
                <c:pt idx="3">
                  <c:v>0.12549356752110202</c:v>
                </c:pt>
                <c:pt idx="4">
                  <c:v>2.594052492887065E-2</c:v>
                </c:pt>
                <c:pt idx="5">
                  <c:v>1.163519538200973E-2</c:v>
                </c:pt>
                <c:pt idx="6">
                  <c:v>2.3689278575347698E-2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1.159866233758669E-2</c:v>
                </c:pt>
                <c:pt idx="2">
                  <c:v>8.6358714294844754E-4</c:v>
                </c:pt>
                <c:pt idx="3">
                  <c:v>0.17816150651472493</c:v>
                </c:pt>
                <c:pt idx="4">
                  <c:v>0.12065616185743926</c:v>
                </c:pt>
                <c:pt idx="5">
                  <c:v>0.16202759537140271</c:v>
                </c:pt>
                <c:pt idx="6">
                  <c:v>0.52669248677589797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5">
                  <c:v>2.0534431418071049E-4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2.2214049764099401E-3</c:v>
                </c:pt>
                <c:pt idx="6">
                  <c:v>0.27707127861405395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4.1732730990011735E-2</c:v>
                </c:pt>
                <c:pt idx="4">
                  <c:v>9.657055446316086E-2</c:v>
                </c:pt>
                <c:pt idx="5">
                  <c:v>8.3548365707411767E-2</c:v>
                </c:pt>
                <c:pt idx="6">
                  <c:v>0.12378468042847264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1.159866233758669E-2</c:v>
                </c:pt>
                <c:pt idx="3">
                  <c:v>0.10490217958607023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8.6358714294844754E-4</c:v>
                </c:pt>
                <c:pt idx="3">
                  <c:v>3.1526595938642946E-2</c:v>
                </c:pt>
                <c:pt idx="4">
                  <c:v>2.1864202417868458E-2</c:v>
                </c:pt>
                <c:pt idx="5">
                  <c:v>7.8273885349810238E-2</c:v>
                </c:pt>
                <c:pt idx="6">
                  <c:v>0.12583652773337139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2.0999999999999999E-3</c:v>
                </c:pt>
                <c:pt idx="4">
                  <c:v>0.87050000000000005</c:v>
                </c:pt>
                <c:pt idx="5">
                  <c:v>0.122</c:v>
                </c:pt>
                <c:pt idx="6">
                  <c:v>5.3E-3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6.0449333597245185E-2</c:v>
                </c:pt>
                <c:pt idx="1">
                  <c:v>7.0785377562273613E-2</c:v>
                </c:pt>
                <c:pt idx="2">
                  <c:v>1.5553589937334276E-2</c:v>
                </c:pt>
                <c:pt idx="3">
                  <c:v>0.3265210348931184</c:v>
                </c:pt>
                <c:pt idx="4">
                  <c:v>0.34263464667454491</c:v>
                </c:pt>
                <c:pt idx="5">
                  <c:v>3.3399435213071531E-2</c:v>
                </c:pt>
                <c:pt idx="6">
                  <c:v>0.15065658212241212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5.5013231820186933E-3</c:v>
                </c:pt>
                <c:pt idx="4">
                  <c:v>9.7695181021392463E-3</c:v>
                </c:pt>
                <c:pt idx="5">
                  <c:v>1.3510103953034239E-2</c:v>
                </c:pt>
                <c:pt idx="6">
                  <c:v>2.3440149253016841E-2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2.184833628921547E-3</c:v>
                </c:pt>
                <c:pt idx="6">
                  <c:v>0.27250980958123316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4.1045678326097249E-2</c:v>
                </c:pt>
                <c:pt idx="4">
                  <c:v>9.498069788954018E-2</c:v>
                </c:pt>
                <c:pt idx="5">
                  <c:v>8.2852438424223282E-2</c:v>
                </c:pt>
                <c:pt idx="6">
                  <c:v>0.1224038129741605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1.1407711693623543E-2</c:v>
                </c:pt>
                <c:pt idx="3">
                  <c:v>0.10317515812772629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8.4936976888713722E-4</c:v>
                </c:pt>
                <c:pt idx="3">
                  <c:v>2.550624533594132E-2</c:v>
                </c:pt>
                <c:pt idx="4">
                  <c:v>1.1734730433986908E-2</c:v>
                </c:pt>
                <c:pt idx="5">
                  <c:v>6.3677109527891518E-2</c:v>
                </c:pt>
                <c:pt idx="6">
                  <c:v>0.11545130979755837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1.684076636298938E-5</c:v>
                </c:pt>
                <c:pt idx="4">
                  <c:v>6.9206935385945903E-3</c:v>
                </c:pt>
                <c:pt idx="5">
                  <c:v>9.7008289158949867E-4</c:v>
                </c:pt>
                <c:pt idx="6">
                  <c:v>4.2498814841914922E-5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0.13301039870613909</c:v>
                </c:pt>
                <c:pt idx="4">
                  <c:v>0.16765189212467671</c:v>
                </c:pt>
                <c:pt idx="5">
                  <c:v>3.5970242136120173E-3</c:v>
                </c:pt>
                <c:pt idx="6">
                  <c:v>2.9743874787641202E-2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4.4651973056325685E-2</c:v>
                </c:pt>
                <c:pt idx="4">
                  <c:v>7.1175781902897153E-2</c:v>
                </c:pt>
                <c:pt idx="5">
                  <c:v>8.6116450770151887E-3</c:v>
                </c:pt>
                <c:pt idx="6">
                  <c:v>6.549724483735051E-3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5.7667783549627004E-2</c:v>
                </c:pt>
                <c:pt idx="4">
                  <c:v>6.507986221690501E-2</c:v>
                </c:pt>
                <c:pt idx="5">
                  <c:v>1.7848557843856722E-3</c:v>
                </c:pt>
                <c:pt idx="6">
                  <c:v>3.2752685208893247E-2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6.0449333597245178E-2</c:v>
                </c:pt>
                <c:pt idx="1">
                  <c:v>7.0785377562273599E-2</c:v>
                </c:pt>
                <c:pt idx="2">
                  <c:v>1.5553589937334278E-2</c:v>
                </c:pt>
                <c:pt idx="3">
                  <c:v>9.1174038814663655E-2</c:v>
                </c:pt>
                <c:pt idx="4">
                  <c:v>3.1806416891471415E-2</c:v>
                </c:pt>
                <c:pt idx="5">
                  <c:v>1.8435827246469152E-2</c:v>
                </c:pt>
                <c:pt idx="6">
                  <c:v>8.1567798827300711E-2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1.5E-3</c:v>
                </c:pt>
                <c:pt idx="4">
                  <c:v>0.48080000000000001</c:v>
                </c:pt>
                <c:pt idx="5">
                  <c:v>0.51090000000000002</c:v>
                </c:pt>
                <c:pt idx="6">
                  <c:v>6.7000000000000002E-3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2.4522138128859824E-5</c:v>
                </c:pt>
                <c:pt idx="4">
                  <c:v>7.6577336078313841E-3</c:v>
                </c:pt>
                <c:pt idx="5">
                  <c:v>8.1377009762577928E-3</c:v>
                </c:pt>
                <c:pt idx="6">
                  <c:v>1.0692243410992828E-4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0.20534681949976388</c:v>
                </c:pt>
                <c:pt idx="4">
                  <c:v>6.2816188633173675E-2</c:v>
                </c:pt>
                <c:pt idx="5">
                  <c:v>8.5138690245005737E-3</c:v>
                </c:pt>
                <c:pt idx="6">
                  <c:v>0.10903291408335394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0.12187769289831998</c:v>
                </c:pt>
                <c:pt idx="4">
                  <c:v>0.12550493895390463</c:v>
                </c:pt>
                <c:pt idx="5">
                  <c:v>1.2950770856719335E-3</c:v>
                </c:pt>
                <c:pt idx="6">
                  <c:v>4.9258787422549077E-2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7.4909531457801257E-2</c:v>
                </c:pt>
                <c:pt idx="4">
                  <c:v>2.6573563628055304E-2</c:v>
                </c:pt>
                <c:pt idx="5">
                  <c:v>4.279797571821323E-3</c:v>
                </c:pt>
                <c:pt idx="6">
                  <c:v>1.9409943471395644E-2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8.635029126853426E-2</c:v>
                </c:pt>
                <c:pt idx="1">
                  <c:v>3.4166723402832513E-2</c:v>
                </c:pt>
                <c:pt idx="2">
                  <c:v>2.7296645669035694E-3</c:v>
                </c:pt>
                <c:pt idx="3">
                  <c:v>2.5760475818157724E-2</c:v>
                </c:pt>
                <c:pt idx="4">
                  <c:v>1.8633177306858179E-2</c:v>
                </c:pt>
                <c:pt idx="5">
                  <c:v>7.0172905181631251E-3</c:v>
                </c:pt>
                <c:pt idx="6">
                  <c:v>5.9637423191144013E-4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8.0999999999999996E-3</c:v>
                </c:pt>
                <c:pt idx="4">
                  <c:v>0.85809999999999997</c:v>
                </c:pt>
                <c:pt idx="5">
                  <c:v>0.13220000000000001</c:v>
                </c:pt>
                <c:pt idx="6">
                  <c:v>1.6000000000000001E-3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9.0448613106210912E-2</c:v>
                </c:pt>
                <c:pt idx="1">
                  <c:v>3.2311526189170936E-2</c:v>
                </c:pt>
                <c:pt idx="2">
                  <c:v>6.8692110055585242E-3</c:v>
                </c:pt>
                <c:pt idx="3">
                  <c:v>0.46365745761636096</c:v>
                </c:pt>
                <c:pt idx="4">
                  <c:v>0.22138887704198426</c:v>
                </c:pt>
                <c:pt idx="5">
                  <c:v>1.571487316116536E-2</c:v>
                </c:pt>
                <c:pt idx="6">
                  <c:v>0.16960944187954907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1.3632585386983887E-4</c:v>
                </c:pt>
                <c:pt idx="4">
                  <c:v>1.445887049676318E-2</c:v>
                </c:pt>
                <c:pt idx="5">
                  <c:v>2.228482216707889E-3</c:v>
                </c:pt>
                <c:pt idx="6">
                  <c:v>2.7117537621723973E-5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4.1858279763072143E-4</c:v>
                </c:pt>
                <c:pt idx="3">
                  <c:v>0.21510621851788705</c:v>
                </c:pt>
                <c:pt idx="4">
                  <c:v>5.1082170789827311E-2</c:v>
                </c:pt>
                <c:pt idx="5">
                  <c:v>2.2577571702538787E-3</c:v>
                </c:pt>
                <c:pt idx="6">
                  <c:v>9.6610635366449191E-2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0.14178791596054161</c:v>
                </c:pt>
                <c:pt idx="4">
                  <c:v>0.1132051880598899</c:v>
                </c:pt>
                <c:pt idx="5">
                  <c:v>1.7548768805348445E-3</c:v>
                </c:pt>
                <c:pt idx="6">
                  <c:v>5.1967633701651889E-2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8.0536663373353315E-2</c:v>
                </c:pt>
                <c:pt idx="4">
                  <c:v>2.4541623224562964E-2</c:v>
                </c:pt>
                <c:pt idx="5">
                  <c:v>3.3812597291690578E-3</c:v>
                </c:pt>
                <c:pt idx="6">
                  <c:v>2.0448115265945782E-2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9.0448613106210926E-2</c:v>
                </c:pt>
                <c:pt idx="1">
                  <c:v>3.2311526189170929E-2</c:v>
                </c:pt>
                <c:pt idx="2">
                  <c:v>6.4506282079278025E-3</c:v>
                </c:pt>
                <c:pt idx="3">
                  <c:v>2.609033391070912E-2</c:v>
                </c:pt>
                <c:pt idx="4">
                  <c:v>1.8101024470940932E-2</c:v>
                </c:pt>
                <c:pt idx="5">
                  <c:v>6.0924971644996887E-3</c:v>
                </c:pt>
                <c:pt idx="6">
                  <c:v>5.559400078804709E-4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0.22291189625562499</c:v>
                </c:pt>
                <c:pt idx="1">
                  <c:v>7.6269074800428452E-2</c:v>
                </c:pt>
                <c:pt idx="2">
                  <c:v>7.3495493008693732E-3</c:v>
                </c:pt>
                <c:pt idx="3">
                  <c:v>0.47244373212188639</c:v>
                </c:pt>
                <c:pt idx="4">
                  <c:v>6.6531388110390305E-2</c:v>
                </c:pt>
                <c:pt idx="5">
                  <c:v>1.5152051012852654E-2</c:v>
                </c:pt>
                <c:pt idx="6">
                  <c:v>0.13934230839794781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1.9167240618540285E-3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Hawaiian Tropic</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0.16915167595068131</c:v>
                </c:pt>
                <c:pt idx="4">
                  <c:v>3.9276718444238815E-2</c:v>
                </c:pt>
                <c:pt idx="5">
                  <c:v>5.4499915405247269E-3</c:v>
                </c:pt>
                <c:pt idx="6">
                  <c:v>1.6307183628155069E-2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1.1571649433934788E-3</c:v>
                </c:pt>
                <c:pt idx="1">
                  <c:v>4.4388287578937954E-4</c:v>
                </c:pt>
                <c:pt idx="3">
                  <c:v>0.15866316698322888</c:v>
                </c:pt>
                <c:pt idx="4">
                  <c:v>1.1317174473493403E-2</c:v>
                </c:pt>
                <c:pt idx="5">
                  <c:v>6.7015801828251972E-3</c:v>
                </c:pt>
                <c:pt idx="6">
                  <c:v>9.4865028715819547E-2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0.14161276241866919</c:v>
                </c:pt>
                <c:pt idx="1">
                  <c:v>1.1875323368893796E-2</c:v>
                </c:pt>
                <c:pt idx="2">
                  <c:v>1.5026028589996013E-3</c:v>
                </c:pt>
                <c:pt idx="4">
                  <c:v>4.7279075395155641E-3</c:v>
                </c:pt>
                <c:pt idx="5">
                  <c:v>5.3520383892745381E-5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8.0141968893562329E-2</c:v>
                </c:pt>
                <c:pt idx="1">
                  <c:v>6.3949868555745276E-2</c:v>
                </c:pt>
                <c:pt idx="2">
                  <c:v>5.8469464418697721E-3</c:v>
                </c:pt>
                <c:pt idx="3">
                  <c:v>0.1427121651261222</c:v>
                </c:pt>
                <c:pt idx="4">
                  <c:v>1.1209587653142521E-2</c:v>
                </c:pt>
                <c:pt idx="5">
                  <c:v>2.9469589056099828E-3</c:v>
                </c:pt>
                <c:pt idx="6">
                  <c:v>2.8170096053973196E-2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0.3528</c:v>
                </c:pt>
                <c:pt idx="4">
                  <c:v>0.41149999999999998</c:v>
                </c:pt>
                <c:pt idx="5">
                  <c:v>1.0500000000000001E-2</c:v>
                </c:pt>
                <c:pt idx="6">
                  <c:v>0.22520000000000001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4.0335489304927433E-3</c:v>
                </c:pt>
                <c:pt idx="3">
                  <c:v>0.1675586836088393</c:v>
                </c:pt>
                <c:pt idx="4">
                  <c:v>8.303099418800744E-2</c:v>
                </c:pt>
                <c:pt idx="5">
                  <c:v>9.460913930707035E-2</c:v>
                </c:pt>
                <c:pt idx="6">
                  <c:v>0.65076763396559012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5">
                  <c:v>9.5909989583508031E-4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0.14143359998807414</c:v>
                </c:pt>
                <c:pt idx="4">
                  <c:v>5.5021438593941291E-2</c:v>
                </c:pt>
                <c:pt idx="5">
                  <c:v>5.4997959560159432E-2</c:v>
                </c:pt>
                <c:pt idx="6">
                  <c:v>0.561218599121586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2.6125083620765155E-2</c:v>
                </c:pt>
                <c:pt idx="4">
                  <c:v>2.6685226283846612E-2</c:v>
                </c:pt>
                <c:pt idx="5">
                  <c:v>1.0474630531315627E-2</c:v>
                </c:pt>
                <c:pt idx="6">
                  <c:v>4.6512897629549299E-2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4">
                  <c:v>1.3243293102195291E-3</c:v>
                </c:pt>
                <c:pt idx="5">
                  <c:v>2.8177449319760215E-2</c:v>
                </c:pt>
                <c:pt idx="6">
                  <c:v>3.7395578860670568E-2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4.0335489304927433E-3</c:v>
                </c:pt>
                <c:pt idx="6">
                  <c:v>5.6405583537843173E-3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2.0999999999999999E-3</c:v>
                </c:pt>
                <c:pt idx="4">
                  <c:v>0.87050000000000005</c:v>
                </c:pt>
                <c:pt idx="5">
                  <c:v>0.122</c:v>
                </c:pt>
                <c:pt idx="6">
                  <c:v>5.3E-3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1.3905432487862183E-2</c:v>
                </c:pt>
                <c:pt idx="1">
                  <c:v>1.2128541643948871E-2</c:v>
                </c:pt>
                <c:pt idx="2">
                  <c:v>2.3479955188701737E-3</c:v>
                </c:pt>
                <c:pt idx="3">
                  <c:v>0.4243133457259381</c:v>
                </c:pt>
                <c:pt idx="4">
                  <c:v>0.34697528560844959</c:v>
                </c:pt>
                <c:pt idx="5">
                  <c:v>1.5892492452106218E-2</c:v>
                </c:pt>
                <c:pt idx="6">
                  <c:v>0.18443690656282477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5.360764882350741E-5</c:v>
                </c:pt>
                <c:pt idx="4">
                  <c:v>2.2030001535288776E-2</c:v>
                </c:pt>
                <c:pt idx="5">
                  <c:v>3.0879748499041183E-3</c:v>
                </c:pt>
                <c:pt idx="6">
                  <c:v>1.3528253360651867E-4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0.19812411822074971</c:v>
                </c:pt>
                <c:pt idx="4">
                  <c:v>0.12110982254643421</c:v>
                </c:pt>
                <c:pt idx="5">
                  <c:v>2.0256630775317987E-3</c:v>
                </c:pt>
                <c:pt idx="6">
                  <c:v>9.4678889381219919E-2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0.12822836866523649</c:v>
                </c:pt>
                <c:pt idx="4">
                  <c:v>0.1478614347494501</c:v>
                </c:pt>
                <c:pt idx="5">
                  <c:v>4.7172984125569053E-3</c:v>
                </c:pt>
                <c:pt idx="6">
                  <c:v>7.2284596735232839E-2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7.4757629373164755E-2</c:v>
                </c:pt>
                <c:pt idx="4">
                  <c:v>3.3152109946541546E-2</c:v>
                </c:pt>
                <c:pt idx="5">
                  <c:v>5.6539393288853323E-3</c:v>
                </c:pt>
                <c:pt idx="6">
                  <c:v>1.6469254042112087E-2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1.3905432487862185E-2</c:v>
                </c:pt>
                <c:pt idx="1">
                  <c:v>1.2128541643948871E-2</c:v>
                </c:pt>
                <c:pt idx="2">
                  <c:v>2.3479955188701737E-3</c:v>
                </c:pt>
                <c:pt idx="3">
                  <c:v>2.3149621817963706E-2</c:v>
                </c:pt>
                <c:pt idx="4">
                  <c:v>2.2821916830734975E-2</c:v>
                </c:pt>
                <c:pt idx="5">
                  <c:v>4.0761678322806137E-4</c:v>
                </c:pt>
                <c:pt idx="6">
                  <c:v>8.6888387065342889E-4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5.9655743214491623E-2</c:v>
                </c:pt>
                <c:pt idx="1">
                  <c:v>6.9833553472529453E-2</c:v>
                </c:pt>
                <c:pt idx="2">
                  <c:v>1.6376470044223303E-2</c:v>
                </c:pt>
                <c:pt idx="3">
                  <c:v>0.31902660341686145</c:v>
                </c:pt>
                <c:pt idx="4">
                  <c:v>0.3389449232189925</c:v>
                </c:pt>
                <c:pt idx="5">
                  <c:v>3.4796363600134127E-2</c:v>
                </c:pt>
                <c:pt idx="6">
                  <c:v>0.16136634303276742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5.7755887725283318E-2</c:v>
                </c:pt>
                <c:pt idx="4">
                  <c:v>6.7371682805771216E-2</c:v>
                </c:pt>
                <c:pt idx="5">
                  <c:v>1.7201227303588037E-3</c:v>
                </c:pt>
                <c:pt idx="6">
                  <c:v>3.6871710451512371E-2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2.0622886308163387E-5</c:v>
                </c:pt>
                <c:pt idx="1">
                  <c:v>1.9573336850084559E-6</c:v>
                </c:pt>
                <c:pt idx="3">
                  <c:v>0.12687083384955194</c:v>
                </c:pt>
                <c:pt idx="4">
                  <c:v>0.16486033211851786</c:v>
                </c:pt>
                <c:pt idx="5">
                  <c:v>3.4297907312462054E-3</c:v>
                </c:pt>
                <c:pt idx="6">
                  <c:v>3.1060648367543704E-2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4.2601851359611469E-2</c:v>
                </c:pt>
                <c:pt idx="4">
                  <c:v>6.8816156125501474E-2</c:v>
                </c:pt>
                <c:pt idx="5">
                  <c:v>8.9718493342852285E-3</c:v>
                </c:pt>
                <c:pt idx="6">
                  <c:v>1.0746835209098773E-2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Neutrogena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3.2470930712319332E-4</c:v>
                </c:pt>
                <c:pt idx="3">
                  <c:v>5.1526765450565878E-2</c:v>
                </c:pt>
                <c:pt idx="4">
                  <c:v>9.0777765583736972E-3</c:v>
                </c:pt>
                <c:pt idx="5">
                  <c:v>1.1621177443904434E-3</c:v>
                </c:pt>
                <c:pt idx="6">
                  <c:v>3.900673377242528E-5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5.9635120328183466E-2</c:v>
                </c:pt>
                <c:pt idx="1">
                  <c:v>6.9831596138844446E-2</c:v>
                </c:pt>
                <c:pt idx="2">
                  <c:v>1.6051760737100105E-2</c:v>
                </c:pt>
                <c:pt idx="3">
                  <c:v>4.0271265031848885E-2</c:v>
                </c:pt>
                <c:pt idx="4">
                  <c:v>2.8818975610828277E-2</c:v>
                </c:pt>
                <c:pt idx="5">
                  <c:v>1.9512483059853449E-2</c:v>
                </c:pt>
                <c:pt idx="6">
                  <c:v>8.2648142270840191E-2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0.37059999999999998</c:v>
                </c:pt>
                <c:pt idx="4">
                  <c:v>0.45</c:v>
                </c:pt>
                <c:pt idx="5">
                  <c:v>1.4999999999999999E-2</c:v>
                </c:pt>
                <c:pt idx="6">
                  <c:v>0.16439999999999999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3.2919226767409653E-2</c:v>
                </c:pt>
                <c:pt idx="4">
                  <c:v>3.9972716825472827E-2</c:v>
                </c:pt>
                <c:pt idx="5">
                  <c:v>1.3302100294657144E-3</c:v>
                </c:pt>
                <c:pt idx="6">
                  <c:v>1.4598991518039745E-2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4.3856391454342183E-2</c:v>
                </c:pt>
                <c:pt idx="1">
                  <c:v>0.10367918669817955</c:v>
                </c:pt>
                <c:pt idx="2">
                  <c:v>1.5448243902177162E-3</c:v>
                </c:pt>
                <c:pt idx="3">
                  <c:v>1.1114737650540014E-2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8.8713737177482349E-2</c:v>
                </c:pt>
                <c:pt idx="4">
                  <c:v>8.4593375541374E-2</c:v>
                </c:pt>
                <c:pt idx="5">
                  <c:v>1.7885954421818177E-3</c:v>
                </c:pt>
                <c:pt idx="6">
                  <c:v>2.2964048619103776E-2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2.9505463662323612E-2</c:v>
                </c:pt>
                <c:pt idx="4">
                  <c:v>3.8637263304953699E-2</c:v>
                </c:pt>
                <c:pt idx="5">
                  <c:v>3.1946835183702402E-3</c:v>
                </c:pt>
                <c:pt idx="6">
                  <c:v>5.7939530139686979E-3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0.15474645260110581</c:v>
                </c:pt>
                <c:pt idx="1">
                  <c:v>0.11359584148805352</c:v>
                </c:pt>
                <c:pt idx="2">
                  <c:v>4.3910551883943515E-2</c:v>
                </c:pt>
                <c:pt idx="3">
                  <c:v>6.8457165660084571E-2</c:v>
                </c:pt>
                <c:pt idx="4">
                  <c:v>2.0404841197022842E-2</c:v>
                </c:pt>
                <c:pt idx="5">
                  <c:v>1.612457611615652E-2</c:v>
                </c:pt>
                <c:pt idx="6">
                  <c:v>5.8553165440207632E-2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0.4254</c:v>
                </c:pt>
                <c:pt idx="4">
                  <c:v>0.39750000000000002</c:v>
                </c:pt>
                <c:pt idx="5">
                  <c:v>9.4999999999999998E-3</c:v>
                </c:pt>
                <c:pt idx="6">
                  <c:v>0.1676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0.21527583686368248</c:v>
                </c:pt>
                <c:pt idx="1">
                  <c:v>0.20313119777623001</c:v>
                </c:pt>
                <c:pt idx="2">
                  <c:v>3.9642177084380455E-2</c:v>
                </c:pt>
                <c:pt idx="3">
                  <c:v>0.27564979513827009</c:v>
                </c:pt>
                <c:pt idx="4">
                  <c:v>0.15940057654149128</c:v>
                </c:pt>
                <c:pt idx="5">
                  <c:v>1.9176260623655329E-2</c:v>
                </c:pt>
                <c:pt idx="6">
                  <c:v>8.7724155972290288E-2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4.0257134604811853E-2</c:v>
                </c:pt>
                <c:pt idx="4">
                  <c:v>3.7609461519665988E-2</c:v>
                </c:pt>
                <c:pt idx="5">
                  <c:v>8.9859032439413222E-4</c:v>
                </c:pt>
                <c:pt idx="6">
                  <c:v>1.5859711655221875E-2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9.027597574452607E-5</c:v>
                </c:pt>
                <c:pt idx="3">
                  <c:v>0.11339927484852171</c:v>
                </c:pt>
                <c:pt idx="4">
                  <c:v>6.3935447025581307E-2</c:v>
                </c:pt>
                <c:pt idx="5">
                  <c:v>1.2253312385760713E-3</c:v>
                </c:pt>
                <c:pt idx="6">
                  <c:v>2.0837602307564915E-2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3.7075290891505158E-2</c:v>
                </c:pt>
                <c:pt idx="1">
                  <c:v>0.10659505248980324</c:v>
                </c:pt>
                <c:pt idx="2">
                  <c:v>1.2521435301671093E-3</c:v>
                </c:pt>
                <c:pt idx="3">
                  <c:v>1.1803323903532732E-2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5.1327343362563844E-2</c:v>
                </c:pt>
                <c:pt idx="1">
                  <c:v>1.5929518742014953E-2</c:v>
                </c:pt>
                <c:pt idx="2">
                  <c:v>1.3554854268655106E-4</c:v>
                </c:pt>
                <c:pt idx="3">
                  <c:v>2.058136459810863E-6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0.12687320260961352</c:v>
                </c:pt>
                <c:pt idx="1">
                  <c:v>8.0606626544411808E-2</c:v>
                </c:pt>
                <c:pt idx="2">
                  <c:v>3.8164209035782277E-2</c:v>
                </c:pt>
                <c:pt idx="3">
                  <c:v>0.11018800364494399</c:v>
                </c:pt>
                <c:pt idx="4">
                  <c:v>5.785566799624399E-2</c:v>
                </c:pt>
                <c:pt idx="5">
                  <c:v>1.7052339060685127E-2</c:v>
                </c:pt>
                <c:pt idx="6">
                  <c:v>5.1026842009503505E-2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0.66559999999999997</c:v>
                </c:pt>
                <c:pt idx="4">
                  <c:v>0.2419</c:v>
                </c:pt>
                <c:pt idx="5">
                  <c:v>3.44E-2</c:v>
                </c:pt>
                <c:pt idx="6">
                  <c:v>5.8200000000000002E-2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0.36318697238124198</c:v>
                </c:pt>
                <c:pt idx="1">
                  <c:v>0.27146093098752233</c:v>
                </c:pt>
                <c:pt idx="2">
                  <c:v>6.6891624845113962E-2</c:v>
                </c:pt>
                <c:pt idx="3">
                  <c:v>0.21743681745351201</c:v>
                </c:pt>
                <c:pt idx="4">
                  <c:v>3.107895822899907E-2</c:v>
                </c:pt>
                <c:pt idx="5">
                  <c:v>1.3155685106098637E-2</c:v>
                </c:pt>
                <c:pt idx="6">
                  <c:v>3.6789010997512007E-2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3.0253073050899588E-2</c:v>
                </c:pt>
                <c:pt idx="4">
                  <c:v>1.0993292593136462E-2</c:v>
                </c:pt>
                <c:pt idx="5">
                  <c:v>1.5623254380348816E-3</c:v>
                </c:pt>
                <c:pt idx="6">
                  <c:v>2.6449844118957666E-3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6.349108051016715E-2</c:v>
                </c:pt>
                <c:pt idx="1">
                  <c:v>0.14230888664389008</c:v>
                </c:pt>
                <c:pt idx="2">
                  <c:v>1.8235403033562423E-3</c:v>
                </c:pt>
                <c:pt idx="3">
                  <c:v>1.8034672280727068E-2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8.7275001892197168E-2</c:v>
                </c:pt>
                <c:pt idx="1">
                  <c:v>1.3203775060090376E-2</c:v>
                </c:pt>
                <c:pt idx="2">
                  <c:v>1.8763618735000994E-4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1.5974621060697665E-4</c:v>
                </c:pt>
                <c:pt idx="1">
                  <c:v>6.1277873794495977E-5</c:v>
                </c:pt>
                <c:pt idx="3">
                  <c:v>7.3643974573782481E-2</c:v>
                </c:pt>
                <c:pt idx="4">
                  <c:v>5.1384333001284173E-3</c:v>
                </c:pt>
                <c:pt idx="5">
                  <c:v>1.5204897240889087E-3</c:v>
                </c:pt>
                <c:pt idx="6">
                  <c:v>1.309973242216431E-2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0.21226114376827074</c:v>
                </c:pt>
                <c:pt idx="1">
                  <c:v>0.11588699140974738</c:v>
                </c:pt>
                <c:pt idx="2">
                  <c:v>6.4880448354407705E-2</c:v>
                </c:pt>
                <c:pt idx="3">
                  <c:v>9.5505097548102866E-2</c:v>
                </c:pt>
                <c:pt idx="4">
                  <c:v>1.4947232335734187E-2</c:v>
                </c:pt>
                <c:pt idx="5">
                  <c:v>1.007286994397485E-2</c:v>
                </c:pt>
                <c:pt idx="6">
                  <c:v>2.1044294163451931E-2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0.1426</c:v>
                </c:pt>
                <c:pt idx="4">
                  <c:v>0.25330000000000003</c:v>
                </c:pt>
                <c:pt idx="5">
                  <c:v>0.35020000000000001</c:v>
                </c:pt>
                <c:pt idx="6">
                  <c:v>0.25390000000000001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1.159866233758669E-2</c:v>
                </c:pt>
                <c:pt idx="2">
                  <c:v>8.6358714294844754E-4</c:v>
                </c:pt>
                <c:pt idx="3">
                  <c:v>0.17816150651472493</c:v>
                </c:pt>
                <c:pt idx="4">
                  <c:v>0.12065616185743926</c:v>
                </c:pt>
                <c:pt idx="5">
                  <c:v>0.16202759537140271</c:v>
                </c:pt>
                <c:pt idx="6">
                  <c:v>0.52669248677589797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5.5934083637333614E-3</c:v>
                </c:pt>
                <c:pt idx="4">
                  <c:v>9.9330474604290304E-3</c:v>
                </c:pt>
                <c:pt idx="5">
                  <c:v>1.3736245980386048E-2</c:v>
                </c:pt>
                <c:pt idx="6">
                  <c:v>9.9584611631943522E-3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2.2214049764099401E-3</c:v>
                </c:pt>
                <c:pt idx="6">
                  <c:v>0.27707127861405395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4.1732730990011735E-2</c:v>
                </c:pt>
                <c:pt idx="4">
                  <c:v>9.657055446316086E-2</c:v>
                </c:pt>
                <c:pt idx="5">
                  <c:v>8.3548365707411767E-2</c:v>
                </c:pt>
                <c:pt idx="6">
                  <c:v>0.12378468042847264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1.159866233758669E-2</c:v>
                </c:pt>
                <c:pt idx="3">
                  <c:v>0.10490217958607023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8.6358714294844754E-4</c:v>
                </c:pt>
                <c:pt idx="3">
                  <c:v>2.5933187574909582E-2</c:v>
                </c:pt>
                <c:pt idx="4">
                  <c:v>1.1931154957439427E-2</c:v>
                </c:pt>
                <c:pt idx="5">
                  <c:v>6.4742983683604913E-2</c:v>
                </c:pt>
                <c:pt idx="6">
                  <c:v>0.11587806657017705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0.36659999999999998</c:v>
                </c:pt>
                <c:pt idx="4">
                  <c:v>0.4138</c:v>
                </c:pt>
                <c:pt idx="5">
                  <c:v>1.1299999999999999E-2</c:v>
                </c:pt>
                <c:pt idx="6">
                  <c:v>0.2082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6.0449333597245185E-2</c:v>
                </c:pt>
                <c:pt idx="1">
                  <c:v>7.0785377562273613E-2</c:v>
                </c:pt>
                <c:pt idx="2">
                  <c:v>1.5553589937334276E-2</c:v>
                </c:pt>
                <c:pt idx="3">
                  <c:v>0.3265210348931184</c:v>
                </c:pt>
                <c:pt idx="4">
                  <c:v>0.34263464667454491</c:v>
                </c:pt>
                <c:pt idx="5">
                  <c:v>3.3399435213071531E-2</c:v>
                </c:pt>
                <c:pt idx="6">
                  <c:v>0.15065658212241212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3.1932610379062989E-2</c:v>
                </c:pt>
                <c:pt idx="4">
                  <c:v>4.3975784559535394E-2</c:v>
                </c:pt>
                <c:pt idx="5">
                  <c:v>2.0908153334124125E-3</c:v>
                </c:pt>
                <c:pt idx="6">
                  <c:v>1.6612200491469494E-2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4.2139003426072318E-2</c:v>
                </c:pt>
                <c:pt idx="1">
                  <c:v>9.9619176558002356E-2</c:v>
                </c:pt>
                <c:pt idx="2">
                  <c:v>1.484330062582456E-3</c:v>
                </c:pt>
                <c:pt idx="3">
                  <c:v>1.0679491686487769E-2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1.0592532513710326E-5</c:v>
                </c:pt>
                <c:pt idx="1">
                  <c:v>7.8666983162744692E-7</c:v>
                </c:pt>
                <c:pt idx="3">
                  <c:v>8.5255314881073227E-2</c:v>
                </c:pt>
                <c:pt idx="4">
                  <c:v>8.3526185002393394E-2</c:v>
                </c:pt>
                <c:pt idx="5">
                  <c:v>1.7185551972378401E-3</c:v>
                </c:pt>
                <c:pt idx="6">
                  <c:v>2.3411058457272083E-2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2.8584247932564741E-2</c:v>
                </c:pt>
                <c:pt idx="4">
                  <c:v>3.7720700560555709E-2</c:v>
                </c:pt>
                <c:pt idx="5">
                  <c:v>3.4738564587992191E-3</c:v>
                </c:pt>
                <c:pt idx="6">
                  <c:v>1.0769069587032356E-2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0.16006427625122124</c:v>
                </c:pt>
                <c:pt idx="1">
                  <c:v>0.11117304405948432</c:v>
                </c:pt>
                <c:pt idx="2">
                  <c:v>4.2674888197337883E-2</c:v>
                </c:pt>
                <c:pt idx="3">
                  <c:v>6.7016926750802674E-2</c:v>
                </c:pt>
                <c:pt idx="4">
                  <c:v>2.0535365001854957E-2</c:v>
                </c:pt>
                <c:pt idx="5">
                  <c:v>1.6244777017588911E-2</c:v>
                </c:pt>
                <c:pt idx="6">
                  <c:v>5.9286942945810904E-2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5.7667783549627004E-2</c:v>
                </c:pt>
                <c:pt idx="4">
                  <c:v>6.507986221690501E-2</c:v>
                </c:pt>
                <c:pt idx="5">
                  <c:v>1.7848557843856722E-3</c:v>
                </c:pt>
                <c:pt idx="6">
                  <c:v>3.2752685208893247E-2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0.13301039870613909</c:v>
                </c:pt>
                <c:pt idx="4">
                  <c:v>0.16765189212467671</c:v>
                </c:pt>
                <c:pt idx="5">
                  <c:v>3.5970242136120173E-3</c:v>
                </c:pt>
                <c:pt idx="6">
                  <c:v>2.9743874787641202E-2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4.4651973056325685E-2</c:v>
                </c:pt>
                <c:pt idx="4">
                  <c:v>7.1175781902897153E-2</c:v>
                </c:pt>
                <c:pt idx="5">
                  <c:v>8.6116450770151887E-3</c:v>
                </c:pt>
                <c:pt idx="6">
                  <c:v>6.549724483735051E-3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Neutrogena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3.4054183815550819E-4</c:v>
                </c:pt>
                <c:pt idx="3">
                  <c:v>5.4039163756048954E-2</c:v>
                </c:pt>
                <c:pt idx="4">
                  <c:v>9.448819149863617E-3</c:v>
                </c:pt>
                <c:pt idx="5">
                  <c:v>8.3807634791804278E-4</c:v>
                </c:pt>
                <c:pt idx="6">
                  <c:v>2.5332616876730765E-6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6.0449333597245178E-2</c:v>
                </c:pt>
                <c:pt idx="1">
                  <c:v>7.0785377562273599E-2</c:v>
                </c:pt>
                <c:pt idx="2">
                  <c:v>1.5213048099178769E-2</c:v>
                </c:pt>
                <c:pt idx="3">
                  <c:v>3.7151715824977685E-2</c:v>
                </c:pt>
                <c:pt idx="4">
                  <c:v>2.9278291280202387E-2</c:v>
                </c:pt>
                <c:pt idx="5">
                  <c:v>1.8567833790140608E-2</c:v>
                </c:pt>
                <c:pt idx="6">
                  <c:v>8.1607764380454959E-2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0.40910000000000002</c:v>
                </c:pt>
                <c:pt idx="4">
                  <c:v>0.42120000000000002</c:v>
                </c:pt>
                <c:pt idx="5">
                  <c:v>4.3E-3</c:v>
                </c:pt>
                <c:pt idx="6">
                  <c:v>0.1653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0.12187769289831998</c:v>
                </c:pt>
                <c:pt idx="4">
                  <c:v>0.12550493895390463</c:v>
                </c:pt>
                <c:pt idx="5">
                  <c:v>1.2950770856719335E-3</c:v>
                </c:pt>
                <c:pt idx="6">
                  <c:v>4.9258787422549077E-2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0.20534681949976388</c:v>
                </c:pt>
                <c:pt idx="4">
                  <c:v>6.2816188633173675E-2</c:v>
                </c:pt>
                <c:pt idx="5">
                  <c:v>8.5138690245005737E-3</c:v>
                </c:pt>
                <c:pt idx="6">
                  <c:v>0.10903291408335394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7.4909531457801257E-2</c:v>
                </c:pt>
                <c:pt idx="4">
                  <c:v>2.6573563628055304E-2</c:v>
                </c:pt>
                <c:pt idx="5">
                  <c:v>4.279797571821323E-3</c:v>
                </c:pt>
                <c:pt idx="6">
                  <c:v>1.9409943471395644E-2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5.0757374510302281E-2</c:v>
                </c:pt>
                <c:pt idx="1">
                  <c:v>4.1615044832070238E-3</c:v>
                </c:pt>
                <c:pt idx="2">
                  <c:v>5.0339920301233911E-4</c:v>
                </c:pt>
                <c:pt idx="3">
                  <c:v>7.7955491871060221E-5</c:v>
                </c:pt>
                <c:pt idx="4">
                  <c:v>1.9673534044485838E-3</c:v>
                </c:pt>
                <c:pt idx="5">
                  <c:v>2.7479041337283945E-4</c:v>
                </c:pt>
                <c:pt idx="6">
                  <c:v>5.4411840599560336E-4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3.5592916758231972E-2</c:v>
                </c:pt>
                <c:pt idx="1">
                  <c:v>3.0005218919625487E-2</c:v>
                </c:pt>
                <c:pt idx="2">
                  <c:v>2.2262653638912304E-3</c:v>
                </c:pt>
                <c:pt idx="3">
                  <c:v>2.5707042464415523E-2</c:v>
                </c:pt>
                <c:pt idx="4">
                  <c:v>2.4323557510240977E-2</c:v>
                </c:pt>
                <c:pt idx="5">
                  <c:v>1.4880201081048079E-2</c:v>
                </c:pt>
                <c:pt idx="6">
                  <c:v>1.5917826002576508E-4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0.45929999999999999</c:v>
                </c:pt>
                <c:pt idx="4">
                  <c:v>0.36670000000000003</c:v>
                </c:pt>
                <c:pt idx="5">
                  <c:v>5.7000000000000002E-3</c:v>
                </c:pt>
                <c:pt idx="6">
                  <c:v>0.16830000000000001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9.0448613106210912E-2</c:v>
                </c:pt>
                <c:pt idx="1">
                  <c:v>3.2311526189170936E-2</c:v>
                </c:pt>
                <c:pt idx="2">
                  <c:v>6.8692110055585242E-3</c:v>
                </c:pt>
                <c:pt idx="3">
                  <c:v>0.46365745761636096</c:v>
                </c:pt>
                <c:pt idx="4">
                  <c:v>0.22138887704198426</c:v>
                </c:pt>
                <c:pt idx="5">
                  <c:v>1.571487316116536E-2</c:v>
                </c:pt>
                <c:pt idx="6">
                  <c:v>0.16960944187954907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0.14178791596054161</c:v>
                </c:pt>
                <c:pt idx="4">
                  <c:v>0.1132051880598899</c:v>
                </c:pt>
                <c:pt idx="5">
                  <c:v>1.7548768805348445E-3</c:v>
                </c:pt>
                <c:pt idx="6">
                  <c:v>5.1967633701651889E-2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4.1858279763072143E-4</c:v>
                </c:pt>
                <c:pt idx="3">
                  <c:v>0.21510621851788705</c:v>
                </c:pt>
                <c:pt idx="4">
                  <c:v>5.1082170789827311E-2</c:v>
                </c:pt>
                <c:pt idx="5">
                  <c:v>2.2577571702538787E-3</c:v>
                </c:pt>
                <c:pt idx="6">
                  <c:v>9.6610635366449191E-2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8.0536663373353315E-2</c:v>
                </c:pt>
                <c:pt idx="4">
                  <c:v>2.4541623224562964E-2</c:v>
                </c:pt>
                <c:pt idx="5">
                  <c:v>3.3812597291690578E-3</c:v>
                </c:pt>
                <c:pt idx="6">
                  <c:v>2.0448115265945782E-2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5.2330017306354649E-2</c:v>
                </c:pt>
                <c:pt idx="1">
                  <c:v>4.3600117444896952E-3</c:v>
                </c:pt>
                <c:pt idx="2">
                  <c:v>5.3904262819703041E-4</c:v>
                </c:pt>
                <c:pt idx="3">
                  <c:v>8.3469812377139269E-5</c:v>
                </c:pt>
                <c:pt idx="4">
                  <c:v>2.1139614421255178E-3</c:v>
                </c:pt>
                <c:pt idx="5">
                  <c:v>2.8674561429483292E-4</c:v>
                </c:pt>
                <c:pt idx="6">
                  <c:v>5.545804336840605E-4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3.8118595799856277E-2</c:v>
                </c:pt>
                <c:pt idx="1">
                  <c:v>2.7951514444681236E-2</c:v>
                </c:pt>
                <c:pt idx="2">
                  <c:v>5.9115855797307725E-3</c:v>
                </c:pt>
                <c:pt idx="3">
                  <c:v>2.6143189952201822E-2</c:v>
                </c:pt>
                <c:pt idx="4">
                  <c:v>3.0445933525578596E-2</c:v>
                </c:pt>
                <c:pt idx="5">
                  <c:v>8.0342337669127451E-3</c:v>
                </c:pt>
                <c:pt idx="6">
                  <c:v>2.8477111818134377E-5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0.73480000000000001</c:v>
                </c:pt>
                <c:pt idx="4">
                  <c:v>0.1706</c:v>
                </c:pt>
                <c:pt idx="5">
                  <c:v>2.3699999999999999E-2</c:v>
                </c:pt>
                <c:pt idx="6">
                  <c:v>7.0800000000000002E-2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0.22291189625562499</c:v>
                </c:pt>
                <c:pt idx="1">
                  <c:v>7.6269074800428452E-2</c:v>
                </c:pt>
                <c:pt idx="2">
                  <c:v>7.3495493008693732E-3</c:v>
                </c:pt>
                <c:pt idx="3">
                  <c:v>0.47244373212188639</c:v>
                </c:pt>
                <c:pt idx="4">
                  <c:v>6.6531388110390305E-2</c:v>
                </c:pt>
                <c:pt idx="5">
                  <c:v>1.5152051012852654E-2</c:v>
                </c:pt>
                <c:pt idx="6">
                  <c:v>0.13934230839794781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0.16915167595068131</c:v>
                </c:pt>
                <c:pt idx="4">
                  <c:v>3.9276718444238815E-2</c:v>
                </c:pt>
                <c:pt idx="5">
                  <c:v>5.4499915405247269E-3</c:v>
                </c:pt>
                <c:pt idx="6">
                  <c:v>1.6307183628155069E-2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1.1571649433934788E-3</c:v>
                </c:pt>
                <c:pt idx="1">
                  <c:v>4.4388287578937954E-4</c:v>
                </c:pt>
                <c:pt idx="3">
                  <c:v>0.15866316698322888</c:v>
                </c:pt>
                <c:pt idx="4">
                  <c:v>1.1317174473493403E-2</c:v>
                </c:pt>
                <c:pt idx="5">
                  <c:v>6.7015801828251972E-3</c:v>
                </c:pt>
                <c:pt idx="6">
                  <c:v>9.4865028715819547E-2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0.14161276241866919</c:v>
                </c:pt>
                <c:pt idx="1">
                  <c:v>1.1875323368893796E-2</c:v>
                </c:pt>
                <c:pt idx="2">
                  <c:v>1.5026028589996013E-3</c:v>
                </c:pt>
                <c:pt idx="4">
                  <c:v>4.7279075395155641E-3</c:v>
                </c:pt>
                <c:pt idx="5">
                  <c:v>5.3520383892745381E-5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9.7941937283266403E-2</c:v>
                </c:pt>
                <c:pt idx="4">
                  <c:v>1.8036297047012094E-3</c:v>
                </c:pt>
                <c:pt idx="5">
                  <c:v>1.5677132989988499E-4</c:v>
                </c:pt>
                <c:pt idx="6">
                  <c:v>2.7700653578632876E-2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8.0141968893562329E-2</c:v>
                </c:pt>
                <c:pt idx="1">
                  <c:v>6.3949868555745276E-2</c:v>
                </c:pt>
                <c:pt idx="2">
                  <c:v>5.8469464418697721E-3</c:v>
                </c:pt>
                <c:pt idx="3">
                  <c:v>4.6686951904709818E-2</c:v>
                </c:pt>
                <c:pt idx="4">
                  <c:v>9.4059579484413111E-3</c:v>
                </c:pt>
                <c:pt idx="5">
                  <c:v>2.7901875757100976E-3</c:v>
                </c:pt>
                <c:pt idx="6">
                  <c:v>4.6944247534032042E-4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0.38979999999999998</c:v>
                </c:pt>
                <c:pt idx="4">
                  <c:v>0.41549999999999998</c:v>
                </c:pt>
                <c:pt idx="5">
                  <c:v>1.18E-2</c:v>
                </c:pt>
                <c:pt idx="6">
                  <c:v>0.18290000000000001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0.2379</c:v>
                </c:pt>
                <c:pt idx="4">
                  <c:v>0.24299999999999999</c:v>
                </c:pt>
                <c:pt idx="5">
                  <c:v>9.5399999999999999E-2</c:v>
                </c:pt>
                <c:pt idx="6">
                  <c:v>0.42359999999999998</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4.0335489304927433E-3</c:v>
                </c:pt>
                <c:pt idx="3">
                  <c:v>0.1675586836088393</c:v>
                </c:pt>
                <c:pt idx="4">
                  <c:v>8.303099418800744E-2</c:v>
                </c:pt>
                <c:pt idx="5">
                  <c:v>9.460913930707035E-2</c:v>
                </c:pt>
                <c:pt idx="6">
                  <c:v>0.65076763396559012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2.6125083620765155E-2</c:v>
                </c:pt>
                <c:pt idx="4">
                  <c:v>2.6685226283846612E-2</c:v>
                </c:pt>
                <c:pt idx="5">
                  <c:v>1.0474630531315627E-2</c:v>
                </c:pt>
                <c:pt idx="6">
                  <c:v>4.6512897629549299E-2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0.14143359998807414</c:v>
                </c:pt>
                <c:pt idx="4">
                  <c:v>5.5021438593941291E-2</c:v>
                </c:pt>
                <c:pt idx="5">
                  <c:v>5.4997959560159432E-2</c:v>
                </c:pt>
                <c:pt idx="6">
                  <c:v>0.561218599121586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4">
                  <c:v>1.3243293102195291E-3</c:v>
                </c:pt>
                <c:pt idx="5">
                  <c:v>2.8177449319760215E-2</c:v>
                </c:pt>
                <c:pt idx="6">
                  <c:v>3.7395578860670568E-2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4.0335489304927433E-3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5">
                  <c:v>9.5909989583508031E-4</c:v>
                </c:pt>
                <c:pt idx="6">
                  <c:v>5.6405583537843173E-3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0.36320000000000002</c:v>
                </c:pt>
                <c:pt idx="4">
                  <c:v>0.41880000000000001</c:v>
                </c:pt>
                <c:pt idx="5">
                  <c:v>1.34E-2</c:v>
                </c:pt>
                <c:pt idx="6">
                  <c:v>0.20469999999999999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1.3905432487862183E-2</c:v>
                </c:pt>
                <c:pt idx="1">
                  <c:v>1.2128541643948871E-2</c:v>
                </c:pt>
                <c:pt idx="2">
                  <c:v>2.3479955188701737E-3</c:v>
                </c:pt>
                <c:pt idx="3">
                  <c:v>0.4243133457259381</c:v>
                </c:pt>
                <c:pt idx="4">
                  <c:v>0.34697528560844959</c:v>
                </c:pt>
                <c:pt idx="5">
                  <c:v>1.5892492452106218E-2</c:v>
                </c:pt>
                <c:pt idx="6">
                  <c:v>0.18443690656282477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0.12822836866523649</c:v>
                </c:pt>
                <c:pt idx="4">
                  <c:v>0.1478614347494501</c:v>
                </c:pt>
                <c:pt idx="5">
                  <c:v>4.7172984125569053E-3</c:v>
                </c:pt>
                <c:pt idx="6">
                  <c:v>7.2284596735232839E-2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0.19812411822074971</c:v>
                </c:pt>
                <c:pt idx="4">
                  <c:v>0.12110982254643421</c:v>
                </c:pt>
                <c:pt idx="5">
                  <c:v>2.0256630775317987E-3</c:v>
                </c:pt>
                <c:pt idx="6">
                  <c:v>9.4678889381219919E-2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7.4757629373164755E-2</c:v>
                </c:pt>
                <c:pt idx="4">
                  <c:v>3.3152109946541546E-2</c:v>
                </c:pt>
                <c:pt idx="5">
                  <c:v>5.6539393288853323E-3</c:v>
                </c:pt>
                <c:pt idx="6">
                  <c:v>1.6469254042112087E-2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Beauty Care</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5.360764882350741E-5</c:v>
                </c:pt>
                <c:pt idx="4">
                  <c:v>2.2030001535288776E-2</c:v>
                </c:pt>
                <c:pt idx="5">
                  <c:v>3.0879748499041183E-3</c:v>
                </c:pt>
                <c:pt idx="6">
                  <c:v>1.3528253360651867E-4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1.3905432487862185E-2</c:v>
                </c:pt>
                <c:pt idx="1">
                  <c:v>1.2128541643948871E-2</c:v>
                </c:pt>
                <c:pt idx="2">
                  <c:v>2.3479955188701737E-3</c:v>
                </c:pt>
                <c:pt idx="3">
                  <c:v>2.3149621817963706E-2</c:v>
                </c:pt>
                <c:pt idx="4">
                  <c:v>2.2821916830734975E-2</c:v>
                </c:pt>
                <c:pt idx="5">
                  <c:v>4.0761678322806137E-4</c:v>
                </c:pt>
                <c:pt idx="6">
                  <c:v>8.6888387065342889E-4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0.35489999999999999</c:v>
                </c:pt>
                <c:pt idx="4">
                  <c:v>0.46829999999999999</c:v>
                </c:pt>
                <c:pt idx="5">
                  <c:v>4.3099999999999999E-2</c:v>
                </c:pt>
                <c:pt idx="6">
                  <c:v>0.13370000000000001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2.8584247932564741E-2</c:v>
                </c:pt>
                <c:pt idx="4">
                  <c:v>3.7720700560555709E-2</c:v>
                </c:pt>
                <c:pt idx="5">
                  <c:v>3.4738564587992191E-3</c:v>
                </c:pt>
                <c:pt idx="6">
                  <c:v>1.0769069587032356E-2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4.2139003426072318E-2</c:v>
                </c:pt>
                <c:pt idx="1">
                  <c:v>9.9619176558002356E-2</c:v>
                </c:pt>
                <c:pt idx="2">
                  <c:v>1.484330062582456E-3</c:v>
                </c:pt>
                <c:pt idx="3">
                  <c:v>1.0679491686487769E-2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1.0592532513710326E-5</c:v>
                </c:pt>
                <c:pt idx="1">
                  <c:v>7.8666983162744692E-7</c:v>
                </c:pt>
                <c:pt idx="3">
                  <c:v>8.5255314881073227E-2</c:v>
                </c:pt>
                <c:pt idx="4">
                  <c:v>8.3526185002393394E-2</c:v>
                </c:pt>
                <c:pt idx="5">
                  <c:v>1.7185551972378401E-3</c:v>
                </c:pt>
                <c:pt idx="6">
                  <c:v>2.3411058457272083E-2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3.1932610379062989E-2</c:v>
                </c:pt>
                <c:pt idx="4">
                  <c:v>4.3975784559535394E-2</c:v>
                </c:pt>
                <c:pt idx="5">
                  <c:v>2.0908153334124125E-3</c:v>
                </c:pt>
                <c:pt idx="6">
                  <c:v>1.6612200491469494E-2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0.16006427625122124</c:v>
                </c:pt>
                <c:pt idx="1">
                  <c:v>0.11117304405948432</c:v>
                </c:pt>
                <c:pt idx="2">
                  <c:v>4.2674888197337883E-2</c:v>
                </c:pt>
                <c:pt idx="3">
                  <c:v>6.7016926750802674E-2</c:v>
                </c:pt>
                <c:pt idx="4">
                  <c:v>2.0535365001854957E-2</c:v>
                </c:pt>
                <c:pt idx="5">
                  <c:v>1.6244777017588911E-2</c:v>
                </c:pt>
                <c:pt idx="6">
                  <c:v>5.9286942945810904E-2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0.44159999999999999</c:v>
                </c:pt>
                <c:pt idx="4">
                  <c:v>0.38229999999999997</c:v>
                </c:pt>
                <c:pt idx="5">
                  <c:v>3.8300000000000001E-2</c:v>
                </c:pt>
                <c:pt idx="6">
                  <c:v>0.13769999999999999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0.21784548162098888</c:v>
                </c:pt>
                <c:pt idx="1">
                  <c:v>0.19705803029226202</c:v>
                </c:pt>
                <c:pt idx="2">
                  <c:v>3.8661870444256057E-2</c:v>
                </c:pt>
                <c:pt idx="3">
                  <c:v>0.26687425042330093</c:v>
                </c:pt>
                <c:pt idx="4">
                  <c:v>0.16205945981518771</c:v>
                </c:pt>
                <c:pt idx="5">
                  <c:v>2.0166137495994756E-2</c:v>
                </c:pt>
                <c:pt idx="6">
                  <c:v>9.7334769908009586E-2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0.21784548162098888</c:v>
                </c:pt>
                <c:pt idx="1">
                  <c:v>0.19705803029226202</c:v>
                </c:pt>
                <c:pt idx="2">
                  <c:v>3.8661870444256057E-2</c:v>
                </c:pt>
                <c:pt idx="3">
                  <c:v>0.26687425042330093</c:v>
                </c:pt>
                <c:pt idx="4">
                  <c:v>0.16205945981518771</c:v>
                </c:pt>
                <c:pt idx="5">
                  <c:v>2.0166137495994756E-2</c:v>
                </c:pt>
                <c:pt idx="6">
                  <c:v>9.7334769908009586E-2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2">
                  <c:v>3.002907571357257E-6</c:v>
                </c:pt>
                <c:pt idx="3">
                  <c:v>3.7345802553416747E-2</c:v>
                </c:pt>
                <c:pt idx="4">
                  <c:v>3.2331197129198692E-2</c:v>
                </c:pt>
                <c:pt idx="5">
                  <c:v>3.2398950952034259E-3</c:v>
                </c:pt>
                <c:pt idx="6">
                  <c:v>1.1642225452961358E-2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9.0902520435075665E-6</c:v>
                </c:pt>
                <c:pt idx="1">
                  <c:v>8.6276267366761595E-7</c:v>
                </c:pt>
                <c:pt idx="2">
                  <c:v>8.653265565275048E-5</c:v>
                </c:pt>
                <c:pt idx="3">
                  <c:v>0.1087971022365138</c:v>
                </c:pt>
                <c:pt idx="4">
                  <c:v>6.3538102123591927E-2</c:v>
                </c:pt>
                <c:pt idx="5">
                  <c:v>1.1745656939459764E-3</c:v>
                </c:pt>
                <c:pt idx="6">
                  <c:v>2.1182717586317852E-2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3.5537952965683718E-2</c:v>
                </c:pt>
                <c:pt idx="1">
                  <c:v>0.10217505704385925</c:v>
                </c:pt>
                <c:pt idx="2">
                  <c:v>1.200223027557138E-3</c:v>
                </c:pt>
                <c:pt idx="3">
                  <c:v>1.1313895579402895E-2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4.9879243879641648E-2</c:v>
                </c:pt>
                <c:pt idx="1">
                  <c:v>1.5273564313872735E-2</c:v>
                </c:pt>
                <c:pt idx="2">
                  <c:v>1.7556911992264764E-4</c:v>
                </c:pt>
                <c:pt idx="3">
                  <c:v>7.1702148802078804E-4</c:v>
                </c:pt>
                <c:pt idx="6">
                  <c:v>2.5660283685582062E-6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0.13241919452362003</c:v>
                </c:pt>
                <c:pt idx="1">
                  <c:v>7.9608546171856392E-2</c:v>
                </c:pt>
                <c:pt idx="2">
                  <c:v>3.7196542733552163E-2</c:v>
                </c:pt>
                <c:pt idx="3">
                  <c:v>0.10870042856594671</c:v>
                </c:pt>
                <c:pt idx="4">
                  <c:v>6.6190160562397085E-2</c:v>
                </c:pt>
                <c:pt idx="5">
                  <c:v>1.5751676706845356E-2</c:v>
                </c:pt>
                <c:pt idx="6">
                  <c:v>6.4507260840361832E-2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1.1999999999999999E-3</c:v>
                </c:pt>
                <c:pt idx="3">
                  <c:v>0.68369999999999997</c:v>
                </c:pt>
                <c:pt idx="4">
                  <c:v>4.1599999999999998E-2</c:v>
                </c:pt>
                <c:pt idx="5">
                  <c:v>1.4500000000000001E-2</c:v>
                </c:pt>
                <c:pt idx="6">
                  <c:v>0.25869999999999999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0.36710584040496869</c:v>
                </c:pt>
                <c:pt idx="1">
                  <c:v>0.26294885105212656</c:v>
                </c:pt>
                <c:pt idx="2">
                  <c:v>6.4469548554844006E-2</c:v>
                </c:pt>
                <c:pt idx="3">
                  <c:v>0.21189801082888213</c:v>
                </c:pt>
                <c:pt idx="4">
                  <c:v>3.4891272056114697E-2</c:v>
                </c:pt>
                <c:pt idx="5">
                  <c:v>1.4775448871255988E-2</c:v>
                </c:pt>
                <c:pt idx="6">
                  <c:v>4.391102823180798E-2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1">
                  <c:v>1.4103305042679024E-5</c:v>
                </c:pt>
                <c:pt idx="2">
                  <c:v>5.7633139480611572E-5</c:v>
                </c:pt>
                <c:pt idx="3">
                  <c:v>3.2678797279063525E-2</c:v>
                </c:pt>
                <c:pt idx="4">
                  <c:v>1.986195840889458E-3</c:v>
                </c:pt>
                <c:pt idx="5">
                  <c:v>6.9443390208018371E-4</c:v>
                </c:pt>
                <c:pt idx="6">
                  <c:v>1.2366064030755734E-2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6.1106628368099922E-2</c:v>
                </c:pt>
                <c:pt idx="1">
                  <c:v>0.13696437640927706</c:v>
                </c:pt>
                <c:pt idx="2">
                  <c:v>1.7550559659100175E-3</c:v>
                </c:pt>
                <c:pt idx="3">
                  <c:v>1.735736749073576E-2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8.4817539825522301E-2</c:v>
                </c:pt>
                <c:pt idx="1">
                  <c:v>1.2734472935731198E-2</c:v>
                </c:pt>
                <c:pt idx="2">
                  <c:v>2.2493217215003916E-4</c:v>
                </c:pt>
                <c:pt idx="3">
                  <c:v>7.0164771402140896E-4</c:v>
                </c:pt>
                <c:pt idx="6">
                  <c:v>3.8519468717731655E-6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1.5374682941818224E-4</c:v>
                </c:pt>
                <c:pt idx="1">
                  <c:v>5.8976540185797778E-5</c:v>
                </c:pt>
                <c:pt idx="3">
                  <c:v>7.0923383438124446E-2</c:v>
                </c:pt>
                <c:pt idx="4">
                  <c:v>5.1313010924813208E-3</c:v>
                </c:pt>
                <c:pt idx="5">
                  <c:v>1.4636398730239178E-3</c:v>
                </c:pt>
                <c:pt idx="6">
                  <c:v>1.2641973839321922E-2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0.22102792538192831</c:v>
                </c:pt>
                <c:pt idx="1">
                  <c:v>0.11317692186188981</c:v>
                </c:pt>
                <c:pt idx="2">
                  <c:v>6.2431927277303324E-2</c:v>
                </c:pt>
                <c:pt idx="3">
                  <c:v>9.0236814906936955E-2</c:v>
                </c:pt>
                <c:pt idx="4">
                  <c:v>2.777377512274392E-2</c:v>
                </c:pt>
                <c:pt idx="5">
                  <c:v>1.2617375096151887E-2</c:v>
                </c:pt>
                <c:pt idx="6">
                  <c:v>1.8899138414858546E-2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8.72E-2</c:v>
                </c:pt>
                <c:pt idx="4">
                  <c:v>0.1263</c:v>
                </c:pt>
                <c:pt idx="5">
                  <c:v>0.6865</c:v>
                </c:pt>
                <c:pt idx="6">
                  <c:v>0.10009999999999999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1.1407711693623543E-2</c:v>
                </c:pt>
                <c:pt idx="2">
                  <c:v>8.4936976888713722E-4</c:v>
                </c:pt>
                <c:pt idx="3">
                  <c:v>0.17522840497178355</c:v>
                </c:pt>
                <c:pt idx="4">
                  <c:v>0.11866978005458789</c:v>
                </c:pt>
                <c:pt idx="5">
                  <c:v>0.16003965190514902</c:v>
                </c:pt>
                <c:pt idx="6">
                  <c:v>0.53380508160596885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7.22007466574753E-3</c:v>
                </c:pt>
                <c:pt idx="4">
                  <c:v>1.0451376111653789E-2</c:v>
                </c:pt>
                <c:pt idx="5">
                  <c:v>5.6827098905864515E-2</c:v>
                </c:pt>
                <c:pt idx="6">
                  <c:v>8.2831798652513271E-3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2.184833628921547E-3</c:v>
                </c:pt>
                <c:pt idx="6">
                  <c:v>0.27250980958123316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4.1045678326097249E-2</c:v>
                </c:pt>
                <c:pt idx="4">
                  <c:v>9.498069788954018E-2</c:v>
                </c:pt>
                <c:pt idx="5">
                  <c:v>8.2852438424223282E-2</c:v>
                </c:pt>
                <c:pt idx="6">
                  <c:v>0.1224038129741605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1.1407711693623543E-2</c:v>
                </c:pt>
                <c:pt idx="3">
                  <c:v>0.10317515812772629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8.4936976888713722E-4</c:v>
                </c:pt>
                <c:pt idx="3">
                  <c:v>2.3787493852212484E-2</c:v>
                </c:pt>
                <c:pt idx="4">
                  <c:v>1.1052872424472365E-2</c:v>
                </c:pt>
                <c:pt idx="5">
                  <c:v>2.036011457506124E-2</c:v>
                </c:pt>
                <c:pt idx="6">
                  <c:v>0.13060827918532389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0.32490000000000002</c:v>
                </c:pt>
                <c:pt idx="4">
                  <c:v>0.52480000000000004</c:v>
                </c:pt>
                <c:pt idx="5">
                  <c:v>6.8400000000000002E-2</c:v>
                </c:pt>
                <c:pt idx="6">
                  <c:v>8.2000000000000003E-2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5.9655743214491623E-2</c:v>
                </c:pt>
                <c:pt idx="1">
                  <c:v>6.9833553472529453E-2</c:v>
                </c:pt>
                <c:pt idx="2">
                  <c:v>1.6376470044223303E-2</c:v>
                </c:pt>
                <c:pt idx="3">
                  <c:v>0.31902660341686145</c:v>
                </c:pt>
                <c:pt idx="4">
                  <c:v>0.3389449232189925</c:v>
                </c:pt>
                <c:pt idx="5">
                  <c:v>3.4796363600134127E-2</c:v>
                </c:pt>
                <c:pt idx="6">
                  <c:v>0.16136634303276742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3.9156522563560794E-2</c:v>
                </c:pt>
                <c:pt idx="4">
                  <c:v>4.1739161996614378E-2</c:v>
                </c:pt>
                <c:pt idx="5">
                  <c:v>1.1821565036181829E-3</c:v>
                </c:pt>
                <c:pt idx="6">
                  <c:v>1.8370951236805478E-2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9.0902520435075665E-6</c:v>
                </c:pt>
                <c:pt idx="1">
                  <c:v>8.6276267366761595E-7</c:v>
                </c:pt>
                <c:pt idx="2">
                  <c:v>8.653265565275048E-5</c:v>
                </c:pt>
                <c:pt idx="3">
                  <c:v>0.1087971022365138</c:v>
                </c:pt>
                <c:pt idx="4">
                  <c:v>6.3538102123591927E-2</c:v>
                </c:pt>
                <c:pt idx="5">
                  <c:v>1.1745656939459764E-3</c:v>
                </c:pt>
                <c:pt idx="6">
                  <c:v>2.1182717586317852E-2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3.5537952965683718E-2</c:v>
                </c:pt>
                <c:pt idx="1">
                  <c:v>0.10217505704385925</c:v>
                </c:pt>
                <c:pt idx="2">
                  <c:v>1.200223027557138E-3</c:v>
                </c:pt>
                <c:pt idx="3">
                  <c:v>1.1313895579402895E-2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4.9879243879641648E-2</c:v>
                </c:pt>
                <c:pt idx="1">
                  <c:v>1.5273564313872735E-2</c:v>
                </c:pt>
                <c:pt idx="2">
                  <c:v>1.7556911992264764E-4</c:v>
                </c:pt>
                <c:pt idx="3">
                  <c:v>7.1702148802078804E-4</c:v>
                </c:pt>
                <c:pt idx="6">
                  <c:v>2.5660283685582062E-6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0.13241919452362003</c:v>
                </c:pt>
                <c:pt idx="1">
                  <c:v>7.9608546171856392E-2</c:v>
                </c:pt>
                <c:pt idx="2">
                  <c:v>3.7199545641123523E-2</c:v>
                </c:pt>
                <c:pt idx="3">
                  <c:v>0.10688970855580267</c:v>
                </c:pt>
                <c:pt idx="4">
                  <c:v>5.6782195694981392E-2</c:v>
                </c:pt>
                <c:pt idx="5">
                  <c:v>1.7809415298430598E-2</c:v>
                </c:pt>
                <c:pt idx="6">
                  <c:v>5.7778535056517713E-2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4.2601851359611469E-2</c:v>
                </c:pt>
                <c:pt idx="4">
                  <c:v>6.8816156125501474E-2</c:v>
                </c:pt>
                <c:pt idx="5">
                  <c:v>8.9718493342852285E-3</c:v>
                </c:pt>
                <c:pt idx="6">
                  <c:v>1.0746835209098773E-2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2.0622886308163387E-5</c:v>
                </c:pt>
                <c:pt idx="1">
                  <c:v>1.9573336850084559E-6</c:v>
                </c:pt>
                <c:pt idx="3">
                  <c:v>0.12687083384955194</c:v>
                </c:pt>
                <c:pt idx="4">
                  <c:v>0.16486033211851786</c:v>
                </c:pt>
                <c:pt idx="5">
                  <c:v>3.4297907312462054E-3</c:v>
                </c:pt>
                <c:pt idx="6">
                  <c:v>3.1060648367543704E-2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5.7755887725283318E-2</c:v>
                </c:pt>
                <c:pt idx="4">
                  <c:v>6.7371682805771216E-2</c:v>
                </c:pt>
                <c:pt idx="5">
                  <c:v>1.7201227303588037E-3</c:v>
                </c:pt>
                <c:pt idx="6">
                  <c:v>3.6871710451512371E-2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Neutrogena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3.2470930712319332E-4</c:v>
                </c:pt>
                <c:pt idx="3">
                  <c:v>5.1526765450565878E-2</c:v>
                </c:pt>
                <c:pt idx="4">
                  <c:v>9.0777765583736972E-3</c:v>
                </c:pt>
                <c:pt idx="5">
                  <c:v>1.1621177443904434E-3</c:v>
                </c:pt>
                <c:pt idx="6">
                  <c:v>3.900673377242528E-5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5.9635120328183466E-2</c:v>
                </c:pt>
                <c:pt idx="1">
                  <c:v>6.9831596138844446E-2</c:v>
                </c:pt>
                <c:pt idx="2">
                  <c:v>1.6051760737100105E-2</c:v>
                </c:pt>
                <c:pt idx="3">
                  <c:v>4.0271265031848885E-2</c:v>
                </c:pt>
                <c:pt idx="4">
                  <c:v>2.8818975610828277E-2</c:v>
                </c:pt>
                <c:pt idx="5">
                  <c:v>1.9512483059853449E-2</c:v>
                </c:pt>
                <c:pt idx="6">
                  <c:v>8.2648142270840191E-2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0.38250000000000001</c:v>
                </c:pt>
                <c:pt idx="4">
                  <c:v>0.50090000000000001</c:v>
                </c:pt>
                <c:pt idx="5">
                  <c:v>4.1399999999999999E-2</c:v>
                </c:pt>
                <c:pt idx="6">
                  <c:v>7.51E-2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2.9505463662323612E-2</c:v>
                </c:pt>
                <c:pt idx="4">
                  <c:v>3.8637263304953699E-2</c:v>
                </c:pt>
                <c:pt idx="5">
                  <c:v>3.1946835183702402E-3</c:v>
                </c:pt>
                <c:pt idx="6">
                  <c:v>5.7939530139686979E-3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4.3856391454342183E-2</c:v>
                </c:pt>
                <c:pt idx="1">
                  <c:v>0.10367918669817955</c:v>
                </c:pt>
                <c:pt idx="2">
                  <c:v>1.5448243902177162E-3</c:v>
                </c:pt>
                <c:pt idx="3">
                  <c:v>1.1114737650540014E-2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8.8713737177482349E-2</c:v>
                </c:pt>
                <c:pt idx="4">
                  <c:v>8.4593375541374E-2</c:v>
                </c:pt>
                <c:pt idx="5">
                  <c:v>1.7885954421818177E-3</c:v>
                </c:pt>
                <c:pt idx="6">
                  <c:v>2.2964048619103776E-2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3.2919226767409653E-2</c:v>
                </c:pt>
                <c:pt idx="4">
                  <c:v>3.9972716825472827E-2</c:v>
                </c:pt>
                <c:pt idx="5">
                  <c:v>1.3302100294657144E-3</c:v>
                </c:pt>
                <c:pt idx="6">
                  <c:v>1.4598991518039745E-2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0.15474645260110581</c:v>
                </c:pt>
                <c:pt idx="1">
                  <c:v>0.11359584148805352</c:v>
                </c:pt>
                <c:pt idx="2">
                  <c:v>4.3910551883943515E-2</c:v>
                </c:pt>
                <c:pt idx="3">
                  <c:v>6.8457165660084571E-2</c:v>
                </c:pt>
                <c:pt idx="4">
                  <c:v>2.0404841197022842E-2</c:v>
                </c:pt>
                <c:pt idx="5">
                  <c:v>1.612457611615652E-2</c:v>
                </c:pt>
                <c:pt idx="6">
                  <c:v>5.8553165440207632E-2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0.4778</c:v>
                </c:pt>
                <c:pt idx="4">
                  <c:v>0.40770000000000001</c:v>
                </c:pt>
                <c:pt idx="5">
                  <c:v>3.7900000000000003E-2</c:v>
                </c:pt>
                <c:pt idx="6">
                  <c:v>7.6700000000000004E-2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0.21527583686368248</c:v>
                </c:pt>
                <c:pt idx="1">
                  <c:v>0.20313119777623001</c:v>
                </c:pt>
                <c:pt idx="2">
                  <c:v>3.9642177084380455E-2</c:v>
                </c:pt>
                <c:pt idx="3">
                  <c:v>0.27564979513827009</c:v>
                </c:pt>
                <c:pt idx="4">
                  <c:v>0.15940057654149128</c:v>
                </c:pt>
                <c:pt idx="5">
                  <c:v>1.9176260623655329E-2</c:v>
                </c:pt>
                <c:pt idx="6">
                  <c:v>8.7724155972290288E-2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3.8639121225981975E-2</c:v>
                </c:pt>
                <c:pt idx="4">
                  <c:v>3.2972590313037446E-2</c:v>
                </c:pt>
                <c:pt idx="5">
                  <c:v>3.0617292355375699E-3</c:v>
                </c:pt>
                <c:pt idx="6">
                  <c:v>6.2012633597583345E-3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9.027597574452607E-5</c:v>
                </c:pt>
                <c:pt idx="3">
                  <c:v>0.11339927484852171</c:v>
                </c:pt>
                <c:pt idx="4">
                  <c:v>6.3935447025581307E-2</c:v>
                </c:pt>
                <c:pt idx="5">
                  <c:v>1.2253312385760713E-3</c:v>
                </c:pt>
                <c:pt idx="6">
                  <c:v>2.0837602307564915E-2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3.7075290891505158E-2</c:v>
                </c:pt>
                <c:pt idx="1">
                  <c:v>0.10659505248980324</c:v>
                </c:pt>
                <c:pt idx="2">
                  <c:v>1.2521435301671093E-3</c:v>
                </c:pt>
                <c:pt idx="3">
                  <c:v>1.1803323903532732E-2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5.1327343362563844E-2</c:v>
                </c:pt>
                <c:pt idx="1">
                  <c:v>1.5929518742014953E-2</c:v>
                </c:pt>
                <c:pt idx="2">
                  <c:v>1.3554854268655106E-4</c:v>
                </c:pt>
                <c:pt idx="3">
                  <c:v>2.058136459810863E-6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0.12687320260961352</c:v>
                </c:pt>
                <c:pt idx="1">
                  <c:v>8.0606626544411808E-2</c:v>
                </c:pt>
                <c:pt idx="2">
                  <c:v>3.8164209035782277E-2</c:v>
                </c:pt>
                <c:pt idx="3">
                  <c:v>0.11180601702377388</c:v>
                </c:pt>
                <c:pt idx="4">
                  <c:v>6.2492539202872531E-2</c:v>
                </c:pt>
                <c:pt idx="5">
                  <c:v>1.4889200149541688E-2</c:v>
                </c:pt>
                <c:pt idx="6">
                  <c:v>6.0685290304967041E-2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1.2999999999999999E-3</c:v>
                </c:pt>
                <c:pt idx="3">
                  <c:v>0.79810000000000003</c:v>
                </c:pt>
                <c:pt idx="4">
                  <c:v>4.0500000000000001E-2</c:v>
                </c:pt>
                <c:pt idx="5">
                  <c:v>1.7299999999999999E-2</c:v>
                </c:pt>
                <c:pt idx="6">
                  <c:v>0.1424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0.36318697238124198</c:v>
                </c:pt>
                <c:pt idx="1">
                  <c:v>0.27146093098752233</c:v>
                </c:pt>
                <c:pt idx="2">
                  <c:v>6.6891624845113962E-2</c:v>
                </c:pt>
                <c:pt idx="3">
                  <c:v>0.21743681745351201</c:v>
                </c:pt>
                <c:pt idx="4">
                  <c:v>3.107895822899907E-2</c:v>
                </c:pt>
                <c:pt idx="5">
                  <c:v>1.3155685106098637E-2</c:v>
                </c:pt>
                <c:pt idx="6">
                  <c:v>3.6789010997512007E-2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1">
                  <c:v>1.4653632508247376E-5</c:v>
                </c:pt>
                <c:pt idx="2">
                  <c:v>5.4292275058833337E-5</c:v>
                </c:pt>
                <c:pt idx="3">
                  <c:v>3.3261834276708833E-2</c:v>
                </c:pt>
                <c:pt idx="4">
                  <c:v>1.6861596904735865E-3</c:v>
                </c:pt>
                <c:pt idx="5">
                  <c:v>7.2153152552235054E-4</c:v>
                </c:pt>
                <c:pt idx="6">
                  <c:v>5.9363231658646808E-3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6.349108051016715E-2</c:v>
                </c:pt>
                <c:pt idx="1">
                  <c:v>0.14230888664389008</c:v>
                </c:pt>
                <c:pt idx="2">
                  <c:v>1.8235403033562423E-3</c:v>
                </c:pt>
                <c:pt idx="3">
                  <c:v>1.8034672280727068E-2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8.7275001892197168E-2</c:v>
                </c:pt>
                <c:pt idx="1">
                  <c:v>1.3203775060090376E-2</c:v>
                </c:pt>
                <c:pt idx="2">
                  <c:v>1.8763618735000994E-4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1.5974621060697665E-4</c:v>
                </c:pt>
                <c:pt idx="1">
                  <c:v>6.1277873794495977E-5</c:v>
                </c:pt>
                <c:pt idx="3">
                  <c:v>7.3643974573782481E-2</c:v>
                </c:pt>
                <c:pt idx="4">
                  <c:v>5.1384333001284173E-3</c:v>
                </c:pt>
                <c:pt idx="5">
                  <c:v>1.5204897240889087E-3</c:v>
                </c:pt>
                <c:pt idx="6">
                  <c:v>1.309973242216431E-2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0.21226114376827074</c:v>
                </c:pt>
                <c:pt idx="1">
                  <c:v>0.11587233777723913</c:v>
                </c:pt>
                <c:pt idx="2">
                  <c:v>6.4826156079348871E-2</c:v>
                </c:pt>
                <c:pt idx="3">
                  <c:v>9.2496336322293621E-2</c:v>
                </c:pt>
                <c:pt idx="4">
                  <c:v>2.4254365238397062E-2</c:v>
                </c:pt>
                <c:pt idx="5">
                  <c:v>1.091366385648738E-2</c:v>
                </c:pt>
                <c:pt idx="6">
                  <c:v>1.7752955409483018E-2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0.59240000000000004</c:v>
                </c:pt>
                <c:pt idx="4">
                  <c:v>0.29049999999999998</c:v>
                </c:pt>
                <c:pt idx="5">
                  <c:v>6.4299999999999996E-2</c:v>
                </c:pt>
                <c:pt idx="6">
                  <c:v>5.28E-2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8.72E-2</c:v>
                </c:pt>
                <c:pt idx="4">
                  <c:v>0.1263</c:v>
                </c:pt>
                <c:pt idx="5">
                  <c:v>0.6865</c:v>
                </c:pt>
                <c:pt idx="6">
                  <c:v>0.10009999999999999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1.159866233758669E-2</c:v>
                </c:pt>
                <c:pt idx="2">
                  <c:v>8.6358714294844754E-4</c:v>
                </c:pt>
                <c:pt idx="3">
                  <c:v>0.17816150651472493</c:v>
                </c:pt>
                <c:pt idx="4">
                  <c:v>0.12065616185743926</c:v>
                </c:pt>
                <c:pt idx="5">
                  <c:v>0.16202759537140271</c:v>
                </c:pt>
                <c:pt idx="6">
                  <c:v>0.52669248677589797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7.3409295702115979E-3</c:v>
                </c:pt>
                <c:pt idx="4">
                  <c:v>1.0626318909334839E-2</c:v>
                </c:pt>
                <c:pt idx="5">
                  <c:v>5.7778312560457283E-2</c:v>
                </c:pt>
                <c:pt idx="6">
                  <c:v>8.4218298041533086E-3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2.2214049764099401E-3</c:v>
                </c:pt>
                <c:pt idx="6">
                  <c:v>0.27707127861405395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4.1732730990011735E-2</c:v>
                </c:pt>
                <c:pt idx="4">
                  <c:v>9.657055446316086E-2</c:v>
                </c:pt>
                <c:pt idx="5">
                  <c:v>8.3548365707411767E-2</c:v>
                </c:pt>
                <c:pt idx="6">
                  <c:v>0.12378468042847264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1.159866233758669E-2</c:v>
                </c:pt>
                <c:pt idx="3">
                  <c:v>0.10490217958607023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8.6358714294844754E-4</c:v>
                </c:pt>
                <c:pt idx="3">
                  <c:v>2.4185666368431346E-2</c:v>
                </c:pt>
                <c:pt idx="4">
                  <c:v>1.1237883508533619E-2</c:v>
                </c:pt>
                <c:pt idx="5">
                  <c:v>2.070091710353367E-2</c:v>
                </c:pt>
                <c:pt idx="6">
                  <c:v>0.11741469792921809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0.34089999999999998</c:v>
                </c:pt>
                <c:pt idx="4">
                  <c:v>0.54339999999999999</c:v>
                </c:pt>
                <c:pt idx="5">
                  <c:v>6.5699999999999995E-2</c:v>
                </c:pt>
                <c:pt idx="6">
                  <c:v>0.05</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6.0449333597245185E-2</c:v>
                </c:pt>
                <c:pt idx="1">
                  <c:v>7.0785377562273613E-2</c:v>
                </c:pt>
                <c:pt idx="2">
                  <c:v>1.5553589937334276E-2</c:v>
                </c:pt>
                <c:pt idx="3">
                  <c:v>0.3265210348931184</c:v>
                </c:pt>
                <c:pt idx="4">
                  <c:v>0.34263464667454491</c:v>
                </c:pt>
                <c:pt idx="5">
                  <c:v>3.3399435213071531E-2</c:v>
                </c:pt>
                <c:pt idx="6">
                  <c:v>0.15065658212241212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4.4651973056325685E-2</c:v>
                </c:pt>
                <c:pt idx="4">
                  <c:v>7.1175781902897153E-2</c:v>
                </c:pt>
                <c:pt idx="5">
                  <c:v>8.6116450770151887E-3</c:v>
                </c:pt>
                <c:pt idx="6">
                  <c:v>6.549724483735051E-3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0.13301039870613909</c:v>
                </c:pt>
                <c:pt idx="4">
                  <c:v>0.16765189212467671</c:v>
                </c:pt>
                <c:pt idx="5">
                  <c:v>3.5970242136120173E-3</c:v>
                </c:pt>
                <c:pt idx="6">
                  <c:v>2.9743874787641202E-2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5.7667783549627004E-2</c:v>
                </c:pt>
                <c:pt idx="4">
                  <c:v>6.507986221690501E-2</c:v>
                </c:pt>
                <c:pt idx="5">
                  <c:v>1.7848557843856722E-3</c:v>
                </c:pt>
                <c:pt idx="6">
                  <c:v>3.2752685208893247E-2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Neutrogena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3.4054183815550819E-4</c:v>
                </c:pt>
                <c:pt idx="3">
                  <c:v>5.4039163756048954E-2</c:v>
                </c:pt>
                <c:pt idx="4">
                  <c:v>9.448819149863617E-3</c:v>
                </c:pt>
                <c:pt idx="5">
                  <c:v>8.3807634791804278E-4</c:v>
                </c:pt>
                <c:pt idx="6">
                  <c:v>2.5332616876730765E-6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6.0449333597245178E-2</c:v>
                </c:pt>
                <c:pt idx="1">
                  <c:v>7.0785377562273599E-2</c:v>
                </c:pt>
                <c:pt idx="2">
                  <c:v>1.5213048099178769E-2</c:v>
                </c:pt>
                <c:pt idx="3">
                  <c:v>3.7151715824977685E-2</c:v>
                </c:pt>
                <c:pt idx="4">
                  <c:v>2.9278291280202387E-2</c:v>
                </c:pt>
                <c:pt idx="5">
                  <c:v>1.8567833790140608E-2</c:v>
                </c:pt>
                <c:pt idx="6">
                  <c:v>8.1607764380454959E-2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0.59840000000000004</c:v>
                </c:pt>
                <c:pt idx="4">
                  <c:v>0.21229999999999999</c:v>
                </c:pt>
                <c:pt idx="5">
                  <c:v>3.4200000000000001E-2</c:v>
                </c:pt>
                <c:pt idx="6">
                  <c:v>0.15509999999999999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7.4909531457801257E-2</c:v>
                </c:pt>
                <c:pt idx="4">
                  <c:v>2.6573563628055304E-2</c:v>
                </c:pt>
                <c:pt idx="5">
                  <c:v>4.279797571821323E-3</c:v>
                </c:pt>
                <c:pt idx="6">
                  <c:v>1.9409943471395644E-2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0.20534681949976388</c:v>
                </c:pt>
                <c:pt idx="4">
                  <c:v>6.2816188633173675E-2</c:v>
                </c:pt>
                <c:pt idx="5">
                  <c:v>8.5138690245005737E-3</c:v>
                </c:pt>
                <c:pt idx="6">
                  <c:v>0.10903291408335394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0.12187769289831998</c:v>
                </c:pt>
                <c:pt idx="4">
                  <c:v>0.12550493895390463</c:v>
                </c:pt>
                <c:pt idx="5">
                  <c:v>1.2950770856719335E-3</c:v>
                </c:pt>
                <c:pt idx="6">
                  <c:v>4.9258787422549077E-2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5.0757374510302281E-2</c:v>
                </c:pt>
                <c:pt idx="1">
                  <c:v>4.1615044832070238E-3</c:v>
                </c:pt>
                <c:pt idx="2">
                  <c:v>5.0339920301233911E-4</c:v>
                </c:pt>
                <c:pt idx="3">
                  <c:v>7.7955491871060221E-5</c:v>
                </c:pt>
                <c:pt idx="4">
                  <c:v>1.9673534044485838E-3</c:v>
                </c:pt>
                <c:pt idx="5">
                  <c:v>2.7479041337283945E-4</c:v>
                </c:pt>
                <c:pt idx="6">
                  <c:v>5.4411840599560336E-4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3.5592916758231972E-2</c:v>
                </c:pt>
                <c:pt idx="1">
                  <c:v>3.0005218919625487E-2</c:v>
                </c:pt>
                <c:pt idx="2">
                  <c:v>2.2262653638912304E-3</c:v>
                </c:pt>
                <c:pt idx="3">
                  <c:v>2.5707042464415523E-2</c:v>
                </c:pt>
                <c:pt idx="4">
                  <c:v>2.4323557510240977E-2</c:v>
                </c:pt>
                <c:pt idx="5">
                  <c:v>1.4880201081048079E-2</c:v>
                </c:pt>
                <c:pt idx="6">
                  <c:v>1.5917826002576508E-4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0.62480000000000002</c:v>
                </c:pt>
                <c:pt idx="4">
                  <c:v>0.19040000000000001</c:v>
                </c:pt>
                <c:pt idx="5">
                  <c:v>2.6200000000000001E-2</c:v>
                </c:pt>
                <c:pt idx="6">
                  <c:v>0.15859999999999999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0.36710584040496869</c:v>
                </c:pt>
                <c:pt idx="1">
                  <c:v>0.26294885105212656</c:v>
                </c:pt>
                <c:pt idx="2">
                  <c:v>6.4469548554844006E-2</c:v>
                </c:pt>
                <c:pt idx="3">
                  <c:v>0.21189801082888213</c:v>
                </c:pt>
                <c:pt idx="4">
                  <c:v>3.4891272056114697E-2</c:v>
                </c:pt>
                <c:pt idx="5">
                  <c:v>1.4775448871255988E-2</c:v>
                </c:pt>
                <c:pt idx="6">
                  <c:v>4.391102823180798E-2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9.0448613106210912E-2</c:v>
                </c:pt>
                <c:pt idx="1">
                  <c:v>3.2311526189170936E-2</c:v>
                </c:pt>
                <c:pt idx="2">
                  <c:v>6.8692110055585242E-3</c:v>
                </c:pt>
                <c:pt idx="3">
                  <c:v>0.46365745761636096</c:v>
                </c:pt>
                <c:pt idx="4">
                  <c:v>0.22138887704198426</c:v>
                </c:pt>
                <c:pt idx="5">
                  <c:v>1.571487316116536E-2</c:v>
                </c:pt>
                <c:pt idx="6">
                  <c:v>0.16960944187954907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8.0536663373353315E-2</c:v>
                </c:pt>
                <c:pt idx="4">
                  <c:v>2.4541623224562964E-2</c:v>
                </c:pt>
                <c:pt idx="5">
                  <c:v>3.3812597291690578E-3</c:v>
                </c:pt>
                <c:pt idx="6">
                  <c:v>2.0448115265945782E-2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4.1858279763072143E-4</c:v>
                </c:pt>
                <c:pt idx="3">
                  <c:v>0.21510621851788705</c:v>
                </c:pt>
                <c:pt idx="4">
                  <c:v>5.1082170789827311E-2</c:v>
                </c:pt>
                <c:pt idx="5">
                  <c:v>2.2577571702538787E-3</c:v>
                </c:pt>
                <c:pt idx="6">
                  <c:v>9.6610635366449191E-2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0.14178791596054161</c:v>
                </c:pt>
                <c:pt idx="4">
                  <c:v>0.1132051880598899</c:v>
                </c:pt>
                <c:pt idx="5">
                  <c:v>1.7548768805348445E-3</c:v>
                </c:pt>
                <c:pt idx="6">
                  <c:v>5.1967633701651889E-2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5.2330017306354649E-2</c:v>
                </c:pt>
                <c:pt idx="1">
                  <c:v>4.3600117444896952E-3</c:v>
                </c:pt>
                <c:pt idx="2">
                  <c:v>5.3904262819703041E-4</c:v>
                </c:pt>
                <c:pt idx="3">
                  <c:v>8.3469812377139269E-5</c:v>
                </c:pt>
                <c:pt idx="4">
                  <c:v>2.1139614421255178E-3</c:v>
                </c:pt>
                <c:pt idx="5">
                  <c:v>2.8674561429483292E-4</c:v>
                </c:pt>
                <c:pt idx="6">
                  <c:v>5.545804336840605E-4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3.8118595799856277E-2</c:v>
                </c:pt>
                <c:pt idx="1">
                  <c:v>2.7951514444681236E-2</c:v>
                </c:pt>
                <c:pt idx="2">
                  <c:v>5.9115855797307725E-3</c:v>
                </c:pt>
                <c:pt idx="3">
                  <c:v>2.6143189952201822E-2</c:v>
                </c:pt>
                <c:pt idx="4">
                  <c:v>3.0445933525578596E-2</c:v>
                </c:pt>
                <c:pt idx="5">
                  <c:v>8.0342337669127451E-3</c:v>
                </c:pt>
                <c:pt idx="6">
                  <c:v>2.8477111818134377E-5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0.76759999999999995</c:v>
                </c:pt>
                <c:pt idx="4">
                  <c:v>1.41E-2</c:v>
                </c:pt>
                <c:pt idx="5">
                  <c:v>1.1999999999999999E-3</c:v>
                </c:pt>
                <c:pt idx="6">
                  <c:v>0.21709999999999999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0.22291189625562499</c:v>
                </c:pt>
                <c:pt idx="1">
                  <c:v>7.6269074800428452E-2</c:v>
                </c:pt>
                <c:pt idx="2">
                  <c:v>7.3495493008693732E-3</c:v>
                </c:pt>
                <c:pt idx="3">
                  <c:v>0.47244373212188639</c:v>
                </c:pt>
                <c:pt idx="4">
                  <c:v>6.6531388110390305E-2</c:v>
                </c:pt>
                <c:pt idx="5">
                  <c:v>1.5152051012852654E-2</c:v>
                </c:pt>
                <c:pt idx="6">
                  <c:v>0.13934230839794781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9.7941937283266403E-2</c:v>
                </c:pt>
                <c:pt idx="4">
                  <c:v>1.8036297047012094E-3</c:v>
                </c:pt>
                <c:pt idx="5">
                  <c:v>1.5677132989988499E-4</c:v>
                </c:pt>
                <c:pt idx="6">
                  <c:v>2.7700653578632876E-2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Hawaiian Tropic</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0.16915167595068131</c:v>
                </c:pt>
                <c:pt idx="4">
                  <c:v>3.9276718444238815E-2</c:v>
                </c:pt>
                <c:pt idx="5">
                  <c:v>5.4499915405247269E-3</c:v>
                </c:pt>
                <c:pt idx="6">
                  <c:v>1.6307183628155069E-2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1.1571649433934788E-3</c:v>
                </c:pt>
                <c:pt idx="1">
                  <c:v>4.4388287578937954E-4</c:v>
                </c:pt>
                <c:pt idx="3">
                  <c:v>0.15866316698322888</c:v>
                </c:pt>
                <c:pt idx="4">
                  <c:v>1.1317174473493403E-2</c:v>
                </c:pt>
                <c:pt idx="5">
                  <c:v>6.7015801828251972E-3</c:v>
                </c:pt>
                <c:pt idx="6">
                  <c:v>9.4865028715819547E-2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0.14161276241866919</c:v>
                </c:pt>
                <c:pt idx="1">
                  <c:v>1.1875323368893796E-2</c:v>
                </c:pt>
                <c:pt idx="2">
                  <c:v>1.5026028589996013E-3</c:v>
                </c:pt>
                <c:pt idx="4">
                  <c:v>4.7279075395155641E-3</c:v>
                </c:pt>
                <c:pt idx="5">
                  <c:v>5.3520383892745381E-5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8.0141968893562329E-2</c:v>
                </c:pt>
                <c:pt idx="1">
                  <c:v>6.3949868555745276E-2</c:v>
                </c:pt>
                <c:pt idx="2">
                  <c:v>5.8469464418697721E-3</c:v>
                </c:pt>
                <c:pt idx="3">
                  <c:v>4.6686951904709818E-2</c:v>
                </c:pt>
                <c:pt idx="4">
                  <c:v>9.4059579484413111E-3</c:v>
                </c:pt>
                <c:pt idx="5">
                  <c:v>2.7901875757100976E-3</c:v>
                </c:pt>
                <c:pt idx="6">
                  <c:v>4.6944247534032042E-4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1.9800000000000002E-2</c:v>
                </c:pt>
                <c:pt idx="5">
                  <c:v>0.42120000000000002</c:v>
                </c:pt>
                <c:pt idx="6">
                  <c:v>0.55900000000000005</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4.0335489304927433E-3</c:v>
                </c:pt>
                <c:pt idx="3">
                  <c:v>0.1675586836088393</c:v>
                </c:pt>
                <c:pt idx="4">
                  <c:v>8.303099418800744E-2</c:v>
                </c:pt>
                <c:pt idx="5">
                  <c:v>9.460913930707035E-2</c:v>
                </c:pt>
                <c:pt idx="6">
                  <c:v>0.65076763396559012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4">
                  <c:v>1.3243293102195291E-3</c:v>
                </c:pt>
                <c:pt idx="5">
                  <c:v>2.8177449319760215E-2</c:v>
                </c:pt>
                <c:pt idx="6">
                  <c:v>3.7395578860670568E-2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0.14143359998807414</c:v>
                </c:pt>
                <c:pt idx="4">
                  <c:v>5.5021438593941291E-2</c:v>
                </c:pt>
                <c:pt idx="5">
                  <c:v>5.4997959560159432E-2</c:v>
                </c:pt>
                <c:pt idx="6">
                  <c:v>0.561218599121586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2.6125083620765155E-2</c:v>
                </c:pt>
                <c:pt idx="4">
                  <c:v>2.6685226283846612E-2</c:v>
                </c:pt>
                <c:pt idx="5">
                  <c:v>1.0474630531315627E-2</c:v>
                </c:pt>
                <c:pt idx="6">
                  <c:v>4.6512897629549299E-2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4.0335489304927433E-3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5">
                  <c:v>9.5909989583508031E-4</c:v>
                </c:pt>
                <c:pt idx="6">
                  <c:v>5.6405583537843173E-3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0.57489999999999997</c:v>
                </c:pt>
                <c:pt idx="4">
                  <c:v>0.255</c:v>
                </c:pt>
                <c:pt idx="5">
                  <c:v>4.3499999999999997E-2</c:v>
                </c:pt>
                <c:pt idx="6">
                  <c:v>0.12670000000000001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1.3905432487862183E-2</c:v>
                </c:pt>
                <c:pt idx="1">
                  <c:v>1.2128541643948871E-2</c:v>
                </c:pt>
                <c:pt idx="2">
                  <c:v>2.3479955188701737E-3</c:v>
                </c:pt>
                <c:pt idx="3">
                  <c:v>0.4243133457259381</c:v>
                </c:pt>
                <c:pt idx="4">
                  <c:v>0.34697528560844959</c:v>
                </c:pt>
                <c:pt idx="5">
                  <c:v>1.5892492452106218E-2</c:v>
                </c:pt>
                <c:pt idx="6">
                  <c:v>0.18443690656282477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2.9818773572826585E-2</c:v>
                </c:pt>
                <c:pt idx="4">
                  <c:v>1.4622076329802522E-2</c:v>
                </c:pt>
                <c:pt idx="5">
                  <c:v>3.2390174171978304E-3</c:v>
                </c:pt>
                <c:pt idx="6">
                  <c:v>2.6585241708508263E-3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6.1106628368099922E-2</c:v>
                </c:pt>
                <c:pt idx="1">
                  <c:v>0.13696437640927706</c:v>
                </c:pt>
                <c:pt idx="2">
                  <c:v>1.7550559659100175E-3</c:v>
                </c:pt>
                <c:pt idx="3">
                  <c:v>1.735736749073576E-2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8.4817539825522301E-2</c:v>
                </c:pt>
                <c:pt idx="1">
                  <c:v>1.2734472935731198E-2</c:v>
                </c:pt>
                <c:pt idx="2">
                  <c:v>2.2493217215003916E-4</c:v>
                </c:pt>
                <c:pt idx="3">
                  <c:v>7.0164771402140896E-4</c:v>
                </c:pt>
                <c:pt idx="6">
                  <c:v>3.8519468717731655E-6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1.5374682941818224E-4</c:v>
                </c:pt>
                <c:pt idx="1">
                  <c:v>5.8976540185797778E-5</c:v>
                </c:pt>
                <c:pt idx="3">
                  <c:v>7.0923383438124446E-2</c:v>
                </c:pt>
                <c:pt idx="4">
                  <c:v>5.1313010924813208E-3</c:v>
                </c:pt>
                <c:pt idx="5">
                  <c:v>1.4636398730239178E-3</c:v>
                </c:pt>
                <c:pt idx="6">
                  <c:v>1.2641973839321922E-2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0.22102792538192831</c:v>
                </c:pt>
                <c:pt idx="1">
                  <c:v>0.11319102516693248</c:v>
                </c:pt>
                <c:pt idx="2">
                  <c:v>6.248956041678394E-2</c:v>
                </c:pt>
                <c:pt idx="3">
                  <c:v>9.3096838613173888E-2</c:v>
                </c:pt>
                <c:pt idx="4">
                  <c:v>1.5137894633830855E-2</c:v>
                </c:pt>
                <c:pt idx="5">
                  <c:v>1.0072791581034241E-2</c:v>
                </c:pt>
                <c:pt idx="6">
                  <c:v>2.8606678274763455E-2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7.4757629373164755E-2</c:v>
                </c:pt>
                <c:pt idx="4">
                  <c:v>3.3152109946541546E-2</c:v>
                </c:pt>
                <c:pt idx="5">
                  <c:v>5.6539393288853323E-3</c:v>
                </c:pt>
                <c:pt idx="6">
                  <c:v>1.6469254042112087E-2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0.19812411822074971</c:v>
                </c:pt>
                <c:pt idx="4">
                  <c:v>0.12110982254643421</c:v>
                </c:pt>
                <c:pt idx="5">
                  <c:v>2.0256630775317987E-3</c:v>
                </c:pt>
                <c:pt idx="6">
                  <c:v>9.4678889381219919E-2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0.12822836866523649</c:v>
                </c:pt>
                <c:pt idx="4">
                  <c:v>0.1478614347494501</c:v>
                </c:pt>
                <c:pt idx="5">
                  <c:v>4.7172984125569053E-3</c:v>
                </c:pt>
                <c:pt idx="6">
                  <c:v>7.2284596735232839E-2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Beauty Care</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5.360764882350741E-5</c:v>
                </c:pt>
                <c:pt idx="4">
                  <c:v>2.2030001535288776E-2</c:v>
                </c:pt>
                <c:pt idx="5">
                  <c:v>3.0879748499041183E-3</c:v>
                </c:pt>
                <c:pt idx="6">
                  <c:v>1.3528253360651867E-4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1.3905432487862185E-2</c:v>
                </c:pt>
                <c:pt idx="1">
                  <c:v>1.2128541643948871E-2</c:v>
                </c:pt>
                <c:pt idx="2">
                  <c:v>2.3479955188701737E-3</c:v>
                </c:pt>
                <c:pt idx="3">
                  <c:v>2.3149621817963706E-2</c:v>
                </c:pt>
                <c:pt idx="4">
                  <c:v>2.2821916830734975E-2</c:v>
                </c:pt>
                <c:pt idx="5">
                  <c:v>4.0761678322806137E-4</c:v>
                </c:pt>
                <c:pt idx="6">
                  <c:v>8.6888387065342889E-4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1.5E-3</c:v>
                </c:pt>
                <c:pt idx="4">
                  <c:v>0.48080000000000001</c:v>
                </c:pt>
                <c:pt idx="5">
                  <c:v>0.51090000000000002</c:v>
                </c:pt>
                <c:pt idx="6">
                  <c:v>6.7000000000000002E-3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4.9498821050055265E-6</c:v>
                </c:pt>
                <c:pt idx="4">
                  <c:v>1.5457411727770247E-3</c:v>
                </c:pt>
                <c:pt idx="5">
                  <c:v>1.6426243187521482E-3</c:v>
                </c:pt>
                <c:pt idx="6">
                  <c:v>2.1582679309741519E-5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4.2139003426072318E-2</c:v>
                </c:pt>
                <c:pt idx="1">
                  <c:v>9.9619176558002356E-2</c:v>
                </c:pt>
                <c:pt idx="2">
                  <c:v>1.484330062582456E-3</c:v>
                </c:pt>
                <c:pt idx="3">
                  <c:v>1.0679491686487769E-2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1.0592532513710326E-5</c:v>
                </c:pt>
                <c:pt idx="1">
                  <c:v>7.8666983162744692E-7</c:v>
                </c:pt>
                <c:pt idx="3">
                  <c:v>8.5255314881073227E-2</c:v>
                </c:pt>
                <c:pt idx="4">
                  <c:v>8.3526185002393394E-2</c:v>
                </c:pt>
                <c:pt idx="5">
                  <c:v>1.7185551972378401E-3</c:v>
                </c:pt>
                <c:pt idx="6">
                  <c:v>2.3411058457272083E-2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3.1932610379062989E-2</c:v>
                </c:pt>
                <c:pt idx="4">
                  <c:v>4.3975784559535394E-2</c:v>
                </c:pt>
                <c:pt idx="5">
                  <c:v>2.0908153334124125E-3</c:v>
                </c:pt>
                <c:pt idx="6">
                  <c:v>1.6612200491469494E-2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0.16006427625122124</c:v>
                </c:pt>
                <c:pt idx="1">
                  <c:v>0.11117304405948432</c:v>
                </c:pt>
                <c:pt idx="2">
                  <c:v>4.2674888197337883E-2</c:v>
                </c:pt>
                <c:pt idx="3">
                  <c:v>9.5596224801262411E-2</c:v>
                </c:pt>
                <c:pt idx="4">
                  <c:v>5.6710324389633644E-2</c:v>
                </c:pt>
                <c:pt idx="5">
                  <c:v>1.8076009157635981E-2</c:v>
                </c:pt>
                <c:pt idx="6">
                  <c:v>7.0034429853533517E-2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8.0999999999999996E-3</c:v>
                </c:pt>
                <c:pt idx="4">
                  <c:v>0.85809999999999997</c:v>
                </c:pt>
                <c:pt idx="5">
                  <c:v>0.13220000000000001</c:v>
                </c:pt>
                <c:pt idx="6">
                  <c:v>1.6000000000000001E-3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0.21784548162098888</c:v>
                </c:pt>
                <c:pt idx="1">
                  <c:v>0.19705803029226202</c:v>
                </c:pt>
                <c:pt idx="2">
                  <c:v>3.8661870444256057E-2</c:v>
                </c:pt>
                <c:pt idx="3">
                  <c:v>0.26687425042330093</c:v>
                </c:pt>
                <c:pt idx="4">
                  <c:v>0.16205945981518771</c:v>
                </c:pt>
                <c:pt idx="5">
                  <c:v>2.0166137495994756E-2</c:v>
                </c:pt>
                <c:pt idx="6">
                  <c:v>9.7334769908009586E-2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2.8182329126418325E-5</c:v>
                </c:pt>
                <c:pt idx="4">
                  <c:v>2.98904892629609E-3</c:v>
                </c:pt>
                <c:pt idx="5">
                  <c:v>4.6068898525730722E-4</c:v>
                </c:pt>
                <c:pt idx="6">
                  <c:v>5.6059459644619754E-6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9.0902520435075665E-6</c:v>
                </c:pt>
                <c:pt idx="1">
                  <c:v>8.6276267366761595E-7</c:v>
                </c:pt>
                <c:pt idx="2">
                  <c:v>8.653265565275048E-5</c:v>
                </c:pt>
                <c:pt idx="3">
                  <c:v>0.1087971022365138</c:v>
                </c:pt>
                <c:pt idx="4">
                  <c:v>6.3538102123591927E-2</c:v>
                </c:pt>
                <c:pt idx="5">
                  <c:v>1.1745656939459764E-3</c:v>
                </c:pt>
                <c:pt idx="6">
                  <c:v>2.1182717586317852E-2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3.5537952965683718E-2</c:v>
                </c:pt>
                <c:pt idx="1">
                  <c:v>0.10217505704385925</c:v>
                </c:pt>
                <c:pt idx="2">
                  <c:v>1.200223027557138E-3</c:v>
                </c:pt>
                <c:pt idx="3">
                  <c:v>1.1313895579402895E-2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4.9879243879641648E-2</c:v>
                </c:pt>
                <c:pt idx="1">
                  <c:v>1.5273564313872735E-2</c:v>
                </c:pt>
                <c:pt idx="2">
                  <c:v>1.7556911992264764E-4</c:v>
                </c:pt>
                <c:pt idx="3">
                  <c:v>7.1702148802078804E-4</c:v>
                </c:pt>
                <c:pt idx="6">
                  <c:v>2.5660283685582062E-6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0.13241919452362003</c:v>
                </c:pt>
                <c:pt idx="1">
                  <c:v>7.9608546171856392E-2</c:v>
                </c:pt>
                <c:pt idx="2">
                  <c:v>3.7199545641123523E-2</c:v>
                </c:pt>
                <c:pt idx="3">
                  <c:v>0.14601804879023705</c:v>
                </c:pt>
                <c:pt idx="4">
                  <c:v>9.5532308765299681E-2</c:v>
                </c:pt>
                <c:pt idx="5">
                  <c:v>1.8530882816791473E-2</c:v>
                </c:pt>
                <c:pt idx="6">
                  <c:v>7.6143880347358736E-2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0.36710584040496869</c:v>
                </c:pt>
                <c:pt idx="1">
                  <c:v>0.26294885105212656</c:v>
                </c:pt>
                <c:pt idx="2">
                  <c:v>6.4469548554844006E-2</c:v>
                </c:pt>
                <c:pt idx="3">
                  <c:v>0.21189801082888213</c:v>
                </c:pt>
                <c:pt idx="4">
                  <c:v>3.4891272056114697E-2</c:v>
                </c:pt>
                <c:pt idx="5">
                  <c:v>1.4775448871255988E-2</c:v>
                </c:pt>
                <c:pt idx="6">
                  <c:v>4.391102823180798E-2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2.5466572338027625E-4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6.1106628368099922E-2</c:v>
                </c:pt>
                <c:pt idx="1">
                  <c:v>0.13696437640927706</c:v>
                </c:pt>
                <c:pt idx="2">
                  <c:v>1.7550559659100175E-3</c:v>
                </c:pt>
                <c:pt idx="3">
                  <c:v>1.735736749073576E-2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8.4817539825522301E-2</c:v>
                </c:pt>
                <c:pt idx="1">
                  <c:v>1.2734472935731198E-2</c:v>
                </c:pt>
                <c:pt idx="2">
                  <c:v>2.2493217215003916E-4</c:v>
                </c:pt>
                <c:pt idx="3">
                  <c:v>7.0164771402140896E-4</c:v>
                </c:pt>
                <c:pt idx="6">
                  <c:v>3.8519468717731655E-6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1.5374682941818224E-4</c:v>
                </c:pt>
                <c:pt idx="1">
                  <c:v>5.8976540185797778E-5</c:v>
                </c:pt>
                <c:pt idx="3">
                  <c:v>7.0923383438124446E-2</c:v>
                </c:pt>
                <c:pt idx="4">
                  <c:v>5.1313010924813208E-3</c:v>
                </c:pt>
                <c:pt idx="5">
                  <c:v>1.4636398730239178E-3</c:v>
                </c:pt>
                <c:pt idx="6">
                  <c:v>1.2641973839321922E-2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0.22102792538192831</c:v>
                </c:pt>
                <c:pt idx="1">
                  <c:v>0.11319102516693248</c:v>
                </c:pt>
                <c:pt idx="2">
                  <c:v>6.248956041678394E-2</c:v>
                </c:pt>
                <c:pt idx="3">
                  <c:v>0.1226609464626202</c:v>
                </c:pt>
                <c:pt idx="4">
                  <c:v>2.9759970963633378E-2</c:v>
                </c:pt>
                <c:pt idx="5">
                  <c:v>1.3311808998232071E-2</c:v>
                </c:pt>
                <c:pt idx="6">
                  <c:v>3.126520244561428E-2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1.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10.xml"/><Relationship Id="rId5" Type="http://schemas.openxmlformats.org/officeDocument/2006/relationships/chart" Target="../charts/chart10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4.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3.xml"/><Relationship Id="rId5" Type="http://schemas.openxmlformats.org/officeDocument/2006/relationships/chart" Target="../charts/chart11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7.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6.xml"/><Relationship Id="rId5" Type="http://schemas.openxmlformats.org/officeDocument/2006/relationships/chart" Target="../charts/chart115.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9.xml"/><Relationship Id="rId5" Type="http://schemas.openxmlformats.org/officeDocument/2006/relationships/chart" Target="../charts/chart118.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3.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2.xml"/><Relationship Id="rId5" Type="http://schemas.openxmlformats.org/officeDocument/2006/relationships/chart" Target="../charts/chart12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6.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5.xml"/><Relationship Id="rId5" Type="http://schemas.openxmlformats.org/officeDocument/2006/relationships/chart" Target="../charts/chart12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9.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8.xml"/><Relationship Id="rId5" Type="http://schemas.openxmlformats.org/officeDocument/2006/relationships/chart" Target="../charts/chart12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2.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31.xml"/><Relationship Id="rId5" Type="http://schemas.openxmlformats.org/officeDocument/2006/relationships/chart" Target="../charts/chart130.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4.xml"/><Relationship Id="rId5" Type="http://schemas.openxmlformats.org/officeDocument/2006/relationships/chart" Target="../charts/chart133.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49064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04118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8547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24854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53028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894893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36820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322062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507097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52598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02557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84164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067232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43702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78103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12494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120074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852202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533773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249671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203733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8124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22226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210608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958433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492152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869704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984050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582812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396823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497010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974641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02526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681229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697925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163344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127097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269706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402723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46164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17538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8589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87320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44407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454622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TotalTime>
  <Words>4036</Words>
  <Application>Microsoft Office PowerPoint</Application>
  <PresentationFormat>On-screen Show (16:9)</PresentationFormat>
  <Paragraphs>1313</Paragraphs>
  <Slides>45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4"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65</cp:revision>
  <dcterms:created xsi:type="dcterms:W3CDTF">2024-07-05T11:30:58Z</dcterms:created>
  <dcterms:modified xsi:type="dcterms:W3CDTF">2025-07-08T06:39:54Z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