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01.xml" ContentType="application/vnd.openxmlformats-officedocument.drawingml.chart+xml"/>
  <Override PartName="/ppt/charts/chart302.xml" ContentType="application/vnd.openxmlformats-officedocument.drawingml.chart+xml"/>
  <Override PartName="/ppt/charts/chart303.xml" ContentType="application/vnd.openxmlformats-officedocument.drawingml.chart+xml"/>
  <Override PartName="/ppt/charts/chart304.xml" ContentType="application/vnd.openxmlformats-officedocument.drawingml.chart+xml"/>
  <Override PartName="/ppt/charts/chart305.xml" ContentType="application/vnd.openxmlformats-officedocument.drawingml.chart+xml"/>
  <Override PartName="/ppt/charts/chart306.xml" ContentType="application/vnd.openxmlformats-officedocument.drawingml.chart+xml"/>
  <Override PartName="/ppt/charts/chart307.xml" ContentType="application/vnd.openxmlformats-officedocument.drawingml.chart+xml"/>
  <Override PartName="/ppt/charts/chart308.xml" ContentType="application/vnd.openxmlformats-officedocument.drawingml.chart+xml"/>
  <Override PartName="/ppt/charts/chart309.xml" ContentType="application/vnd.openxmlformats-officedocument.drawingml.chart+xml"/>
  <Override PartName="/ppt/charts/chart31.xml" ContentType="application/vnd.openxmlformats-officedocument.drawingml.chart+xml"/>
  <Override PartName="/ppt/charts/chart310.xml" ContentType="application/vnd.openxmlformats-officedocument.drawingml.chart+xml"/>
  <Override PartName="/ppt/charts/chart311.xml" ContentType="application/vnd.openxmlformats-officedocument.drawingml.chart+xml"/>
  <Override PartName="/ppt/charts/chart312.xml" ContentType="application/vnd.openxmlformats-officedocument.drawingml.chart+xml"/>
  <Override PartName="/ppt/charts/chart313.xml" ContentType="application/vnd.openxmlformats-officedocument.drawingml.chart+xml"/>
  <Override PartName="/ppt/charts/chart314.xml" ContentType="application/vnd.openxmlformats-officedocument.drawingml.chart+xml"/>
  <Override PartName="/ppt/charts/chart315.xml" ContentType="application/vnd.openxmlformats-officedocument.drawingml.chart+xml"/>
  <Override PartName="/ppt/charts/chart316.xml" ContentType="application/vnd.openxmlformats-officedocument.drawingml.chart+xml"/>
  <Override PartName="/ppt/charts/chart317.xml" ContentType="application/vnd.openxmlformats-officedocument.drawingml.chart+xml"/>
  <Override PartName="/ppt/charts/chart318.xml" ContentType="application/vnd.openxmlformats-officedocument.drawingml.chart+xml"/>
  <Override PartName="/ppt/charts/chart319.xml" ContentType="application/vnd.openxmlformats-officedocument.drawingml.chart+xml"/>
  <Override PartName="/ppt/charts/chart32.xml" ContentType="application/vnd.openxmlformats-officedocument.drawingml.chart+xml"/>
  <Override PartName="/ppt/charts/chart320.xml" ContentType="application/vnd.openxmlformats-officedocument.drawingml.chart+xml"/>
  <Override PartName="/ppt/charts/chart321.xml" ContentType="application/vnd.openxmlformats-officedocument.drawingml.chart+xml"/>
  <Override PartName="/ppt/charts/chart322.xml" ContentType="application/vnd.openxmlformats-officedocument.drawingml.chart+xml"/>
  <Override PartName="/ppt/charts/chart323.xml" ContentType="application/vnd.openxmlformats-officedocument.drawingml.chart+xml"/>
  <Override PartName="/ppt/charts/chart324.xml" ContentType="application/vnd.openxmlformats-officedocument.drawingml.chart+xml"/>
  <Override PartName="/ppt/charts/chart325.xml" ContentType="application/vnd.openxmlformats-officedocument.drawingml.chart+xml"/>
  <Override PartName="/ppt/charts/chart326.xml" ContentType="application/vnd.openxmlformats-officedocument.drawingml.chart+xml"/>
  <Override PartName="/ppt/charts/chart327.xml" ContentType="application/vnd.openxmlformats-officedocument.drawingml.chart+xml"/>
  <Override PartName="/ppt/charts/chart328.xml" ContentType="application/vnd.openxmlformats-officedocument.drawingml.chart+xml"/>
  <Override PartName="/ppt/charts/chart329.xml" ContentType="application/vnd.openxmlformats-officedocument.drawingml.chart+xml"/>
  <Override PartName="/ppt/charts/chart33.xml" ContentType="application/vnd.openxmlformats-officedocument.drawingml.chart+xml"/>
  <Override PartName="/ppt/charts/chart330.xml" ContentType="application/vnd.openxmlformats-officedocument.drawingml.chart+xml"/>
  <Override PartName="/ppt/charts/chart331.xml" ContentType="application/vnd.openxmlformats-officedocument.drawingml.chart+xml"/>
  <Override PartName="/ppt/charts/chart332.xml" ContentType="application/vnd.openxmlformats-officedocument.drawingml.chart+xml"/>
  <Override PartName="/ppt/charts/chart333.xml" ContentType="application/vnd.openxmlformats-officedocument.drawingml.chart+xml"/>
  <Override PartName="/ppt/charts/chart334.xml" ContentType="application/vnd.openxmlformats-officedocument.drawingml.chart+xml"/>
  <Override PartName="/ppt/charts/chart335.xml" ContentType="application/vnd.openxmlformats-officedocument.drawingml.chart+xml"/>
  <Override PartName="/ppt/charts/chart336.xml" ContentType="application/vnd.openxmlformats-officedocument.drawingml.chart+xml"/>
  <Override PartName="/ppt/charts/chart337.xml" ContentType="application/vnd.openxmlformats-officedocument.drawingml.chart+xml"/>
  <Override PartName="/ppt/charts/chart338.xml" ContentType="application/vnd.openxmlformats-officedocument.drawingml.chart+xml"/>
  <Override PartName="/ppt/charts/chart339.xml" ContentType="application/vnd.openxmlformats-officedocument.drawingml.chart+xml"/>
  <Override PartName="/ppt/charts/chart34.xml" ContentType="application/vnd.openxmlformats-officedocument.drawingml.chart+xml"/>
  <Override PartName="/ppt/charts/chart340.xml" ContentType="application/vnd.openxmlformats-officedocument.drawingml.chart+xml"/>
  <Override PartName="/ppt/charts/chart341.xml" ContentType="application/vnd.openxmlformats-officedocument.drawingml.chart+xml"/>
  <Override PartName="/ppt/charts/chart342.xml" ContentType="application/vnd.openxmlformats-officedocument.drawingml.chart+xml"/>
  <Override PartName="/ppt/charts/chart343.xml" ContentType="application/vnd.openxmlformats-officedocument.drawingml.chart+xml"/>
  <Override PartName="/ppt/charts/chart344.xml" ContentType="application/vnd.openxmlformats-officedocument.drawingml.chart+xml"/>
  <Override PartName="/ppt/charts/chart345.xml" ContentType="application/vnd.openxmlformats-officedocument.drawingml.chart+xml"/>
  <Override PartName="/ppt/charts/chart346.xml" ContentType="application/vnd.openxmlformats-officedocument.drawingml.chart+xml"/>
  <Override PartName="/ppt/charts/chart347.xml" ContentType="application/vnd.openxmlformats-officedocument.drawingml.chart+xml"/>
  <Override PartName="/ppt/charts/chart348.xml" ContentType="application/vnd.openxmlformats-officedocument.drawingml.chart+xml"/>
  <Override PartName="/ppt/charts/chart349.xml" ContentType="application/vnd.openxmlformats-officedocument.drawingml.chart+xml"/>
  <Override PartName="/ppt/charts/chart35.xml" ContentType="application/vnd.openxmlformats-officedocument.drawingml.chart+xml"/>
  <Override PartName="/ppt/charts/chart350.xml" ContentType="application/vnd.openxmlformats-officedocument.drawingml.chart+xml"/>
  <Override PartName="/ppt/charts/chart351.xml" ContentType="application/vnd.openxmlformats-officedocument.drawingml.chart+xml"/>
  <Override PartName="/ppt/charts/chart352.xml" ContentType="application/vnd.openxmlformats-officedocument.drawingml.chart+xml"/>
  <Override PartName="/ppt/charts/chart353.xml" ContentType="application/vnd.openxmlformats-officedocument.drawingml.chart+xml"/>
  <Override PartName="/ppt/charts/chart354.xml" ContentType="application/vnd.openxmlformats-officedocument.drawingml.chart+xml"/>
  <Override PartName="/ppt/charts/chart355.xml" ContentType="application/vnd.openxmlformats-officedocument.drawingml.chart+xml"/>
  <Override PartName="/ppt/charts/chart356.xml" ContentType="application/vnd.openxmlformats-officedocument.drawingml.chart+xml"/>
  <Override PartName="/ppt/charts/chart357.xml" ContentType="application/vnd.openxmlformats-officedocument.drawingml.chart+xml"/>
  <Override PartName="/ppt/charts/chart358.xml" ContentType="application/vnd.openxmlformats-officedocument.drawingml.chart+xml"/>
  <Override PartName="/ppt/charts/chart359.xml" ContentType="application/vnd.openxmlformats-officedocument.drawingml.chart+xml"/>
  <Override PartName="/ppt/charts/chart36.xml" ContentType="application/vnd.openxmlformats-officedocument.drawingml.chart+xml"/>
  <Override PartName="/ppt/charts/chart360.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50"/>
  </p:notesMasterIdLst>
  <p:sldIdLst>
    <p:sldId id="2147475171" r:id="rId5"/>
    <p:sldId id="2147475172" r:id="rId6"/>
    <p:sldId id="2147475173" r:id="rId7"/>
    <p:sldId id="2147475174" r:id="rId8"/>
    <p:sldId id="2147475175" r:id="rId9"/>
    <p:sldId id="2147475176" r:id="rId10"/>
    <p:sldId id="2147475177" r:id="rId11"/>
    <p:sldId id="2147475178" r:id="rId12"/>
    <p:sldId id="2147475179" r:id="rId13"/>
    <p:sldId id="2147475180" r:id="rId14"/>
    <p:sldId id="2147475181" r:id="rId15"/>
    <p:sldId id="2147475182" r:id="rId16"/>
    <p:sldId id="2147475183" r:id="rId17"/>
    <p:sldId id="2147475184" r:id="rId18"/>
    <p:sldId id="2147475185" r:id="rId19"/>
    <p:sldId id="2147475186" r:id="rId20"/>
    <p:sldId id="2147475187" r:id="rId21"/>
    <p:sldId id="2147475188" r:id="rId22"/>
    <p:sldId id="2147475189" r:id="rId23"/>
    <p:sldId id="2147475190" r:id="rId24"/>
    <p:sldId id="2147475191" r:id="rId25"/>
    <p:sldId id="2147475192" r:id="rId26"/>
    <p:sldId id="2147475193" r:id="rId27"/>
    <p:sldId id="2147475194" r:id="rId28"/>
    <p:sldId id="2147475195" r:id="rId29"/>
    <p:sldId id="2147475196" r:id="rId30"/>
    <p:sldId id="2147475197" r:id="rId31"/>
    <p:sldId id="2147475198" r:id="rId32"/>
    <p:sldId id="2147475199" r:id="rId33"/>
    <p:sldId id="2147475200" r:id="rId34"/>
    <p:sldId id="2147475201" r:id="rId35"/>
    <p:sldId id="2147475202" r:id="rId36"/>
    <p:sldId id="2147475203" r:id="rId37"/>
    <p:sldId id="2147475204" r:id="rId38"/>
    <p:sldId id="2147475205" r:id="rId39"/>
    <p:sldId id="2147475206" r:id="rId40"/>
    <p:sldId id="2147475207" r:id="rId41"/>
    <p:sldId id="2147475208" r:id="rId42"/>
    <p:sldId id="2147475209" r:id="rId43"/>
    <p:sldId id="2147475210" r:id="rId44"/>
    <p:sldId id="2147475211" r:id="rId45"/>
    <p:sldId id="2147475212" r:id="rId46"/>
    <p:sldId id="2147475213" r:id="rId47"/>
    <p:sldId id="2147475214" r:id="rId48"/>
    <p:sldId id="2147475215" r:id="rId4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Category" id="{AED50887-01FF-4999-9D3F-269DEDB0B82D}">
          <p14:sldIdLst>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Lst>
        </p14:section>
        <p14:section name="Brackets By Sector" id="{F07C42A2-19F3-45F1-A5FB-6B4518935E3E}">
          <p14:sldIdLst>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Lst>
        </p14:section>
        <p14:section name="Brackets By Segment" id="{228094A0-C96B-447E-9475-3D3D13BEE564}">
          <p14:sldIdLst>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660"/>
  </p:normalViewPr>
  <p:slideViewPr>
    <p:cSldViewPr snapToGrid="0">
      <p:cViewPr varScale="1">
        <p:scale>
          <a:sx n="103" d="100"/>
          <a:sy n="103" d="100"/>
        </p:scale>
        <p:origin x="782" y="77"/>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55" Type="http://schemas.microsoft.com/office/2015/10/relationships/revisionInfo" Target="revisionInfo.xml"/><Relationship Id="rId56"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01.xml.rels><?xml version='1.0' encoding='UTF-8' standalone='yes'?>
<Relationships xmlns="http://schemas.openxmlformats.org/package/2006/relationships"><Relationship Id="rId1" Type="http://schemas.openxmlformats.org/officeDocument/2006/relationships/package" Target="../embeddings/Microsoft_Excel_Worksheet300.xlsx"/></Relationships>
</file>

<file path=ppt/charts/_rels/chart302.xml.rels><?xml version='1.0' encoding='UTF-8' standalone='yes'?>
<Relationships xmlns="http://schemas.openxmlformats.org/package/2006/relationships"><Relationship Id="rId1" Type="http://schemas.openxmlformats.org/officeDocument/2006/relationships/package" Target="../embeddings/Microsoft_Excel_Worksheet301.xlsx"/></Relationships>
</file>

<file path=ppt/charts/_rels/chart303.xml.rels><?xml version='1.0' encoding='UTF-8' standalone='yes'?>
<Relationships xmlns="http://schemas.openxmlformats.org/package/2006/relationships"><Relationship Id="rId1" Type="http://schemas.openxmlformats.org/officeDocument/2006/relationships/package" Target="../embeddings/Microsoft_Excel_Worksheet302.xlsx"/></Relationships>
</file>

<file path=ppt/charts/_rels/chart304.xml.rels><?xml version='1.0' encoding='UTF-8' standalone='yes'?>
<Relationships xmlns="http://schemas.openxmlformats.org/package/2006/relationships"><Relationship Id="rId1" Type="http://schemas.openxmlformats.org/officeDocument/2006/relationships/package" Target="../embeddings/Microsoft_Excel_Worksheet303.xlsx"/></Relationships>
</file>

<file path=ppt/charts/_rels/chart305.xml.rels><?xml version='1.0' encoding='UTF-8' standalone='yes'?>
<Relationships xmlns="http://schemas.openxmlformats.org/package/2006/relationships"><Relationship Id="rId1" Type="http://schemas.openxmlformats.org/officeDocument/2006/relationships/package" Target="../embeddings/Microsoft_Excel_Worksheet304.xlsx"/></Relationships>
</file>

<file path=ppt/charts/_rels/chart306.xml.rels><?xml version='1.0' encoding='UTF-8' standalone='yes'?>
<Relationships xmlns="http://schemas.openxmlformats.org/package/2006/relationships"><Relationship Id="rId1" Type="http://schemas.openxmlformats.org/officeDocument/2006/relationships/package" Target="../embeddings/Microsoft_Excel_Worksheet305.xlsx"/></Relationships>
</file>

<file path=ppt/charts/_rels/chart307.xml.rels><?xml version='1.0' encoding='UTF-8' standalone='yes'?>
<Relationships xmlns="http://schemas.openxmlformats.org/package/2006/relationships"><Relationship Id="rId1" Type="http://schemas.openxmlformats.org/officeDocument/2006/relationships/package" Target="../embeddings/Microsoft_Excel_Worksheet306.xlsx"/></Relationships>
</file>

<file path=ppt/charts/_rels/chart308.xml.rels><?xml version='1.0' encoding='UTF-8' standalone='yes'?>
<Relationships xmlns="http://schemas.openxmlformats.org/package/2006/relationships"><Relationship Id="rId1" Type="http://schemas.openxmlformats.org/officeDocument/2006/relationships/package" Target="../embeddings/Microsoft_Excel_Worksheet307.xlsx"/></Relationships>
</file>

<file path=ppt/charts/_rels/chart309.xml.rels><?xml version='1.0' encoding='UTF-8' standalone='yes'?>
<Relationships xmlns="http://schemas.openxmlformats.org/package/2006/relationships"><Relationship Id="rId1" Type="http://schemas.openxmlformats.org/officeDocument/2006/relationships/package" Target="../embeddings/Microsoft_Excel_Worksheet308.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0.xml.rels><?xml version='1.0' encoding='UTF-8' standalone='yes'?>
<Relationships xmlns="http://schemas.openxmlformats.org/package/2006/relationships"><Relationship Id="rId1" Type="http://schemas.openxmlformats.org/officeDocument/2006/relationships/package" Target="../embeddings/Microsoft_Excel_Worksheet309.xlsx"/></Relationships>
</file>

<file path=ppt/charts/_rels/chart311.xml.rels><?xml version='1.0' encoding='UTF-8' standalone='yes'?>
<Relationships xmlns="http://schemas.openxmlformats.org/package/2006/relationships"><Relationship Id="rId1" Type="http://schemas.openxmlformats.org/officeDocument/2006/relationships/package" Target="../embeddings/Microsoft_Excel_Worksheet310.xlsx"/></Relationships>
</file>

<file path=ppt/charts/_rels/chart312.xml.rels><?xml version='1.0' encoding='UTF-8' standalone='yes'?>
<Relationships xmlns="http://schemas.openxmlformats.org/package/2006/relationships"><Relationship Id="rId1" Type="http://schemas.openxmlformats.org/officeDocument/2006/relationships/package" Target="../embeddings/Microsoft_Excel_Worksheet311.xlsx"/></Relationships>
</file>

<file path=ppt/charts/_rels/chart313.xml.rels><?xml version='1.0' encoding='UTF-8' standalone='yes'?>
<Relationships xmlns="http://schemas.openxmlformats.org/package/2006/relationships"><Relationship Id="rId1" Type="http://schemas.openxmlformats.org/officeDocument/2006/relationships/package" Target="../embeddings/Microsoft_Excel_Worksheet312.xlsx"/></Relationships>
</file>

<file path=ppt/charts/_rels/chart314.xml.rels><?xml version='1.0' encoding='UTF-8' standalone='yes'?>
<Relationships xmlns="http://schemas.openxmlformats.org/package/2006/relationships"><Relationship Id="rId1" Type="http://schemas.openxmlformats.org/officeDocument/2006/relationships/package" Target="../embeddings/Microsoft_Excel_Worksheet313.xlsx"/></Relationships>
</file>

<file path=ppt/charts/_rels/chart315.xml.rels><?xml version='1.0' encoding='UTF-8' standalone='yes'?>
<Relationships xmlns="http://schemas.openxmlformats.org/package/2006/relationships"><Relationship Id="rId1" Type="http://schemas.openxmlformats.org/officeDocument/2006/relationships/package" Target="../embeddings/Microsoft_Excel_Worksheet314.xlsx"/></Relationships>
</file>

<file path=ppt/charts/_rels/chart316.xml.rels><?xml version='1.0' encoding='UTF-8' standalone='yes'?>
<Relationships xmlns="http://schemas.openxmlformats.org/package/2006/relationships"><Relationship Id="rId1" Type="http://schemas.openxmlformats.org/officeDocument/2006/relationships/package" Target="../embeddings/Microsoft_Excel_Worksheet315.xlsx"/></Relationships>
</file>

<file path=ppt/charts/_rels/chart317.xml.rels><?xml version='1.0' encoding='UTF-8' standalone='yes'?>
<Relationships xmlns="http://schemas.openxmlformats.org/package/2006/relationships"><Relationship Id="rId1" Type="http://schemas.openxmlformats.org/officeDocument/2006/relationships/package" Target="../embeddings/Microsoft_Excel_Worksheet316.xlsx"/></Relationships>
</file>

<file path=ppt/charts/_rels/chart318.xml.rels><?xml version='1.0' encoding='UTF-8' standalone='yes'?>
<Relationships xmlns="http://schemas.openxmlformats.org/package/2006/relationships"><Relationship Id="rId1" Type="http://schemas.openxmlformats.org/officeDocument/2006/relationships/package" Target="../embeddings/Microsoft_Excel_Worksheet317.xlsx"/></Relationships>
</file>

<file path=ppt/charts/_rels/chart319.xml.rels><?xml version='1.0' encoding='UTF-8' standalone='yes'?>
<Relationships xmlns="http://schemas.openxmlformats.org/package/2006/relationships"><Relationship Id="rId1" Type="http://schemas.openxmlformats.org/officeDocument/2006/relationships/package" Target="../embeddings/Microsoft_Excel_Worksheet318.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0.xml.rels><?xml version='1.0' encoding='UTF-8' standalone='yes'?>
<Relationships xmlns="http://schemas.openxmlformats.org/package/2006/relationships"><Relationship Id="rId1" Type="http://schemas.openxmlformats.org/officeDocument/2006/relationships/package" Target="../embeddings/Microsoft_Excel_Worksheet319.xlsx"/></Relationships>
</file>

<file path=ppt/charts/_rels/chart321.xml.rels><?xml version='1.0' encoding='UTF-8' standalone='yes'?>
<Relationships xmlns="http://schemas.openxmlformats.org/package/2006/relationships"><Relationship Id="rId1" Type="http://schemas.openxmlformats.org/officeDocument/2006/relationships/package" Target="../embeddings/Microsoft_Excel_Worksheet320.xlsx"/></Relationships>
</file>

<file path=ppt/charts/_rels/chart322.xml.rels><?xml version='1.0' encoding='UTF-8' standalone='yes'?>
<Relationships xmlns="http://schemas.openxmlformats.org/package/2006/relationships"><Relationship Id="rId1" Type="http://schemas.openxmlformats.org/officeDocument/2006/relationships/package" Target="../embeddings/Microsoft_Excel_Worksheet321.xlsx"/></Relationships>
</file>

<file path=ppt/charts/_rels/chart323.xml.rels><?xml version='1.0' encoding='UTF-8' standalone='yes'?>
<Relationships xmlns="http://schemas.openxmlformats.org/package/2006/relationships"><Relationship Id="rId1" Type="http://schemas.openxmlformats.org/officeDocument/2006/relationships/package" Target="../embeddings/Microsoft_Excel_Worksheet322.xlsx"/></Relationships>
</file>

<file path=ppt/charts/_rels/chart324.xml.rels><?xml version='1.0' encoding='UTF-8' standalone='yes'?>
<Relationships xmlns="http://schemas.openxmlformats.org/package/2006/relationships"><Relationship Id="rId1" Type="http://schemas.openxmlformats.org/officeDocument/2006/relationships/package" Target="../embeddings/Microsoft_Excel_Worksheet323.xlsx"/></Relationships>
</file>

<file path=ppt/charts/_rels/chart325.xml.rels><?xml version='1.0' encoding='UTF-8' standalone='yes'?>
<Relationships xmlns="http://schemas.openxmlformats.org/package/2006/relationships"><Relationship Id="rId1" Type="http://schemas.openxmlformats.org/officeDocument/2006/relationships/package" Target="../embeddings/Microsoft_Excel_Worksheet324.xlsx"/></Relationships>
</file>

<file path=ppt/charts/_rels/chart326.xml.rels><?xml version='1.0' encoding='UTF-8' standalone='yes'?>
<Relationships xmlns="http://schemas.openxmlformats.org/package/2006/relationships"><Relationship Id="rId1" Type="http://schemas.openxmlformats.org/officeDocument/2006/relationships/package" Target="../embeddings/Microsoft_Excel_Worksheet325.xlsx"/></Relationships>
</file>

<file path=ppt/charts/_rels/chart327.xml.rels><?xml version='1.0' encoding='UTF-8' standalone='yes'?>
<Relationships xmlns="http://schemas.openxmlformats.org/package/2006/relationships"><Relationship Id="rId1" Type="http://schemas.openxmlformats.org/officeDocument/2006/relationships/package" Target="../embeddings/Microsoft_Excel_Worksheet326.xlsx"/></Relationships>
</file>

<file path=ppt/charts/_rels/chart328.xml.rels><?xml version='1.0' encoding='UTF-8' standalone='yes'?>
<Relationships xmlns="http://schemas.openxmlformats.org/package/2006/relationships"><Relationship Id="rId1" Type="http://schemas.openxmlformats.org/officeDocument/2006/relationships/package" Target="../embeddings/Microsoft_Excel_Worksheet327.xlsx"/></Relationships>
</file>

<file path=ppt/charts/_rels/chart329.xml.rels><?xml version='1.0' encoding='UTF-8' standalone='yes'?>
<Relationships xmlns="http://schemas.openxmlformats.org/package/2006/relationships"><Relationship Id="rId1" Type="http://schemas.openxmlformats.org/officeDocument/2006/relationships/package" Target="../embeddings/Microsoft_Excel_Worksheet328.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30.xml.rels><?xml version='1.0' encoding='UTF-8' standalone='yes'?>
<Relationships xmlns="http://schemas.openxmlformats.org/package/2006/relationships"><Relationship Id="rId1" Type="http://schemas.openxmlformats.org/officeDocument/2006/relationships/package" Target="../embeddings/Microsoft_Excel_Worksheet329.xlsx"/></Relationships>
</file>

<file path=ppt/charts/_rels/chart331.xml.rels><?xml version='1.0' encoding='UTF-8' standalone='yes'?>
<Relationships xmlns="http://schemas.openxmlformats.org/package/2006/relationships"><Relationship Id="rId1" Type="http://schemas.openxmlformats.org/officeDocument/2006/relationships/package" Target="../embeddings/Microsoft_Excel_Worksheet330.xlsx"/></Relationships>
</file>

<file path=ppt/charts/_rels/chart332.xml.rels><?xml version='1.0' encoding='UTF-8' standalone='yes'?>
<Relationships xmlns="http://schemas.openxmlformats.org/package/2006/relationships"><Relationship Id="rId1" Type="http://schemas.openxmlformats.org/officeDocument/2006/relationships/package" Target="../embeddings/Microsoft_Excel_Worksheet331.xlsx"/></Relationships>
</file>

<file path=ppt/charts/_rels/chart333.xml.rels><?xml version='1.0' encoding='UTF-8' standalone='yes'?>
<Relationships xmlns="http://schemas.openxmlformats.org/package/2006/relationships"><Relationship Id="rId1" Type="http://schemas.openxmlformats.org/officeDocument/2006/relationships/package" Target="../embeddings/Microsoft_Excel_Worksheet332.xlsx"/></Relationships>
</file>

<file path=ppt/charts/_rels/chart334.xml.rels><?xml version='1.0' encoding='UTF-8' standalone='yes'?>
<Relationships xmlns="http://schemas.openxmlformats.org/package/2006/relationships"><Relationship Id="rId1" Type="http://schemas.openxmlformats.org/officeDocument/2006/relationships/package" Target="../embeddings/Microsoft_Excel_Worksheet333.xlsx"/></Relationships>
</file>

<file path=ppt/charts/_rels/chart335.xml.rels><?xml version='1.0' encoding='UTF-8' standalone='yes'?>
<Relationships xmlns="http://schemas.openxmlformats.org/package/2006/relationships"><Relationship Id="rId1" Type="http://schemas.openxmlformats.org/officeDocument/2006/relationships/package" Target="../embeddings/Microsoft_Excel_Worksheet334.xlsx"/></Relationships>
</file>

<file path=ppt/charts/_rels/chart336.xml.rels><?xml version='1.0' encoding='UTF-8' standalone='yes'?>
<Relationships xmlns="http://schemas.openxmlformats.org/package/2006/relationships"><Relationship Id="rId1" Type="http://schemas.openxmlformats.org/officeDocument/2006/relationships/package" Target="../embeddings/Microsoft_Excel_Worksheet335.xlsx"/></Relationships>
</file>

<file path=ppt/charts/_rels/chart337.xml.rels><?xml version='1.0' encoding='UTF-8' standalone='yes'?>
<Relationships xmlns="http://schemas.openxmlformats.org/package/2006/relationships"><Relationship Id="rId1" Type="http://schemas.openxmlformats.org/officeDocument/2006/relationships/package" Target="../embeddings/Microsoft_Excel_Worksheet336.xlsx"/></Relationships>
</file>

<file path=ppt/charts/_rels/chart338.xml.rels><?xml version='1.0' encoding='UTF-8' standalone='yes'?>
<Relationships xmlns="http://schemas.openxmlformats.org/package/2006/relationships"><Relationship Id="rId1" Type="http://schemas.openxmlformats.org/officeDocument/2006/relationships/package" Target="../embeddings/Microsoft_Excel_Worksheet337.xlsx"/></Relationships>
</file>

<file path=ppt/charts/_rels/chart339.xml.rels><?xml version='1.0' encoding='UTF-8' standalone='yes'?>
<Relationships xmlns="http://schemas.openxmlformats.org/package/2006/relationships"><Relationship Id="rId1" Type="http://schemas.openxmlformats.org/officeDocument/2006/relationships/package" Target="../embeddings/Microsoft_Excel_Worksheet338.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40.xml.rels><?xml version='1.0' encoding='UTF-8' standalone='yes'?>
<Relationships xmlns="http://schemas.openxmlformats.org/package/2006/relationships"><Relationship Id="rId1" Type="http://schemas.openxmlformats.org/officeDocument/2006/relationships/package" Target="../embeddings/Microsoft_Excel_Worksheet339.xlsx"/></Relationships>
</file>

<file path=ppt/charts/_rels/chart341.xml.rels><?xml version='1.0' encoding='UTF-8' standalone='yes'?>
<Relationships xmlns="http://schemas.openxmlformats.org/package/2006/relationships"><Relationship Id="rId1" Type="http://schemas.openxmlformats.org/officeDocument/2006/relationships/package" Target="../embeddings/Microsoft_Excel_Worksheet340.xlsx"/></Relationships>
</file>

<file path=ppt/charts/_rels/chart342.xml.rels><?xml version='1.0' encoding='UTF-8' standalone='yes'?>
<Relationships xmlns="http://schemas.openxmlformats.org/package/2006/relationships"><Relationship Id="rId1" Type="http://schemas.openxmlformats.org/officeDocument/2006/relationships/package" Target="../embeddings/Microsoft_Excel_Worksheet341.xlsx"/></Relationships>
</file>

<file path=ppt/charts/_rels/chart343.xml.rels><?xml version='1.0' encoding='UTF-8' standalone='yes'?>
<Relationships xmlns="http://schemas.openxmlformats.org/package/2006/relationships"><Relationship Id="rId1" Type="http://schemas.openxmlformats.org/officeDocument/2006/relationships/package" Target="../embeddings/Microsoft_Excel_Worksheet342.xlsx"/></Relationships>
</file>

<file path=ppt/charts/_rels/chart344.xml.rels><?xml version='1.0' encoding='UTF-8' standalone='yes'?>
<Relationships xmlns="http://schemas.openxmlformats.org/package/2006/relationships"><Relationship Id="rId1" Type="http://schemas.openxmlformats.org/officeDocument/2006/relationships/package" Target="../embeddings/Microsoft_Excel_Worksheet343.xlsx"/></Relationships>
</file>

<file path=ppt/charts/_rels/chart345.xml.rels><?xml version='1.0' encoding='UTF-8' standalone='yes'?>
<Relationships xmlns="http://schemas.openxmlformats.org/package/2006/relationships"><Relationship Id="rId1" Type="http://schemas.openxmlformats.org/officeDocument/2006/relationships/package" Target="../embeddings/Microsoft_Excel_Worksheet344.xlsx"/></Relationships>
</file>

<file path=ppt/charts/_rels/chart346.xml.rels><?xml version='1.0' encoding='UTF-8' standalone='yes'?>
<Relationships xmlns="http://schemas.openxmlformats.org/package/2006/relationships"><Relationship Id="rId1" Type="http://schemas.openxmlformats.org/officeDocument/2006/relationships/package" Target="../embeddings/Microsoft_Excel_Worksheet345.xlsx"/></Relationships>
</file>

<file path=ppt/charts/_rels/chart347.xml.rels><?xml version='1.0' encoding='UTF-8' standalone='yes'?>
<Relationships xmlns="http://schemas.openxmlformats.org/package/2006/relationships"><Relationship Id="rId1" Type="http://schemas.openxmlformats.org/officeDocument/2006/relationships/package" Target="../embeddings/Microsoft_Excel_Worksheet346.xlsx"/></Relationships>
</file>

<file path=ppt/charts/_rels/chart348.xml.rels><?xml version='1.0' encoding='UTF-8' standalone='yes'?>
<Relationships xmlns="http://schemas.openxmlformats.org/package/2006/relationships"><Relationship Id="rId1" Type="http://schemas.openxmlformats.org/officeDocument/2006/relationships/package" Target="../embeddings/Microsoft_Excel_Worksheet347.xlsx"/></Relationships>
</file>

<file path=ppt/charts/_rels/chart349.xml.rels><?xml version='1.0' encoding='UTF-8' standalone='yes'?>
<Relationships xmlns="http://schemas.openxmlformats.org/package/2006/relationships"><Relationship Id="rId1" Type="http://schemas.openxmlformats.org/officeDocument/2006/relationships/package" Target="../embeddings/Microsoft_Excel_Worksheet348.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50.xml.rels><?xml version='1.0' encoding='UTF-8' standalone='yes'?>
<Relationships xmlns="http://schemas.openxmlformats.org/package/2006/relationships"><Relationship Id="rId1" Type="http://schemas.openxmlformats.org/officeDocument/2006/relationships/package" Target="../embeddings/Microsoft_Excel_Worksheet349.xlsx"/></Relationships>
</file>

<file path=ppt/charts/_rels/chart351.xml.rels><?xml version='1.0' encoding='UTF-8' standalone='yes'?>
<Relationships xmlns="http://schemas.openxmlformats.org/package/2006/relationships"><Relationship Id="rId1" Type="http://schemas.openxmlformats.org/officeDocument/2006/relationships/package" Target="../embeddings/Microsoft_Excel_Worksheet350.xlsx"/></Relationships>
</file>

<file path=ppt/charts/_rels/chart352.xml.rels><?xml version='1.0' encoding='UTF-8' standalone='yes'?>
<Relationships xmlns="http://schemas.openxmlformats.org/package/2006/relationships"><Relationship Id="rId1" Type="http://schemas.openxmlformats.org/officeDocument/2006/relationships/package" Target="../embeddings/Microsoft_Excel_Worksheet351.xlsx"/></Relationships>
</file>

<file path=ppt/charts/_rels/chart353.xml.rels><?xml version='1.0' encoding='UTF-8' standalone='yes'?>
<Relationships xmlns="http://schemas.openxmlformats.org/package/2006/relationships"><Relationship Id="rId1" Type="http://schemas.openxmlformats.org/officeDocument/2006/relationships/package" Target="../embeddings/Microsoft_Excel_Worksheet352.xlsx"/></Relationships>
</file>

<file path=ppt/charts/_rels/chart354.xml.rels><?xml version='1.0' encoding='UTF-8' standalone='yes'?>
<Relationships xmlns="http://schemas.openxmlformats.org/package/2006/relationships"><Relationship Id="rId1" Type="http://schemas.openxmlformats.org/officeDocument/2006/relationships/package" Target="../embeddings/Microsoft_Excel_Worksheet353.xlsx"/></Relationships>
</file>

<file path=ppt/charts/_rels/chart355.xml.rels><?xml version='1.0' encoding='UTF-8' standalone='yes'?>
<Relationships xmlns="http://schemas.openxmlformats.org/package/2006/relationships"><Relationship Id="rId1" Type="http://schemas.openxmlformats.org/officeDocument/2006/relationships/package" Target="../embeddings/Microsoft_Excel_Worksheet354.xlsx"/></Relationships>
</file>

<file path=ppt/charts/_rels/chart356.xml.rels><?xml version='1.0' encoding='UTF-8' standalone='yes'?>
<Relationships xmlns="http://schemas.openxmlformats.org/package/2006/relationships"><Relationship Id="rId1" Type="http://schemas.openxmlformats.org/officeDocument/2006/relationships/package" Target="../embeddings/Microsoft_Excel_Worksheet355.xlsx"/></Relationships>
</file>

<file path=ppt/charts/_rels/chart357.xml.rels><?xml version='1.0' encoding='UTF-8' standalone='yes'?>
<Relationships xmlns="http://schemas.openxmlformats.org/package/2006/relationships"><Relationship Id="rId1" Type="http://schemas.openxmlformats.org/officeDocument/2006/relationships/package" Target="../embeddings/Microsoft_Excel_Worksheet356.xlsx"/></Relationships>
</file>

<file path=ppt/charts/_rels/chart358.xml.rels><?xml version='1.0' encoding='UTF-8' standalone='yes'?>
<Relationships xmlns="http://schemas.openxmlformats.org/package/2006/relationships"><Relationship Id="rId1" Type="http://schemas.openxmlformats.org/officeDocument/2006/relationships/package" Target="../embeddings/Microsoft_Excel_Worksheet357.xlsx"/></Relationships>
</file>

<file path=ppt/charts/_rels/chart359.xml.rels><?xml version='1.0' encoding='UTF-8' standalone='yes'?>
<Relationships xmlns="http://schemas.openxmlformats.org/package/2006/relationships"><Relationship Id="rId1" Type="http://schemas.openxmlformats.org/officeDocument/2006/relationships/package" Target="../embeddings/Microsoft_Excel_Worksheet358.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60.xml.rels><?xml version='1.0' encoding='UTF-8' standalone='yes'?>
<Relationships xmlns="http://schemas.openxmlformats.org/package/2006/relationships"><Relationship Id="rId1" Type="http://schemas.openxmlformats.org/officeDocument/2006/relationships/package" Target="../embeddings/Microsoft_Excel_Worksheet359.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0.20221387220980727</c:v>
                </c:pt>
                <c:pt idx="1">
                  <c:v>0.2107930072873183</c:v>
                </c:pt>
                <c:pt idx="2">
                  <c:v>0.044159218259920335</c:v>
                </c:pt>
                <c:pt idx="3">
                  <c:v>0.22346859162999136</c:v>
                </c:pt>
                <c:pt idx="4">
                  <c:v>0.18575803512433944</c:v>
                </c:pt>
                <c:pt idx="5">
                  <c:v>0.02352800400703838</c:v>
                </c:pt>
                <c:pt idx="6">
                  <c:v>0.11007927148158485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0.039156522563560794</c:v>
                </c:pt>
                <c:pt idx="4">
                  <c:v>0.04173916199661438</c:v>
                </c:pt>
                <c:pt idx="5">
                  <c:v>0.001182156503618183</c:v>
                </c:pt>
                <c:pt idx="6">
                  <c:v>0.018370951236805478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0.011407711693623543</c:v>
                </c:pt>
                <c:pt idx="2">
                  <c:v>0.0008493697688871372</c:v>
                </c:pt>
                <c:pt idx="3">
                  <c:v>0.17522840497178355</c:v>
                </c:pt>
                <c:pt idx="4">
                  <c:v>0.11866978005458789</c:v>
                </c:pt>
                <c:pt idx="5">
                  <c:v>0.16003965190514902</c:v>
                </c:pt>
                <c:pt idx="6">
                  <c:v>0.5338050816059688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0.05965574321449162</c:v>
                </c:pt>
                <c:pt idx="1">
                  <c:v>0.06983355347252945</c:v>
                </c:pt>
                <c:pt idx="2">
                  <c:v>0.016376470044223303</c:v>
                </c:pt>
                <c:pt idx="3">
                  <c:v>0.31902660341686145</c:v>
                </c:pt>
                <c:pt idx="4">
                  <c:v>0.3389449232189925</c:v>
                </c:pt>
                <c:pt idx="5">
                  <c:v>0.03479636360013413</c:v>
                </c:pt>
                <c:pt idx="6">
                  <c:v>0.16136634303276742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0.006598935437421412</c:v>
                </c:pt>
                <c:pt idx="5">
                  <c:v>0.0009249816271804104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0.19860284405544798</c:v>
                </c:pt>
                <c:pt idx="1">
                  <c:v>0.21727502818623307</c:v>
                </c:pt>
                <c:pt idx="2">
                  <c:v>0.04545537627416124</c:v>
                </c:pt>
                <c:pt idx="3">
                  <c:v>0.23071033091784018</c:v>
                </c:pt>
                <c:pt idx="4">
                  <c:v>0.18360819686882338</c:v>
                </c:pt>
                <c:pt idx="5">
                  <c:v>0.02243806510617429</c:v>
                </c:pt>
                <c:pt idx="6">
                  <c:v>0.10191015859131984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0.03291922676740965</c:v>
                </c:pt>
                <c:pt idx="4">
                  <c:v>0.03997271682547283</c:v>
                </c:pt>
                <c:pt idx="5">
                  <c:v>0.0013302100294657144</c:v>
                </c:pt>
                <c:pt idx="6">
                  <c:v>0.014598991518039745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0.21527583686368248</c:v>
                </c:pt>
                <c:pt idx="1">
                  <c:v>0.20313119777623</c:v>
                </c:pt>
                <c:pt idx="2">
                  <c:v>0.039642177084380455</c:v>
                </c:pt>
                <c:pt idx="3">
                  <c:v>0.2756497951382701</c:v>
                </c:pt>
                <c:pt idx="4">
                  <c:v>0.15940057654149128</c:v>
                </c:pt>
                <c:pt idx="5">
                  <c:v>0.01917626062365533</c:v>
                </c:pt>
                <c:pt idx="6">
                  <c:v>0.08772415597229029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0.04025713460481185</c:v>
                </c:pt>
                <c:pt idx="4">
                  <c:v>0.03760946151966599</c:v>
                </c:pt>
                <c:pt idx="5">
                  <c:v>0.0008985903243941322</c:v>
                </c:pt>
                <c:pt idx="6">
                  <c:v>0.015859711655221875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0.363186972381242</c:v>
                </c:pt>
                <c:pt idx="1">
                  <c:v>0.27146093098752233</c:v>
                </c:pt>
                <c:pt idx="2">
                  <c:v>0.06689162484511396</c:v>
                </c:pt>
                <c:pt idx="3">
                  <c:v>0.217436817453512</c:v>
                </c:pt>
                <c:pt idx="4">
                  <c:v>0.03107895822899907</c:v>
                </c:pt>
                <c:pt idx="5">
                  <c:v>0.013155685106098637</c:v>
                </c:pt>
                <c:pt idx="6">
                  <c:v>0.03678901099751201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0.03025307305089959</c:v>
                </c:pt>
                <c:pt idx="4">
                  <c:v>0.010993292593136462</c:v>
                </c:pt>
                <c:pt idx="5">
                  <c:v>0.0015623254380348816</c:v>
                </c:pt>
                <c:pt idx="6">
                  <c:v>0.0026449844118957666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0.01159866233758669</c:v>
                </c:pt>
                <c:pt idx="2">
                  <c:v>0.0008635871429484475</c:v>
                </c:pt>
                <c:pt idx="3">
                  <c:v>0.17816150651472493</c:v>
                </c:pt>
                <c:pt idx="4">
                  <c:v>0.12065616185743926</c:v>
                </c:pt>
                <c:pt idx="5">
                  <c:v>0.1620275953714027</c:v>
                </c:pt>
                <c:pt idx="6">
                  <c:v>0.526692486775898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0.005593408363733361</c:v>
                </c:pt>
                <c:pt idx="4">
                  <c:v>0.00993304746042903</c:v>
                </c:pt>
                <c:pt idx="5">
                  <c:v>0.013736245980386048</c:v>
                </c:pt>
                <c:pt idx="6">
                  <c:v>0.009958461163194352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0.060449333597245185</c:v>
                </c:pt>
                <c:pt idx="1">
                  <c:v>0.07078537756227361</c:v>
                </c:pt>
                <c:pt idx="2">
                  <c:v>0.015553589937334276</c:v>
                </c:pt>
                <c:pt idx="3">
                  <c:v>0.3265210348931184</c:v>
                </c:pt>
                <c:pt idx="4">
                  <c:v>0.3426346466745449</c:v>
                </c:pt>
                <c:pt idx="5">
                  <c:v>0.03339943521307153</c:v>
                </c:pt>
                <c:pt idx="6">
                  <c:v>0.15065658212241212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0.057667783549627004</c:v>
                </c:pt>
                <c:pt idx="4">
                  <c:v>0.06507986221690501</c:v>
                </c:pt>
                <c:pt idx="5">
                  <c:v>0.0017848557843856722</c:v>
                </c:pt>
                <c:pt idx="6">
                  <c:v>0.03275268520889325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0.19860284405544798</c:v>
                </c:pt>
                <c:pt idx="1">
                  <c:v>0.21727502818623307</c:v>
                </c:pt>
                <c:pt idx="2">
                  <c:v>0.04545537627416124</c:v>
                </c:pt>
                <c:pt idx="3">
                  <c:v>0.23071033091784018</c:v>
                </c:pt>
                <c:pt idx="4">
                  <c:v>0.18360819686882338</c:v>
                </c:pt>
                <c:pt idx="5">
                  <c:v>0.02243806510617429</c:v>
                </c:pt>
                <c:pt idx="6">
                  <c:v>0.10191015859131984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0.029505463662323612</c:v>
                </c:pt>
                <c:pt idx="4">
                  <c:v>0.0386372633049537</c:v>
                </c:pt>
                <c:pt idx="5">
                  <c:v>0.00319468351837024</c:v>
                </c:pt>
                <c:pt idx="6">
                  <c:v>0.005793953013968698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0.21527583686368248</c:v>
                </c:pt>
                <c:pt idx="1">
                  <c:v>0.20313119777623</c:v>
                </c:pt>
                <c:pt idx="2">
                  <c:v>0.039642177084380455</c:v>
                </c:pt>
                <c:pt idx="3">
                  <c:v>0.2756497951382701</c:v>
                </c:pt>
                <c:pt idx="4">
                  <c:v>0.15940057654149128</c:v>
                </c:pt>
                <c:pt idx="5">
                  <c:v>0.01917626062365533</c:v>
                </c:pt>
                <c:pt idx="6">
                  <c:v>0.08772415597229029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0.3671058404049687</c:v>
                </c:pt>
                <c:pt idx="1">
                  <c:v>0.26294885105212656</c:v>
                </c:pt>
                <c:pt idx="2">
                  <c:v>0.064469548554844</c:v>
                </c:pt>
                <c:pt idx="3">
                  <c:v>0.21189801082888213</c:v>
                </c:pt>
                <c:pt idx="4">
                  <c:v>0.0348912720561147</c:v>
                </c:pt>
                <c:pt idx="5">
                  <c:v>0.014775448871255988</c:v>
                </c:pt>
                <c:pt idx="6">
                  <c:v>0.04391102823180798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0.038639121225981975</c:v>
                </c:pt>
                <c:pt idx="4">
                  <c:v>0.032972590313037446</c:v>
                </c:pt>
                <c:pt idx="5">
                  <c:v>0.00306172923553757</c:v>
                </c:pt>
                <c:pt idx="6">
                  <c:v>0.0062012633597583345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0.363186972381242</c:v>
                </c:pt>
                <c:pt idx="1">
                  <c:v>0.27146093098752233</c:v>
                </c:pt>
                <c:pt idx="2">
                  <c:v>0.06689162484511396</c:v>
                </c:pt>
                <c:pt idx="3">
                  <c:v>0.217436817453512</c:v>
                </c:pt>
                <c:pt idx="4">
                  <c:v>0.03107895822899907</c:v>
                </c:pt>
                <c:pt idx="5">
                  <c:v>0.013155685106098637</c:v>
                </c:pt>
                <c:pt idx="6">
                  <c:v>0.03678901099751201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0.03326183427670883</c:v>
                </c:pt>
                <c:pt idx="4">
                  <c:v>0.0016861596904735865</c:v>
                </c:pt>
                <c:pt idx="5">
                  <c:v>0.0007215315255223505</c:v>
                </c:pt>
                <c:pt idx="6">
                  <c:v>0.005936323165864681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0.029818773572826585</c:v>
                </c:pt>
                <c:pt idx="4">
                  <c:v>0.014622076329802522</c:v>
                </c:pt>
                <c:pt idx="5">
                  <c:v>0.0032390174171978304</c:v>
                </c:pt>
                <c:pt idx="6">
                  <c:v>0.0026585241708508263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0.01159866233758669</c:v>
                </c:pt>
                <c:pt idx="2">
                  <c:v>0.0008635871429484475</c:v>
                </c:pt>
                <c:pt idx="3">
                  <c:v>0.17816150651472493</c:v>
                </c:pt>
                <c:pt idx="4">
                  <c:v>0.12065616185743926</c:v>
                </c:pt>
                <c:pt idx="5">
                  <c:v>0.1620275953714027</c:v>
                </c:pt>
                <c:pt idx="6">
                  <c:v>0.526692486775898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0.007340929570211598</c:v>
                </c:pt>
                <c:pt idx="4">
                  <c:v>0.01062631890933484</c:v>
                </c:pt>
                <c:pt idx="5">
                  <c:v>0.05777831256045728</c:v>
                </c:pt>
                <c:pt idx="6">
                  <c:v>0.008421829804153309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0.060449333597245185</c:v>
                </c:pt>
                <c:pt idx="1">
                  <c:v>0.07078537756227361</c:v>
                </c:pt>
                <c:pt idx="2">
                  <c:v>0.015553589937334276</c:v>
                </c:pt>
                <c:pt idx="3">
                  <c:v>0.3265210348931184</c:v>
                </c:pt>
                <c:pt idx="4">
                  <c:v>0.3426346466745449</c:v>
                </c:pt>
                <c:pt idx="5">
                  <c:v>0.03339943521307153</c:v>
                </c:pt>
                <c:pt idx="6">
                  <c:v>0.15065658212241212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0.044651973056325685</c:v>
                </c:pt>
                <c:pt idx="4">
                  <c:v>0.07117578190289715</c:v>
                </c:pt>
                <c:pt idx="5">
                  <c:v>0.008611645077015189</c:v>
                </c:pt>
                <c:pt idx="6">
                  <c:v>0.006549724483735051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0.03193261037906299</c:v>
                </c:pt>
                <c:pt idx="4">
                  <c:v>0.043975784559535394</c:v>
                </c:pt>
                <c:pt idx="5">
                  <c:v>0.0020908153334124125</c:v>
                </c:pt>
                <c:pt idx="6">
                  <c:v>0.016612200491469494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0.19860284405544798</c:v>
                </c:pt>
                <c:pt idx="1">
                  <c:v>0.21727502818623307</c:v>
                </c:pt>
                <c:pt idx="2">
                  <c:v>0.04545537627416124</c:v>
                </c:pt>
                <c:pt idx="3">
                  <c:v>0.23071033091784018</c:v>
                </c:pt>
                <c:pt idx="4">
                  <c:v>0.18360819686882338</c:v>
                </c:pt>
                <c:pt idx="5">
                  <c:v>0.02243806510617429</c:v>
                </c:pt>
                <c:pt idx="6">
                  <c:v>0.10191015859131984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0.0016087383290716273</c:v>
                </c:pt>
                <c:pt idx="5">
                  <c:v>0.0017095699774201095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0.21527583686368248</c:v>
                </c:pt>
                <c:pt idx="1">
                  <c:v>0.20313119777623</c:v>
                </c:pt>
                <c:pt idx="2">
                  <c:v>0.039642177084380455</c:v>
                </c:pt>
                <c:pt idx="3">
                  <c:v>0.2756497951382701</c:v>
                </c:pt>
                <c:pt idx="4">
                  <c:v>0.15940057654149128</c:v>
                </c:pt>
                <c:pt idx="5">
                  <c:v>0.01917626062365533</c:v>
                </c:pt>
                <c:pt idx="6">
                  <c:v>0.08772415597229029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0.003118352329926795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0.363186972381242</c:v>
                </c:pt>
                <c:pt idx="1">
                  <c:v>0.27146093098752233</c:v>
                </c:pt>
                <c:pt idx="2">
                  <c:v>0.06689162484511396</c:v>
                </c:pt>
                <c:pt idx="3">
                  <c:v>0.217436817453512</c:v>
                </c:pt>
                <c:pt idx="4">
                  <c:v>0.03107895822899907</c:v>
                </c:pt>
                <c:pt idx="5">
                  <c:v>0.013155685106098637</c:v>
                </c:pt>
                <c:pt idx="6">
                  <c:v>0.03678901099751201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0.01159866233758669</c:v>
                </c:pt>
                <c:pt idx="2">
                  <c:v>0.0008635871429484475</c:v>
                </c:pt>
                <c:pt idx="3">
                  <c:v>0.17816150651472493</c:v>
                </c:pt>
                <c:pt idx="4">
                  <c:v>0.12065616185743926</c:v>
                </c:pt>
                <c:pt idx="5">
                  <c:v>0.1620275953714027</c:v>
                </c:pt>
                <c:pt idx="6">
                  <c:v>0.526692486775898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0.060449333597245185</c:v>
                </c:pt>
                <c:pt idx="1">
                  <c:v>0.07078537756227361</c:v>
                </c:pt>
                <c:pt idx="2">
                  <c:v>0.015553589937334276</c:v>
                </c:pt>
                <c:pt idx="3">
                  <c:v>0.3265210348931184</c:v>
                </c:pt>
                <c:pt idx="4">
                  <c:v>0.3426346466745449</c:v>
                </c:pt>
                <c:pt idx="5">
                  <c:v>0.03339943521307153</c:v>
                </c:pt>
                <c:pt idx="6">
                  <c:v>0.15065658212241212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0.00692069353859459</c:v>
                </c:pt>
                <c:pt idx="5">
                  <c:v>0.0009700828915894987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0.08635029126853426</c:v>
                </c:pt>
                <c:pt idx="1">
                  <c:v>0.03416672340283251</c:v>
                </c:pt>
                <c:pt idx="2">
                  <c:v>0.00272966456690357</c:v>
                </c:pt>
                <c:pt idx="3">
                  <c:v>0.4279190418121717</c:v>
                </c:pt>
                <c:pt idx="4">
                  <c:v>0.24118560212982318</c:v>
                </c:pt>
                <c:pt idx="5">
                  <c:v>0.02924373517641475</c:v>
                </c:pt>
                <c:pt idx="6">
                  <c:v>0.17840494164332005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0.12187769289831998</c:v>
                </c:pt>
                <c:pt idx="4">
                  <c:v>0.12550493895390463</c:v>
                </c:pt>
                <c:pt idx="5">
                  <c:v>0.0012950770856719335</c:v>
                </c:pt>
                <c:pt idx="6">
                  <c:v>0.04925878742254908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0.09044861310621091</c:v>
                </c:pt>
                <c:pt idx="1">
                  <c:v>0.032311526189170936</c:v>
                </c:pt>
                <c:pt idx="2">
                  <c:v>0.006869211005558524</c:v>
                </c:pt>
                <c:pt idx="3">
                  <c:v>0.46365745761636096</c:v>
                </c:pt>
                <c:pt idx="4">
                  <c:v>0.22138887704198426</c:v>
                </c:pt>
                <c:pt idx="5">
                  <c:v>0.01571487316116536</c:v>
                </c:pt>
                <c:pt idx="6">
                  <c:v>0.16960944187954907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0.011407711693623543</c:v>
                </c:pt>
                <c:pt idx="2">
                  <c:v>0.0008493697688871372</c:v>
                </c:pt>
                <c:pt idx="3">
                  <c:v>0.17522840497178355</c:v>
                </c:pt>
                <c:pt idx="4">
                  <c:v>0.11866978005458789</c:v>
                </c:pt>
                <c:pt idx="5">
                  <c:v>0.16003965190514902</c:v>
                </c:pt>
                <c:pt idx="6">
                  <c:v>0.5338050816059688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0.1417879159605416</c:v>
                </c:pt>
                <c:pt idx="4">
                  <c:v>0.1132051880598899</c:v>
                </c:pt>
                <c:pt idx="5">
                  <c:v>0.0017548768805348445</c:v>
                </c:pt>
                <c:pt idx="6">
                  <c:v>0.05196763370165189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0.222911896255625</c:v>
                </c:pt>
                <c:pt idx="1">
                  <c:v>0.07626907480042845</c:v>
                </c:pt>
                <c:pt idx="2">
                  <c:v>0.007349549300869373</c:v>
                </c:pt>
                <c:pt idx="3">
                  <c:v>0.4724437321218864</c:v>
                </c:pt>
                <c:pt idx="4">
                  <c:v>0.0665313881103903</c:v>
                </c:pt>
                <c:pt idx="5">
                  <c:v>0.015152051012852654</c:v>
                </c:pt>
                <c:pt idx="6">
                  <c:v>0.1393423083979478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0.1691516759506813</c:v>
                </c:pt>
                <c:pt idx="4">
                  <c:v>0.039276718444238815</c:v>
                </c:pt>
                <c:pt idx="5">
                  <c:v>0.005449991540524727</c:v>
                </c:pt>
                <c:pt idx="6">
                  <c:v>0.01630718362815507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0.005501323182018693</c:v>
                </c:pt>
                <c:pt idx="4">
                  <c:v>0.009769518102139246</c:v>
                </c:pt>
                <c:pt idx="5">
                  <c:v>0.013510103953034239</c:v>
                </c:pt>
                <c:pt idx="6">
                  <c:v>0.02344014925301684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0.004033548930492743</c:v>
                </c:pt>
                <c:pt idx="3">
                  <c:v>0.1675586836088393</c:v>
                </c:pt>
                <c:pt idx="4">
                  <c:v>0.08303099418800744</c:v>
                </c:pt>
                <c:pt idx="5">
                  <c:v>0.09460913930707035</c:v>
                </c:pt>
                <c:pt idx="6">
                  <c:v>0.6507676339655901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0.026125083620765155</c:v>
                </c:pt>
                <c:pt idx="4">
                  <c:v>0.026685226283846612</c:v>
                </c:pt>
                <c:pt idx="5">
                  <c:v>0.010474630531315627</c:v>
                </c:pt>
                <c:pt idx="6">
                  <c:v>0.0465128976295493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0.013905432487862183</c:v>
                </c:pt>
                <c:pt idx="1">
                  <c:v>0.012128541643948871</c:v>
                </c:pt>
                <c:pt idx="2">
                  <c:v>0.0023479955188701737</c:v>
                </c:pt>
                <c:pt idx="3">
                  <c:v>0.4243133457259381</c:v>
                </c:pt>
                <c:pt idx="4">
                  <c:v>0.3469752856084496</c:v>
                </c:pt>
                <c:pt idx="5">
                  <c:v>0.015892492452106218</c:v>
                </c:pt>
                <c:pt idx="6">
                  <c:v>0.18443690656282477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0.1282283686652365</c:v>
                </c:pt>
                <c:pt idx="4">
                  <c:v>0.1478614347494501</c:v>
                </c:pt>
                <c:pt idx="5">
                  <c:v>0.004717298412556905</c:v>
                </c:pt>
                <c:pt idx="6">
                  <c:v>0.07228459673523284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0.08635029126853426</c:v>
                </c:pt>
                <c:pt idx="1">
                  <c:v>0.03416672340283251</c:v>
                </c:pt>
                <c:pt idx="2">
                  <c:v>0.00272966456690357</c:v>
                </c:pt>
                <c:pt idx="3">
                  <c:v>0.4279190418121717</c:v>
                </c:pt>
                <c:pt idx="4">
                  <c:v>0.24118560212982318</c:v>
                </c:pt>
                <c:pt idx="5">
                  <c:v>0.02924373517641475</c:v>
                </c:pt>
                <c:pt idx="6">
                  <c:v>0.17840494164332005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0.07490953145780126</c:v>
                </c:pt>
                <c:pt idx="4">
                  <c:v>0.026573563628055304</c:v>
                </c:pt>
                <c:pt idx="5">
                  <c:v>0.004279797571821323</c:v>
                </c:pt>
                <c:pt idx="6">
                  <c:v>0.019409943471395644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0.09044861310621091</c:v>
                </c:pt>
                <c:pt idx="1">
                  <c:v>0.032311526189170936</c:v>
                </c:pt>
                <c:pt idx="2">
                  <c:v>0.006869211005558524</c:v>
                </c:pt>
                <c:pt idx="3">
                  <c:v>0.46365745761636096</c:v>
                </c:pt>
                <c:pt idx="4">
                  <c:v>0.22138887704198426</c:v>
                </c:pt>
                <c:pt idx="5">
                  <c:v>0.01571487316116536</c:v>
                </c:pt>
                <c:pt idx="6">
                  <c:v>0.16960944187954907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0.08053666337335331</c:v>
                </c:pt>
                <c:pt idx="4">
                  <c:v>0.024541623224562964</c:v>
                </c:pt>
                <c:pt idx="5">
                  <c:v>0.0033812597291690578</c:v>
                </c:pt>
                <c:pt idx="6">
                  <c:v>0.020448115265945782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0.222911896255625</c:v>
                </c:pt>
                <c:pt idx="1">
                  <c:v>0.07626907480042845</c:v>
                </c:pt>
                <c:pt idx="2">
                  <c:v>0.007349549300869373</c:v>
                </c:pt>
                <c:pt idx="3">
                  <c:v>0.4724437321218864</c:v>
                </c:pt>
                <c:pt idx="4">
                  <c:v>0.0665313881103903</c:v>
                </c:pt>
                <c:pt idx="5">
                  <c:v>0.015152051012852654</c:v>
                </c:pt>
                <c:pt idx="6">
                  <c:v>0.1393423083979478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0.0979419372832664</c:v>
                </c:pt>
                <c:pt idx="4">
                  <c:v>0.0018036297047012094</c:v>
                </c:pt>
                <c:pt idx="6">
                  <c:v>0.027700653578632876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0.004033548930492743</c:v>
                </c:pt>
                <c:pt idx="3">
                  <c:v>0.1675586836088393</c:v>
                </c:pt>
                <c:pt idx="4">
                  <c:v>0.08303099418800744</c:v>
                </c:pt>
                <c:pt idx="5">
                  <c:v>0.09460913930707035</c:v>
                </c:pt>
                <c:pt idx="6">
                  <c:v>0.6507676339655901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0.001324329310219529</c:v>
                </c:pt>
                <c:pt idx="5">
                  <c:v>0.028177449319760215</c:v>
                </c:pt>
                <c:pt idx="6">
                  <c:v>0.03739557886067057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0.013905432487862183</c:v>
                </c:pt>
                <c:pt idx="1">
                  <c:v>0.012128541643948871</c:v>
                </c:pt>
                <c:pt idx="2">
                  <c:v>0.0023479955188701737</c:v>
                </c:pt>
                <c:pt idx="3">
                  <c:v>0.4243133457259381</c:v>
                </c:pt>
                <c:pt idx="4">
                  <c:v>0.3469752856084496</c:v>
                </c:pt>
                <c:pt idx="5">
                  <c:v>0.015892492452106218</c:v>
                </c:pt>
                <c:pt idx="6">
                  <c:v>0.18443690656282477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0.07475762937316476</c:v>
                </c:pt>
                <c:pt idx="4">
                  <c:v>0.033152109946541546</c:v>
                </c:pt>
                <c:pt idx="5">
                  <c:v>0.005653939328885332</c:v>
                </c:pt>
                <c:pt idx="6">
                  <c:v>0.016469254042112087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0.08635029126853426</c:v>
                </c:pt>
                <c:pt idx="1">
                  <c:v>0.03416672340283251</c:v>
                </c:pt>
                <c:pt idx="2">
                  <c:v>0.00272966456690357</c:v>
                </c:pt>
                <c:pt idx="3">
                  <c:v>0.4279190418121717</c:v>
                </c:pt>
                <c:pt idx="4">
                  <c:v>0.24118560212982318</c:v>
                </c:pt>
                <c:pt idx="5">
                  <c:v>0.02924373517641475</c:v>
                </c:pt>
                <c:pt idx="6">
                  <c:v>0.17840494164332005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0.007657733607831384</c:v>
                </c:pt>
                <c:pt idx="5">
                  <c:v>0.008137700976257793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0.09044861310621091</c:v>
                </c:pt>
                <c:pt idx="1">
                  <c:v>0.032311526189170936</c:v>
                </c:pt>
                <c:pt idx="2">
                  <c:v>0.006869211005558524</c:v>
                </c:pt>
                <c:pt idx="3">
                  <c:v>0.46365745761636096</c:v>
                </c:pt>
                <c:pt idx="4">
                  <c:v>0.22138887704198426</c:v>
                </c:pt>
                <c:pt idx="5">
                  <c:v>0.01571487316116536</c:v>
                </c:pt>
                <c:pt idx="6">
                  <c:v>0.16960944187954907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0.05965574321449162</c:v>
                </c:pt>
                <c:pt idx="1">
                  <c:v>0.06983355347252945</c:v>
                </c:pt>
                <c:pt idx="2">
                  <c:v>0.016376470044223303</c:v>
                </c:pt>
                <c:pt idx="3">
                  <c:v>0.31902660341686145</c:v>
                </c:pt>
                <c:pt idx="4">
                  <c:v>0.3389449232189925</c:v>
                </c:pt>
                <c:pt idx="5">
                  <c:v>0.03479636360013413</c:v>
                </c:pt>
                <c:pt idx="6">
                  <c:v>0.16136634303276742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0.01445887049676318</c:v>
                </c:pt>
                <c:pt idx="5">
                  <c:v>0.002228482216707889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0.222911896255625</c:v>
                </c:pt>
                <c:pt idx="1">
                  <c:v>0.07626907480042845</c:v>
                </c:pt>
                <c:pt idx="2">
                  <c:v>0.007349549300869373</c:v>
                </c:pt>
                <c:pt idx="3">
                  <c:v>0.4724437321218864</c:v>
                </c:pt>
                <c:pt idx="4">
                  <c:v>0.0665313881103903</c:v>
                </c:pt>
                <c:pt idx="5">
                  <c:v>0.015152051012852654</c:v>
                </c:pt>
                <c:pt idx="6">
                  <c:v>0.1393423083979478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0.0019167240618540285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0.05775588772528332</c:v>
                </c:pt>
                <c:pt idx="4">
                  <c:v>0.06737168280577122</c:v>
                </c:pt>
                <c:pt idx="5">
                  <c:v>0.0017201227303588037</c:v>
                </c:pt>
                <c:pt idx="6">
                  <c:v>0.03687171045151237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0.004033548930492743</c:v>
                </c:pt>
                <c:pt idx="3">
                  <c:v>0.1675586836088393</c:v>
                </c:pt>
                <c:pt idx="4">
                  <c:v>0.08303099418800744</c:v>
                </c:pt>
                <c:pt idx="5">
                  <c:v>0.09460913930707035</c:v>
                </c:pt>
                <c:pt idx="6">
                  <c:v>0.6507676339655901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0.0009590998958350803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0.013905432487862183</c:v>
                </c:pt>
                <c:pt idx="1">
                  <c:v>0.012128541643948871</c:v>
                </c:pt>
                <c:pt idx="2">
                  <c:v>0.0023479955188701737</c:v>
                </c:pt>
                <c:pt idx="3">
                  <c:v>0.4243133457259381</c:v>
                </c:pt>
                <c:pt idx="4">
                  <c:v>0.3469752856084496</c:v>
                </c:pt>
                <c:pt idx="5">
                  <c:v>0.015892492452106218</c:v>
                </c:pt>
                <c:pt idx="6">
                  <c:v>0.18443690656282477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0.022030001535288776</c:v>
                </c:pt>
                <c:pt idx="5">
                  <c:v>0.0030879748499041183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0.20221387220980727</c:v>
                </c:pt>
                <c:pt idx="1">
                  <c:v>0.2107930072873183</c:v>
                </c:pt>
                <c:pt idx="2">
                  <c:v>0.044159218259920335</c:v>
                </c:pt>
                <c:pt idx="3">
                  <c:v>0.22346859162999136</c:v>
                </c:pt>
                <c:pt idx="4">
                  <c:v>0.18575803512433944</c:v>
                </c:pt>
                <c:pt idx="5">
                  <c:v>0.02352800400703838</c:v>
                </c:pt>
                <c:pt idx="6">
                  <c:v>0.11007927148158485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0.02858424793256474</c:v>
                </c:pt>
                <c:pt idx="4">
                  <c:v>0.03772070056055571</c:v>
                </c:pt>
                <c:pt idx="5">
                  <c:v>0.003473856458799219</c:v>
                </c:pt>
                <c:pt idx="6">
                  <c:v>0.010769069587032356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0.21784548162098888</c:v>
                </c:pt>
                <c:pt idx="1">
                  <c:v>0.19705803029226202</c:v>
                </c:pt>
                <c:pt idx="2">
                  <c:v>0.038661870444256057</c:v>
                </c:pt>
                <c:pt idx="3">
                  <c:v>0.26687425042330093</c:v>
                </c:pt>
                <c:pt idx="4">
                  <c:v>0.1620594598151877</c:v>
                </c:pt>
                <c:pt idx="5">
                  <c:v>0.020166137495994756</c:v>
                </c:pt>
                <c:pt idx="6">
                  <c:v>0.09733476990800959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0.03734580255341675</c:v>
                </c:pt>
                <c:pt idx="4">
                  <c:v>0.03233119712919869</c:v>
                </c:pt>
                <c:pt idx="5">
                  <c:v>0.003239895095203426</c:v>
                </c:pt>
                <c:pt idx="6">
                  <c:v>0.011642225452961358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0.3671058404049687</c:v>
                </c:pt>
                <c:pt idx="1">
                  <c:v>0.26294885105212656</c:v>
                </c:pt>
                <c:pt idx="2">
                  <c:v>0.064469548554844</c:v>
                </c:pt>
                <c:pt idx="3">
                  <c:v>0.21189801082888213</c:v>
                </c:pt>
                <c:pt idx="4">
                  <c:v>0.0348912720561147</c:v>
                </c:pt>
                <c:pt idx="5">
                  <c:v>0.014775448871255988</c:v>
                </c:pt>
                <c:pt idx="6">
                  <c:v>0.04391102823180798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0.032678797279063525</c:v>
                </c:pt>
                <c:pt idx="4">
                  <c:v>0.001986195840889458</c:v>
                </c:pt>
                <c:pt idx="5">
                  <c:v>0.0006944339020801837</c:v>
                </c:pt>
                <c:pt idx="6">
                  <c:v>0.012366064030755734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0.011407711693623543</c:v>
                </c:pt>
                <c:pt idx="2">
                  <c:v>0.0008493697688871372</c:v>
                </c:pt>
                <c:pt idx="3">
                  <c:v>0.17522840497178355</c:v>
                </c:pt>
                <c:pt idx="4">
                  <c:v>0.11866978005458789</c:v>
                </c:pt>
                <c:pt idx="5">
                  <c:v>0.16003965190514902</c:v>
                </c:pt>
                <c:pt idx="6">
                  <c:v>0.5338050816059688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0.00722007466574753</c:v>
                </c:pt>
                <c:pt idx="4">
                  <c:v>0.010451376111653789</c:v>
                </c:pt>
                <c:pt idx="5">
                  <c:v>0.056827098905864515</c:v>
                </c:pt>
                <c:pt idx="6">
                  <c:v>0.008283179865251327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0.05965574321449162</c:v>
                </c:pt>
                <c:pt idx="1">
                  <c:v>0.06983355347252945</c:v>
                </c:pt>
                <c:pt idx="2">
                  <c:v>0.016376470044223303</c:v>
                </c:pt>
                <c:pt idx="3">
                  <c:v>0.31902660341686145</c:v>
                </c:pt>
                <c:pt idx="4">
                  <c:v>0.3389449232189925</c:v>
                </c:pt>
                <c:pt idx="5">
                  <c:v>0.03479636360013413</c:v>
                </c:pt>
                <c:pt idx="6">
                  <c:v>0.16136634303276742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0.04260185135961147</c:v>
                </c:pt>
                <c:pt idx="4">
                  <c:v>0.06881615612550147</c:v>
                </c:pt>
                <c:pt idx="5">
                  <c:v>0.008971849334285228</c:v>
                </c:pt>
                <c:pt idx="6">
                  <c:v>0.010746835209098773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0.20221387220980727</c:v>
                </c:pt>
                <c:pt idx="1">
                  <c:v>0.2107930072873183</c:v>
                </c:pt>
                <c:pt idx="2">
                  <c:v>0.044159218259920335</c:v>
                </c:pt>
                <c:pt idx="3">
                  <c:v>0.22346859162999136</c:v>
                </c:pt>
                <c:pt idx="4">
                  <c:v>0.18575803512433944</c:v>
                </c:pt>
                <c:pt idx="5">
                  <c:v>0.02352800400703838</c:v>
                </c:pt>
                <c:pt idx="6">
                  <c:v>0.11007927148158485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0.0015457411727770247</c:v>
                </c:pt>
                <c:pt idx="5">
                  <c:v>0.0016426243187521482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0.21784548162098888</c:v>
                </c:pt>
                <c:pt idx="1">
                  <c:v>0.19705803029226202</c:v>
                </c:pt>
                <c:pt idx="2">
                  <c:v>0.038661870444256057</c:v>
                </c:pt>
                <c:pt idx="3">
                  <c:v>0.26687425042330093</c:v>
                </c:pt>
                <c:pt idx="4">
                  <c:v>0.1620594598151877</c:v>
                </c:pt>
                <c:pt idx="5">
                  <c:v>0.020166137495994756</c:v>
                </c:pt>
                <c:pt idx="6">
                  <c:v>0.09733476990800959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0.21784548162098888</c:v>
                </c:pt>
                <c:pt idx="1">
                  <c:v>0.19705803029226202</c:v>
                </c:pt>
                <c:pt idx="2">
                  <c:v>0.038661870444256057</c:v>
                </c:pt>
                <c:pt idx="3">
                  <c:v>0.26687425042330093</c:v>
                </c:pt>
                <c:pt idx="4">
                  <c:v>0.1620594598151877</c:v>
                </c:pt>
                <c:pt idx="5">
                  <c:v>0.020166137495994756</c:v>
                </c:pt>
                <c:pt idx="6">
                  <c:v>0.09733476990800959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0.00298904892629609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0.3671058404049687</c:v>
                </c:pt>
                <c:pt idx="1">
                  <c:v>0.26294885105212656</c:v>
                </c:pt>
                <c:pt idx="2">
                  <c:v>0.064469548554844</c:v>
                </c:pt>
                <c:pt idx="3">
                  <c:v>0.21189801082888213</c:v>
                </c:pt>
                <c:pt idx="4">
                  <c:v>0.0348912720561147</c:v>
                </c:pt>
                <c:pt idx="5">
                  <c:v>0.014775448871255988</c:v>
                </c:pt>
                <c:pt idx="6">
                  <c:v>0.04391102823180798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7/8/2025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7/8/2025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7/8/2025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7/8/2025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7/8/2025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7/8/2025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7/8/2025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7/8/2025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7/8/2025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7/8/2025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 Id="rId7" Type="http://schemas.openxmlformats.org/officeDocument/2006/relationships/chart" Target="../charts/chart82.xml"/><Relationship Id="rId8" Type="http://schemas.openxmlformats.org/officeDocument/2006/relationships/chart" Target="../charts/chart83.xml"/><Relationship Id="rId9" Type="http://schemas.openxmlformats.org/officeDocument/2006/relationships/chart" Target="../charts/chart84.xml"/><Relationship Id="rId10" Type="http://schemas.openxmlformats.org/officeDocument/2006/relationships/chart" Target="../charts/chart85.xml"/><Relationship Id="rId11" Type="http://schemas.openxmlformats.org/officeDocument/2006/relationships/chart" Target="../charts/chart86.xml"/><Relationship Id="rId12" Type="http://schemas.openxmlformats.org/officeDocument/2006/relationships/chart" Target="../charts/chart87.xml"/><Relationship Id="rId13" Type="http://schemas.openxmlformats.org/officeDocument/2006/relationships/chart" Target="../charts/chart88.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 Id="rId7" Type="http://schemas.openxmlformats.org/officeDocument/2006/relationships/chart" Target="../charts/chart106.xml"/><Relationship Id="rId8" Type="http://schemas.openxmlformats.org/officeDocument/2006/relationships/chart" Target="../charts/chart107.xml"/><Relationship Id="rId9" Type="http://schemas.openxmlformats.org/officeDocument/2006/relationships/chart" Target="../charts/chart108.xml"/><Relationship Id="rId10" Type="http://schemas.openxmlformats.org/officeDocument/2006/relationships/chart" Target="../charts/chart109.xml"/><Relationship Id="rId11" Type="http://schemas.openxmlformats.org/officeDocument/2006/relationships/chart" Target="../charts/chart110.xml"/><Relationship Id="rId12" Type="http://schemas.openxmlformats.org/officeDocument/2006/relationships/chart" Target="../charts/chart111.xml"/><Relationship Id="rId13" Type="http://schemas.openxmlformats.org/officeDocument/2006/relationships/chart" Target="../charts/chart112.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3.xml"/><Relationship Id="rId7" Type="http://schemas.openxmlformats.org/officeDocument/2006/relationships/chart" Target="../charts/chart114.xml"/><Relationship Id="rId8" Type="http://schemas.openxmlformats.org/officeDocument/2006/relationships/chart" Target="../charts/chart115.xml"/><Relationship Id="rId9" Type="http://schemas.openxmlformats.org/officeDocument/2006/relationships/chart" Target="../charts/chart116.xml"/><Relationship Id="rId10" Type="http://schemas.openxmlformats.org/officeDocument/2006/relationships/chart" Target="../charts/chart117.xml"/><Relationship Id="rId11" Type="http://schemas.openxmlformats.org/officeDocument/2006/relationships/chart" Target="../charts/chart118.xml"/><Relationship Id="rId12" Type="http://schemas.openxmlformats.org/officeDocument/2006/relationships/chart" Target="../charts/chart119.xml"/><Relationship Id="rId13" Type="http://schemas.openxmlformats.org/officeDocument/2006/relationships/chart" Target="../charts/chart12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9.xml"/><Relationship Id="rId7" Type="http://schemas.openxmlformats.org/officeDocument/2006/relationships/chart" Target="../charts/chart130.xml"/><Relationship Id="rId8" Type="http://schemas.openxmlformats.org/officeDocument/2006/relationships/chart" Target="../charts/chart131.xml"/><Relationship Id="rId9" Type="http://schemas.openxmlformats.org/officeDocument/2006/relationships/chart" Target="../charts/chart132.xml"/><Relationship Id="rId10" Type="http://schemas.openxmlformats.org/officeDocument/2006/relationships/chart" Target="../charts/chart133.xml"/><Relationship Id="rId11" Type="http://schemas.openxmlformats.org/officeDocument/2006/relationships/chart" Target="../charts/chart134.xml"/><Relationship Id="rId12" Type="http://schemas.openxmlformats.org/officeDocument/2006/relationships/chart" Target="../charts/chart135.xml"/><Relationship Id="rId13" Type="http://schemas.openxmlformats.org/officeDocument/2006/relationships/chart" Target="../charts/chart136.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7.xml"/><Relationship Id="rId7" Type="http://schemas.openxmlformats.org/officeDocument/2006/relationships/chart" Target="../charts/chart138.xml"/><Relationship Id="rId8" Type="http://schemas.openxmlformats.org/officeDocument/2006/relationships/chart" Target="../charts/chart139.xml"/><Relationship Id="rId9" Type="http://schemas.openxmlformats.org/officeDocument/2006/relationships/chart" Target="../charts/chart140.xml"/><Relationship Id="rId10" Type="http://schemas.openxmlformats.org/officeDocument/2006/relationships/chart" Target="../charts/chart141.xml"/><Relationship Id="rId11" Type="http://schemas.openxmlformats.org/officeDocument/2006/relationships/chart" Target="../charts/chart142.xml"/><Relationship Id="rId12" Type="http://schemas.openxmlformats.org/officeDocument/2006/relationships/chart" Target="../charts/chart143.xml"/><Relationship Id="rId13" Type="http://schemas.openxmlformats.org/officeDocument/2006/relationships/chart" Target="../charts/chart14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chart" Target="../charts/chart11.xml"/><Relationship Id="rId9" Type="http://schemas.openxmlformats.org/officeDocument/2006/relationships/chart" Target="../charts/chart12.xml"/><Relationship Id="rId10" Type="http://schemas.openxmlformats.org/officeDocument/2006/relationships/chart" Target="../charts/chart13.xml"/><Relationship Id="rId11" Type="http://schemas.openxmlformats.org/officeDocument/2006/relationships/chart" Target="../charts/chart14.xml"/><Relationship Id="rId12" Type="http://schemas.openxmlformats.org/officeDocument/2006/relationships/chart" Target="../charts/chart15.xml"/><Relationship Id="rId13" Type="http://schemas.openxmlformats.org/officeDocument/2006/relationships/chart" Target="../charts/chart16.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3.xml"/><Relationship Id="rId7" Type="http://schemas.openxmlformats.org/officeDocument/2006/relationships/chart" Target="../charts/chart154.xml"/><Relationship Id="rId8" Type="http://schemas.openxmlformats.org/officeDocument/2006/relationships/chart" Target="../charts/chart155.xml"/><Relationship Id="rId9" Type="http://schemas.openxmlformats.org/officeDocument/2006/relationships/chart" Target="../charts/chart156.xml"/><Relationship Id="rId10" Type="http://schemas.openxmlformats.org/officeDocument/2006/relationships/chart" Target="../charts/chart157.xml"/><Relationship Id="rId11" Type="http://schemas.openxmlformats.org/officeDocument/2006/relationships/chart" Target="../charts/chart158.xml"/><Relationship Id="rId12" Type="http://schemas.openxmlformats.org/officeDocument/2006/relationships/chart" Target="../charts/chart159.xml"/><Relationship Id="rId13" Type="http://schemas.openxmlformats.org/officeDocument/2006/relationships/chart" Target="../charts/chart16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1.xml"/><Relationship Id="rId7" Type="http://schemas.openxmlformats.org/officeDocument/2006/relationships/chart" Target="../charts/chart162.xml"/><Relationship Id="rId8" Type="http://schemas.openxmlformats.org/officeDocument/2006/relationships/chart" Target="../charts/chart163.xml"/><Relationship Id="rId9" Type="http://schemas.openxmlformats.org/officeDocument/2006/relationships/chart" Target="../charts/chart164.xml"/><Relationship Id="rId10" Type="http://schemas.openxmlformats.org/officeDocument/2006/relationships/chart" Target="../charts/chart165.xml"/><Relationship Id="rId11" Type="http://schemas.openxmlformats.org/officeDocument/2006/relationships/chart" Target="../charts/chart166.xml"/><Relationship Id="rId12" Type="http://schemas.openxmlformats.org/officeDocument/2006/relationships/chart" Target="../charts/chart167.xml"/><Relationship Id="rId13" Type="http://schemas.openxmlformats.org/officeDocument/2006/relationships/chart" Target="../charts/chart168.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5.xml"/><Relationship Id="rId7" Type="http://schemas.openxmlformats.org/officeDocument/2006/relationships/chart" Target="../charts/chart186.xml"/><Relationship Id="rId8" Type="http://schemas.openxmlformats.org/officeDocument/2006/relationships/chart" Target="../charts/chart187.xml"/><Relationship Id="rId9" Type="http://schemas.openxmlformats.org/officeDocument/2006/relationships/chart" Target="../charts/chart188.xml"/><Relationship Id="rId10" Type="http://schemas.openxmlformats.org/officeDocument/2006/relationships/chart" Target="../charts/chart189.xml"/><Relationship Id="rId11" Type="http://schemas.openxmlformats.org/officeDocument/2006/relationships/chart" Target="../charts/chart190.xml"/><Relationship Id="rId12" Type="http://schemas.openxmlformats.org/officeDocument/2006/relationships/chart" Target="../charts/chart191.xml"/><Relationship Id="rId13" Type="http://schemas.openxmlformats.org/officeDocument/2006/relationships/chart" Target="../charts/chart192.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1.xml"/><Relationship Id="rId7" Type="http://schemas.openxmlformats.org/officeDocument/2006/relationships/chart" Target="../charts/chart202.xml"/><Relationship Id="rId8" Type="http://schemas.openxmlformats.org/officeDocument/2006/relationships/chart" Target="../charts/chart203.xml"/><Relationship Id="rId9" Type="http://schemas.openxmlformats.org/officeDocument/2006/relationships/chart" Target="../charts/chart204.xml"/><Relationship Id="rId10" Type="http://schemas.openxmlformats.org/officeDocument/2006/relationships/chart" Target="../charts/chart205.xml"/><Relationship Id="rId11" Type="http://schemas.openxmlformats.org/officeDocument/2006/relationships/chart" Target="../charts/chart206.xml"/><Relationship Id="rId12" Type="http://schemas.openxmlformats.org/officeDocument/2006/relationships/chart" Target="../charts/chart207.xml"/><Relationship Id="rId13" Type="http://schemas.openxmlformats.org/officeDocument/2006/relationships/chart" Target="../charts/chart208.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9.xml"/><Relationship Id="rId7" Type="http://schemas.openxmlformats.org/officeDocument/2006/relationships/chart" Target="../charts/chart210.xml"/><Relationship Id="rId8" Type="http://schemas.openxmlformats.org/officeDocument/2006/relationships/chart" Target="../charts/chart211.xml"/><Relationship Id="rId9" Type="http://schemas.openxmlformats.org/officeDocument/2006/relationships/chart" Target="../charts/chart212.xml"/><Relationship Id="rId10" Type="http://schemas.openxmlformats.org/officeDocument/2006/relationships/chart" Target="../charts/chart213.xml"/><Relationship Id="rId11" Type="http://schemas.openxmlformats.org/officeDocument/2006/relationships/chart" Target="../charts/chart214.xml"/><Relationship Id="rId12" Type="http://schemas.openxmlformats.org/officeDocument/2006/relationships/chart" Target="../charts/chart215.xml"/><Relationship Id="rId13" Type="http://schemas.openxmlformats.org/officeDocument/2006/relationships/chart" Target="../charts/chart216.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5.xml"/><Relationship Id="rId7" Type="http://schemas.openxmlformats.org/officeDocument/2006/relationships/chart" Target="../charts/chart226.xml"/><Relationship Id="rId8" Type="http://schemas.openxmlformats.org/officeDocument/2006/relationships/chart" Target="../charts/chart227.xml"/><Relationship Id="rId9" Type="http://schemas.openxmlformats.org/officeDocument/2006/relationships/chart" Target="../charts/chart228.xml"/><Relationship Id="rId10" Type="http://schemas.openxmlformats.org/officeDocument/2006/relationships/chart" Target="../charts/chart229.xml"/><Relationship Id="rId11" Type="http://schemas.openxmlformats.org/officeDocument/2006/relationships/chart" Target="../charts/chart230.xml"/><Relationship Id="rId12" Type="http://schemas.openxmlformats.org/officeDocument/2006/relationships/chart" Target="../charts/chart231.xml"/><Relationship Id="rId13" Type="http://schemas.openxmlformats.org/officeDocument/2006/relationships/chart" Target="../charts/chart23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 Id="rId8" Type="http://schemas.openxmlformats.org/officeDocument/2006/relationships/chart" Target="../charts/chart19.xml"/><Relationship Id="rId9" Type="http://schemas.openxmlformats.org/officeDocument/2006/relationships/chart" Target="../charts/chart20.xml"/><Relationship Id="rId10" Type="http://schemas.openxmlformats.org/officeDocument/2006/relationships/chart" Target="../charts/chart21.xml"/><Relationship Id="rId11" Type="http://schemas.openxmlformats.org/officeDocument/2006/relationships/chart" Target="../charts/chart22.xml"/><Relationship Id="rId12" Type="http://schemas.openxmlformats.org/officeDocument/2006/relationships/chart" Target="../charts/chart23.xml"/><Relationship Id="rId13" Type="http://schemas.openxmlformats.org/officeDocument/2006/relationships/chart" Target="../charts/chart24.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3.xml"/><Relationship Id="rId7" Type="http://schemas.openxmlformats.org/officeDocument/2006/relationships/chart" Target="../charts/chart234.xml"/><Relationship Id="rId8" Type="http://schemas.openxmlformats.org/officeDocument/2006/relationships/chart" Target="../charts/chart235.xml"/><Relationship Id="rId9" Type="http://schemas.openxmlformats.org/officeDocument/2006/relationships/chart" Target="../charts/chart236.xml"/><Relationship Id="rId10" Type="http://schemas.openxmlformats.org/officeDocument/2006/relationships/chart" Target="../charts/chart237.xml"/><Relationship Id="rId11" Type="http://schemas.openxmlformats.org/officeDocument/2006/relationships/chart" Target="../charts/chart238.xml"/><Relationship Id="rId12" Type="http://schemas.openxmlformats.org/officeDocument/2006/relationships/chart" Target="../charts/chart239.xml"/><Relationship Id="rId13" Type="http://schemas.openxmlformats.org/officeDocument/2006/relationships/chart" Target="../charts/chart24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9.xml"/><Relationship Id="rId7" Type="http://schemas.openxmlformats.org/officeDocument/2006/relationships/chart" Target="../charts/chart250.xml"/><Relationship Id="rId8" Type="http://schemas.openxmlformats.org/officeDocument/2006/relationships/chart" Target="../charts/chart251.xml"/><Relationship Id="rId9" Type="http://schemas.openxmlformats.org/officeDocument/2006/relationships/chart" Target="../charts/chart252.xml"/><Relationship Id="rId10" Type="http://schemas.openxmlformats.org/officeDocument/2006/relationships/chart" Target="../charts/chart253.xml"/><Relationship Id="rId11" Type="http://schemas.openxmlformats.org/officeDocument/2006/relationships/chart" Target="../charts/chart254.xml"/><Relationship Id="rId12" Type="http://schemas.openxmlformats.org/officeDocument/2006/relationships/chart" Target="../charts/chart255.xml"/><Relationship Id="rId13" Type="http://schemas.openxmlformats.org/officeDocument/2006/relationships/chart" Target="../charts/chart256.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7.xml"/><Relationship Id="rId7" Type="http://schemas.openxmlformats.org/officeDocument/2006/relationships/chart" Target="../charts/chart258.xml"/><Relationship Id="rId8" Type="http://schemas.openxmlformats.org/officeDocument/2006/relationships/chart" Target="../charts/chart259.xml"/><Relationship Id="rId9" Type="http://schemas.openxmlformats.org/officeDocument/2006/relationships/chart" Target="../charts/chart260.xml"/><Relationship Id="rId10" Type="http://schemas.openxmlformats.org/officeDocument/2006/relationships/chart" Target="../charts/chart261.xml"/><Relationship Id="rId11" Type="http://schemas.openxmlformats.org/officeDocument/2006/relationships/chart" Target="../charts/chart262.xml"/><Relationship Id="rId12" Type="http://schemas.openxmlformats.org/officeDocument/2006/relationships/chart" Target="../charts/chart263.xml"/><Relationship Id="rId13" Type="http://schemas.openxmlformats.org/officeDocument/2006/relationships/chart" Target="../charts/chart264.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3.xml"/><Relationship Id="rId7" Type="http://schemas.openxmlformats.org/officeDocument/2006/relationships/chart" Target="../charts/chart274.xml"/><Relationship Id="rId8" Type="http://schemas.openxmlformats.org/officeDocument/2006/relationships/chart" Target="../charts/chart275.xml"/><Relationship Id="rId9" Type="http://schemas.openxmlformats.org/officeDocument/2006/relationships/chart" Target="../charts/chart276.xml"/><Relationship Id="rId10" Type="http://schemas.openxmlformats.org/officeDocument/2006/relationships/chart" Target="../charts/chart277.xml"/><Relationship Id="rId11" Type="http://schemas.openxmlformats.org/officeDocument/2006/relationships/chart" Target="../charts/chart278.xml"/><Relationship Id="rId12" Type="http://schemas.openxmlformats.org/officeDocument/2006/relationships/chart" Target="../charts/chart279.xml"/><Relationship Id="rId13" Type="http://schemas.openxmlformats.org/officeDocument/2006/relationships/chart" Target="../charts/chart28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1.xml"/><Relationship Id="rId7" Type="http://schemas.openxmlformats.org/officeDocument/2006/relationships/chart" Target="../charts/chart282.xml"/><Relationship Id="rId8" Type="http://schemas.openxmlformats.org/officeDocument/2006/relationships/chart" Target="../charts/chart283.xml"/><Relationship Id="rId9" Type="http://schemas.openxmlformats.org/officeDocument/2006/relationships/chart" Target="../charts/chart284.xml"/><Relationship Id="rId10" Type="http://schemas.openxmlformats.org/officeDocument/2006/relationships/chart" Target="../charts/chart285.xml"/><Relationship Id="rId11" Type="http://schemas.openxmlformats.org/officeDocument/2006/relationships/chart" Target="../charts/chart286.xml"/><Relationship Id="rId12" Type="http://schemas.openxmlformats.org/officeDocument/2006/relationships/chart" Target="../charts/chart287.xml"/><Relationship Id="rId13" Type="http://schemas.openxmlformats.org/officeDocument/2006/relationships/chart" Target="../charts/chart288.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7.xml"/><Relationship Id="rId7" Type="http://schemas.openxmlformats.org/officeDocument/2006/relationships/chart" Target="../charts/chart298.xml"/><Relationship Id="rId8" Type="http://schemas.openxmlformats.org/officeDocument/2006/relationships/chart" Target="../charts/chart299.xml"/><Relationship Id="rId9" Type="http://schemas.openxmlformats.org/officeDocument/2006/relationships/chart" Target="../charts/chart300.xml"/><Relationship Id="rId10" Type="http://schemas.openxmlformats.org/officeDocument/2006/relationships/chart" Target="../charts/chart301.xml"/><Relationship Id="rId11" Type="http://schemas.openxmlformats.org/officeDocument/2006/relationships/chart" Target="../charts/chart302.xml"/><Relationship Id="rId12" Type="http://schemas.openxmlformats.org/officeDocument/2006/relationships/chart" Target="../charts/chart303.xml"/><Relationship Id="rId13" Type="http://schemas.openxmlformats.org/officeDocument/2006/relationships/chart" Target="../charts/chart304.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5.xml"/><Relationship Id="rId7" Type="http://schemas.openxmlformats.org/officeDocument/2006/relationships/chart" Target="../charts/chart306.xml"/><Relationship Id="rId8" Type="http://schemas.openxmlformats.org/officeDocument/2006/relationships/chart" Target="../charts/chart307.xml"/><Relationship Id="rId9" Type="http://schemas.openxmlformats.org/officeDocument/2006/relationships/chart" Target="../charts/chart308.xml"/><Relationship Id="rId10" Type="http://schemas.openxmlformats.org/officeDocument/2006/relationships/chart" Target="../charts/chart309.xml"/><Relationship Id="rId11" Type="http://schemas.openxmlformats.org/officeDocument/2006/relationships/chart" Target="../charts/chart310.xml"/><Relationship Id="rId12" Type="http://schemas.openxmlformats.org/officeDocument/2006/relationships/chart" Target="../charts/chart311.xml"/><Relationship Id="rId13" Type="http://schemas.openxmlformats.org/officeDocument/2006/relationships/chart" Target="../charts/chart312.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3.xml"/><Relationship Id="rId7" Type="http://schemas.openxmlformats.org/officeDocument/2006/relationships/chart" Target="../charts/chart314.xml"/><Relationship Id="rId8" Type="http://schemas.openxmlformats.org/officeDocument/2006/relationships/chart" Target="../charts/chart315.xml"/><Relationship Id="rId9" Type="http://schemas.openxmlformats.org/officeDocument/2006/relationships/chart" Target="../charts/chart316.xml"/><Relationship Id="rId10" Type="http://schemas.openxmlformats.org/officeDocument/2006/relationships/chart" Target="../charts/chart317.xml"/><Relationship Id="rId11" Type="http://schemas.openxmlformats.org/officeDocument/2006/relationships/chart" Target="../charts/chart318.xml"/><Relationship Id="rId12" Type="http://schemas.openxmlformats.org/officeDocument/2006/relationships/chart" Target="../charts/chart319.xml"/><Relationship Id="rId13" Type="http://schemas.openxmlformats.org/officeDocument/2006/relationships/chart" Target="../charts/chart32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notesSlide" Target="../notesSlides/notesSlide4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1.xml"/><Relationship Id="rId7" Type="http://schemas.openxmlformats.org/officeDocument/2006/relationships/chart" Target="../charts/chart322.xml"/><Relationship Id="rId8" Type="http://schemas.openxmlformats.org/officeDocument/2006/relationships/chart" Target="../charts/chart323.xml"/><Relationship Id="rId9" Type="http://schemas.openxmlformats.org/officeDocument/2006/relationships/chart" Target="../charts/chart324.xml"/><Relationship Id="rId10" Type="http://schemas.openxmlformats.org/officeDocument/2006/relationships/chart" Target="../charts/chart325.xml"/><Relationship Id="rId11" Type="http://schemas.openxmlformats.org/officeDocument/2006/relationships/chart" Target="../charts/chart326.xml"/><Relationship Id="rId12" Type="http://schemas.openxmlformats.org/officeDocument/2006/relationships/chart" Target="../charts/chart327.xml"/><Relationship Id="rId13" Type="http://schemas.openxmlformats.org/officeDocument/2006/relationships/chart" Target="../charts/chart328.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notesSlide" Target="../notesSlides/notesSlide4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9.xml"/><Relationship Id="rId7" Type="http://schemas.openxmlformats.org/officeDocument/2006/relationships/chart" Target="../charts/chart330.xml"/><Relationship Id="rId8" Type="http://schemas.openxmlformats.org/officeDocument/2006/relationships/chart" Target="../charts/chart331.xml"/><Relationship Id="rId9" Type="http://schemas.openxmlformats.org/officeDocument/2006/relationships/chart" Target="../charts/chart332.xml"/><Relationship Id="rId10" Type="http://schemas.openxmlformats.org/officeDocument/2006/relationships/chart" Target="../charts/chart333.xml"/><Relationship Id="rId11" Type="http://schemas.openxmlformats.org/officeDocument/2006/relationships/chart" Target="../charts/chart334.xml"/><Relationship Id="rId12" Type="http://schemas.openxmlformats.org/officeDocument/2006/relationships/chart" Target="../charts/chart335.xml"/><Relationship Id="rId13" Type="http://schemas.openxmlformats.org/officeDocument/2006/relationships/chart" Target="../charts/chart336.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notesSlide" Target="../notesSlides/notesSlide4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7.xml"/><Relationship Id="rId7" Type="http://schemas.openxmlformats.org/officeDocument/2006/relationships/chart" Target="../charts/chart338.xml"/><Relationship Id="rId8" Type="http://schemas.openxmlformats.org/officeDocument/2006/relationships/chart" Target="../charts/chart339.xml"/><Relationship Id="rId9" Type="http://schemas.openxmlformats.org/officeDocument/2006/relationships/chart" Target="../charts/chart340.xml"/><Relationship Id="rId10" Type="http://schemas.openxmlformats.org/officeDocument/2006/relationships/chart" Target="../charts/chart341.xml"/><Relationship Id="rId11" Type="http://schemas.openxmlformats.org/officeDocument/2006/relationships/chart" Target="../charts/chart342.xml"/><Relationship Id="rId12" Type="http://schemas.openxmlformats.org/officeDocument/2006/relationships/chart" Target="../charts/chart343.xml"/><Relationship Id="rId13" Type="http://schemas.openxmlformats.org/officeDocument/2006/relationships/chart" Target="../charts/chart344.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notesSlide" Target="../notesSlides/notesSlide4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5.xml"/><Relationship Id="rId7" Type="http://schemas.openxmlformats.org/officeDocument/2006/relationships/chart" Target="../charts/chart346.xml"/><Relationship Id="rId8" Type="http://schemas.openxmlformats.org/officeDocument/2006/relationships/chart" Target="../charts/chart347.xml"/><Relationship Id="rId9" Type="http://schemas.openxmlformats.org/officeDocument/2006/relationships/chart" Target="../charts/chart348.xml"/><Relationship Id="rId10" Type="http://schemas.openxmlformats.org/officeDocument/2006/relationships/chart" Target="../charts/chart349.xml"/><Relationship Id="rId11" Type="http://schemas.openxmlformats.org/officeDocument/2006/relationships/chart" Target="../charts/chart350.xml"/><Relationship Id="rId12" Type="http://schemas.openxmlformats.org/officeDocument/2006/relationships/chart" Target="../charts/chart351.xml"/><Relationship Id="rId13" Type="http://schemas.openxmlformats.org/officeDocument/2006/relationships/chart" Target="../charts/chart352.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notesSlide" Target="../notesSlides/notesSlide4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3.xml"/><Relationship Id="rId7" Type="http://schemas.openxmlformats.org/officeDocument/2006/relationships/chart" Target="../charts/chart354.xml"/><Relationship Id="rId8" Type="http://schemas.openxmlformats.org/officeDocument/2006/relationships/chart" Target="../charts/chart355.xml"/><Relationship Id="rId9" Type="http://schemas.openxmlformats.org/officeDocument/2006/relationships/chart" Target="../charts/chart356.xml"/><Relationship Id="rId10" Type="http://schemas.openxmlformats.org/officeDocument/2006/relationships/chart" Target="../charts/chart357.xml"/><Relationship Id="rId11" Type="http://schemas.openxmlformats.org/officeDocument/2006/relationships/chart" Target="../charts/chart358.xml"/><Relationship Id="rId12" Type="http://schemas.openxmlformats.org/officeDocument/2006/relationships/chart" Target="../charts/chart359.xml"/><Relationship Id="rId13" Type="http://schemas.openxmlformats.org/officeDocument/2006/relationships/chart" Target="../charts/chart360.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 Id="rId8" Type="http://schemas.openxmlformats.org/officeDocument/2006/relationships/chart" Target="../charts/chart35.xml"/><Relationship Id="rId9" Type="http://schemas.openxmlformats.org/officeDocument/2006/relationships/chart" Target="../charts/chart36.xml"/><Relationship Id="rId10" Type="http://schemas.openxmlformats.org/officeDocument/2006/relationships/chart" Target="../charts/chart37.xml"/><Relationship Id="rId11" Type="http://schemas.openxmlformats.org/officeDocument/2006/relationships/chart" Target="../charts/chart38.xml"/><Relationship Id="rId12" Type="http://schemas.openxmlformats.org/officeDocument/2006/relationships/chart" Target="../charts/chart39.xml"/><Relationship Id="rId13" Type="http://schemas.openxmlformats.org/officeDocument/2006/relationships/chart" Target="../charts/chart4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 Id="rId9" Type="http://schemas.openxmlformats.org/officeDocument/2006/relationships/chart" Target="../charts/chart44.xml"/><Relationship Id="rId10" Type="http://schemas.openxmlformats.org/officeDocument/2006/relationships/chart" Target="../charts/chart45.xml"/><Relationship Id="rId11" Type="http://schemas.openxmlformats.org/officeDocument/2006/relationships/chart" Target="../charts/chart46.xml"/><Relationship Id="rId12" Type="http://schemas.openxmlformats.org/officeDocument/2006/relationships/chart" Target="../charts/chart47.xml"/><Relationship Id="rId13" Type="http://schemas.openxmlformats.org/officeDocument/2006/relationships/chart" Target="../charts/chart48.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 Id="rId8" Type="http://schemas.openxmlformats.org/officeDocument/2006/relationships/chart" Target="../charts/chart59.xml"/><Relationship Id="rId9" Type="http://schemas.openxmlformats.org/officeDocument/2006/relationships/chart" Target="../charts/chart60.xml"/><Relationship Id="rId10" Type="http://schemas.openxmlformats.org/officeDocument/2006/relationships/chart" Target="../charts/chart61.xml"/><Relationship Id="rId11" Type="http://schemas.openxmlformats.org/officeDocument/2006/relationships/chart" Target="../charts/chart62.xml"/><Relationship Id="rId12" Type="http://schemas.openxmlformats.org/officeDocument/2006/relationships/chart" Target="../charts/chart63.xml"/><Relationship Id="rId13" Type="http://schemas.openxmlformats.org/officeDocument/2006/relationships/chart" Target="../charts/chart64.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 Id="rId8" Type="http://schemas.openxmlformats.org/officeDocument/2006/relationships/chart" Target="../charts/chart67.xml"/><Relationship Id="rId9" Type="http://schemas.openxmlformats.org/officeDocument/2006/relationships/chart" Target="../charts/chart68.xml"/><Relationship Id="rId10" Type="http://schemas.openxmlformats.org/officeDocument/2006/relationships/chart" Target="../charts/chart69.xml"/><Relationship Id="rId11" Type="http://schemas.openxmlformats.org/officeDocument/2006/relationships/chart" Target="../charts/chart70.xml"/><Relationship Id="rId12" Type="http://schemas.openxmlformats.org/officeDocument/2006/relationships/chart" Target="../charts/chart71.xml"/><Relationship Id="rId13" Type="http://schemas.openxmlformats.org/officeDocument/2006/relationships/chart" Target="../charts/char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73584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Autos Scanning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44677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41210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Canal Moderno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49014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Convenience + Farmacias Cad + Hard Discounters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56570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Canal Tradicional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366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Autos Scanning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4496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08239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Canal Moderno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92542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Convenience + Farmacias Cad + Hard Discounters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36978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Canal Tradicional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6108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Canal Moderno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85416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Autos Scanning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23930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68042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Canal Moderno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023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Convenience + Farmacias Cad + Hard Discounters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23463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Canal Tradicional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76133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Autos Scanning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96879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61002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Canal Moderno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62860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Convenience + Farmacias Cad + Hard Discounters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77777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Canal Tradicional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79127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Convenience + Farmacias Cad + Hard Discounters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11075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Autos Scanning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27643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64865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Canal Moderno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61532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Convenience + Farmacias Cad + Hard Discounters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64720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Canal Tradicional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53906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Autos Scanning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65491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77210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Canal Moderno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57183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Convenience + Farmacias Cad + Hard Discounters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55625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Canal Tradicional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1205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Canal Tradicional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54039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Autos Scanning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90919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74472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Canal Moderno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78122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Convenience + Farmacias Cad + Hard Discounters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899143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Canal Tradicional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359990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Autos Scanning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0658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Autos Scanning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70415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08890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Canal Moderno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57676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Convenience + Farmacias Cad + Hard Discounters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6692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Canal Tradicional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11364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TotalTime>
  <Words>4455</Words>
  <Application>Microsoft Office PowerPoint</Application>
  <PresentationFormat>On-screen Show (16:9)</PresentationFormat>
  <Paragraphs>1575</Paragraphs>
  <Slides>45</Slides>
  <Notes>45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6"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64</cp:revision>
  <dcterms:created xsi:type="dcterms:W3CDTF">2024-07-05T11:30:58Z</dcterms:created>
  <dcterms:modified xsi:type="dcterms:W3CDTF">2025-07-08T09:14:20Z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