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ags/tag29.xml" ContentType="application/vnd.openxmlformats-officedocument.presentationml.tags+xml"/>
  <Override PartName="/ppt/notesSlides/notesSlide2.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tags/tag30.xml" ContentType="application/vnd.openxmlformats-officedocument.presentationml.tags+xml"/>
  <Override PartName="/ppt/notesSlides/notesSlide3.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tags/tag31.xml" ContentType="application/vnd.openxmlformats-officedocument.presentationml.tags+xml"/>
  <Override PartName="/ppt/notesSlides/notesSlide4.xml" ContentType="application/vnd.openxmlformats-officedocument.presentationml.notesSlide+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tags/tag32.xml" ContentType="application/vnd.openxmlformats-officedocument.presentationml.tags+xml"/>
  <Override PartName="/ppt/notesSlides/notesSlide5.xml" ContentType="application/vnd.openxmlformats-officedocument.presentationml.notesSlide+xml"/>
  <Override PartName="/ppt/charts/chart17.xml" ContentType="application/vnd.openxmlformats-officedocument.drawingml.chart+xml"/>
  <Override PartName="/ppt/charts/chart18.xml" ContentType="application/vnd.openxmlformats-officedocument.drawingml.chart+xml"/>
  <Override PartName="/ppt/tags/tag33.xml" ContentType="application/vnd.openxmlformats-officedocument.presentationml.tags+xml"/>
  <Override PartName="/ppt/notesSlides/notesSlide6.xml" ContentType="application/vnd.openxmlformats-officedocument.presentationml.notesSlide+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tags/tag34.xml" ContentType="application/vnd.openxmlformats-officedocument.presentationml.tags+xml"/>
  <Override PartName="/ppt/notesSlides/notesSlide7.xml" ContentType="application/vnd.openxmlformats-officedocument.presentationml.notesSlide+xml"/>
  <Override PartName="/ppt/charts/chart25.xml" ContentType="application/vnd.openxmlformats-officedocument.drawingml.chart+xml"/>
  <Override PartName="/ppt/charts/chart26.xml" ContentType="application/vnd.openxmlformats-officedocument.drawingml.chart+xml"/>
  <Override PartName="/ppt/tags/tag35.xml" ContentType="application/vnd.openxmlformats-officedocument.presentationml.tags+xml"/>
  <Override PartName="/ppt/notesSlides/notesSlide8.xml" ContentType="application/vnd.openxmlformats-officedocument.presentationml.notesSlide+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tags/tag36.xml" ContentType="application/vnd.openxmlformats-officedocument.presentationml.tags+xml"/>
  <Override PartName="/ppt/notesSlides/notesSlide9.xml" ContentType="application/vnd.openxmlformats-officedocument.presentationml.notesSlide+xml"/>
  <Override PartName="/ppt/charts/chart33.xml" ContentType="application/vnd.openxmlformats-officedocument.drawingml.chart+xml"/>
  <Override PartName="/ppt/charts/chart34.xml" ContentType="application/vnd.openxmlformats-officedocument.drawingml.chart+xml"/>
  <Override PartName="/ppt/tags/tag37.xml" ContentType="application/vnd.openxmlformats-officedocument.presentationml.tags+xml"/>
  <Override PartName="/ppt/notesSlides/notesSlide10.xml" ContentType="application/vnd.openxmlformats-officedocument.presentationml.notesSlide+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0.xml" ContentType="application/vnd.openxmlformats-officedocument.drawingml.chart+xml"/>
  <Override PartName="/ppt/tags/tag38.xml" ContentType="application/vnd.openxmlformats-officedocument.presentationml.tags+xml"/>
  <Override PartName="/ppt/notesSlides/notesSlide11.xml" ContentType="application/vnd.openxmlformats-officedocument.presentationml.notesSlide+xml"/>
  <Override PartName="/ppt/charts/chart41.xml" ContentType="application/vnd.openxmlformats-officedocument.drawingml.chart+xml"/>
  <Override PartName="/ppt/charts/chart42.xml" ContentType="application/vnd.openxmlformats-officedocument.drawingml.chart+xml"/>
  <Override PartName="/ppt/tags/tag39.xml" ContentType="application/vnd.openxmlformats-officedocument.presentationml.tags+xml"/>
  <Override PartName="/ppt/notesSlides/notesSlide12.xml" ContentType="application/vnd.openxmlformats-officedocument.presentationml.notesSlide+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tags/tag40.xml" ContentType="application/vnd.openxmlformats-officedocument.presentationml.tags+xml"/>
  <Override PartName="/ppt/notesSlides/notesSlide13.xml" ContentType="application/vnd.openxmlformats-officedocument.presentationml.notesSlide+xml"/>
  <Override PartName="/ppt/charts/chart49.xml" ContentType="application/vnd.openxmlformats-officedocument.drawingml.chart+xml"/>
  <Override PartName="/ppt/charts/chart50.xml" ContentType="application/vnd.openxmlformats-officedocument.drawingml.chart+xml"/>
  <Override PartName="/ppt/tags/tag41.xml" ContentType="application/vnd.openxmlformats-officedocument.presentationml.tags+xml"/>
  <Override PartName="/ppt/notesSlides/notesSlide14.xml" ContentType="application/vnd.openxmlformats-officedocument.presentationml.notesSlide+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tags/tag42.xml" ContentType="application/vnd.openxmlformats-officedocument.presentationml.tags+xml"/>
  <Override PartName="/ppt/notesSlides/notesSlide15.xml" ContentType="application/vnd.openxmlformats-officedocument.presentationml.notesSlide+xml"/>
  <Override PartName="/ppt/charts/chart57.xml" ContentType="application/vnd.openxmlformats-officedocument.drawingml.chart+xml"/>
  <Override PartName="/ppt/charts/chart58.xml" ContentType="application/vnd.openxmlformats-officedocument.drawingml.chart+xml"/>
  <Override PartName="/ppt/tags/tag43.xml" ContentType="application/vnd.openxmlformats-officedocument.presentationml.tags+xml"/>
  <Override PartName="/ppt/notesSlides/notesSlide16.xml" ContentType="application/vnd.openxmlformats-officedocument.presentationml.notesSlide+xml"/>
  <Override PartName="/ppt/charts/chart59.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tags/tag44.xml" ContentType="application/vnd.openxmlformats-officedocument.presentationml.tags+xml"/>
  <Override PartName="/ppt/notesSlides/notesSlide17.xml" ContentType="application/vnd.openxmlformats-officedocument.presentationml.notesSlide+xml"/>
  <Override PartName="/ppt/charts/chart65.xml" ContentType="application/vnd.openxmlformats-officedocument.drawingml.chart+xml"/>
  <Override PartName="/ppt/charts/chart66.xml" ContentType="application/vnd.openxmlformats-officedocument.drawingml.chart+xml"/>
  <Override PartName="/ppt/tags/tag45.xml" ContentType="application/vnd.openxmlformats-officedocument.presentationml.tags+xml"/>
  <Override PartName="/ppt/notesSlides/notesSlide18.xml" ContentType="application/vnd.openxmlformats-officedocument.presentationml.notesSlide+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tags/tag46.xml" ContentType="application/vnd.openxmlformats-officedocument.presentationml.tags+xml"/>
  <Override PartName="/ppt/notesSlides/notesSlide19.xml" ContentType="application/vnd.openxmlformats-officedocument.presentationml.notesSlide+xml"/>
  <Override PartName="/ppt/charts/chart73.xml" ContentType="application/vnd.openxmlformats-officedocument.drawingml.chart+xml"/>
  <Override PartName="/ppt/charts/chart74.xml" ContentType="application/vnd.openxmlformats-officedocument.drawingml.chart+xml"/>
  <Override PartName="/ppt/tags/tag47.xml" ContentType="application/vnd.openxmlformats-officedocument.presentationml.tags+xml"/>
  <Override PartName="/ppt/notesSlides/notesSlide20.xml" ContentType="application/vnd.openxmlformats-officedocument.presentationml.notesSlide+xml"/>
  <Override PartName="/ppt/charts/chart75.xml" ContentType="application/vnd.openxmlformats-officedocument.drawingml.chart+xml"/>
  <Override PartName="/ppt/charts/chart76.xml" ContentType="application/vnd.openxmlformats-officedocument.drawingml.chart+xml"/>
  <Override PartName="/ppt/tags/tag48.xml" ContentType="application/vnd.openxmlformats-officedocument.presentationml.tags+xml"/>
  <Override PartName="/ppt/notesSlides/notesSlide21.xml" ContentType="application/vnd.openxmlformats-officedocument.presentationml.notesSlide+xml"/>
  <Override PartName="/ppt/charts/chart77.xml" ContentType="application/vnd.openxmlformats-officedocument.drawingml.chart+xml"/>
  <Override PartName="/ppt/charts/chart78.xml" ContentType="application/vnd.openxmlformats-officedocument.drawingml.chart+xml"/>
  <Override PartName="/ppt/tags/tag49.xml" ContentType="application/vnd.openxmlformats-officedocument.presentationml.tags+xml"/>
  <Override PartName="/ppt/notesSlides/notesSlide22.xml" ContentType="application/vnd.openxmlformats-officedocument.presentationml.notesSlide+xml"/>
  <Override PartName="/ppt/charts/chart79.xml" ContentType="application/vnd.openxmlformats-officedocument.drawingml.chart+xml"/>
  <Override PartName="/ppt/charts/chart80.xml" ContentType="application/vnd.openxmlformats-officedocument.drawingml.chart+xml"/>
  <Override PartName="/ppt/tags/tag50.xml" ContentType="application/vnd.openxmlformats-officedocument.presentationml.tags+xml"/>
  <Override PartName="/ppt/notesSlides/notesSlide23.xml" ContentType="application/vnd.openxmlformats-officedocument.presentationml.notesSlide+xml"/>
  <Override PartName="/ppt/charts/chart81.xml" ContentType="application/vnd.openxmlformats-officedocument.drawingml.chart+xml"/>
  <Override PartName="/ppt/charts/chart82.xml" ContentType="application/vnd.openxmlformats-officedocument.drawingml.chart+xml"/>
  <Override PartName="/ppt/tags/tag51.xml" ContentType="application/vnd.openxmlformats-officedocument.presentationml.tags+xml"/>
  <Override PartName="/ppt/notesSlides/notesSlide24.xml" ContentType="application/vnd.openxmlformats-officedocument.presentationml.notesSlide+xml"/>
  <Override PartName="/ppt/charts/chart83.xml" ContentType="application/vnd.openxmlformats-officedocument.drawingml.chart+xml"/>
  <Override PartName="/ppt/charts/chart84.xml" ContentType="application/vnd.openxmlformats-officedocument.drawingml.chart+xml"/>
  <Override PartName="/ppt/tags/tag52.xml" ContentType="application/vnd.openxmlformats-officedocument.presentationml.tags+xml"/>
  <Override PartName="/ppt/notesSlides/notesSlide25.xml" ContentType="application/vnd.openxmlformats-officedocument.presentationml.notesSlide+xml"/>
  <Override PartName="/ppt/charts/chart85.xml" ContentType="application/vnd.openxmlformats-officedocument.drawingml.chart+xml"/>
  <Override PartName="/ppt/charts/chart86.xml" ContentType="application/vnd.openxmlformats-officedocument.drawingml.chart+xml"/>
  <Override PartName="/ppt/tags/tag53.xml" ContentType="application/vnd.openxmlformats-officedocument.presentationml.tags+xml"/>
  <Override PartName="/ppt/notesSlides/notesSlide26.xml" ContentType="application/vnd.openxmlformats-officedocument.presentationml.notesSlide+xml"/>
  <Override PartName="/ppt/charts/chart87.xml" ContentType="application/vnd.openxmlformats-officedocument.drawingml.chart+xml"/>
  <Override PartName="/ppt/charts/chart88.xml" ContentType="application/vnd.openxmlformats-officedocument.drawingml.chart+xml"/>
  <Override PartName="/ppt/tags/tag54.xml" ContentType="application/vnd.openxmlformats-officedocument.presentationml.tags+xml"/>
  <Override PartName="/ppt/notesSlides/notesSlide27.xml" ContentType="application/vnd.openxmlformats-officedocument.presentationml.notesSlide+xml"/>
  <Override PartName="/ppt/charts/chart89.xml" ContentType="application/vnd.openxmlformats-officedocument.drawingml.chart+xml"/>
  <Override PartName="/ppt/charts/chart90.xml" ContentType="application/vnd.openxmlformats-officedocument.drawingml.chart+xml"/>
  <Override PartName="/ppt/tags/tag55.xml" ContentType="application/vnd.openxmlformats-officedocument.presentationml.tags+xml"/>
  <Override PartName="/ppt/notesSlides/notesSlide28.xml" ContentType="application/vnd.openxmlformats-officedocument.presentationml.notesSlide+xml"/>
  <Override PartName="/ppt/charts/chart91.xml" ContentType="application/vnd.openxmlformats-officedocument.drawingml.chart+xml"/>
  <Override PartName="/ppt/charts/chart92.xml" ContentType="application/vnd.openxmlformats-officedocument.drawingml.chart+xml"/>
  <Override PartName="/ppt/tags/tag56.xml" ContentType="application/vnd.openxmlformats-officedocument.presentationml.tags+xml"/>
  <Override PartName="/ppt/notesSlides/notesSlide29.xml" ContentType="application/vnd.openxmlformats-officedocument.presentationml.notesSlide+xml"/>
  <Override PartName="/ppt/charts/chart93.xml" ContentType="application/vnd.openxmlformats-officedocument.drawingml.chart+xml"/>
  <Override PartName="/ppt/charts/chart94.xml" ContentType="application/vnd.openxmlformats-officedocument.drawingml.chart+xml"/>
  <Override PartName="/ppt/tags/tag57.xml" ContentType="application/vnd.openxmlformats-officedocument.presentationml.tags+xml"/>
  <Override PartName="/ppt/notesSlides/notesSlide30.xml" ContentType="application/vnd.openxmlformats-officedocument.presentationml.notesSlide+xml"/>
  <Override PartName="/ppt/charts/chart95.xml" ContentType="application/vnd.openxmlformats-officedocument.drawingml.chart+xml"/>
  <Override PartName="/ppt/charts/chart96.xml" ContentType="application/vnd.openxmlformats-officedocument.drawingml.chart+xml"/>
  <Override PartName="/ppt/tags/tag58.xml" ContentType="application/vnd.openxmlformats-officedocument.presentationml.tags+xml"/>
  <Override PartName="/ppt/notesSlides/notesSlide31.xml" ContentType="application/vnd.openxmlformats-officedocument.presentationml.notesSlide+xml"/>
  <Override PartName="/ppt/charts/chart97.xml" ContentType="application/vnd.openxmlformats-officedocument.drawingml.chart+xml"/>
  <Override PartName="/ppt/charts/chart98.xml" ContentType="application/vnd.openxmlformats-officedocument.drawingml.chart+xml"/>
  <Override PartName="/ppt/tags/tag59.xml" ContentType="application/vnd.openxmlformats-officedocument.presentationml.tags+xml"/>
  <Override PartName="/ppt/notesSlides/notesSlide32.xml" ContentType="application/vnd.openxmlformats-officedocument.presentationml.notesSlide+xml"/>
  <Override PartName="/ppt/charts/chart99.xml" ContentType="application/vnd.openxmlformats-officedocument.drawingml.chart+xml"/>
  <Override PartName="/ppt/charts/chart100.xml" ContentType="application/vnd.openxmlformats-officedocument.drawingml.chart+xml"/>
  <Override PartName="/ppt/tags/tag60.xml" ContentType="application/vnd.openxmlformats-officedocument.presentationml.tags+xml"/>
  <Override PartName="/ppt/notesSlides/notesSlide33.xml" ContentType="application/vnd.openxmlformats-officedocument.presentationml.notesSlide+xml"/>
  <Override PartName="/ppt/charts/chart101.xml" ContentType="application/vnd.openxmlformats-officedocument.drawingml.chart+xml"/>
  <Override PartName="/ppt/charts/chart102.xml" ContentType="application/vnd.openxmlformats-officedocument.drawingml.chart+xml"/>
  <Override PartName="/ppt/tags/tag61.xml" ContentType="application/vnd.openxmlformats-officedocument.presentationml.tags+xml"/>
  <Override PartName="/ppt/notesSlides/notesSlide34.xml" ContentType="application/vnd.openxmlformats-officedocument.presentationml.notesSlide+xml"/>
  <Override PartName="/ppt/charts/chart103.xml" ContentType="application/vnd.openxmlformats-officedocument.drawingml.chart+xml"/>
  <Override PartName="/ppt/charts/chart104.xml" ContentType="application/vnd.openxmlformats-officedocument.drawingml.chart+xml"/>
  <Override PartName="/ppt/tags/tag62.xml" ContentType="application/vnd.openxmlformats-officedocument.presentationml.tags+xml"/>
  <Override PartName="/ppt/notesSlides/notesSlide35.xml" ContentType="application/vnd.openxmlformats-officedocument.presentationml.notesSlide+xml"/>
  <Override PartName="/ppt/charts/chart105.xml" ContentType="application/vnd.openxmlformats-officedocument.drawingml.chart+xml"/>
  <Override PartName="/ppt/charts/chart106.xml" ContentType="application/vnd.openxmlformats-officedocument.drawingml.chart+xml"/>
  <Override PartName="/ppt/tags/tag63.xml" ContentType="application/vnd.openxmlformats-officedocument.presentationml.tags+xml"/>
  <Override PartName="/ppt/notesSlides/notesSlide36.xml" ContentType="application/vnd.openxmlformats-officedocument.presentationml.notesSlide+xml"/>
  <Override PartName="/ppt/charts/chart107.xml" ContentType="application/vnd.openxmlformats-officedocument.drawingml.chart+xml"/>
  <Override PartName="/ppt/charts/chart108.xml" ContentType="application/vnd.openxmlformats-officedocument.drawingml.char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41"/>
  </p:notesMasterIdLst>
  <p:sldIdLst>
    <p:sldId id="2147475171" r:id="rId5"/>
    <p:sldId id="2147475172" r:id="rId6"/>
    <p:sldId id="2147475173" r:id="rId7"/>
    <p:sldId id="2147475174" r:id="rId8"/>
    <p:sldId id="2147475175" r:id="rId9"/>
    <p:sldId id="2147475176" r:id="rId10"/>
    <p:sldId id="2147475177" r:id="rId11"/>
    <p:sldId id="2147475178" r:id="rId12"/>
    <p:sldId id="2147475179" r:id="rId13"/>
    <p:sldId id="2147475180" r:id="rId14"/>
    <p:sldId id="2147475181" r:id="rId15"/>
    <p:sldId id="2147475182" r:id="rId16"/>
    <p:sldId id="2147475183" r:id="rId17"/>
    <p:sldId id="2147475184" r:id="rId18"/>
    <p:sldId id="2147475185" r:id="rId19"/>
    <p:sldId id="2147475186" r:id="rId20"/>
    <p:sldId id="2147475187" r:id="rId21"/>
    <p:sldId id="2147475188" r:id="rId22"/>
    <p:sldId id="2147475189" r:id="rId23"/>
    <p:sldId id="2147475190" r:id="rId24"/>
    <p:sldId id="2147475191" r:id="rId25"/>
    <p:sldId id="2147475192" r:id="rId26"/>
    <p:sldId id="2147475193" r:id="rId27"/>
    <p:sldId id="2147475194" r:id="rId28"/>
    <p:sldId id="2147475195" r:id="rId29"/>
    <p:sldId id="2147475196" r:id="rId30"/>
    <p:sldId id="2147475197" r:id="rId31"/>
    <p:sldId id="2147475198" r:id="rId32"/>
    <p:sldId id="2147475199" r:id="rId33"/>
    <p:sldId id="2147475200" r:id="rId34"/>
    <p:sldId id="2147475201" r:id="rId35"/>
    <p:sldId id="2147475202" r:id="rId36"/>
    <p:sldId id="2147475203" r:id="rId37"/>
    <p:sldId id="2147475204" r:id="rId38"/>
    <p:sldId id="2147475205" r:id="rId39"/>
    <p:sldId id="2147475206" r:id="rId4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Channel By Category" id="{6590AF12-FCE1-4399-ACD5-2BA2FB067EF7}">
          <p14:sldIdLst>
            <p14:sldId id="2147475171"/>
            <p14:sldId id="2147475172"/>
            <p14:sldId id="2147475173"/>
            <p14:sldId id="2147475174"/>
            <p14:sldId id="2147475175"/>
            <p14:sldId id="2147475176"/>
          </p14:sldIdLst>
        </p14:section>
        <p14:section name="Brackets By Channel By Sector" id="{40473AE0-F9E7-4D04-AA66-7CF66197F8EB}">
          <p14:sldIdLst>
            <p14:sldId id="2147475177"/>
            <p14:sldId id="2147475178"/>
            <p14:sldId id="2147475179"/>
            <p14:sldId id="2147475180"/>
            <p14:sldId id="2147475181"/>
            <p14:sldId id="2147475182"/>
          </p14:sldIdLst>
        </p14:section>
        <p14:section name="Brackets By Channel By Segment" id="{398524A3-9339-4629-A884-7AB30DD3188C}">
          <p14:sldIdLst>
            <p14:sldId id="2147475183"/>
            <p14:sldId id="2147475184"/>
            <p14:sldId id="2147475185"/>
            <p14:sldId id="2147475186"/>
            <p14:sldId id="2147475187"/>
            <p14:sldId id="2147475188"/>
          </p14:sldIdLst>
        </p14:section>
        <p14:section name="Brackets By AUTOS SCANNING By Category" id="{C31363DA-8A3E-489A-A4B0-06256943EC5A}">
          <p14:sldIdLst>
            <p14:sldId id="2147475189"/>
            <p14:sldId id="2147475190"/>
            <p14:sldId id="2147475191"/>
            <p14:sldId id="2147475192"/>
            <p14:sldId id="2147475193"/>
            <p14:sldId id="2147475194"/>
          </p14:sldIdLst>
        </p14:section>
        <p14:section name="Brackets By AUTOS SCANNING By Sector" id="{7DB41837-C1D9-42CB-893C-7C84A4AA4422}">
          <p14:sldIdLst>
            <p14:sldId id="2147475195"/>
            <p14:sldId id="2147475196"/>
            <p14:sldId id="2147475197"/>
            <p14:sldId id="2147475198"/>
            <p14:sldId id="2147475199"/>
            <p14:sldId id="2147475200"/>
          </p14:sldIdLst>
        </p14:section>
        <p14:section name="Brackets By AUTOS SCANNING By Segment" id="{EAA8E275-0682-4100-982C-EF5C4C39BBF8}">
          <p14:sldIdLst>
            <p14:sldId id="2147475201"/>
            <p14:sldId id="2147475202"/>
            <p14:sldId id="2147475203"/>
            <p14:sldId id="2147475204"/>
            <p14:sldId id="2147475205"/>
            <p14:sldId id="2147475206"/>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B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07" autoAdjust="0"/>
    <p:restoredTop sz="94660"/>
  </p:normalViewPr>
  <p:slideViewPr>
    <p:cSldViewPr snapToGrid="0">
      <p:cViewPr varScale="1">
        <p:scale>
          <a:sx n="103" d="100"/>
          <a:sy n="103" d="100"/>
        </p:scale>
        <p:origin x="782" y="77"/>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 Care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0.20221387220980727</c:v>
                </c:pt>
                <c:pt idx="1">
                  <c:v>0.21079300728731831</c:v>
                </c:pt>
                <c:pt idx="2">
                  <c:v>4.4159218259920335E-2</c:v>
                </c:pt>
                <c:pt idx="3">
                  <c:v>0.22346859162999136</c:v>
                </c:pt>
                <c:pt idx="4">
                  <c:v>0.18575803512433944</c:v>
                </c:pt>
                <c:pt idx="5">
                  <c:v>2.3528004007038378E-2</c:v>
                </c:pt>
                <c:pt idx="6">
                  <c:v>0.11007927148158485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 Care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2.8584247932564741E-2</c:v>
                </c:pt>
                <c:pt idx="4">
                  <c:v>3.7720700560555709E-2</c:v>
                </c:pt>
                <c:pt idx="5">
                  <c:v>3.4738564587992191E-3</c:v>
                </c:pt>
                <c:pt idx="6">
                  <c:v>1.0769069587032356E-2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Liquido | Autos Scanning</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0.12822836866523649</c:v>
                </c:pt>
                <c:pt idx="4">
                  <c:v>0.1478614347494501</c:v>
                </c:pt>
                <c:pt idx="5">
                  <c:v>4.7172984125569053E-3</c:v>
                </c:pt>
                <c:pt idx="6">
                  <c:v>7.2284596735232839E-2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Liquido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8.635029126853426E-2</c:v>
                </c:pt>
                <c:pt idx="1">
                  <c:v>3.4166723402832513E-2</c:v>
                </c:pt>
                <c:pt idx="2">
                  <c:v>2.7296645669035698E-3</c:v>
                </c:pt>
                <c:pt idx="3">
                  <c:v>0.42791904181217172</c:v>
                </c:pt>
                <c:pt idx="4">
                  <c:v>0.24118560212982318</c:v>
                </c:pt>
                <c:pt idx="5">
                  <c:v>2.9243735176414751E-2</c:v>
                </c:pt>
                <c:pt idx="6">
                  <c:v>0.17840494164332005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Liquido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7.4909531457801257E-2</c:v>
                </c:pt>
                <c:pt idx="4">
                  <c:v>2.6573563628055304E-2</c:v>
                </c:pt>
                <c:pt idx="5">
                  <c:v>4.279797571821323E-3</c:v>
                </c:pt>
                <c:pt idx="6">
                  <c:v>1.9409943471395644E-2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Liquido | Autos Scanning</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1.3905432487862183E-2</c:v>
                </c:pt>
                <c:pt idx="1">
                  <c:v>1.2128541643948871E-2</c:v>
                </c:pt>
                <c:pt idx="2">
                  <c:v>2.3479955188701737E-3</c:v>
                </c:pt>
                <c:pt idx="3">
                  <c:v>0.4243133457259381</c:v>
                </c:pt>
                <c:pt idx="4">
                  <c:v>0.34697528560844959</c:v>
                </c:pt>
                <c:pt idx="5">
                  <c:v>1.5892492452106218E-2</c:v>
                </c:pt>
                <c:pt idx="6">
                  <c:v>0.18443690656282477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Liquido | Autos Scanning</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7.4757629373164755E-2</c:v>
                </c:pt>
                <c:pt idx="4">
                  <c:v>3.3152109946541546E-2</c:v>
                </c:pt>
                <c:pt idx="5">
                  <c:v>5.6539393288853323E-3</c:v>
                </c:pt>
                <c:pt idx="6">
                  <c:v>1.6469254042112087E-2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Liquido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8.635029126853426E-2</c:v>
                </c:pt>
                <c:pt idx="1">
                  <c:v>3.4166723402832513E-2</c:v>
                </c:pt>
                <c:pt idx="2">
                  <c:v>2.7296645669035698E-3</c:v>
                </c:pt>
                <c:pt idx="3">
                  <c:v>0.42791904181217172</c:v>
                </c:pt>
                <c:pt idx="4">
                  <c:v>0.24118560212982318</c:v>
                </c:pt>
                <c:pt idx="5">
                  <c:v>2.9243735176414751E-2</c:v>
                </c:pt>
                <c:pt idx="6">
                  <c:v>0.17840494164332005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Liquido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4">
                  <c:v>7.6577336078313841E-3</c:v>
                </c:pt>
                <c:pt idx="5">
                  <c:v>8.1377009762577928E-3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Liquido | Autos Scanning</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1.3905432487862183E-2</c:v>
                </c:pt>
                <c:pt idx="1">
                  <c:v>1.2128541643948871E-2</c:v>
                </c:pt>
                <c:pt idx="2">
                  <c:v>2.3479955188701737E-3</c:v>
                </c:pt>
                <c:pt idx="3">
                  <c:v>0.4243133457259381</c:v>
                </c:pt>
                <c:pt idx="4">
                  <c:v>0.34697528560844959</c:v>
                </c:pt>
                <c:pt idx="5">
                  <c:v>1.5892492452106218E-2</c:v>
                </c:pt>
                <c:pt idx="6">
                  <c:v>0.18443690656282477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Liquido | Autos Scanning</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4">
                  <c:v>2.2030001535288776E-2</c:v>
                </c:pt>
                <c:pt idx="5">
                  <c:v>3.0879748499041183E-3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 Care | Canal Moderno</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0.21784548162098888</c:v>
                </c:pt>
                <c:pt idx="1">
                  <c:v>0.19705803029226202</c:v>
                </c:pt>
                <c:pt idx="2">
                  <c:v>3.8661870444256057E-2</c:v>
                </c:pt>
                <c:pt idx="3">
                  <c:v>0.26687425042330093</c:v>
                </c:pt>
                <c:pt idx="4">
                  <c:v>0.16205945981518771</c:v>
                </c:pt>
                <c:pt idx="5">
                  <c:v>2.0166137495994756E-2</c:v>
                </c:pt>
                <c:pt idx="6">
                  <c:v>9.7334769908009586E-2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 Care | Canal Moderno</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3.7345802553416747E-2</c:v>
                </c:pt>
                <c:pt idx="4">
                  <c:v>3.2331197129198692E-2</c:v>
                </c:pt>
                <c:pt idx="5">
                  <c:v>3.2398950952034259E-3</c:v>
                </c:pt>
                <c:pt idx="6">
                  <c:v>1.1642225452961358E-2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 Care | Convenience + Farmacias Cad + Hard Discounters</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0.36710584040496869</c:v>
                </c:pt>
                <c:pt idx="1">
                  <c:v>0.26294885105212656</c:v>
                </c:pt>
                <c:pt idx="2">
                  <c:v>6.4469548554844006E-2</c:v>
                </c:pt>
                <c:pt idx="3">
                  <c:v>0.21189801082888213</c:v>
                </c:pt>
                <c:pt idx="4">
                  <c:v>3.4891272056114697E-2</c:v>
                </c:pt>
                <c:pt idx="5">
                  <c:v>1.4775448871255988E-2</c:v>
                </c:pt>
                <c:pt idx="6">
                  <c:v>4.391102823180798E-2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 Care | Convenience + Farmacias Cad + Hard Discounters</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3.2678797279063525E-2</c:v>
                </c:pt>
                <c:pt idx="4">
                  <c:v>1.986195840889458E-3</c:v>
                </c:pt>
                <c:pt idx="5">
                  <c:v>6.9443390208018371E-4</c:v>
                </c:pt>
                <c:pt idx="6">
                  <c:v>1.2366064030755734E-2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 Care | Canal Tradicional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1.1407711693623543E-2</c:v>
                </c:pt>
                <c:pt idx="2">
                  <c:v>8.4936976888713722E-4</c:v>
                </c:pt>
                <c:pt idx="3">
                  <c:v>0.17522840497178355</c:v>
                </c:pt>
                <c:pt idx="4">
                  <c:v>0.11866978005458789</c:v>
                </c:pt>
                <c:pt idx="5">
                  <c:v>0.16003965190514902</c:v>
                </c:pt>
                <c:pt idx="6">
                  <c:v>0.53380508160596885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 Care | Canal Tradicional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7.22007466574753E-3</c:v>
                </c:pt>
                <c:pt idx="4">
                  <c:v>1.0451376111653789E-2</c:v>
                </c:pt>
                <c:pt idx="5">
                  <c:v>5.6827098905864515E-2</c:v>
                </c:pt>
                <c:pt idx="6">
                  <c:v>8.2831798652513271E-3</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 Care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0.20221387220980727</c:v>
                </c:pt>
                <c:pt idx="1">
                  <c:v>0.21079300728731831</c:v>
                </c:pt>
                <c:pt idx="2">
                  <c:v>4.4159218259920335E-2</c:v>
                </c:pt>
                <c:pt idx="3">
                  <c:v>0.22346859162999136</c:v>
                </c:pt>
                <c:pt idx="4">
                  <c:v>0.18575803512433944</c:v>
                </c:pt>
                <c:pt idx="5">
                  <c:v>2.3528004007038378E-2</c:v>
                </c:pt>
                <c:pt idx="6">
                  <c:v>0.11007927148158485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 Care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4">
                  <c:v>1.5457411727770247E-3</c:v>
                </c:pt>
                <c:pt idx="5">
                  <c:v>1.6426243187521482E-3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 Care | Canal Moderno</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0.21784548162098888</c:v>
                </c:pt>
                <c:pt idx="1">
                  <c:v>0.19705803029226202</c:v>
                </c:pt>
                <c:pt idx="2">
                  <c:v>3.8661870444256057E-2</c:v>
                </c:pt>
                <c:pt idx="3">
                  <c:v>0.26687425042330093</c:v>
                </c:pt>
                <c:pt idx="4">
                  <c:v>0.16205945981518771</c:v>
                </c:pt>
                <c:pt idx="5">
                  <c:v>2.0166137495994756E-2</c:v>
                </c:pt>
                <c:pt idx="6">
                  <c:v>9.7334769908009586E-2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 Care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3.1932610379062989E-2</c:v>
                </c:pt>
                <c:pt idx="4">
                  <c:v>4.3975784559535394E-2</c:v>
                </c:pt>
                <c:pt idx="5">
                  <c:v>2.0908153334124125E-3</c:v>
                </c:pt>
                <c:pt idx="6">
                  <c:v>1.6612200491469494E-2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 Care | Canal Moderno</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4">
                  <c:v>2.98904892629609E-3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 Care | Convenience + Farmacias Cad + Hard Discounters</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0.36710584040496869</c:v>
                </c:pt>
                <c:pt idx="1">
                  <c:v>0.26294885105212656</c:v>
                </c:pt>
                <c:pt idx="2">
                  <c:v>6.4469548554844006E-2</c:v>
                </c:pt>
                <c:pt idx="3">
                  <c:v>0.21189801082888213</c:v>
                </c:pt>
                <c:pt idx="4">
                  <c:v>3.4891272056114697E-2</c:v>
                </c:pt>
                <c:pt idx="5">
                  <c:v>1.4775448871255988E-2</c:v>
                </c:pt>
                <c:pt idx="6">
                  <c:v>4.391102823180798E-2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 Care | Convenience + Farmacias Cad + Hard Discounters</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 Care | Canal Tradicional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1.1407711693623543E-2</c:v>
                </c:pt>
                <c:pt idx="2">
                  <c:v>8.4936976888713722E-4</c:v>
                </c:pt>
                <c:pt idx="3">
                  <c:v>0.17522840497178355</c:v>
                </c:pt>
                <c:pt idx="4">
                  <c:v>0.11866978005458789</c:v>
                </c:pt>
                <c:pt idx="5">
                  <c:v>0.16003965190514902</c:v>
                </c:pt>
                <c:pt idx="6">
                  <c:v>0.53380508160596885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 Care | Canal Tradicional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0.19860284405544798</c:v>
                </c:pt>
                <c:pt idx="1">
                  <c:v>0.21727502818623307</c:v>
                </c:pt>
                <c:pt idx="2">
                  <c:v>4.5455376274161241E-2</c:v>
                </c:pt>
                <c:pt idx="3">
                  <c:v>0.23071033091784018</c:v>
                </c:pt>
                <c:pt idx="4">
                  <c:v>0.18360819686882338</c:v>
                </c:pt>
                <c:pt idx="5">
                  <c:v>2.2438065106174292E-2</c:v>
                </c:pt>
                <c:pt idx="6">
                  <c:v>0.10191015859131984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3.2919226767409653E-2</c:v>
                </c:pt>
                <c:pt idx="4">
                  <c:v>3.9972716825472827E-2</c:v>
                </c:pt>
                <c:pt idx="5">
                  <c:v>1.3302100294657144E-3</c:v>
                </c:pt>
                <c:pt idx="6">
                  <c:v>1.4598991518039745E-2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 Canal Moderno</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0.21527583686368248</c:v>
                </c:pt>
                <c:pt idx="1">
                  <c:v>0.20313119777623001</c:v>
                </c:pt>
                <c:pt idx="2">
                  <c:v>3.9642177084380455E-2</c:v>
                </c:pt>
                <c:pt idx="3">
                  <c:v>0.27564979513827009</c:v>
                </c:pt>
                <c:pt idx="4">
                  <c:v>0.15940057654149128</c:v>
                </c:pt>
                <c:pt idx="5">
                  <c:v>1.9176260623655329E-2</c:v>
                </c:pt>
                <c:pt idx="6">
                  <c:v>8.7724155972290288E-2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 Canal Moderno</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4.0257134604811853E-2</c:v>
                </c:pt>
                <c:pt idx="4">
                  <c:v>3.7609461519665988E-2</c:v>
                </c:pt>
                <c:pt idx="5">
                  <c:v>8.9859032439413222E-4</c:v>
                </c:pt>
                <c:pt idx="6">
                  <c:v>1.5859711655221875E-2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 Convenience + Farmacias Cad + Hard Discounters</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0.36318697238124198</c:v>
                </c:pt>
                <c:pt idx="1">
                  <c:v>0.27146093098752233</c:v>
                </c:pt>
                <c:pt idx="2">
                  <c:v>6.6891624845113962E-2</c:v>
                </c:pt>
                <c:pt idx="3">
                  <c:v>0.21743681745351201</c:v>
                </c:pt>
                <c:pt idx="4">
                  <c:v>3.107895822899907E-2</c:v>
                </c:pt>
                <c:pt idx="5">
                  <c:v>1.3155685106098637E-2</c:v>
                </c:pt>
                <c:pt idx="6">
                  <c:v>3.6789010997512007E-2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 Care | Canal Moderno</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0.21784548162098888</c:v>
                </c:pt>
                <c:pt idx="1">
                  <c:v>0.19705803029226202</c:v>
                </c:pt>
                <c:pt idx="2">
                  <c:v>3.8661870444256057E-2</c:v>
                </c:pt>
                <c:pt idx="3">
                  <c:v>0.26687425042330093</c:v>
                </c:pt>
                <c:pt idx="4">
                  <c:v>0.16205945981518771</c:v>
                </c:pt>
                <c:pt idx="5">
                  <c:v>2.0166137495994756E-2</c:v>
                </c:pt>
                <c:pt idx="6">
                  <c:v>9.7334769908009586E-2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 Convenience + Farmacias Cad + Hard Discounters</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3.0253073050899588E-2</c:v>
                </c:pt>
                <c:pt idx="4">
                  <c:v>1.0993292593136462E-2</c:v>
                </c:pt>
                <c:pt idx="5">
                  <c:v>1.5623254380348816E-3</c:v>
                </c:pt>
                <c:pt idx="6">
                  <c:v>2.6449844118957666E-3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 Canal Tradicional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1.159866233758669E-2</c:v>
                </c:pt>
                <c:pt idx="2">
                  <c:v>8.6358714294844754E-4</c:v>
                </c:pt>
                <c:pt idx="3">
                  <c:v>0.17816150651472493</c:v>
                </c:pt>
                <c:pt idx="4">
                  <c:v>0.12065616185743926</c:v>
                </c:pt>
                <c:pt idx="5">
                  <c:v>0.16202759537140271</c:v>
                </c:pt>
                <c:pt idx="6">
                  <c:v>0.52669248677589797</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 Canal Tradicional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5.5934083637333614E-3</c:v>
                </c:pt>
                <c:pt idx="4">
                  <c:v>9.9330474604290304E-3</c:v>
                </c:pt>
                <c:pt idx="5">
                  <c:v>1.3736245980386048E-2</c:v>
                </c:pt>
                <c:pt idx="6">
                  <c:v>9.9584611631943522E-3</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0.19860284405544798</c:v>
                </c:pt>
                <c:pt idx="1">
                  <c:v>0.21727502818623307</c:v>
                </c:pt>
                <c:pt idx="2">
                  <c:v>4.5455376274161241E-2</c:v>
                </c:pt>
                <c:pt idx="3">
                  <c:v>0.23071033091784018</c:v>
                </c:pt>
                <c:pt idx="4">
                  <c:v>0.18360819686882338</c:v>
                </c:pt>
                <c:pt idx="5">
                  <c:v>2.2438065106174292E-2</c:v>
                </c:pt>
                <c:pt idx="6">
                  <c:v>0.10191015859131984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2.9505463662323612E-2</c:v>
                </c:pt>
                <c:pt idx="4">
                  <c:v>3.8637263304953699E-2</c:v>
                </c:pt>
                <c:pt idx="5">
                  <c:v>3.1946835183702402E-3</c:v>
                </c:pt>
                <c:pt idx="6">
                  <c:v>5.7939530139686979E-3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 Canal Moderno</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0.21527583686368248</c:v>
                </c:pt>
                <c:pt idx="1">
                  <c:v>0.20313119777623001</c:v>
                </c:pt>
                <c:pt idx="2">
                  <c:v>3.9642177084380455E-2</c:v>
                </c:pt>
                <c:pt idx="3">
                  <c:v>0.27564979513827009</c:v>
                </c:pt>
                <c:pt idx="4">
                  <c:v>0.15940057654149128</c:v>
                </c:pt>
                <c:pt idx="5">
                  <c:v>1.9176260623655329E-2</c:v>
                </c:pt>
                <c:pt idx="6">
                  <c:v>8.7724155972290288E-2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 Canal Moderno</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3.8639121225981975E-2</c:v>
                </c:pt>
                <c:pt idx="4">
                  <c:v>3.2972590313037446E-2</c:v>
                </c:pt>
                <c:pt idx="5">
                  <c:v>3.0617292355375699E-3</c:v>
                </c:pt>
                <c:pt idx="6">
                  <c:v>6.2012633597583345E-3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 Convenience + Farmacias Cad + Hard Discounters</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0.36318697238124198</c:v>
                </c:pt>
                <c:pt idx="1">
                  <c:v>0.27146093098752233</c:v>
                </c:pt>
                <c:pt idx="2">
                  <c:v>6.6891624845113962E-2</c:v>
                </c:pt>
                <c:pt idx="3">
                  <c:v>0.21743681745351201</c:v>
                </c:pt>
                <c:pt idx="4">
                  <c:v>3.107895822899907E-2</c:v>
                </c:pt>
                <c:pt idx="5">
                  <c:v>1.3155685106098637E-2</c:v>
                </c:pt>
                <c:pt idx="6">
                  <c:v>3.6789010997512007E-2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 Convenience + Farmacias Cad + Hard Discounters</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3.3261834276708833E-2</c:v>
                </c:pt>
                <c:pt idx="4">
                  <c:v>1.6861596904735865E-3</c:v>
                </c:pt>
                <c:pt idx="5">
                  <c:v>7.2153152552235054E-4</c:v>
                </c:pt>
                <c:pt idx="6">
                  <c:v>5.9363231658646808E-3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 Canal Tradicional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1.159866233758669E-2</c:v>
                </c:pt>
                <c:pt idx="2">
                  <c:v>8.6358714294844754E-4</c:v>
                </c:pt>
                <c:pt idx="3">
                  <c:v>0.17816150651472493</c:v>
                </c:pt>
                <c:pt idx="4">
                  <c:v>0.12065616185743926</c:v>
                </c:pt>
                <c:pt idx="5">
                  <c:v>0.16202759537140271</c:v>
                </c:pt>
                <c:pt idx="6">
                  <c:v>0.52669248677589797</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 Care | Canal Moderno</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3.9156522563560794E-2</c:v>
                </c:pt>
                <c:pt idx="4">
                  <c:v>4.1739161996614378E-2</c:v>
                </c:pt>
                <c:pt idx="5">
                  <c:v>1.1821565036181829E-3</c:v>
                </c:pt>
                <c:pt idx="6">
                  <c:v>1.8370951236805478E-2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 Canal Tradicional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7.3409295702115979E-3</c:v>
                </c:pt>
                <c:pt idx="4">
                  <c:v>1.0626318909334839E-2</c:v>
                </c:pt>
                <c:pt idx="5">
                  <c:v>5.7778312560457283E-2</c:v>
                </c:pt>
                <c:pt idx="6">
                  <c:v>8.4218298041533086E-3</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0.19860284405544798</c:v>
                </c:pt>
                <c:pt idx="1">
                  <c:v>0.21727502818623307</c:v>
                </c:pt>
                <c:pt idx="2">
                  <c:v>4.5455376274161241E-2</c:v>
                </c:pt>
                <c:pt idx="3">
                  <c:v>0.23071033091784018</c:v>
                </c:pt>
                <c:pt idx="4">
                  <c:v>0.18360819686882338</c:v>
                </c:pt>
                <c:pt idx="5">
                  <c:v>2.2438065106174292E-2</c:v>
                </c:pt>
                <c:pt idx="6">
                  <c:v>0.10191015859131984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4">
                  <c:v>1.6087383290716273E-3</c:v>
                </c:pt>
                <c:pt idx="5">
                  <c:v>1.7095699774201095E-3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 Canal Moderno</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0.21527583686368248</c:v>
                </c:pt>
                <c:pt idx="1">
                  <c:v>0.20313119777623001</c:v>
                </c:pt>
                <c:pt idx="2">
                  <c:v>3.9642177084380455E-2</c:v>
                </c:pt>
                <c:pt idx="3">
                  <c:v>0.27564979513827009</c:v>
                </c:pt>
                <c:pt idx="4">
                  <c:v>0.15940057654149128</c:v>
                </c:pt>
                <c:pt idx="5">
                  <c:v>1.9176260623655329E-2</c:v>
                </c:pt>
                <c:pt idx="6">
                  <c:v>8.7724155972290288E-2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 Canal Moderno</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4">
                  <c:v>3.1183523299267951E-3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 Convenience + Farmacias Cad + Hard Discounters</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0.36318697238124198</c:v>
                </c:pt>
                <c:pt idx="1">
                  <c:v>0.27146093098752233</c:v>
                </c:pt>
                <c:pt idx="2">
                  <c:v>6.6891624845113962E-2</c:v>
                </c:pt>
                <c:pt idx="3">
                  <c:v>0.21743681745351201</c:v>
                </c:pt>
                <c:pt idx="4">
                  <c:v>3.107895822899907E-2</c:v>
                </c:pt>
                <c:pt idx="5">
                  <c:v>1.3155685106098637E-2</c:v>
                </c:pt>
                <c:pt idx="6">
                  <c:v>3.6789010997512007E-2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 Convenience + Farmacias Cad + Hard Discounters</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 Canal Tradicional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1.159866233758669E-2</c:v>
                </c:pt>
                <c:pt idx="2">
                  <c:v>8.6358714294844754E-4</c:v>
                </c:pt>
                <c:pt idx="3">
                  <c:v>0.17816150651472493</c:v>
                </c:pt>
                <c:pt idx="4">
                  <c:v>0.12065616185743926</c:v>
                </c:pt>
                <c:pt idx="5">
                  <c:v>0.16202759537140271</c:v>
                </c:pt>
                <c:pt idx="6">
                  <c:v>0.52669248677589797</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 Canal Tradicional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Liquido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8.635029126853426E-2</c:v>
                </c:pt>
                <c:pt idx="1">
                  <c:v>3.4166723402832513E-2</c:v>
                </c:pt>
                <c:pt idx="2">
                  <c:v>2.7296645669035698E-3</c:v>
                </c:pt>
                <c:pt idx="3">
                  <c:v>0.42791904181217172</c:v>
                </c:pt>
                <c:pt idx="4">
                  <c:v>0.24118560212982318</c:v>
                </c:pt>
                <c:pt idx="5">
                  <c:v>2.9243735176414751E-2</c:v>
                </c:pt>
                <c:pt idx="6">
                  <c:v>0.17840494164332005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 Care | Convenience + Farmacias Cad + Hard Discounters</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0.36710584040496869</c:v>
                </c:pt>
                <c:pt idx="1">
                  <c:v>0.26294885105212656</c:v>
                </c:pt>
                <c:pt idx="2">
                  <c:v>6.4469548554844006E-2</c:v>
                </c:pt>
                <c:pt idx="3">
                  <c:v>0.21189801082888213</c:v>
                </c:pt>
                <c:pt idx="4">
                  <c:v>3.4891272056114697E-2</c:v>
                </c:pt>
                <c:pt idx="5">
                  <c:v>1.4775448871255988E-2</c:v>
                </c:pt>
                <c:pt idx="6">
                  <c:v>4.391102823180798E-2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Liquido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0.12187769289831998</c:v>
                </c:pt>
                <c:pt idx="4">
                  <c:v>0.12550493895390463</c:v>
                </c:pt>
                <c:pt idx="5">
                  <c:v>1.2950770856719335E-3</c:v>
                </c:pt>
                <c:pt idx="6">
                  <c:v>4.9258787422549077E-2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Liquido | Canal Moderno</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9.0448613106210912E-2</c:v>
                </c:pt>
                <c:pt idx="1">
                  <c:v>3.2311526189170936E-2</c:v>
                </c:pt>
                <c:pt idx="2">
                  <c:v>6.8692110055585242E-3</c:v>
                </c:pt>
                <c:pt idx="3">
                  <c:v>0.46365745761636096</c:v>
                </c:pt>
                <c:pt idx="4">
                  <c:v>0.22138887704198426</c:v>
                </c:pt>
                <c:pt idx="5">
                  <c:v>1.571487316116536E-2</c:v>
                </c:pt>
                <c:pt idx="6">
                  <c:v>0.16960944187954907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Liquido | Canal Moderno</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0.14178791596054161</c:v>
                </c:pt>
                <c:pt idx="4">
                  <c:v>0.1132051880598899</c:v>
                </c:pt>
                <c:pt idx="5">
                  <c:v>1.7548768805348445E-3</c:v>
                </c:pt>
                <c:pt idx="6">
                  <c:v>5.1967633701651889E-2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Liquido | Convenience + Farmacias Cad + Hard Discounters</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0.22291189625562499</c:v>
                </c:pt>
                <c:pt idx="1">
                  <c:v>7.6269074800428452E-2</c:v>
                </c:pt>
                <c:pt idx="2">
                  <c:v>7.3495493008693732E-3</c:v>
                </c:pt>
                <c:pt idx="3">
                  <c:v>0.47244373212188639</c:v>
                </c:pt>
                <c:pt idx="4">
                  <c:v>6.6531388110390305E-2</c:v>
                </c:pt>
                <c:pt idx="5">
                  <c:v>1.5152051012852654E-2</c:v>
                </c:pt>
                <c:pt idx="6">
                  <c:v>0.13934230839794781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Liquido | Convenience + Farmacias Cad + Hard Discounters</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0.16915167595068131</c:v>
                </c:pt>
                <c:pt idx="4">
                  <c:v>3.9276718444238815E-2</c:v>
                </c:pt>
                <c:pt idx="5">
                  <c:v>5.4499915405247269E-3</c:v>
                </c:pt>
                <c:pt idx="6">
                  <c:v>1.6307183628155069E-2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Liquido | Canal Tradicional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2">
                  <c:v>4.0335489304927433E-3</c:v>
                </c:pt>
                <c:pt idx="3">
                  <c:v>0.1675586836088393</c:v>
                </c:pt>
                <c:pt idx="4">
                  <c:v>8.303099418800744E-2</c:v>
                </c:pt>
                <c:pt idx="5">
                  <c:v>9.460913930707035E-2</c:v>
                </c:pt>
                <c:pt idx="6">
                  <c:v>0.65076763396559012</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Liquido | Canal Tradicional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2.6125083620765155E-2</c:v>
                </c:pt>
                <c:pt idx="4">
                  <c:v>2.6685226283846612E-2</c:v>
                </c:pt>
                <c:pt idx="5">
                  <c:v>1.0474630531315627E-2</c:v>
                </c:pt>
                <c:pt idx="6">
                  <c:v>4.6512897629549299E-2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Liquido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8.635029126853426E-2</c:v>
                </c:pt>
                <c:pt idx="1">
                  <c:v>3.4166723402832513E-2</c:v>
                </c:pt>
                <c:pt idx="2">
                  <c:v>2.7296645669035698E-3</c:v>
                </c:pt>
                <c:pt idx="3">
                  <c:v>0.42791904181217172</c:v>
                </c:pt>
                <c:pt idx="4">
                  <c:v>0.24118560212982318</c:v>
                </c:pt>
                <c:pt idx="5">
                  <c:v>2.9243735176414751E-2</c:v>
                </c:pt>
                <c:pt idx="6">
                  <c:v>0.17840494164332005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Liquido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7.4909531457801257E-2</c:v>
                </c:pt>
                <c:pt idx="4">
                  <c:v>2.6573563628055304E-2</c:v>
                </c:pt>
                <c:pt idx="5">
                  <c:v>4.279797571821323E-3</c:v>
                </c:pt>
                <c:pt idx="6">
                  <c:v>1.9409943471395644E-2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Liquido | Canal Moderno</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9.0448613106210912E-2</c:v>
                </c:pt>
                <c:pt idx="1">
                  <c:v>3.2311526189170936E-2</c:v>
                </c:pt>
                <c:pt idx="2">
                  <c:v>6.8692110055585242E-3</c:v>
                </c:pt>
                <c:pt idx="3">
                  <c:v>0.46365745761636096</c:v>
                </c:pt>
                <c:pt idx="4">
                  <c:v>0.22138887704198426</c:v>
                </c:pt>
                <c:pt idx="5">
                  <c:v>1.571487316116536E-2</c:v>
                </c:pt>
                <c:pt idx="6">
                  <c:v>0.16960944187954907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 Care | Convenience + Farmacias Cad + Hard Discounters</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2.9818773572826585E-2</c:v>
                </c:pt>
                <c:pt idx="4">
                  <c:v>1.4622076329802522E-2</c:v>
                </c:pt>
                <c:pt idx="5">
                  <c:v>3.2390174171978304E-3</c:v>
                </c:pt>
                <c:pt idx="6">
                  <c:v>2.6585241708508263E-3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Liquido | Canal Moderno</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8.0536663373353315E-2</c:v>
                </c:pt>
                <c:pt idx="4">
                  <c:v>2.4541623224562964E-2</c:v>
                </c:pt>
                <c:pt idx="5">
                  <c:v>3.3812597291690578E-3</c:v>
                </c:pt>
                <c:pt idx="6">
                  <c:v>2.0448115265945782E-2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Liquido | Convenience + Farmacias Cad + Hard Discounters</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0.22291189625562499</c:v>
                </c:pt>
                <c:pt idx="1">
                  <c:v>7.6269074800428452E-2</c:v>
                </c:pt>
                <c:pt idx="2">
                  <c:v>7.3495493008693732E-3</c:v>
                </c:pt>
                <c:pt idx="3">
                  <c:v>0.47244373212188639</c:v>
                </c:pt>
                <c:pt idx="4">
                  <c:v>6.6531388110390305E-2</c:v>
                </c:pt>
                <c:pt idx="5">
                  <c:v>1.5152051012852654E-2</c:v>
                </c:pt>
                <c:pt idx="6">
                  <c:v>0.13934230839794781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Liquido | Convenience + Farmacias Cad + Hard Discounters</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9.7941937283266403E-2</c:v>
                </c:pt>
                <c:pt idx="4">
                  <c:v>1.8036297047012094E-3</c:v>
                </c:pt>
                <c:pt idx="6">
                  <c:v>2.7700653578632876E-2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Liquido | Canal Tradicional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2">
                  <c:v>4.0335489304927433E-3</c:v>
                </c:pt>
                <c:pt idx="3">
                  <c:v>0.1675586836088393</c:v>
                </c:pt>
                <c:pt idx="4">
                  <c:v>8.303099418800744E-2</c:v>
                </c:pt>
                <c:pt idx="5">
                  <c:v>9.460913930707035E-2</c:v>
                </c:pt>
                <c:pt idx="6">
                  <c:v>0.65076763396559012</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Liquido | Canal Tradicional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4">
                  <c:v>1.3243293102195291E-3</c:v>
                </c:pt>
                <c:pt idx="5">
                  <c:v>2.8177449319760215E-2</c:v>
                </c:pt>
                <c:pt idx="6">
                  <c:v>3.7395578860670568E-2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Liquido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8.635029126853426E-2</c:v>
                </c:pt>
                <c:pt idx="1">
                  <c:v>3.4166723402832513E-2</c:v>
                </c:pt>
                <c:pt idx="2">
                  <c:v>2.7296645669035698E-3</c:v>
                </c:pt>
                <c:pt idx="3">
                  <c:v>0.42791904181217172</c:v>
                </c:pt>
                <c:pt idx="4">
                  <c:v>0.24118560212982318</c:v>
                </c:pt>
                <c:pt idx="5">
                  <c:v>2.9243735176414751E-2</c:v>
                </c:pt>
                <c:pt idx="6">
                  <c:v>0.17840494164332005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Liquido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4">
                  <c:v>7.6577336078313841E-3</c:v>
                </c:pt>
                <c:pt idx="5">
                  <c:v>8.1377009762577928E-3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Liquido | Canal Moderno</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9.0448613106210912E-2</c:v>
                </c:pt>
                <c:pt idx="1">
                  <c:v>3.2311526189170936E-2</c:v>
                </c:pt>
                <c:pt idx="2">
                  <c:v>6.8692110055585242E-3</c:v>
                </c:pt>
                <c:pt idx="3">
                  <c:v>0.46365745761636096</c:v>
                </c:pt>
                <c:pt idx="4">
                  <c:v>0.22138887704198426</c:v>
                </c:pt>
                <c:pt idx="5">
                  <c:v>1.571487316116536E-2</c:v>
                </c:pt>
                <c:pt idx="6">
                  <c:v>0.16960944187954907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Liquido | Canal Moderno</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4">
                  <c:v>1.445887049676318E-2</c:v>
                </c:pt>
                <c:pt idx="5">
                  <c:v>2.228482216707889E-3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Liquido | Convenience + Farmacias Cad + Hard Discounters</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0.22291189625562499</c:v>
                </c:pt>
                <c:pt idx="1">
                  <c:v>7.6269074800428452E-2</c:v>
                </c:pt>
                <c:pt idx="2">
                  <c:v>7.3495493008693732E-3</c:v>
                </c:pt>
                <c:pt idx="3">
                  <c:v>0.47244373212188639</c:v>
                </c:pt>
                <c:pt idx="4">
                  <c:v>6.6531388110390305E-2</c:v>
                </c:pt>
                <c:pt idx="5">
                  <c:v>1.5152051012852654E-2</c:v>
                </c:pt>
                <c:pt idx="6">
                  <c:v>0.13934230839794781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 Care | Canal Tradicional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1.1407711693623543E-2</c:v>
                </c:pt>
                <c:pt idx="2">
                  <c:v>8.4936976888713722E-4</c:v>
                </c:pt>
                <c:pt idx="3">
                  <c:v>0.17522840497178355</c:v>
                </c:pt>
                <c:pt idx="4">
                  <c:v>0.11866978005458789</c:v>
                </c:pt>
                <c:pt idx="5">
                  <c:v>0.16003965190514902</c:v>
                </c:pt>
                <c:pt idx="6">
                  <c:v>0.53380508160596885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Liquido | Convenience + Farmacias Cad + Hard Discounters</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1.9167240618540285E-3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Liquido | Canal Tradicional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2">
                  <c:v>4.0335489304927433E-3</c:v>
                </c:pt>
                <c:pt idx="3">
                  <c:v>0.1675586836088393</c:v>
                </c:pt>
                <c:pt idx="4">
                  <c:v>8.303099418800744E-2</c:v>
                </c:pt>
                <c:pt idx="5">
                  <c:v>9.460913930707035E-2</c:v>
                </c:pt>
                <c:pt idx="6">
                  <c:v>0.65076763396559012</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Liquido | Canal Tradicional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5">
                  <c:v>9.5909989583508031E-4</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 Care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0.20221387220980727</c:v>
                </c:pt>
                <c:pt idx="1">
                  <c:v>0.21079300728731831</c:v>
                </c:pt>
                <c:pt idx="2">
                  <c:v>4.4159218259920335E-2</c:v>
                </c:pt>
                <c:pt idx="3">
                  <c:v>0.22346859162999136</c:v>
                </c:pt>
                <c:pt idx="4">
                  <c:v>0.18575803512433944</c:v>
                </c:pt>
                <c:pt idx="5">
                  <c:v>2.3528004007038378E-2</c:v>
                </c:pt>
                <c:pt idx="6">
                  <c:v>0.11007927148158485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 Care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3.1932610379062989E-2</c:v>
                </c:pt>
                <c:pt idx="4">
                  <c:v>4.3975784559535394E-2</c:v>
                </c:pt>
                <c:pt idx="5">
                  <c:v>2.0908153334124125E-3</c:v>
                </c:pt>
                <c:pt idx="6">
                  <c:v>1.6612200491469494E-2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 Care | Autos Scanning</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5.9655743214491623E-2</c:v>
                </c:pt>
                <c:pt idx="1">
                  <c:v>6.9833553472529453E-2</c:v>
                </c:pt>
                <c:pt idx="2">
                  <c:v>1.6376470044223303E-2</c:v>
                </c:pt>
                <c:pt idx="3">
                  <c:v>0.31902660341686145</c:v>
                </c:pt>
                <c:pt idx="4">
                  <c:v>0.3389449232189925</c:v>
                </c:pt>
                <c:pt idx="5">
                  <c:v>3.4796363600134127E-2</c:v>
                </c:pt>
                <c:pt idx="6">
                  <c:v>0.16136634303276742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 Care | Autos Scanning</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5.7755887725283318E-2</c:v>
                </c:pt>
                <c:pt idx="4">
                  <c:v>6.7371682805771216E-2</c:v>
                </c:pt>
                <c:pt idx="5">
                  <c:v>1.7201227303588037E-3</c:v>
                </c:pt>
                <c:pt idx="6">
                  <c:v>3.6871710451512371E-2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 Care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0.20221387220980727</c:v>
                </c:pt>
                <c:pt idx="1">
                  <c:v>0.21079300728731831</c:v>
                </c:pt>
                <c:pt idx="2">
                  <c:v>4.4159218259920335E-2</c:v>
                </c:pt>
                <c:pt idx="3">
                  <c:v>0.22346859162999136</c:v>
                </c:pt>
                <c:pt idx="4">
                  <c:v>0.18575803512433944</c:v>
                </c:pt>
                <c:pt idx="5">
                  <c:v>2.3528004007038378E-2</c:v>
                </c:pt>
                <c:pt idx="6">
                  <c:v>0.11007927148158485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 Care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2.8584247932564741E-2</c:v>
                </c:pt>
                <c:pt idx="4">
                  <c:v>3.7720700560555709E-2</c:v>
                </c:pt>
                <c:pt idx="5">
                  <c:v>3.4738564587992191E-3</c:v>
                </c:pt>
                <c:pt idx="6">
                  <c:v>1.0769069587032356E-2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 Care | Autos Scanning</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5.9655743214491623E-2</c:v>
                </c:pt>
                <c:pt idx="1">
                  <c:v>6.9833553472529453E-2</c:v>
                </c:pt>
                <c:pt idx="2">
                  <c:v>1.6376470044223303E-2</c:v>
                </c:pt>
                <c:pt idx="3">
                  <c:v>0.31902660341686145</c:v>
                </c:pt>
                <c:pt idx="4">
                  <c:v>0.3389449232189925</c:v>
                </c:pt>
                <c:pt idx="5">
                  <c:v>3.4796363600134127E-2</c:v>
                </c:pt>
                <c:pt idx="6">
                  <c:v>0.16136634303276742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 Care | Canal Tradicional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5.5013231820186933E-3</c:v>
                </c:pt>
                <c:pt idx="4">
                  <c:v>9.7695181021392463E-3</c:v>
                </c:pt>
                <c:pt idx="5">
                  <c:v>1.3510103953034239E-2</c:v>
                </c:pt>
                <c:pt idx="6">
                  <c:v>2.3440149253016841E-2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 Care | Autos Scanning</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4.2601851359611469E-2</c:v>
                </c:pt>
                <c:pt idx="4">
                  <c:v>6.8816156125501474E-2</c:v>
                </c:pt>
                <c:pt idx="5">
                  <c:v>8.9718493342852285E-3</c:v>
                </c:pt>
                <c:pt idx="6">
                  <c:v>1.0746835209098773E-2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 Care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0.20221387220980727</c:v>
                </c:pt>
                <c:pt idx="1">
                  <c:v>0.21079300728731831</c:v>
                </c:pt>
                <c:pt idx="2">
                  <c:v>4.4159218259920335E-2</c:v>
                </c:pt>
                <c:pt idx="3">
                  <c:v>0.22346859162999136</c:v>
                </c:pt>
                <c:pt idx="4">
                  <c:v>0.18575803512433944</c:v>
                </c:pt>
                <c:pt idx="5">
                  <c:v>2.3528004007038378E-2</c:v>
                </c:pt>
                <c:pt idx="6">
                  <c:v>0.11007927148158485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 Care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4">
                  <c:v>1.5457411727770247E-3</c:v>
                </c:pt>
                <c:pt idx="5">
                  <c:v>1.6426243187521482E-3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 Care | Autos Scanning</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5.9655743214491623E-2</c:v>
                </c:pt>
                <c:pt idx="1">
                  <c:v>6.9833553472529453E-2</c:v>
                </c:pt>
                <c:pt idx="2">
                  <c:v>1.6376470044223303E-2</c:v>
                </c:pt>
                <c:pt idx="3">
                  <c:v>0.31902660341686145</c:v>
                </c:pt>
                <c:pt idx="4">
                  <c:v>0.3389449232189925</c:v>
                </c:pt>
                <c:pt idx="5">
                  <c:v>3.4796363600134127E-2</c:v>
                </c:pt>
                <c:pt idx="6">
                  <c:v>0.16136634303276742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 Care | Autos Scanning</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4">
                  <c:v>6.5989354374214118E-3</c:v>
                </c:pt>
                <c:pt idx="5">
                  <c:v>9.2498162718041043E-4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0.19860284405544798</c:v>
                </c:pt>
                <c:pt idx="1">
                  <c:v>0.21727502818623307</c:v>
                </c:pt>
                <c:pt idx="2">
                  <c:v>4.5455376274161241E-2</c:v>
                </c:pt>
                <c:pt idx="3">
                  <c:v>0.23071033091784018</c:v>
                </c:pt>
                <c:pt idx="4">
                  <c:v>0.18360819686882338</c:v>
                </c:pt>
                <c:pt idx="5">
                  <c:v>2.2438065106174292E-2</c:v>
                </c:pt>
                <c:pt idx="6">
                  <c:v>0.10191015859131984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3.2919226767409653E-2</c:v>
                </c:pt>
                <c:pt idx="4">
                  <c:v>3.9972716825472827E-2</c:v>
                </c:pt>
                <c:pt idx="5">
                  <c:v>1.3302100294657144E-3</c:v>
                </c:pt>
                <c:pt idx="6">
                  <c:v>1.4598991518039745E-2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 Autos Scanning</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6.0449333597245185E-2</c:v>
                </c:pt>
                <c:pt idx="1">
                  <c:v>7.0785377562273613E-2</c:v>
                </c:pt>
                <c:pt idx="2">
                  <c:v>1.5553589937334276E-2</c:v>
                </c:pt>
                <c:pt idx="3">
                  <c:v>0.3265210348931184</c:v>
                </c:pt>
                <c:pt idx="4">
                  <c:v>0.34263464667454491</c:v>
                </c:pt>
                <c:pt idx="5">
                  <c:v>3.3399435213071531E-2</c:v>
                </c:pt>
                <c:pt idx="6">
                  <c:v>0.15065658212241212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 Autos Scanning</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5.7667783549627004E-2</c:v>
                </c:pt>
                <c:pt idx="4">
                  <c:v>6.507986221690501E-2</c:v>
                </c:pt>
                <c:pt idx="5">
                  <c:v>1.7848557843856722E-3</c:v>
                </c:pt>
                <c:pt idx="6">
                  <c:v>3.2752685208893247E-2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0.19860284405544798</c:v>
                </c:pt>
                <c:pt idx="1">
                  <c:v>0.21727502818623307</c:v>
                </c:pt>
                <c:pt idx="2">
                  <c:v>4.5455376274161241E-2</c:v>
                </c:pt>
                <c:pt idx="3">
                  <c:v>0.23071033091784018</c:v>
                </c:pt>
                <c:pt idx="4">
                  <c:v>0.18360819686882338</c:v>
                </c:pt>
                <c:pt idx="5">
                  <c:v>2.2438065106174292E-2</c:v>
                </c:pt>
                <c:pt idx="6">
                  <c:v>0.10191015859131984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 Care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0.20221387220980727</c:v>
                </c:pt>
                <c:pt idx="1">
                  <c:v>0.21079300728731831</c:v>
                </c:pt>
                <c:pt idx="2">
                  <c:v>4.4159218259920335E-2</c:v>
                </c:pt>
                <c:pt idx="3">
                  <c:v>0.22346859162999136</c:v>
                </c:pt>
                <c:pt idx="4">
                  <c:v>0.18575803512433944</c:v>
                </c:pt>
                <c:pt idx="5">
                  <c:v>2.3528004007038378E-2</c:v>
                </c:pt>
                <c:pt idx="6">
                  <c:v>0.11007927148158485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2.9505463662323612E-2</c:v>
                </c:pt>
                <c:pt idx="4">
                  <c:v>3.8637263304953699E-2</c:v>
                </c:pt>
                <c:pt idx="5">
                  <c:v>3.1946835183702402E-3</c:v>
                </c:pt>
                <c:pt idx="6">
                  <c:v>5.7939530139686979E-3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 Autos Scanning</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6.0449333597245185E-2</c:v>
                </c:pt>
                <c:pt idx="1">
                  <c:v>7.0785377562273613E-2</c:v>
                </c:pt>
                <c:pt idx="2">
                  <c:v>1.5553589937334276E-2</c:v>
                </c:pt>
                <c:pt idx="3">
                  <c:v>0.3265210348931184</c:v>
                </c:pt>
                <c:pt idx="4">
                  <c:v>0.34263464667454491</c:v>
                </c:pt>
                <c:pt idx="5">
                  <c:v>3.3399435213071531E-2</c:v>
                </c:pt>
                <c:pt idx="6">
                  <c:v>0.15065658212241212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 Autos Scanning</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4.4651973056325685E-2</c:v>
                </c:pt>
                <c:pt idx="4">
                  <c:v>7.1175781902897153E-2</c:v>
                </c:pt>
                <c:pt idx="5">
                  <c:v>8.6116450770151887E-3</c:v>
                </c:pt>
                <c:pt idx="6">
                  <c:v>6.549724483735051E-3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0.19860284405544798</c:v>
                </c:pt>
                <c:pt idx="1">
                  <c:v>0.21727502818623307</c:v>
                </c:pt>
                <c:pt idx="2">
                  <c:v>4.5455376274161241E-2</c:v>
                </c:pt>
                <c:pt idx="3">
                  <c:v>0.23071033091784018</c:v>
                </c:pt>
                <c:pt idx="4">
                  <c:v>0.18360819686882338</c:v>
                </c:pt>
                <c:pt idx="5">
                  <c:v>2.2438065106174292E-2</c:v>
                </c:pt>
                <c:pt idx="6">
                  <c:v>0.10191015859131984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4">
                  <c:v>1.6087383290716273E-3</c:v>
                </c:pt>
                <c:pt idx="5">
                  <c:v>1.7095699774201095E-3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 Autos Scanning</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6.0449333597245185E-2</c:v>
                </c:pt>
                <c:pt idx="1">
                  <c:v>7.0785377562273613E-2</c:v>
                </c:pt>
                <c:pt idx="2">
                  <c:v>1.5553589937334276E-2</c:v>
                </c:pt>
                <c:pt idx="3">
                  <c:v>0.3265210348931184</c:v>
                </c:pt>
                <c:pt idx="4">
                  <c:v>0.34263464667454491</c:v>
                </c:pt>
                <c:pt idx="5">
                  <c:v>3.3399435213071531E-2</c:v>
                </c:pt>
                <c:pt idx="6">
                  <c:v>0.15065658212241212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 Autos Scanning</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4">
                  <c:v>6.9206935385945903E-3</c:v>
                </c:pt>
                <c:pt idx="5">
                  <c:v>9.7008289158949867E-4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Liquido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8.635029126853426E-2</c:v>
                </c:pt>
                <c:pt idx="1">
                  <c:v>3.4166723402832513E-2</c:v>
                </c:pt>
                <c:pt idx="2">
                  <c:v>2.7296645669035698E-3</c:v>
                </c:pt>
                <c:pt idx="3">
                  <c:v>0.42791904181217172</c:v>
                </c:pt>
                <c:pt idx="4">
                  <c:v>0.24118560212982318</c:v>
                </c:pt>
                <c:pt idx="5">
                  <c:v>2.9243735176414751E-2</c:v>
                </c:pt>
                <c:pt idx="6">
                  <c:v>0.17840494164332005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Sunscreen Liquido | NATIONAL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0.12187769289831998</c:v>
                </c:pt>
                <c:pt idx="4">
                  <c:v>0.12550493895390463</c:v>
                </c:pt>
                <c:pt idx="5">
                  <c:v>1.2950770856719335E-3</c:v>
                </c:pt>
                <c:pt idx="6">
                  <c:v>4.9258787422549077E-2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Sunscreen Liquido | Autos Scanning</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1.3905432487862183E-2</c:v>
                </c:pt>
                <c:pt idx="1">
                  <c:v>1.2128541643948871E-2</c:v>
                </c:pt>
                <c:pt idx="2">
                  <c:v>2.3479955188701737E-3</c:v>
                </c:pt>
                <c:pt idx="3">
                  <c:v>0.4243133457259381</c:v>
                </c:pt>
                <c:pt idx="4">
                  <c:v>0.34697528560844959</c:v>
                </c:pt>
                <c:pt idx="5">
                  <c:v>1.5892492452106218E-2</c:v>
                </c:pt>
                <c:pt idx="6">
                  <c:v>0.18443690656282477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09/07/2025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7/9/2025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7/9/2025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7/9/2025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7/9/2025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7/9/2025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7/9/2025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7/9/2025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7/9/2025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7/9/2025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7/9/2025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7/9/2025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7/9/2025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7/9/2025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7/9/2025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7/9/2025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7/9/2025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7/9/2025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7/9/2025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7/9/2025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7/9/2025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7/9/2025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7/9/2025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7/9/2025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chart" Target="../charts/chart2.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chart" Target="../charts/chart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0.xml.rels><?xml version="1.0" encoding="UTF-8" standalone="yes"?>
<Relationships xmlns="http://schemas.openxmlformats.org/package/2006/relationships"><Relationship Id="rId8" Type="http://schemas.openxmlformats.org/officeDocument/2006/relationships/chart" Target="../charts/chart37.xml"/><Relationship Id="rId3" Type="http://schemas.openxmlformats.org/officeDocument/2006/relationships/notesSlide" Target="../notesSlides/notesSlide10.xml"/><Relationship Id="rId7" Type="http://schemas.openxmlformats.org/officeDocument/2006/relationships/chart" Target="../charts/chart36.xml"/><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chart" Target="../charts/chart35.xml"/><Relationship Id="rId11" Type="http://schemas.openxmlformats.org/officeDocument/2006/relationships/chart" Target="../charts/chart40.xml"/><Relationship Id="rId5" Type="http://schemas.openxmlformats.org/officeDocument/2006/relationships/image" Target="../media/image28.emf"/><Relationship Id="rId10" Type="http://schemas.openxmlformats.org/officeDocument/2006/relationships/chart" Target="../charts/chart39.xml"/><Relationship Id="rId4" Type="http://schemas.openxmlformats.org/officeDocument/2006/relationships/oleObject" Target="../embeddings/oleObject27.bin"/><Relationship Id="rId9" Type="http://schemas.openxmlformats.org/officeDocument/2006/relationships/chart" Target="../charts/chart3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chart" Target="../charts/chart42.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chart" Target="../charts/chart4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2.xml.rels><?xml version="1.0" encoding="UTF-8" standalone="yes"?>
<Relationships xmlns="http://schemas.openxmlformats.org/package/2006/relationships"><Relationship Id="rId8" Type="http://schemas.openxmlformats.org/officeDocument/2006/relationships/chart" Target="../charts/chart45.xml"/><Relationship Id="rId3" Type="http://schemas.openxmlformats.org/officeDocument/2006/relationships/notesSlide" Target="../notesSlides/notesSlide12.xml"/><Relationship Id="rId7" Type="http://schemas.openxmlformats.org/officeDocument/2006/relationships/chart" Target="../charts/chart44.xml"/><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chart" Target="../charts/chart43.xml"/><Relationship Id="rId11" Type="http://schemas.openxmlformats.org/officeDocument/2006/relationships/chart" Target="../charts/chart48.xml"/><Relationship Id="rId5" Type="http://schemas.openxmlformats.org/officeDocument/2006/relationships/image" Target="../media/image28.emf"/><Relationship Id="rId10" Type="http://schemas.openxmlformats.org/officeDocument/2006/relationships/chart" Target="../charts/chart47.xml"/><Relationship Id="rId4" Type="http://schemas.openxmlformats.org/officeDocument/2006/relationships/oleObject" Target="../embeddings/oleObject27.bin"/><Relationship Id="rId9" Type="http://schemas.openxmlformats.org/officeDocument/2006/relationships/chart" Target="../charts/chart4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chart" Target="../charts/chart50.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4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4.xml.rels><?xml version="1.0" encoding="UTF-8" standalone="yes"?>
<Relationships xmlns="http://schemas.openxmlformats.org/package/2006/relationships"><Relationship Id="rId8" Type="http://schemas.openxmlformats.org/officeDocument/2006/relationships/chart" Target="../charts/chart53.xml"/><Relationship Id="rId3" Type="http://schemas.openxmlformats.org/officeDocument/2006/relationships/notesSlide" Target="../notesSlides/notesSlide14.xml"/><Relationship Id="rId7" Type="http://schemas.openxmlformats.org/officeDocument/2006/relationships/chart" Target="../charts/chart52.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51.xml"/><Relationship Id="rId11" Type="http://schemas.openxmlformats.org/officeDocument/2006/relationships/chart" Target="../charts/chart56.xml"/><Relationship Id="rId5" Type="http://schemas.openxmlformats.org/officeDocument/2006/relationships/image" Target="../media/image28.emf"/><Relationship Id="rId10" Type="http://schemas.openxmlformats.org/officeDocument/2006/relationships/chart" Target="../charts/chart55.xml"/><Relationship Id="rId4" Type="http://schemas.openxmlformats.org/officeDocument/2006/relationships/oleObject" Target="../embeddings/oleObject27.bin"/><Relationship Id="rId9" Type="http://schemas.openxmlformats.org/officeDocument/2006/relationships/chart" Target="../charts/chart5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chart" Target="../charts/chart58.xml"/><Relationship Id="rId2" Type="http://schemas.openxmlformats.org/officeDocument/2006/relationships/slideLayout" Target="../slideLayouts/slideLayout7.xml"/><Relationship Id="rId1" Type="http://schemas.openxmlformats.org/officeDocument/2006/relationships/tags" Target="../tags/tag42.xml"/><Relationship Id="rId6" Type="http://schemas.openxmlformats.org/officeDocument/2006/relationships/chart" Target="../charts/chart5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6.xml.rels><?xml version="1.0" encoding="UTF-8" standalone="yes"?>
<Relationships xmlns="http://schemas.openxmlformats.org/package/2006/relationships"><Relationship Id="rId8" Type="http://schemas.openxmlformats.org/officeDocument/2006/relationships/chart" Target="../charts/chart61.xml"/><Relationship Id="rId3" Type="http://schemas.openxmlformats.org/officeDocument/2006/relationships/notesSlide" Target="../notesSlides/notesSlide16.xml"/><Relationship Id="rId7" Type="http://schemas.openxmlformats.org/officeDocument/2006/relationships/chart" Target="../charts/chart60.xml"/><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chart" Target="../charts/chart59.xml"/><Relationship Id="rId11" Type="http://schemas.openxmlformats.org/officeDocument/2006/relationships/chart" Target="../charts/chart64.xml"/><Relationship Id="rId5" Type="http://schemas.openxmlformats.org/officeDocument/2006/relationships/image" Target="../media/image28.emf"/><Relationship Id="rId10" Type="http://schemas.openxmlformats.org/officeDocument/2006/relationships/chart" Target="../charts/chart63.xml"/><Relationship Id="rId4" Type="http://schemas.openxmlformats.org/officeDocument/2006/relationships/oleObject" Target="../embeddings/oleObject27.bin"/><Relationship Id="rId9" Type="http://schemas.openxmlformats.org/officeDocument/2006/relationships/chart" Target="../charts/chart6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chart" Target="../charts/chart66.xml"/><Relationship Id="rId2" Type="http://schemas.openxmlformats.org/officeDocument/2006/relationships/slideLayout" Target="../slideLayouts/slideLayout7.xml"/><Relationship Id="rId1" Type="http://schemas.openxmlformats.org/officeDocument/2006/relationships/tags" Target="../tags/tag44.xml"/><Relationship Id="rId6" Type="http://schemas.openxmlformats.org/officeDocument/2006/relationships/chart" Target="../charts/chart6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8.xml.rels><?xml version="1.0" encoding="UTF-8" standalone="yes"?>
<Relationships xmlns="http://schemas.openxmlformats.org/package/2006/relationships"><Relationship Id="rId8" Type="http://schemas.openxmlformats.org/officeDocument/2006/relationships/chart" Target="../charts/chart69.xml"/><Relationship Id="rId3" Type="http://schemas.openxmlformats.org/officeDocument/2006/relationships/notesSlide" Target="../notesSlides/notesSlide18.xml"/><Relationship Id="rId7" Type="http://schemas.openxmlformats.org/officeDocument/2006/relationships/chart" Target="../charts/chart68.xml"/><Relationship Id="rId2" Type="http://schemas.openxmlformats.org/officeDocument/2006/relationships/slideLayout" Target="../slideLayouts/slideLayout7.xml"/><Relationship Id="rId1" Type="http://schemas.openxmlformats.org/officeDocument/2006/relationships/tags" Target="../tags/tag45.xml"/><Relationship Id="rId6" Type="http://schemas.openxmlformats.org/officeDocument/2006/relationships/chart" Target="../charts/chart67.xml"/><Relationship Id="rId11" Type="http://schemas.openxmlformats.org/officeDocument/2006/relationships/chart" Target="../charts/chart72.xml"/><Relationship Id="rId5" Type="http://schemas.openxmlformats.org/officeDocument/2006/relationships/image" Target="../media/image28.emf"/><Relationship Id="rId10" Type="http://schemas.openxmlformats.org/officeDocument/2006/relationships/chart" Target="../charts/chart71.xml"/><Relationship Id="rId4" Type="http://schemas.openxmlformats.org/officeDocument/2006/relationships/oleObject" Target="../embeddings/oleObject27.bin"/><Relationship Id="rId9" Type="http://schemas.openxmlformats.org/officeDocument/2006/relationships/chart" Target="../charts/chart70.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chart" Target="../charts/chart74.xml"/><Relationship Id="rId2" Type="http://schemas.openxmlformats.org/officeDocument/2006/relationships/slideLayout" Target="../slideLayouts/slideLayout7.xml"/><Relationship Id="rId1" Type="http://schemas.openxmlformats.org/officeDocument/2006/relationships/tags" Target="../tags/tag46.xml"/><Relationship Id="rId6" Type="http://schemas.openxmlformats.org/officeDocument/2006/relationships/chart" Target="../charts/chart7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xml.rels><?xml version="1.0" encoding="UTF-8" standalone="yes"?>
<Relationships xmlns="http://schemas.openxmlformats.org/package/2006/relationships"><Relationship Id="rId8" Type="http://schemas.openxmlformats.org/officeDocument/2006/relationships/chart" Target="../charts/chart5.xml"/><Relationship Id="rId3" Type="http://schemas.openxmlformats.org/officeDocument/2006/relationships/notesSlide" Target="../notesSlides/notesSlide2.xml"/><Relationship Id="rId7" Type="http://schemas.openxmlformats.org/officeDocument/2006/relationships/chart" Target="../charts/chart4.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3.xml"/><Relationship Id="rId11" Type="http://schemas.openxmlformats.org/officeDocument/2006/relationships/chart" Target="../charts/chart8.xml"/><Relationship Id="rId5" Type="http://schemas.openxmlformats.org/officeDocument/2006/relationships/image" Target="../media/image28.emf"/><Relationship Id="rId10" Type="http://schemas.openxmlformats.org/officeDocument/2006/relationships/chart" Target="../charts/chart7.xml"/><Relationship Id="rId4" Type="http://schemas.openxmlformats.org/officeDocument/2006/relationships/oleObject" Target="../embeddings/oleObject27.bin"/><Relationship Id="rId9" Type="http://schemas.openxmlformats.org/officeDocument/2006/relationships/chart" Target="../charts/chart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chart" Target="../charts/chart76.xml"/><Relationship Id="rId2" Type="http://schemas.openxmlformats.org/officeDocument/2006/relationships/slideLayout" Target="../slideLayouts/slideLayout7.xml"/><Relationship Id="rId1" Type="http://schemas.openxmlformats.org/officeDocument/2006/relationships/tags" Target="../tags/tag47.xml"/><Relationship Id="rId6" Type="http://schemas.openxmlformats.org/officeDocument/2006/relationships/chart" Target="../charts/chart7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chart" Target="../charts/chart78.xml"/><Relationship Id="rId2" Type="http://schemas.openxmlformats.org/officeDocument/2006/relationships/slideLayout" Target="../slideLayouts/slideLayout7.xml"/><Relationship Id="rId1" Type="http://schemas.openxmlformats.org/officeDocument/2006/relationships/tags" Target="../tags/tag48.xml"/><Relationship Id="rId6" Type="http://schemas.openxmlformats.org/officeDocument/2006/relationships/chart" Target="../charts/chart7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chart" Target="../charts/chart80.xml"/><Relationship Id="rId2" Type="http://schemas.openxmlformats.org/officeDocument/2006/relationships/slideLayout" Target="../slideLayouts/slideLayout7.xml"/><Relationship Id="rId1" Type="http://schemas.openxmlformats.org/officeDocument/2006/relationships/tags" Target="../tags/tag49.xml"/><Relationship Id="rId6" Type="http://schemas.openxmlformats.org/officeDocument/2006/relationships/chart" Target="../charts/chart7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chart" Target="../charts/chart82.xml"/><Relationship Id="rId2" Type="http://schemas.openxmlformats.org/officeDocument/2006/relationships/slideLayout" Target="../slideLayouts/slideLayout7.xml"/><Relationship Id="rId1" Type="http://schemas.openxmlformats.org/officeDocument/2006/relationships/tags" Target="../tags/tag50.xml"/><Relationship Id="rId6" Type="http://schemas.openxmlformats.org/officeDocument/2006/relationships/chart" Target="../charts/chart8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chart" Target="../charts/chart84.xml"/><Relationship Id="rId2" Type="http://schemas.openxmlformats.org/officeDocument/2006/relationships/slideLayout" Target="../slideLayouts/slideLayout7.xml"/><Relationship Id="rId1" Type="http://schemas.openxmlformats.org/officeDocument/2006/relationships/tags" Target="../tags/tag51.xml"/><Relationship Id="rId6" Type="http://schemas.openxmlformats.org/officeDocument/2006/relationships/chart" Target="../charts/chart8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chart" Target="../charts/chart86.xml"/><Relationship Id="rId2" Type="http://schemas.openxmlformats.org/officeDocument/2006/relationships/slideLayout" Target="../slideLayouts/slideLayout7.xml"/><Relationship Id="rId1" Type="http://schemas.openxmlformats.org/officeDocument/2006/relationships/tags" Target="../tags/tag52.xml"/><Relationship Id="rId6" Type="http://schemas.openxmlformats.org/officeDocument/2006/relationships/chart" Target="../charts/chart8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chart" Target="../charts/chart88.xml"/><Relationship Id="rId2" Type="http://schemas.openxmlformats.org/officeDocument/2006/relationships/slideLayout" Target="../slideLayouts/slideLayout7.xml"/><Relationship Id="rId1" Type="http://schemas.openxmlformats.org/officeDocument/2006/relationships/tags" Target="../tags/tag53.xml"/><Relationship Id="rId6" Type="http://schemas.openxmlformats.org/officeDocument/2006/relationships/chart" Target="../charts/chart8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chart" Target="../charts/chart90.xml"/><Relationship Id="rId2" Type="http://schemas.openxmlformats.org/officeDocument/2006/relationships/slideLayout" Target="../slideLayouts/slideLayout7.xml"/><Relationship Id="rId1" Type="http://schemas.openxmlformats.org/officeDocument/2006/relationships/tags" Target="../tags/tag54.xml"/><Relationship Id="rId6" Type="http://schemas.openxmlformats.org/officeDocument/2006/relationships/chart" Target="../charts/chart8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chart" Target="../charts/chart92.xml"/><Relationship Id="rId2" Type="http://schemas.openxmlformats.org/officeDocument/2006/relationships/slideLayout" Target="../slideLayouts/slideLayout7.xml"/><Relationship Id="rId1" Type="http://schemas.openxmlformats.org/officeDocument/2006/relationships/tags" Target="../tags/tag55.xml"/><Relationship Id="rId6" Type="http://schemas.openxmlformats.org/officeDocument/2006/relationships/chart" Target="../charts/chart9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chart" Target="../charts/chart94.xml"/><Relationship Id="rId2" Type="http://schemas.openxmlformats.org/officeDocument/2006/relationships/slideLayout" Target="../slideLayouts/slideLayout7.xml"/><Relationship Id="rId1" Type="http://schemas.openxmlformats.org/officeDocument/2006/relationships/tags" Target="../tags/tag56.xml"/><Relationship Id="rId6" Type="http://schemas.openxmlformats.org/officeDocument/2006/relationships/chart" Target="../charts/chart9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chart" Target="../charts/chart10.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chart" Target="../charts/chart96.xml"/><Relationship Id="rId2"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chart" Target="../charts/chart9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chart" Target="../charts/chart98.xml"/><Relationship Id="rId2" Type="http://schemas.openxmlformats.org/officeDocument/2006/relationships/slideLayout" Target="../slideLayouts/slideLayout7.xml"/><Relationship Id="rId1" Type="http://schemas.openxmlformats.org/officeDocument/2006/relationships/tags" Target="../tags/tag58.xml"/><Relationship Id="rId6" Type="http://schemas.openxmlformats.org/officeDocument/2006/relationships/chart" Target="../charts/chart9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chart" Target="../charts/chart100.xml"/><Relationship Id="rId2" Type="http://schemas.openxmlformats.org/officeDocument/2006/relationships/slideLayout" Target="../slideLayouts/slideLayout7.xml"/><Relationship Id="rId1" Type="http://schemas.openxmlformats.org/officeDocument/2006/relationships/tags" Target="../tags/tag59.xml"/><Relationship Id="rId6" Type="http://schemas.openxmlformats.org/officeDocument/2006/relationships/chart" Target="../charts/chart9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chart" Target="../charts/chart102.xml"/><Relationship Id="rId2" Type="http://schemas.openxmlformats.org/officeDocument/2006/relationships/slideLayout" Target="../slideLayouts/slideLayout7.xml"/><Relationship Id="rId1" Type="http://schemas.openxmlformats.org/officeDocument/2006/relationships/tags" Target="../tags/tag60.xml"/><Relationship Id="rId6" Type="http://schemas.openxmlformats.org/officeDocument/2006/relationships/chart" Target="../charts/chart10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chart" Target="../charts/chart104.xml"/><Relationship Id="rId2" Type="http://schemas.openxmlformats.org/officeDocument/2006/relationships/slideLayout" Target="../slideLayouts/slideLayout7.xml"/><Relationship Id="rId1" Type="http://schemas.openxmlformats.org/officeDocument/2006/relationships/tags" Target="../tags/tag61.xml"/><Relationship Id="rId6" Type="http://schemas.openxmlformats.org/officeDocument/2006/relationships/chart" Target="../charts/chart10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chart" Target="../charts/chart106.xml"/><Relationship Id="rId2" Type="http://schemas.openxmlformats.org/officeDocument/2006/relationships/slideLayout" Target="../slideLayouts/slideLayout7.xml"/><Relationship Id="rId1" Type="http://schemas.openxmlformats.org/officeDocument/2006/relationships/tags" Target="../tags/tag62.xml"/><Relationship Id="rId6" Type="http://schemas.openxmlformats.org/officeDocument/2006/relationships/chart" Target="../charts/chart10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7" Type="http://schemas.openxmlformats.org/officeDocument/2006/relationships/chart" Target="../charts/chart108.xml"/><Relationship Id="rId2" Type="http://schemas.openxmlformats.org/officeDocument/2006/relationships/slideLayout" Target="../slideLayouts/slideLayout7.xml"/><Relationship Id="rId1" Type="http://schemas.openxmlformats.org/officeDocument/2006/relationships/tags" Target="../tags/tag63.xml"/><Relationship Id="rId6" Type="http://schemas.openxmlformats.org/officeDocument/2006/relationships/chart" Target="../charts/chart10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xml.rels><?xml version="1.0" encoding="UTF-8" standalone="yes"?>
<Relationships xmlns="http://schemas.openxmlformats.org/package/2006/relationships"><Relationship Id="rId8" Type="http://schemas.openxmlformats.org/officeDocument/2006/relationships/chart" Target="../charts/chart13.xml"/><Relationship Id="rId3" Type="http://schemas.openxmlformats.org/officeDocument/2006/relationships/notesSlide" Target="../notesSlides/notesSlide4.xml"/><Relationship Id="rId7" Type="http://schemas.openxmlformats.org/officeDocument/2006/relationships/chart" Target="../charts/chart12.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11.xml"/><Relationship Id="rId11" Type="http://schemas.openxmlformats.org/officeDocument/2006/relationships/chart" Target="../charts/chart16.xml"/><Relationship Id="rId5" Type="http://schemas.openxmlformats.org/officeDocument/2006/relationships/image" Target="../media/image28.emf"/><Relationship Id="rId10" Type="http://schemas.openxmlformats.org/officeDocument/2006/relationships/chart" Target="../charts/chart15.xml"/><Relationship Id="rId4" Type="http://schemas.openxmlformats.org/officeDocument/2006/relationships/oleObject" Target="../embeddings/oleObject27.bin"/><Relationship Id="rId9" Type="http://schemas.openxmlformats.org/officeDocument/2006/relationships/chart" Target="../charts/chart1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chart" Target="../charts/chart18.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1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xml.rels><?xml version="1.0" encoding="UTF-8" standalone="yes"?>
<Relationships xmlns="http://schemas.openxmlformats.org/package/2006/relationships"><Relationship Id="rId8" Type="http://schemas.openxmlformats.org/officeDocument/2006/relationships/chart" Target="../charts/chart21.xml"/><Relationship Id="rId3" Type="http://schemas.openxmlformats.org/officeDocument/2006/relationships/notesSlide" Target="../notesSlides/notesSlide6.xml"/><Relationship Id="rId7" Type="http://schemas.openxmlformats.org/officeDocument/2006/relationships/chart" Target="../charts/chart20.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19.xml"/><Relationship Id="rId11" Type="http://schemas.openxmlformats.org/officeDocument/2006/relationships/chart" Target="../charts/chart24.xml"/><Relationship Id="rId5" Type="http://schemas.openxmlformats.org/officeDocument/2006/relationships/image" Target="../media/image28.emf"/><Relationship Id="rId10" Type="http://schemas.openxmlformats.org/officeDocument/2006/relationships/chart" Target="../charts/chart23.xml"/><Relationship Id="rId4" Type="http://schemas.openxmlformats.org/officeDocument/2006/relationships/oleObject" Target="../embeddings/oleObject27.bin"/><Relationship Id="rId9" Type="http://schemas.openxmlformats.org/officeDocument/2006/relationships/chart" Target="../charts/chart2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chart" Target="../charts/chart26.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2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8.xml.rels><?xml version="1.0" encoding="UTF-8" standalone="yes"?>
<Relationships xmlns="http://schemas.openxmlformats.org/package/2006/relationships"><Relationship Id="rId8" Type="http://schemas.openxmlformats.org/officeDocument/2006/relationships/chart" Target="../charts/chart29.xml"/><Relationship Id="rId3" Type="http://schemas.openxmlformats.org/officeDocument/2006/relationships/notesSlide" Target="../notesSlides/notesSlide8.xml"/><Relationship Id="rId7" Type="http://schemas.openxmlformats.org/officeDocument/2006/relationships/chart" Target="../charts/chart28.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27.xml"/><Relationship Id="rId11" Type="http://schemas.openxmlformats.org/officeDocument/2006/relationships/chart" Target="../charts/chart32.xml"/><Relationship Id="rId5" Type="http://schemas.openxmlformats.org/officeDocument/2006/relationships/image" Target="../media/image28.emf"/><Relationship Id="rId10" Type="http://schemas.openxmlformats.org/officeDocument/2006/relationships/chart" Target="../charts/chart31.xml"/><Relationship Id="rId4" Type="http://schemas.openxmlformats.org/officeDocument/2006/relationships/oleObject" Target="../embeddings/oleObject27.bin"/><Relationship Id="rId9" Type="http://schemas.openxmlformats.org/officeDocument/2006/relationships/chart" Target="../charts/chart3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chart" Target="../charts/chart34.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33.xml"/><Relationship Id="rId5" Type="http://schemas.openxmlformats.org/officeDocument/2006/relationships/image" Target="../media/image28.emf"/><Relationship Id="rId4" Type="http://schemas.openxmlformats.org/officeDocument/2006/relationships/oleObject" Target="../embeddings/oleObject2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Hawaiian Tropic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Sun Care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7/9/2025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313301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Canal Moderno</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Convenience + Farmacias Cad + Hard Discounters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Canal Tradicional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Banana Boat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Banana Boat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Banana Boat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Channel | Sunscreen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7/9/2025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956712065"/>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86329718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4264468898"/>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2524432150"/>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370216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Beauty Care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Sunscreen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7/9/2025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915610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Canal Moderno</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Convenience + Farmacias Cad + Hard Discounters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Canal Tradicional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Beauty Care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Beauty Care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Beauty Care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Channel | Sunscreen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7/9/2025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956712065"/>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86329718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4264468898"/>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2524432150"/>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72862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Hawaiian Tropic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Sunscreen Liquido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7/9/2025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051782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Canal Moderno</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Convenience + Farmacias Cad + Hard Discounters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Canal Tradicional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Hawaiian Tropic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Hawaiian Tropic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Hawaiian Tropic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Channel | Sunscreen Liquido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7/9/2025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956712065"/>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86329718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4264468898"/>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2524432150"/>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314168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Banana Boat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Sunscreen Liquido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7/9/2025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627496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Canal Moderno</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Convenience + Farmacias Cad + Hard Discounters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Canal Tradicional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Banana Boat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Banana Boat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Banana Boat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Channel | Sunscreen Liquido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7/9/2025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956712065"/>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86329718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4264468898"/>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2524432150"/>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489054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Beauty Care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Sunscreen Liquido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7/9/2025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456855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Canal Moderno</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Convenience + Farmacias Cad + Hard Discounters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Canal Tradicional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Beauty Care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Beauty Care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Beauty Care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Channel | Sunscreen Liquido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7/9/2025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956712065"/>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86329718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4264468898"/>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2524432150"/>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742481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Hawaiian Tropic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Sun Care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7/9/2025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953530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Canal Moderno</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Convenience + Farmacias Cad + Hard Discounters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Canal Tradicional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Hawaiian Tropic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Hawaiian Tropic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Hawaiian Tropic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Channel | Sun Care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7/9/2025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956712065"/>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86329718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4264468898"/>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2524432150"/>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918756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Autos Scanning</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Hawaiian Tropic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AUTOS SCANNING | Sun Care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7/9/2025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156194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Banana Boat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Sun Care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7/9/2025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017540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Autos Scanning</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Banana Boat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AUTOS SCANNING | Sun Care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7/9/2025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898898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Beauty Care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Sun Care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7/9/2025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665535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Autos Scanning</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Beauty Care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AUTOS SCANNING | Sun Care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7/9/2025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893462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Hawaiian Tropic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Sunscreen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7/9/2025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786114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Autos Scanning</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Hawaiian Tropic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AUTOS SCANNING | Sunscreen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7/9/2025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939452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Banana Boat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Sunscreen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7/9/2025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682808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Autos Scanning</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Banana Boat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AUTOS SCANNING | Sunscreen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7/9/2025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091264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Beauty Care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Sunscreen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7/9/2025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329522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Banana Boat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Sun Care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7/9/2025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749255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Autos Scanning</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Beauty Care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AUTOS SCANNING | Sunscreen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7/9/2025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7379109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Hawaiian Tropic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Sunscreen Liquido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7/9/2025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5060848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Autos Scanning</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Hawaiian Tropic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AUTOS SCANNING | Sunscreen Liquido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7/9/2025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0677647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Banana Boat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Sunscreen Liquido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7/9/2025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8118012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Autos Scanning</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Banana Boat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AUTOS SCANNING | Sunscreen Liquido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7/9/2025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5006798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Beauty Care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Sunscreen Liquido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7/9/2025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6859689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Autos Scanning</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Beauty Care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AUTOS SCANNING | Sunscreen Liquido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7/9/2025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865562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Canal Moderno</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Convenience + Farmacias Cad + Hard Discounters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Canal Tradicional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Banana Boat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Banana Boat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Banana Boat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Channel | Sun Care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7/9/2025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956712065"/>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86329718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4264468898"/>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2524432150"/>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016860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Beauty Care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Sun Care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7/9/2025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893603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Canal Moderno</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Convenience + Farmacias Cad + Hard Discounters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Canal Tradicional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Beauty Care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Beauty Care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Beauty Care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Channel | Sun Care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7/9/2025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956712065"/>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86329718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4264468898"/>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2524432150"/>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836947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Hawaiian Tropic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Sunscreen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7/9/2025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624923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Canal Moderno</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Convenience + Farmacias Cad + Hard Discounters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Canal Tradicional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Hawaiian Tropic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Hawaiian Tropic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Hawaiian Tropic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Channel | Sunscreen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7/9/2025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956712065"/>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86329718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4264468898"/>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2524432150"/>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4253746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Banana Boat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650+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600-649.99 $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550-599.99 $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300-549.99 $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250-299.99 $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200-249.99 $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0-199.99 $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Sunscreen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7/9/2025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858872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2.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19</TotalTime>
  <Words>2980</Words>
  <Application>Microsoft Office PowerPoint</Application>
  <PresentationFormat>On-screen Show (16:9)</PresentationFormat>
  <Paragraphs>866</Paragraphs>
  <Slides>36</Slides>
  <Notes>36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7"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65</cp:revision>
  <dcterms:created xsi:type="dcterms:W3CDTF">2024-07-05T11:30:58Z</dcterms:created>
  <dcterms:modified xsi:type="dcterms:W3CDTF">2025-07-09T07:23:40Z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