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63"/>
  </p:notesMasterIdLst>
  <p:sldIdLst>
    <p:sldId id="2147475171" r:id="rId5"/>
    <p:sldId id="2147475172" r:id="rId6"/>
    <p:sldId id="2147475173" r:id="rId7"/>
    <p:sldId id="2147475174" r:id="rId8"/>
    <p:sldId id="2147475175" r:id="rId9"/>
    <p:sldId id="2147475176" r:id="rId10"/>
    <p:sldId id="2147475177" r:id="rId11"/>
    <p:sldId id="2147475178" r:id="rId12"/>
    <p:sldId id="2147475179" r:id="rId13"/>
    <p:sldId id="2147475180" r:id="rId14"/>
    <p:sldId id="2147475181" r:id="rId15"/>
    <p:sldId id="2147475182" r:id="rId16"/>
    <p:sldId id="2147475183" r:id="rId17"/>
    <p:sldId id="2147475184" r:id="rId18"/>
    <p:sldId id="2147475185" r:id="rId19"/>
    <p:sldId id="2147475186" r:id="rId20"/>
    <p:sldId id="2147475187" r:id="rId21"/>
    <p:sldId id="2147475188" r:id="rId22"/>
    <p:sldId id="2147475189" r:id="rId23"/>
    <p:sldId id="2147475190" r:id="rId24"/>
    <p:sldId id="2147475191" r:id="rId25"/>
    <p:sldId id="2147475192" r:id="rId26"/>
    <p:sldId id="2147475193" r:id="rId27"/>
    <p:sldId id="2147475194" r:id="rId28"/>
    <p:sldId id="2147475195" r:id="rId29"/>
    <p:sldId id="2147475196" r:id="rId30"/>
    <p:sldId id="2147475197" r:id="rId31"/>
    <p:sldId id="2147475198" r:id="rId32"/>
    <p:sldId id="2147475199" r:id="rId33"/>
    <p:sldId id="2147475200" r:id="rId34"/>
    <p:sldId id="2147475201" r:id="rId35"/>
    <p:sldId id="2147475202" r:id="rId36"/>
    <p:sldId id="2147475203" r:id="rId37"/>
    <p:sldId id="2147475204" r:id="rId38"/>
    <p:sldId id="2147475205" r:id="rId39"/>
    <p:sldId id="2147475206" r:id="rId40"/>
    <p:sldId id="2147475207" r:id="rId41"/>
    <p:sldId id="2147475208" r:id="rId42"/>
    <p:sldId id="2147475209" r:id="rId43"/>
    <p:sldId id="2147475210" r:id="rId44"/>
    <p:sldId id="2147475211" r:id="rId45"/>
    <p:sldId id="2147475212" r:id="rId46"/>
    <p:sldId id="2147475213" r:id="rId47"/>
    <p:sldId id="2147475214" r:id="rId48"/>
    <p:sldId id="2147475215" r:id="rId49"/>
    <p:sldId id="2147475216" r:id="rId50"/>
    <p:sldId id="2147475217" r:id="rId51"/>
    <p:sldId id="2147475218" r:id="rId52"/>
    <p:sldId id="2147475219" r:id="rId53"/>
    <p:sldId id="2147475220" r:id="rId54"/>
    <p:sldId id="2147475221" r:id="rId55"/>
    <p:sldId id="2147475222" r:id="rId56"/>
    <p:sldId id="2147475223" r:id="rId57"/>
    <p:sldId id="2147475224" r:id="rId58"/>
    <p:sldId id="2147475225" r:id="rId59"/>
    <p:sldId id="2147475226" r:id="rId60"/>
    <p:sldId id="2147475227" r:id="rId61"/>
    <p:sldId id="2147475228" r:id="rId6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ze Discount" id="{EF7B81D2-BDAB-46D4-976B-E2C1D87B2566}">
          <p14:sldIdLst>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62" d="100"/>
          <a:sy n="62" d="100"/>
        </p:scale>
        <p:origin x="53" y="62"/>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68" Type="http://schemas.microsoft.com/office/2015/10/relationships/revisionInfo" Target="revisionInfo.xml"/><Relationship Id="rId69"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50ML</c:v>
                </c:pt>
                <c:pt idx="1">
                  <c:v>100ML</c:v>
                </c:pt>
                <c:pt idx="2">
                  <c:v>180ML</c:v>
                </c:pt>
              </c:strCache>
            </c:strRef>
          </c:cat>
          <c:val>
            <c:numRef>
              <c:f>Sheet1!$B$2:$B$4</c:f>
              <c:numCache>
                <c:formatCode>General</c:formatCode>
                <c:ptCount val="3"/>
                <c:pt idx="0">
                  <c:v>28.63286</c:v>
                </c:pt>
                <c:pt idx="1">
                  <c:v>2.19959</c:v>
                </c:pt>
                <c:pt idx="2">
                  <c:v>0.06628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269.88</a:t>
                    </a:r>
                  </a:p>
                </c:rich>
              </c:tx>
              <c:dLblPos val="t"/>
              <c:showLegendKey val="0"/>
              <c:showVal val="1"/>
              <c:showCatName val="0"/>
              <c:showSerName val="0"/>
              <c:showPercent val="0"/>
              <c:showBubbleSize val="0"/>
            </c:dLbl>
            <c:dLbl>
              <c:idx val="1"/>
              <c:tx>
                <c:rich>
                  <a:bodyPr/>
                  <a:lstStyle/>
                  <a:p>
                    <a:r>
                      <a:t>242.37</a:t>
                    </a:r>
                  </a:p>
                </c:rich>
              </c:tx>
              <c:dLblPos val="t"/>
              <c:showLegendKey val="0"/>
              <c:showVal val="1"/>
              <c:showCatName val="0"/>
              <c:showSerName val="0"/>
              <c:showPercent val="0"/>
              <c:showBubbleSize val="0"/>
            </c:dLbl>
            <c:dLbl>
              <c:idx val="2"/>
              <c:tx>
                <c:rich>
                  <a:bodyPr/>
                  <a:lstStyle/>
                  <a:p>
                    <a:r>
                      <a:t>405.93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50ML</c:v>
                </c:pt>
                <c:pt idx="1">
                  <c:v>100ML</c:v>
                </c:pt>
                <c:pt idx="2">
                  <c:v>180ML</c:v>
                </c:pt>
              </c:strCache>
            </c:strRef>
          </c:cat>
          <c:val>
            <c:numRef>
              <c:f>Sheet1!$C$2:$C$4</c:f>
              <c:numCache>
                <c:formatCode>General</c:formatCode>
                <c:ptCount val="3"/>
                <c:pt idx="0">
                  <c:v>269.8821</c:v>
                </c:pt>
                <c:pt idx="1">
                  <c:v>242.3734</c:v>
                </c:pt>
                <c:pt idx="2">
                  <c:v>405.9286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50ML</c:v>
                </c:pt>
                <c:pt idx="1">
                  <c:v>100ML</c:v>
                </c:pt>
                <c:pt idx="2">
                  <c:v>180ML</c:v>
                </c:pt>
              </c:strCache>
            </c:strRef>
          </c:cat>
          <c:val>
            <c:numRef>
              <c:f>Sheet1!$D$2:$D$4</c:f>
              <c:numCache>
                <c:formatCode>General</c:formatCode>
                <c:ptCount val="3"/>
                <c:pt idx="0">
                  <c:v>269.8821</c:v>
                </c:pt>
                <c:pt idx="1">
                  <c:v>539.7642</c:v>
                </c:pt>
                <c:pt idx="2">
                  <c:v>971.5755599999999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-55%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-58%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50ML</c:v>
                </c:pt>
                <c:pt idx="1">
                  <c:v>100ML</c:v>
                </c:pt>
                <c:pt idx="2">
                  <c:v>180ML</c:v>
                </c:pt>
              </c:strCache>
            </c:strRef>
          </c:cat>
          <c:val>
            <c:numRef>
              <c:f>Sheet1!$E$2:$E$4</c:f>
              <c:numCache>
                <c:formatCode>General</c:formatCode>
                <c:ptCount val="3"/>
                <c:pt idx="0">
                  <c:v>269.8821</c:v>
                </c:pt>
                <c:pt idx="1">
                  <c:v>391.0688</c:v>
                </c:pt>
                <c:pt idx="2">
                  <c:v>688.75208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7.37007</c:v>
                </c:pt>
                <c:pt idx="1">
                  <c:v>4.70213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317.83</a:t>
                    </a:r>
                  </a:p>
                </c:rich>
              </c:tx>
              <c:dLblPos val="t"/>
              <c:showLegendKey val="0"/>
              <c:showVal val="1"/>
              <c:showCatName val="0"/>
              <c:showSerName val="0"/>
              <c:showPercent val="0"/>
              <c:showBubbleSize val="0"/>
            </c:dLbl>
            <c:dLbl>
              <c:idx val="1"/>
              <c:tx>
                <c:rich>
                  <a:bodyPr/>
                  <a:lstStyle/>
                  <a:p>
                    <a:r>
                      <a:t>339.89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317.8274</c:v>
                </c:pt>
                <c:pt idx="1">
                  <c:v>339.8915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317.8274</c:v>
                </c:pt>
                <c:pt idx="1">
                  <c:v>416.7070355555556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317.8274</c:v>
                </c:pt>
                <c:pt idx="1">
                  <c:v>378.2992677777778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60ML</c:v>
                </c:pt>
                <c:pt idx="1">
                  <c:v>180ML</c:v>
                </c:pt>
                <c:pt idx="2">
                  <c:v>240ML</c:v>
                </c:pt>
              </c:strCache>
            </c:strRef>
          </c:cat>
          <c:val>
            <c:numRef>
              <c:f>Sheet1!$B$2:$B$4</c:f>
              <c:numCache>
                <c:formatCode>General</c:formatCode>
                <c:ptCount val="3"/>
                <c:pt idx="0">
                  <c:v>22.96813</c:v>
                </c:pt>
                <c:pt idx="1">
                  <c:v>0.73016</c:v>
                </c:pt>
                <c:pt idx="2">
                  <c:v>25.6905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91.75</a:t>
                    </a:r>
                  </a:p>
                </c:rich>
              </c:tx>
              <c:dLblPos val="t"/>
              <c:showLegendKey val="0"/>
              <c:showVal val="1"/>
              <c:showCatName val="0"/>
              <c:showSerName val="0"/>
              <c:showPercent val="0"/>
              <c:showBubbleSize val="0"/>
            </c:dLbl>
            <c:dLbl>
              <c:idx val="1"/>
              <c:tx>
                <c:rich>
                  <a:bodyPr/>
                  <a:lstStyle/>
                  <a:p>
                    <a:r>
                      <a:t>259.12</a:t>
                    </a:r>
                  </a:p>
                </c:rich>
              </c:tx>
              <c:dLblPos val="t"/>
              <c:showLegendKey val="0"/>
              <c:showVal val="1"/>
              <c:showCatName val="0"/>
              <c:showSerName val="0"/>
              <c:showPercent val="0"/>
              <c:showBubbleSize val="0"/>
            </c:dLbl>
            <c:dLbl>
              <c:idx val="2"/>
              <c:tx>
                <c:rich>
                  <a:bodyPr/>
                  <a:lstStyle/>
                  <a:p>
                    <a:r>
                      <a:t>330.54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60ML</c:v>
                </c:pt>
                <c:pt idx="1">
                  <c:v>180ML</c:v>
                </c:pt>
                <c:pt idx="2">
                  <c:v>240ML</c:v>
                </c:pt>
              </c:strCache>
            </c:strRef>
          </c:cat>
          <c:val>
            <c:numRef>
              <c:f>Sheet1!$C$2:$C$4</c:f>
              <c:numCache>
                <c:formatCode>General</c:formatCode>
                <c:ptCount val="3"/>
                <c:pt idx="0">
                  <c:v>91.7478</c:v>
                </c:pt>
                <c:pt idx="1">
                  <c:v>259.1193</c:v>
                </c:pt>
                <c:pt idx="2">
                  <c:v>330.5443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60ML</c:v>
                </c:pt>
                <c:pt idx="1">
                  <c:v>180ML</c:v>
                </c:pt>
                <c:pt idx="2">
                  <c:v>240ML</c:v>
                </c:pt>
              </c:strCache>
            </c:strRef>
          </c:cat>
          <c:val>
            <c:numRef>
              <c:f>Sheet1!$D$2:$D$4</c:f>
              <c:numCache>
                <c:formatCode>General</c:formatCode>
                <c:ptCount val="3"/>
                <c:pt idx="0">
                  <c:v>91.7478</c:v>
                </c:pt>
                <c:pt idx="1">
                  <c:v>275.24339999999995</c:v>
                </c:pt>
                <c:pt idx="2">
                  <c:v>366.9912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60ML</c:v>
                </c:pt>
                <c:pt idx="1">
                  <c:v>180ML</c:v>
                </c:pt>
                <c:pt idx="2">
                  <c:v>240ML</c:v>
                </c:pt>
              </c:strCache>
            </c:strRef>
          </c:cat>
          <c:val>
            <c:numRef>
              <c:f>Sheet1!$E$2:$E$4</c:f>
              <c:numCache>
                <c:formatCode>General</c:formatCode>
                <c:ptCount val="3"/>
                <c:pt idx="0">
                  <c:v>91.7478</c:v>
                </c:pt>
                <c:pt idx="1">
                  <c:v>267.18134999999995</c:v>
                </c:pt>
                <c:pt idx="2">
                  <c:v>348.76775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180ML</c:v>
                </c:pt>
              </c:strCache>
            </c:strRef>
          </c:cat>
          <c:val>
            <c:numRef>
              <c:f>Sheet1!$B$2:$B$3</c:f>
              <c:numCache>
                <c:formatCode>General</c:formatCode>
                <c:ptCount val="2"/>
                <c:pt idx="0">
                  <c:v>31.32796</c:v>
                </c:pt>
                <c:pt idx="1">
                  <c:v>0.06211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338.68</a:t>
                    </a:r>
                  </a:p>
                </c:rich>
              </c:tx>
              <c:dLblPos val="t"/>
              <c:showLegendKey val="0"/>
              <c:showVal val="1"/>
              <c:showCatName val="0"/>
              <c:showSerName val="0"/>
              <c:showPercent val="0"/>
              <c:showBubbleSize val="0"/>
            </c:dLbl>
            <c:dLbl>
              <c:idx val="1"/>
              <c:tx>
                <c:rich>
                  <a:bodyPr/>
                  <a:lstStyle/>
                  <a:p>
                    <a:r>
                      <a:t>265.0</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180ML</c:v>
                </c:pt>
              </c:strCache>
            </c:strRef>
          </c:cat>
          <c:val>
            <c:numRef>
              <c:f>Sheet1!$C$2:$C$3</c:f>
              <c:numCache>
                <c:formatCode>General</c:formatCode>
                <c:ptCount val="2"/>
                <c:pt idx="0">
                  <c:v>338.6838</c:v>
                </c:pt>
                <c:pt idx="1">
                  <c:v>265.0</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180ML</c:v>
                </c:pt>
              </c:strCache>
            </c:strRef>
          </c:cat>
          <c:val>
            <c:numRef>
              <c:f>Sheet1!$D$2:$D$3</c:f>
              <c:numCache>
                <c:formatCode>General</c:formatCode>
                <c:ptCount val="2"/>
                <c:pt idx="0">
                  <c:v>338.6838</c:v>
                </c:pt>
                <c:pt idx="1">
                  <c:v>358.60637647058826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180ML</c:v>
                </c:pt>
              </c:strCache>
            </c:strRef>
          </c:cat>
          <c:val>
            <c:numRef>
              <c:f>Sheet1!$E$2:$E$3</c:f>
              <c:numCache>
                <c:formatCode>General</c:formatCode>
                <c:ptCount val="2"/>
                <c:pt idx="0">
                  <c:v>338.6838</c:v>
                </c:pt>
                <c:pt idx="1">
                  <c:v>311.8031882352941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32.6135</c:v>
                </c:pt>
                <c:pt idx="1">
                  <c:v>1.61722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359.68</a:t>
                    </a:r>
                  </a:p>
                </c:rich>
              </c:tx>
              <c:dLblPos val="t"/>
              <c:showLegendKey val="0"/>
              <c:showVal val="1"/>
              <c:showCatName val="0"/>
              <c:showSerName val="0"/>
              <c:showPercent val="0"/>
              <c:showBubbleSize val="0"/>
            </c:dLbl>
            <c:dLbl>
              <c:idx val="1"/>
              <c:tx>
                <c:rich>
                  <a:bodyPr/>
                  <a:lstStyle/>
                  <a:p>
                    <a:r>
                      <a:t>373.77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359.6767</c:v>
                </c:pt>
                <c:pt idx="1">
                  <c:v>373.7677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359.6767</c:v>
                </c:pt>
                <c:pt idx="1">
                  <c:v>471.57611777777777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359.6767</c:v>
                </c:pt>
                <c:pt idx="1">
                  <c:v>422.6719088888889</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5.38139</c:v>
                </c:pt>
                <c:pt idx="1">
                  <c:v>63.49619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359.59</a:t>
                    </a:r>
                  </a:p>
                </c:rich>
              </c:tx>
              <c:dLblPos val="t"/>
              <c:showLegendKey val="0"/>
              <c:showVal val="1"/>
              <c:showCatName val="0"/>
              <c:showSerName val="0"/>
              <c:showPercent val="0"/>
              <c:showBubbleSize val="0"/>
            </c:dLbl>
            <c:dLbl>
              <c:idx val="1"/>
              <c:tx>
                <c:rich>
                  <a:bodyPr/>
                  <a:lstStyle/>
                  <a:p>
                    <a:r>
                      <a:t>348.86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359.5928</c:v>
                </c:pt>
                <c:pt idx="1">
                  <c:v>348.8603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266.0798898305085</c:v>
                </c:pt>
                <c:pt idx="1">
                  <c:v>348.8603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312.83634491525424</c:v>
                </c:pt>
                <c:pt idx="1">
                  <c:v>348.8603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2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220ML</c:v>
                </c:pt>
              </c:strCache>
            </c:strRef>
          </c:cat>
          <c:val>
            <c:numRef>
              <c:f>Sheet1!$B$2:$B$3</c:f>
              <c:numCache>
                <c:formatCode>General</c:formatCode>
                <c:ptCount val="2"/>
                <c:pt idx="0">
                  <c:v>0.11148</c:v>
                </c:pt>
                <c:pt idx="1">
                  <c:v>25.35792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326.51</a:t>
                    </a:r>
                  </a:p>
                </c:rich>
              </c:tx>
              <c:dLblPos val="t"/>
              <c:showLegendKey val="0"/>
              <c:showVal val="1"/>
              <c:showCatName val="0"/>
              <c:showSerName val="0"/>
              <c:showPercent val="0"/>
              <c:showBubbleSize val="0"/>
            </c:dLbl>
            <c:dLbl>
              <c:idx val="1"/>
              <c:tx>
                <c:rich>
                  <a:bodyPr/>
                  <a:lstStyle/>
                  <a:p>
                    <a:r>
                      <a:t>329.19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220ML</c:v>
                </c:pt>
              </c:strCache>
            </c:strRef>
          </c:cat>
          <c:val>
            <c:numRef>
              <c:f>Sheet1!$C$2:$C$3</c:f>
              <c:numCache>
                <c:formatCode>General</c:formatCode>
                <c:ptCount val="2"/>
                <c:pt idx="0">
                  <c:v>326.5143</c:v>
                </c:pt>
                <c:pt idx="1">
                  <c:v>329.1918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220ML</c:v>
                </c:pt>
              </c:strCache>
            </c:strRef>
          </c:cat>
          <c:val>
            <c:numRef>
              <c:f>Sheet1!$D$2:$D$3</c:f>
              <c:numCache>
                <c:formatCode>General</c:formatCode>
                <c:ptCount val="2"/>
                <c:pt idx="0">
                  <c:v>254.37548181818184</c:v>
                </c:pt>
                <c:pt idx="1">
                  <c:v>329.1918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220ML</c:v>
                </c:pt>
              </c:strCache>
            </c:strRef>
          </c:cat>
          <c:val>
            <c:numRef>
              <c:f>Sheet1!$E$2:$E$3</c:f>
              <c:numCache>
                <c:formatCode>General</c:formatCode>
                <c:ptCount val="2"/>
                <c:pt idx="0">
                  <c:v>290.44489090909093</c:v>
                </c:pt>
                <c:pt idx="1">
                  <c:v>329.1918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180ML</c:v>
                </c:pt>
              </c:strCache>
            </c:strRef>
          </c:cat>
          <c:val>
            <c:numRef>
              <c:f>Sheet1!$B$2:$B$3</c:f>
              <c:numCache>
                <c:formatCode>General</c:formatCode>
                <c:ptCount val="2"/>
                <c:pt idx="0">
                  <c:v>9.25104</c:v>
                </c:pt>
                <c:pt idx="1">
                  <c:v>14.2956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88.14</a:t>
                    </a:r>
                  </a:p>
                </c:rich>
              </c:tx>
              <c:dLblPos val="t"/>
              <c:showLegendKey val="0"/>
              <c:showVal val="1"/>
              <c:showCatName val="0"/>
              <c:showSerName val="0"/>
              <c:showPercent val="0"/>
              <c:showBubbleSize val="0"/>
            </c:dLbl>
            <c:dLbl>
              <c:idx val="1"/>
              <c:tx>
                <c:rich>
                  <a:bodyPr/>
                  <a:lstStyle/>
                  <a:p>
                    <a:r>
                      <a:t>358.05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180ML</c:v>
                </c:pt>
              </c:strCache>
            </c:strRef>
          </c:cat>
          <c:val>
            <c:numRef>
              <c:f>Sheet1!$C$2:$C$3</c:f>
              <c:numCache>
                <c:formatCode>General</c:formatCode>
                <c:ptCount val="2"/>
                <c:pt idx="0">
                  <c:v>88.1362</c:v>
                </c:pt>
                <c:pt idx="1">
                  <c:v>358.0468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180ML</c:v>
                </c:pt>
              </c:strCache>
            </c:strRef>
          </c:cat>
          <c:val>
            <c:numRef>
              <c:f>Sheet1!$D$2:$D$3</c:f>
              <c:numCache>
                <c:formatCode>General</c:formatCode>
                <c:ptCount val="2"/>
                <c:pt idx="0">
                  <c:v>88.1362</c:v>
                </c:pt>
                <c:pt idx="1">
                  <c:v>264.40860000000004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180ML</c:v>
                </c:pt>
              </c:strCache>
            </c:strRef>
          </c:cat>
          <c:val>
            <c:numRef>
              <c:f>Sheet1!$E$2:$E$3</c:f>
              <c:numCache>
                <c:formatCode>General</c:formatCode>
                <c:ptCount val="2"/>
                <c:pt idx="0">
                  <c:v>88.1362</c:v>
                </c:pt>
                <c:pt idx="1">
                  <c:v>311.2277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8.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300ML</c:v>
                </c:pt>
                <c:pt idx="1">
                  <c:v>350ML</c:v>
                </c:pt>
              </c:strCache>
            </c:strRef>
          </c:cat>
          <c:val>
            <c:numRef>
              <c:f>Sheet1!$B$2:$B$3</c:f>
              <c:numCache>
                <c:formatCode>General</c:formatCode>
                <c:ptCount val="2"/>
                <c:pt idx="0">
                  <c:v>1.10927</c:v>
                </c:pt>
                <c:pt idx="1">
                  <c:v>0.15992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374.01</a:t>
                    </a:r>
                  </a:p>
                </c:rich>
              </c:tx>
              <c:dLblPos val="t"/>
              <c:showLegendKey val="0"/>
              <c:showVal val="1"/>
              <c:showCatName val="0"/>
              <c:showSerName val="0"/>
              <c:showPercent val="0"/>
              <c:showBubbleSize val="0"/>
            </c:dLbl>
            <c:dLbl>
              <c:idx val="1"/>
              <c:tx>
                <c:rich>
                  <a:bodyPr/>
                  <a:lstStyle/>
                  <a:p>
                    <a:r>
                      <a:t>458.69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300ML</c:v>
                </c:pt>
                <c:pt idx="1">
                  <c:v>350ML</c:v>
                </c:pt>
              </c:strCache>
            </c:strRef>
          </c:cat>
          <c:val>
            <c:numRef>
              <c:f>Sheet1!$C$2:$C$3</c:f>
              <c:numCache>
                <c:formatCode>General</c:formatCode>
                <c:ptCount val="2"/>
                <c:pt idx="0">
                  <c:v>374.0083</c:v>
                </c:pt>
                <c:pt idx="1">
                  <c:v>458.6944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300ML</c:v>
                </c:pt>
                <c:pt idx="1">
                  <c:v>350ML</c:v>
                </c:pt>
              </c:strCache>
            </c:strRef>
          </c:cat>
          <c:val>
            <c:numRef>
              <c:f>Sheet1!$D$2:$D$3</c:f>
              <c:numCache>
                <c:formatCode>General</c:formatCode>
                <c:ptCount val="2"/>
                <c:pt idx="0">
                  <c:v>374.0083</c:v>
                </c:pt>
                <c:pt idx="1">
                  <c:v>436.3430166666667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300ML</c:v>
                </c:pt>
                <c:pt idx="1">
                  <c:v>350ML</c:v>
                </c:pt>
              </c:strCache>
            </c:strRef>
          </c:cat>
          <c:val>
            <c:numRef>
              <c:f>Sheet1!$E$2:$E$3</c:f>
              <c:numCache>
                <c:formatCode>General</c:formatCode>
                <c:ptCount val="2"/>
                <c:pt idx="0">
                  <c:v>374.0083</c:v>
                </c:pt>
                <c:pt idx="1">
                  <c:v>447.51870833333334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50ML</c:v>
                </c:pt>
                <c:pt idx="1">
                  <c:v>100ML</c:v>
                </c:pt>
                <c:pt idx="2">
                  <c:v>180ML</c:v>
                </c:pt>
              </c:strCache>
            </c:strRef>
          </c:cat>
          <c:val>
            <c:numRef>
              <c:f>Sheet1!$B$2:$B$4</c:f>
              <c:numCache>
                <c:formatCode>General</c:formatCode>
                <c:ptCount val="3"/>
                <c:pt idx="0">
                  <c:v>30.00704</c:v>
                </c:pt>
                <c:pt idx="1">
                  <c:v>2.19995</c:v>
                </c:pt>
                <c:pt idx="2">
                  <c:v>0.06629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250.1</a:t>
                    </a:r>
                  </a:p>
                </c:rich>
              </c:tx>
              <c:dLblPos val="t"/>
              <c:showLegendKey val="0"/>
              <c:showVal val="1"/>
              <c:showCatName val="0"/>
              <c:showSerName val="0"/>
              <c:showPercent val="0"/>
              <c:showBubbleSize val="0"/>
            </c:dLbl>
            <c:dLbl>
              <c:idx val="1"/>
              <c:tx>
                <c:rich>
                  <a:bodyPr/>
                  <a:lstStyle/>
                  <a:p>
                    <a:r>
                      <a:t>238.78</a:t>
                    </a:r>
                  </a:p>
                </c:rich>
              </c:tx>
              <c:dLblPos val="t"/>
              <c:showLegendKey val="0"/>
              <c:showVal val="1"/>
              <c:showCatName val="0"/>
              <c:showSerName val="0"/>
              <c:showPercent val="0"/>
              <c:showBubbleSize val="0"/>
            </c:dLbl>
            <c:dLbl>
              <c:idx val="2"/>
              <c:tx>
                <c:rich>
                  <a:bodyPr/>
                  <a:lstStyle/>
                  <a:p>
                    <a:r>
                      <a:t>411.14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50ML</c:v>
                </c:pt>
                <c:pt idx="1">
                  <c:v>100ML</c:v>
                </c:pt>
                <c:pt idx="2">
                  <c:v>180ML</c:v>
                </c:pt>
              </c:strCache>
            </c:strRef>
          </c:cat>
          <c:val>
            <c:numRef>
              <c:f>Sheet1!$C$2:$C$4</c:f>
              <c:numCache>
                <c:formatCode>General</c:formatCode>
                <c:ptCount val="3"/>
                <c:pt idx="0">
                  <c:v>250.1019</c:v>
                </c:pt>
                <c:pt idx="1">
                  <c:v>238.7819</c:v>
                </c:pt>
                <c:pt idx="2">
                  <c:v>411.1429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50ML</c:v>
                </c:pt>
                <c:pt idx="1">
                  <c:v>100ML</c:v>
                </c:pt>
                <c:pt idx="2">
                  <c:v>180ML</c:v>
                </c:pt>
              </c:strCache>
            </c:strRef>
          </c:cat>
          <c:val>
            <c:numRef>
              <c:f>Sheet1!$D$2:$D$4</c:f>
              <c:numCache>
                <c:formatCode>General</c:formatCode>
                <c:ptCount val="3"/>
                <c:pt idx="0">
                  <c:v>250.1019</c:v>
                </c:pt>
                <c:pt idx="1">
                  <c:v>500.2038</c:v>
                </c:pt>
                <c:pt idx="2">
                  <c:v>900.3668399999999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-52%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-54%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50ML</c:v>
                </c:pt>
                <c:pt idx="1">
                  <c:v>100ML</c:v>
                </c:pt>
                <c:pt idx="2">
                  <c:v>180ML</c:v>
                </c:pt>
              </c:strCache>
            </c:strRef>
          </c:cat>
          <c:val>
            <c:numRef>
              <c:f>Sheet1!$E$2:$E$4</c:f>
              <c:numCache>
                <c:formatCode>General</c:formatCode>
                <c:ptCount val="3"/>
                <c:pt idx="0">
                  <c:v>250.1019</c:v>
                </c:pt>
                <c:pt idx="1">
                  <c:v>369.49285</c:v>
                </c:pt>
                <c:pt idx="2">
                  <c:v>655.75487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230ML</c:v>
                </c:pt>
                <c:pt idx="1">
                  <c:v>453ML</c:v>
                </c:pt>
                <c:pt idx="2">
                  <c:v>473ML</c:v>
                </c:pt>
              </c:strCache>
            </c:strRef>
          </c:cat>
          <c:val>
            <c:numRef>
              <c:f>Sheet1!$B$2:$B$4</c:f>
              <c:numCache>
                <c:formatCode>General</c:formatCode>
                <c:ptCount val="3"/>
                <c:pt idx="0">
                  <c:v>56.53193</c:v>
                </c:pt>
                <c:pt idx="1">
                  <c:v>0.51207</c:v>
                </c:pt>
                <c:pt idx="2">
                  <c:v>9.49187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148.93</a:t>
                    </a:r>
                  </a:p>
                </c:rich>
              </c:tx>
              <c:dLblPos val="t"/>
              <c:showLegendKey val="0"/>
              <c:showVal val="1"/>
              <c:showCatName val="0"/>
              <c:showSerName val="0"/>
              <c:showPercent val="0"/>
              <c:showBubbleSize val="0"/>
            </c:dLbl>
            <c:dLbl>
              <c:idx val="1"/>
              <c:tx>
                <c:rich>
                  <a:bodyPr/>
                  <a:lstStyle/>
                  <a:p>
                    <a:r>
                      <a:t>152.48</a:t>
                    </a:r>
                  </a:p>
                </c:rich>
              </c:tx>
              <c:dLblPos val="t"/>
              <c:showLegendKey val="0"/>
              <c:showVal val="1"/>
              <c:showCatName val="0"/>
              <c:showSerName val="0"/>
              <c:showPercent val="0"/>
              <c:showBubbleSize val="0"/>
            </c:dLbl>
            <c:dLbl>
              <c:idx val="2"/>
              <c:tx>
                <c:rich>
                  <a:bodyPr/>
                  <a:lstStyle/>
                  <a:p>
                    <a:r>
                      <a:t>160.34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230ML</c:v>
                </c:pt>
                <c:pt idx="1">
                  <c:v>453ML</c:v>
                </c:pt>
                <c:pt idx="2">
                  <c:v>473ML</c:v>
                </c:pt>
              </c:strCache>
            </c:strRef>
          </c:cat>
          <c:val>
            <c:numRef>
              <c:f>Sheet1!$C$2:$C$4</c:f>
              <c:numCache>
                <c:formatCode>General</c:formatCode>
                <c:ptCount val="3"/>
                <c:pt idx="0">
                  <c:v>148.9307</c:v>
                </c:pt>
                <c:pt idx="1">
                  <c:v>152.4805</c:v>
                </c:pt>
                <c:pt idx="2">
                  <c:v>160.3439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230ML</c:v>
                </c:pt>
                <c:pt idx="1">
                  <c:v>453ML</c:v>
                </c:pt>
                <c:pt idx="2">
                  <c:v>473ML</c:v>
                </c:pt>
              </c:strCache>
            </c:strRef>
          </c:cat>
          <c:val>
            <c:numRef>
              <c:f>Sheet1!$D$2:$D$4</c:f>
              <c:numCache>
                <c:formatCode>General</c:formatCode>
                <c:ptCount val="3"/>
                <c:pt idx="0">
                  <c:v>148.9307</c:v>
                </c:pt>
                <c:pt idx="1">
                  <c:v>293.3287265217391</c:v>
                </c:pt>
                <c:pt idx="2">
                  <c:v>306.279222173913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-48%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230ML</c:v>
                </c:pt>
                <c:pt idx="1">
                  <c:v>453ML</c:v>
                </c:pt>
                <c:pt idx="2">
                  <c:v>473ML</c:v>
                </c:pt>
              </c:strCache>
            </c:strRef>
          </c:cat>
          <c:val>
            <c:numRef>
              <c:f>Sheet1!$E$2:$E$4</c:f>
              <c:numCache>
                <c:formatCode>General</c:formatCode>
                <c:ptCount val="3"/>
                <c:pt idx="0">
                  <c:v>148.9307</c:v>
                </c:pt>
                <c:pt idx="1">
                  <c:v>222.90461326086955</c:v>
                </c:pt>
                <c:pt idx="2">
                  <c:v>233.3115610869565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1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90ML</c:v>
                </c:pt>
                <c:pt idx="1">
                  <c:v>120ML</c:v>
                </c:pt>
                <c:pt idx="2">
                  <c:v>240ML</c:v>
                </c:pt>
              </c:strCache>
            </c:strRef>
          </c:cat>
          <c:val>
            <c:numRef>
              <c:f>Sheet1!$B$2:$B$4</c:f>
              <c:numCache>
                <c:formatCode>General</c:formatCode>
                <c:ptCount val="3"/>
                <c:pt idx="0">
                  <c:v>0.01891</c:v>
                </c:pt>
                <c:pt idx="1">
                  <c:v>3.84042</c:v>
                </c:pt>
                <c:pt idx="2">
                  <c:v>102.71141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94.0</a:t>
                    </a:r>
                  </a:p>
                </c:rich>
              </c:tx>
              <c:dLblPos val="t"/>
              <c:showLegendKey val="0"/>
              <c:showVal val="1"/>
              <c:showCatName val="0"/>
              <c:showSerName val="0"/>
              <c:showPercent val="0"/>
              <c:showBubbleSize val="0"/>
            </c:dLbl>
            <c:dLbl>
              <c:idx val="1"/>
              <c:tx>
                <c:rich>
                  <a:bodyPr/>
                  <a:lstStyle/>
                  <a:p>
                    <a:r>
                      <a:t>194.85</a:t>
                    </a:r>
                  </a:p>
                </c:rich>
              </c:tx>
              <c:dLblPos val="t"/>
              <c:showLegendKey val="0"/>
              <c:showVal val="1"/>
              <c:showCatName val="0"/>
              <c:showSerName val="0"/>
              <c:showPercent val="0"/>
              <c:showBubbleSize val="0"/>
            </c:dLbl>
            <c:dLbl>
              <c:idx val="2"/>
              <c:tx>
                <c:rich>
                  <a:bodyPr/>
                  <a:lstStyle/>
                  <a:p>
                    <a:r>
                      <a:t>303.96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90ML</c:v>
                </c:pt>
                <c:pt idx="1">
                  <c:v>120ML</c:v>
                </c:pt>
                <c:pt idx="2">
                  <c:v>240ML</c:v>
                </c:pt>
              </c:strCache>
            </c:strRef>
          </c:cat>
          <c:val>
            <c:numRef>
              <c:f>Sheet1!$C$2:$C$4</c:f>
              <c:numCache>
                <c:formatCode>General</c:formatCode>
                <c:ptCount val="3"/>
                <c:pt idx="0">
                  <c:v>94.0</c:v>
                </c:pt>
                <c:pt idx="1">
                  <c:v>194.8507</c:v>
                </c:pt>
                <c:pt idx="2">
                  <c:v>303.9587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90ML</c:v>
                </c:pt>
                <c:pt idx="1">
                  <c:v>120ML</c:v>
                </c:pt>
                <c:pt idx="2">
                  <c:v>240ML</c:v>
                </c:pt>
              </c:strCache>
            </c:strRef>
          </c:cat>
          <c:val>
            <c:numRef>
              <c:f>Sheet1!$D$2:$D$4</c:f>
              <c:numCache>
                <c:formatCode>General</c:formatCode>
                <c:ptCount val="3"/>
                <c:pt idx="0">
                  <c:v>113.98451250000001</c:v>
                </c:pt>
                <c:pt idx="1">
                  <c:v>151.97935</c:v>
                </c:pt>
                <c:pt idx="2">
                  <c:v>303.9587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90ML</c:v>
                </c:pt>
                <c:pt idx="1">
                  <c:v>120ML</c:v>
                </c:pt>
                <c:pt idx="2">
                  <c:v>240ML</c:v>
                </c:pt>
              </c:strCache>
            </c:strRef>
          </c:cat>
          <c:val>
            <c:numRef>
              <c:f>Sheet1!$E$2:$E$4</c:f>
              <c:numCache>
                <c:formatCode>General</c:formatCode>
                <c:ptCount val="3"/>
                <c:pt idx="0">
                  <c:v>103.99225625</c:v>
                </c:pt>
                <c:pt idx="1">
                  <c:v>173.415025</c:v>
                </c:pt>
                <c:pt idx="2">
                  <c:v>303.9587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60ML</c:v>
                </c:pt>
                <c:pt idx="1">
                  <c:v>180ML</c:v>
                </c:pt>
                <c:pt idx="2">
                  <c:v>236ML</c:v>
                </c:pt>
              </c:strCache>
            </c:strRef>
          </c:cat>
          <c:val>
            <c:numRef>
              <c:f>Sheet1!$B$2:$B$4</c:f>
              <c:numCache>
                <c:formatCode>General</c:formatCode>
                <c:ptCount val="3"/>
                <c:pt idx="0">
                  <c:v>0.09067</c:v>
                </c:pt>
                <c:pt idx="1">
                  <c:v>20.27606</c:v>
                </c:pt>
                <c:pt idx="2">
                  <c:v>86.62491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94.91</a:t>
                    </a:r>
                  </a:p>
                </c:rich>
              </c:tx>
              <c:dLblPos val="t"/>
              <c:showLegendKey val="0"/>
              <c:showVal val="1"/>
              <c:showCatName val="0"/>
              <c:showSerName val="0"/>
              <c:showPercent val="0"/>
              <c:showBubbleSize val="0"/>
            </c:dLbl>
            <c:dLbl>
              <c:idx val="1"/>
              <c:tx>
                <c:rich>
                  <a:bodyPr/>
                  <a:lstStyle/>
                  <a:p>
                    <a:r>
                      <a:t>260.48</a:t>
                    </a:r>
                  </a:p>
                </c:rich>
              </c:tx>
              <c:dLblPos val="t"/>
              <c:showLegendKey val="0"/>
              <c:showVal val="1"/>
              <c:showCatName val="0"/>
              <c:showSerName val="0"/>
              <c:showPercent val="0"/>
              <c:showBubbleSize val="0"/>
            </c:dLbl>
            <c:dLbl>
              <c:idx val="2"/>
              <c:tx>
                <c:rich>
                  <a:bodyPr/>
                  <a:lstStyle/>
                  <a:p>
                    <a:r>
                      <a:t>282.74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60ML</c:v>
                </c:pt>
                <c:pt idx="1">
                  <c:v>180ML</c:v>
                </c:pt>
                <c:pt idx="2">
                  <c:v>236ML</c:v>
                </c:pt>
              </c:strCache>
            </c:strRef>
          </c:cat>
          <c:val>
            <c:numRef>
              <c:f>Sheet1!$C$2:$C$4</c:f>
              <c:numCache>
                <c:formatCode>General</c:formatCode>
                <c:ptCount val="3"/>
                <c:pt idx="0">
                  <c:v>94.9054</c:v>
                </c:pt>
                <c:pt idx="1">
                  <c:v>260.477</c:v>
                </c:pt>
                <c:pt idx="2">
                  <c:v>282.7442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60ML</c:v>
                </c:pt>
                <c:pt idx="1">
                  <c:v>180ML</c:v>
                </c:pt>
                <c:pt idx="2">
                  <c:v>236ML</c:v>
                </c:pt>
              </c:strCache>
            </c:strRef>
          </c:cat>
          <c:val>
            <c:numRef>
              <c:f>Sheet1!$D$2:$D$4</c:f>
              <c:numCache>
                <c:formatCode>General</c:formatCode>
                <c:ptCount val="3"/>
                <c:pt idx="0">
                  <c:v>71.8841186440678</c:v>
                </c:pt>
                <c:pt idx="1">
                  <c:v>215.6523559322034</c:v>
                </c:pt>
                <c:pt idx="2">
                  <c:v>282.7442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60ML</c:v>
                </c:pt>
                <c:pt idx="1">
                  <c:v>180ML</c:v>
                </c:pt>
                <c:pt idx="2">
                  <c:v>236ML</c:v>
                </c:pt>
              </c:strCache>
            </c:strRef>
          </c:cat>
          <c:val>
            <c:numRef>
              <c:f>Sheet1!$E$2:$E$4</c:f>
              <c:numCache>
                <c:formatCode>General</c:formatCode>
                <c:ptCount val="3"/>
                <c:pt idx="0">
                  <c:v>83.3947593220339</c:v>
                </c:pt>
                <c:pt idx="1">
                  <c:v>238.06467796610167</c:v>
                </c:pt>
                <c:pt idx="2">
                  <c:v>282.7442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7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60ML</c:v>
                </c:pt>
                <c:pt idx="1">
                  <c:v>180ML</c:v>
                </c:pt>
                <c:pt idx="2">
                  <c:v>240ML</c:v>
                </c:pt>
              </c:strCache>
            </c:strRef>
          </c:cat>
          <c:val>
            <c:numRef>
              <c:f>Sheet1!$B$2:$B$4</c:f>
              <c:numCache>
                <c:formatCode>General</c:formatCode>
                <c:ptCount val="3"/>
                <c:pt idx="0">
                  <c:v>47.82373</c:v>
                </c:pt>
                <c:pt idx="1">
                  <c:v>17.73328</c:v>
                </c:pt>
                <c:pt idx="2">
                  <c:v>76.30567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85.3</a:t>
                    </a:r>
                  </a:p>
                </c:rich>
              </c:tx>
              <c:dLblPos val="t"/>
              <c:showLegendKey val="0"/>
              <c:showVal val="1"/>
              <c:showCatName val="0"/>
              <c:showSerName val="0"/>
              <c:showPercent val="0"/>
              <c:showBubbleSize val="0"/>
            </c:dLbl>
            <c:dLbl>
              <c:idx val="1"/>
              <c:tx>
                <c:rich>
                  <a:bodyPr/>
                  <a:lstStyle/>
                  <a:p>
                    <a:r>
                      <a:t>246.18</a:t>
                    </a:r>
                  </a:p>
                </c:rich>
              </c:tx>
              <c:dLblPos val="t"/>
              <c:showLegendKey val="0"/>
              <c:showVal val="1"/>
              <c:showCatName val="0"/>
              <c:showSerName val="0"/>
              <c:showPercent val="0"/>
              <c:showBubbleSize val="0"/>
            </c:dLbl>
            <c:dLbl>
              <c:idx val="2"/>
              <c:tx>
                <c:rich>
                  <a:bodyPr/>
                  <a:lstStyle/>
                  <a:p>
                    <a:r>
                      <a:t>307.23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60ML</c:v>
                </c:pt>
                <c:pt idx="1">
                  <c:v>180ML</c:v>
                </c:pt>
                <c:pt idx="2">
                  <c:v>240ML</c:v>
                </c:pt>
              </c:strCache>
            </c:strRef>
          </c:cat>
          <c:val>
            <c:numRef>
              <c:f>Sheet1!$C$2:$C$4</c:f>
              <c:numCache>
                <c:formatCode>General</c:formatCode>
                <c:ptCount val="3"/>
                <c:pt idx="0">
                  <c:v>85.2959</c:v>
                </c:pt>
                <c:pt idx="1">
                  <c:v>246.1826</c:v>
                </c:pt>
                <c:pt idx="2">
                  <c:v>307.2342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60ML</c:v>
                </c:pt>
                <c:pt idx="1">
                  <c:v>180ML</c:v>
                </c:pt>
                <c:pt idx="2">
                  <c:v>240ML</c:v>
                </c:pt>
              </c:strCache>
            </c:strRef>
          </c:cat>
          <c:val>
            <c:numRef>
              <c:f>Sheet1!$D$2:$D$4</c:f>
              <c:numCache>
                <c:formatCode>General</c:formatCode>
                <c:ptCount val="3"/>
                <c:pt idx="0">
                  <c:v>85.2959</c:v>
                </c:pt>
                <c:pt idx="1">
                  <c:v>255.8877</c:v>
                </c:pt>
                <c:pt idx="2">
                  <c:v>341.1836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60ML</c:v>
                </c:pt>
                <c:pt idx="1">
                  <c:v>180ML</c:v>
                </c:pt>
                <c:pt idx="2">
                  <c:v>240ML</c:v>
                </c:pt>
              </c:strCache>
            </c:strRef>
          </c:cat>
          <c:val>
            <c:numRef>
              <c:f>Sheet1!$E$2:$E$4</c:f>
              <c:numCache>
                <c:formatCode>General</c:formatCode>
                <c:ptCount val="3"/>
                <c:pt idx="0">
                  <c:v>85.2959</c:v>
                </c:pt>
                <c:pt idx="1">
                  <c:v>251.03515</c:v>
                </c:pt>
                <c:pt idx="2">
                  <c:v>324.20889999999997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5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180ML</c:v>
                </c:pt>
              </c:strCache>
            </c:strRef>
          </c:cat>
          <c:val>
            <c:numRef>
              <c:f>Sheet1!$B$2:$B$3</c:f>
              <c:numCache>
                <c:formatCode>General</c:formatCode>
                <c:ptCount val="2"/>
                <c:pt idx="0">
                  <c:v>72.89319</c:v>
                </c:pt>
                <c:pt idx="1">
                  <c:v>0.15978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292.71</a:t>
                    </a:r>
                  </a:p>
                </c:rich>
              </c:tx>
              <c:dLblPos val="t"/>
              <c:showLegendKey val="0"/>
              <c:showVal val="1"/>
              <c:showCatName val="0"/>
              <c:showSerName val="0"/>
              <c:showPercent val="0"/>
              <c:showBubbleSize val="0"/>
            </c:dLbl>
            <c:dLbl>
              <c:idx val="1"/>
              <c:tx>
                <c:rich>
                  <a:bodyPr/>
                  <a:lstStyle/>
                  <a:p>
                    <a:r>
                      <a:t>265.1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180ML</c:v>
                </c:pt>
              </c:strCache>
            </c:strRef>
          </c:cat>
          <c:val>
            <c:numRef>
              <c:f>Sheet1!$C$2:$C$3</c:f>
              <c:numCache>
                <c:formatCode>General</c:formatCode>
                <c:ptCount val="2"/>
                <c:pt idx="0">
                  <c:v>292.7079</c:v>
                </c:pt>
                <c:pt idx="1">
                  <c:v>265.0971</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180ML</c:v>
                </c:pt>
              </c:strCache>
            </c:strRef>
          </c:cat>
          <c:val>
            <c:numRef>
              <c:f>Sheet1!$D$2:$D$3</c:f>
              <c:numCache>
                <c:formatCode>General</c:formatCode>
                <c:ptCount val="2"/>
                <c:pt idx="0">
                  <c:v>292.7079</c:v>
                </c:pt>
                <c:pt idx="1">
                  <c:v>309.9260117647059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180ML</c:v>
                </c:pt>
              </c:strCache>
            </c:strRef>
          </c:cat>
          <c:val>
            <c:numRef>
              <c:f>Sheet1!$E$2:$E$3</c:f>
              <c:numCache>
                <c:formatCode>General</c:formatCode>
                <c:ptCount val="2"/>
                <c:pt idx="0">
                  <c:v>292.7079</c:v>
                </c:pt>
                <c:pt idx="1">
                  <c:v>287.5115558823529</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4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5"/>
              <c:tx>
                <c:rich>
                  <a:bodyPr/>
                  <a:lstStyle/>
                  <a:p/>
                </c:rich>
              </c:tx>
              <c:showLegendKey val="0"/>
              <c:showVal val="1"/>
              <c:showCatName val="0"/>
              <c:showSerName val="0"/>
              <c:showPercent val="0"/>
              <c:showBubbleSize val="0"/>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Sheet1!$A$2:$A$7</c:f>
              <c:strCache>
                <c:ptCount val="6"/>
                <c:pt idx="0">
                  <c:v>30ML</c:v>
                </c:pt>
                <c:pt idx="1">
                  <c:v>60ML</c:v>
                </c:pt>
                <c:pt idx="2">
                  <c:v>118ML</c:v>
                </c:pt>
                <c:pt idx="3">
                  <c:v>180ML</c:v>
                </c:pt>
                <c:pt idx="4">
                  <c:v>236ML</c:v>
                </c:pt>
                <c:pt idx="5">
                  <c:v>472ML</c:v>
                </c:pt>
              </c:strCache>
            </c:strRef>
          </c:cat>
          <c:val>
            <c:numRef>
              <c:f>Sheet1!$B$2:$B$7</c:f>
              <c:numCache>
                <c:formatCode>General</c:formatCode>
                <c:ptCount val="6"/>
                <c:pt idx="0">
                  <c:v>0.22784</c:v>
                </c:pt>
                <c:pt idx="1">
                  <c:v>9.90681</c:v>
                </c:pt>
                <c:pt idx="2">
                  <c:v>4.01672</c:v>
                </c:pt>
                <c:pt idx="3">
                  <c:v>65.63602</c:v>
                </c:pt>
                <c:pt idx="4">
                  <c:v>61.35937</c:v>
                </c:pt>
                <c:pt idx="5">
                  <c:v>0.01182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38.92</a:t>
                    </a:r>
                  </a:p>
                </c:rich>
              </c:tx>
              <c:dLblPos val="t"/>
              <c:showLegendKey val="0"/>
              <c:showVal val="1"/>
              <c:showCatName val="0"/>
              <c:showSerName val="0"/>
              <c:showPercent val="0"/>
              <c:showBubbleSize val="0"/>
            </c:dLbl>
            <c:dLbl>
              <c:idx val="1"/>
              <c:tx>
                <c:rich>
                  <a:bodyPr/>
                  <a:lstStyle/>
                  <a:p>
                    <a:r>
                      <a:t>283.99</a:t>
                    </a:r>
                  </a:p>
                </c:rich>
              </c:tx>
              <c:dLblPos val="t"/>
              <c:showLegendKey val="0"/>
              <c:showVal val="1"/>
              <c:showCatName val="0"/>
              <c:showSerName val="0"/>
              <c:showPercent val="0"/>
              <c:showBubbleSize val="0"/>
            </c:dLbl>
            <c:dLbl>
              <c:idx val="2"/>
              <c:tx>
                <c:rich>
                  <a:bodyPr/>
                  <a:lstStyle/>
                  <a:p>
                    <a:r>
                      <a:t>158.83</a:t>
                    </a:r>
                  </a:p>
                </c:rich>
              </c:tx>
              <c:dLblPos val="t"/>
              <c:showLegendKey val="0"/>
              <c:showVal val="1"/>
              <c:showCatName val="0"/>
              <c:showSerName val="0"/>
              <c:showPercent val="0"/>
              <c:showBubbleSize val="0"/>
            </c:dLbl>
            <c:dLbl>
              <c:idx val="3"/>
              <c:tx>
                <c:rich>
                  <a:bodyPr/>
                  <a:lstStyle/>
                  <a:p>
                    <a:r>
                      <a:t>325.51</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258.77</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dLbl>
              <c:idx val="5"/>
              <c:tx>
                <c:rich>
                  <a:bodyPr/>
                  <a:lstStyle/>
                  <a:p>
                    <a:r>
                      <a:t>158.05</a:t>
                    </a:r>
                  </a:p>
                </c:rich>
              </c:tx>
              <c:dLblPos val="t"/>
              <c:showLegendKey val="0"/>
              <c:showVal val="1"/>
              <c:showCatName val="0"/>
              <c:showSerName val="0"/>
              <c:showPercent val="0"/>
              <c:showBubbleSize val="0"/>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30ML</c:v>
                </c:pt>
                <c:pt idx="1">
                  <c:v>60ML</c:v>
                </c:pt>
                <c:pt idx="2">
                  <c:v>118ML</c:v>
                </c:pt>
                <c:pt idx="3">
                  <c:v>180ML</c:v>
                </c:pt>
                <c:pt idx="4">
                  <c:v>236ML</c:v>
                </c:pt>
                <c:pt idx="5">
                  <c:v>472ML</c:v>
                </c:pt>
              </c:strCache>
            </c:strRef>
          </c:cat>
          <c:val>
            <c:numRef>
              <c:f>Sheet1!$C$2:$C$7</c:f>
              <c:numCache>
                <c:formatCode>General</c:formatCode>
                <c:ptCount val="6"/>
                <c:pt idx="0">
                  <c:v>38.9188</c:v>
                </c:pt>
                <c:pt idx="1">
                  <c:v>283.9938</c:v>
                </c:pt>
                <c:pt idx="2">
                  <c:v>158.8345</c:v>
                </c:pt>
                <c:pt idx="3">
                  <c:v>325.5122</c:v>
                </c:pt>
                <c:pt idx="4">
                  <c:v>258.7656</c:v>
                </c:pt>
                <c:pt idx="5">
                  <c:v>158.0455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Sheet1!$A$2:$A$7</c:f>
              <c:strCache>
                <c:ptCount val="6"/>
                <c:pt idx="0">
                  <c:v>30ML</c:v>
                </c:pt>
                <c:pt idx="1">
                  <c:v>60ML</c:v>
                </c:pt>
                <c:pt idx="2">
                  <c:v>118ML</c:v>
                </c:pt>
                <c:pt idx="3">
                  <c:v>180ML</c:v>
                </c:pt>
                <c:pt idx="4">
                  <c:v>236ML</c:v>
                </c:pt>
                <c:pt idx="5">
                  <c:v>472ML</c:v>
                </c:pt>
              </c:strCache>
            </c:strRef>
          </c:cat>
          <c:val>
            <c:numRef>
              <c:f>Sheet1!$D$2:$D$7</c:f>
              <c:numCache>
                <c:formatCode>General</c:formatCode>
                <c:ptCount val="6"/>
                <c:pt idx="0">
                  <c:v>32.89393220338983</c:v>
                </c:pt>
                <c:pt idx="1">
                  <c:v>65.78786440677966</c:v>
                </c:pt>
                <c:pt idx="2">
                  <c:v>129.3828</c:v>
                </c:pt>
                <c:pt idx="3">
                  <c:v>197.36359322033897</c:v>
                </c:pt>
                <c:pt idx="4">
                  <c:v>258.7656</c:v>
                </c:pt>
                <c:pt idx="5">
                  <c:v>517.5312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332%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23%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65%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t>-69%</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Sheet1!$A$2:$A$7</c:f>
              <c:strCache>
                <c:ptCount val="6"/>
                <c:pt idx="0">
                  <c:v>30ML</c:v>
                </c:pt>
                <c:pt idx="1">
                  <c:v>60ML</c:v>
                </c:pt>
                <c:pt idx="2">
                  <c:v>118ML</c:v>
                </c:pt>
                <c:pt idx="3">
                  <c:v>180ML</c:v>
                </c:pt>
                <c:pt idx="4">
                  <c:v>236ML</c:v>
                </c:pt>
                <c:pt idx="5">
                  <c:v>472ML</c:v>
                </c:pt>
              </c:strCache>
            </c:strRef>
          </c:cat>
          <c:val>
            <c:numRef>
              <c:f>Sheet1!$E$2:$E$7</c:f>
              <c:numCache>
                <c:formatCode>General</c:formatCode>
                <c:ptCount val="6"/>
                <c:pt idx="0">
                  <c:v>35.906366101694914</c:v>
                </c:pt>
                <c:pt idx="1">
                  <c:v>174.89083220338983</c:v>
                </c:pt>
                <c:pt idx="2">
                  <c:v>144.10865</c:v>
                </c:pt>
                <c:pt idx="3">
                  <c:v>261.4378966101695</c:v>
                </c:pt>
                <c:pt idx="4">
                  <c:v>258.7656</c:v>
                </c:pt>
                <c:pt idx="5">
                  <c:v>337.78835000000004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3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340ML</c:v>
                </c:pt>
              </c:strCache>
            </c:strRef>
          </c:cat>
          <c:val>
            <c:numRef>
              <c:f>Sheet1!$B$2:$B$3</c:f>
              <c:numCache>
                <c:formatCode>General</c:formatCode>
                <c:ptCount val="2"/>
                <c:pt idx="0">
                  <c:v>1.9764</c:v>
                </c:pt>
                <c:pt idx="1">
                  <c:v>0.72726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310.4</a:t>
                    </a:r>
                  </a:p>
                </c:rich>
              </c:tx>
              <c:dLblPos val="t"/>
              <c:showLegendKey val="0"/>
              <c:showVal val="1"/>
              <c:showCatName val="0"/>
              <c:showSerName val="0"/>
              <c:showPercent val="0"/>
              <c:showBubbleSize val="0"/>
            </c:dLbl>
            <c:dLbl>
              <c:idx val="1"/>
              <c:tx>
                <c:rich>
                  <a:bodyPr/>
                  <a:lstStyle/>
                  <a:p>
                    <a:r>
                      <a:t>237.72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340ML</c:v>
                </c:pt>
              </c:strCache>
            </c:strRef>
          </c:cat>
          <c:val>
            <c:numRef>
              <c:f>Sheet1!$C$2:$C$3</c:f>
              <c:numCache>
                <c:formatCode>General</c:formatCode>
                <c:ptCount val="2"/>
                <c:pt idx="0">
                  <c:v>310.4003</c:v>
                </c:pt>
                <c:pt idx="1">
                  <c:v>237.7193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340ML</c:v>
                </c:pt>
              </c:strCache>
            </c:strRef>
          </c:cat>
          <c:val>
            <c:numRef>
              <c:f>Sheet1!$D$2:$D$3</c:f>
              <c:numCache>
                <c:formatCode>General</c:formatCode>
                <c:ptCount val="2"/>
                <c:pt idx="0">
                  <c:v>310.4003</c:v>
                </c:pt>
                <c:pt idx="1">
                  <c:v>620.8006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340ML</c:v>
                </c:pt>
              </c:strCache>
            </c:strRef>
          </c:cat>
          <c:val>
            <c:numRef>
              <c:f>Sheet1!$E$2:$E$3</c:f>
              <c:numCache>
                <c:formatCode>General</c:formatCode>
                <c:ptCount val="2"/>
                <c:pt idx="0">
                  <c:v>310.4003</c:v>
                </c:pt>
                <c:pt idx="1">
                  <c:v>429.25995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20.61897</c:v>
                </c:pt>
                <c:pt idx="1">
                  <c:v>162.8563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297.2</a:t>
                    </a:r>
                  </a:p>
                </c:rich>
              </c:tx>
              <c:dLblPos val="t"/>
              <c:showLegendKey val="0"/>
              <c:showVal val="1"/>
              <c:showCatName val="0"/>
              <c:showSerName val="0"/>
              <c:showPercent val="0"/>
              <c:showBubbleSize val="0"/>
            </c:dLbl>
            <c:dLbl>
              <c:idx val="1"/>
              <c:tx>
                <c:rich>
                  <a:bodyPr/>
                  <a:lstStyle/>
                  <a:p>
                    <a:r>
                      <a:t>296.61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297.1966</c:v>
                </c:pt>
                <c:pt idx="1">
                  <c:v>296.6064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226.22522033898306</c:v>
                </c:pt>
                <c:pt idx="1">
                  <c:v>296.6064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261.7109101694915</c:v>
                </c:pt>
                <c:pt idx="1">
                  <c:v>296.6064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32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220ML</c:v>
                </c:pt>
              </c:strCache>
            </c:strRef>
          </c:cat>
          <c:val>
            <c:numRef>
              <c:f>Sheet1!$B$2:$B$3</c:f>
              <c:numCache>
                <c:formatCode>General</c:formatCode>
                <c:ptCount val="2"/>
                <c:pt idx="0">
                  <c:v>9.89231</c:v>
                </c:pt>
                <c:pt idx="1">
                  <c:v>80.71534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294.69</a:t>
                    </a:r>
                  </a:p>
                </c:rich>
              </c:tx>
              <c:dLblPos val="t"/>
              <c:showLegendKey val="0"/>
              <c:showVal val="1"/>
              <c:showCatName val="0"/>
              <c:showSerName val="0"/>
              <c:showPercent val="0"/>
              <c:showBubbleSize val="0"/>
            </c:dLbl>
            <c:dLbl>
              <c:idx val="1"/>
              <c:tx>
                <c:rich>
                  <a:bodyPr/>
                  <a:lstStyle/>
                  <a:p>
                    <a:r>
                      <a:t>302.86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220ML</c:v>
                </c:pt>
              </c:strCache>
            </c:strRef>
          </c:cat>
          <c:val>
            <c:numRef>
              <c:f>Sheet1!$C$2:$C$3</c:f>
              <c:numCache>
                <c:formatCode>General</c:formatCode>
                <c:ptCount val="2"/>
                <c:pt idx="0">
                  <c:v>294.6898</c:v>
                </c:pt>
                <c:pt idx="1">
                  <c:v>302.8631</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220ML</c:v>
                </c:pt>
              </c:strCache>
            </c:strRef>
          </c:cat>
          <c:val>
            <c:numRef>
              <c:f>Sheet1!$D$2:$D$3</c:f>
              <c:numCache>
                <c:formatCode>General</c:formatCode>
                <c:ptCount val="2"/>
                <c:pt idx="0">
                  <c:v>234.03057727272727</c:v>
                </c:pt>
                <c:pt idx="1">
                  <c:v>302.8631</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26%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220ML</c:v>
                </c:pt>
              </c:strCache>
            </c:strRef>
          </c:cat>
          <c:val>
            <c:numRef>
              <c:f>Sheet1!$E$2:$E$3</c:f>
              <c:numCache>
                <c:formatCode>General</c:formatCode>
                <c:ptCount val="2"/>
                <c:pt idx="0">
                  <c:v>264.36018863636366</c:v>
                </c:pt>
                <c:pt idx="1">
                  <c:v>302.8631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6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180ML</c:v>
                </c:pt>
              </c:strCache>
            </c:strRef>
          </c:cat>
          <c:val>
            <c:numRef>
              <c:f>Sheet1!$B$2:$B$3</c:f>
              <c:numCache>
                <c:formatCode>General</c:formatCode>
                <c:ptCount val="2"/>
                <c:pt idx="0">
                  <c:v>10.87483</c:v>
                </c:pt>
                <c:pt idx="1">
                  <c:v>26.53003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82.19</a:t>
                    </a:r>
                  </a:p>
                </c:rich>
              </c:tx>
              <c:dLblPos val="t"/>
              <c:showLegendKey val="0"/>
              <c:showVal val="1"/>
              <c:showCatName val="0"/>
              <c:showSerName val="0"/>
              <c:showPercent val="0"/>
              <c:showBubbleSize val="0"/>
            </c:dLbl>
            <c:dLbl>
              <c:idx val="1"/>
              <c:tx>
                <c:rich>
                  <a:bodyPr/>
                  <a:lstStyle/>
                  <a:p>
                    <a:r>
                      <a:t>334.39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180ML</c:v>
                </c:pt>
              </c:strCache>
            </c:strRef>
          </c:cat>
          <c:val>
            <c:numRef>
              <c:f>Sheet1!$C$2:$C$3</c:f>
              <c:numCache>
                <c:formatCode>General</c:formatCode>
                <c:ptCount val="2"/>
                <c:pt idx="0">
                  <c:v>82.192</c:v>
                </c:pt>
                <c:pt idx="1">
                  <c:v>334.3897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180ML</c:v>
                </c:pt>
              </c:strCache>
            </c:strRef>
          </c:cat>
          <c:val>
            <c:numRef>
              <c:f>Sheet1!$D$2:$D$3</c:f>
              <c:numCache>
                <c:formatCode>General</c:formatCode>
                <c:ptCount val="2"/>
                <c:pt idx="0">
                  <c:v>82.192</c:v>
                </c:pt>
                <c:pt idx="1">
                  <c:v>246.576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180ML</c:v>
                </c:pt>
              </c:strCache>
            </c:strRef>
          </c:cat>
          <c:val>
            <c:numRef>
              <c:f>Sheet1!$E$2:$E$3</c:f>
              <c:numCache>
                <c:formatCode>General</c:formatCode>
                <c:ptCount val="2"/>
                <c:pt idx="0">
                  <c:v>82.192</c:v>
                </c:pt>
                <c:pt idx="1">
                  <c:v>290.48285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300ML</c:v>
                </c:pt>
                <c:pt idx="1">
                  <c:v>350ML</c:v>
                </c:pt>
              </c:strCache>
            </c:strRef>
          </c:cat>
          <c:val>
            <c:numRef>
              <c:f>Sheet1!$B$2:$B$3</c:f>
              <c:numCache>
                <c:formatCode>General</c:formatCode>
                <c:ptCount val="2"/>
                <c:pt idx="0">
                  <c:v>1.10995</c:v>
                </c:pt>
                <c:pt idx="1">
                  <c:v>0.46891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332.6</a:t>
                    </a:r>
                  </a:p>
                </c:rich>
              </c:tx>
              <c:dLblPos val="t"/>
              <c:showLegendKey val="0"/>
              <c:showVal val="1"/>
              <c:showCatName val="0"/>
              <c:showSerName val="0"/>
              <c:showPercent val="0"/>
              <c:showBubbleSize val="0"/>
            </c:dLbl>
            <c:dLbl>
              <c:idx val="1"/>
              <c:tx>
                <c:rich>
                  <a:bodyPr/>
                  <a:lstStyle/>
                  <a:p>
                    <a:r>
                      <a:t>439.92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300ML</c:v>
                </c:pt>
                <c:pt idx="1">
                  <c:v>350ML</c:v>
                </c:pt>
              </c:strCache>
            </c:strRef>
          </c:cat>
          <c:val>
            <c:numRef>
              <c:f>Sheet1!$C$2:$C$3</c:f>
              <c:numCache>
                <c:formatCode>General</c:formatCode>
                <c:ptCount val="2"/>
                <c:pt idx="0">
                  <c:v>332.5951</c:v>
                </c:pt>
                <c:pt idx="1">
                  <c:v>439.9228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300ML</c:v>
                </c:pt>
                <c:pt idx="1">
                  <c:v>350ML</c:v>
                </c:pt>
              </c:strCache>
            </c:strRef>
          </c:cat>
          <c:val>
            <c:numRef>
              <c:f>Sheet1!$D$2:$D$3</c:f>
              <c:numCache>
                <c:formatCode>General</c:formatCode>
                <c:ptCount val="2"/>
                <c:pt idx="0">
                  <c:v>332.5951</c:v>
                </c:pt>
                <c:pt idx="1">
                  <c:v>388.02761666666663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300ML</c:v>
                </c:pt>
                <c:pt idx="1">
                  <c:v>350ML</c:v>
                </c:pt>
              </c:strCache>
            </c:strRef>
          </c:cat>
          <c:val>
            <c:numRef>
              <c:f>Sheet1!$E$2:$E$3</c:f>
              <c:numCache>
                <c:formatCode>General</c:formatCode>
                <c:ptCount val="2"/>
                <c:pt idx="0">
                  <c:v>332.5951</c:v>
                </c:pt>
                <c:pt idx="1">
                  <c:v>413.9752083333333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230ML</c:v>
                </c:pt>
                <c:pt idx="1">
                  <c:v>453ML</c:v>
                </c:pt>
                <c:pt idx="2">
                  <c:v>473ML</c:v>
                </c:pt>
              </c:strCache>
            </c:strRef>
          </c:cat>
          <c:val>
            <c:numRef>
              <c:f>Sheet1!$B$2:$B$4</c:f>
              <c:numCache>
                <c:formatCode>General</c:formatCode>
                <c:ptCount val="3"/>
                <c:pt idx="0">
                  <c:v>56.34087</c:v>
                </c:pt>
                <c:pt idx="1">
                  <c:v>0.5119</c:v>
                </c:pt>
                <c:pt idx="2">
                  <c:v>9.49159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149.69</a:t>
                    </a:r>
                  </a:p>
                </c:rich>
              </c:tx>
              <c:dLblPos val="t"/>
              <c:showLegendKey val="0"/>
              <c:showVal val="1"/>
              <c:showCatName val="0"/>
              <c:showSerName val="0"/>
              <c:showPercent val="0"/>
              <c:showBubbleSize val="0"/>
            </c:dLbl>
            <c:dLbl>
              <c:idx val="1"/>
              <c:tx>
                <c:rich>
                  <a:bodyPr/>
                  <a:lstStyle/>
                  <a:p>
                    <a:r>
                      <a:t>159.45</a:t>
                    </a:r>
                  </a:p>
                </c:rich>
              </c:tx>
              <c:dLblPos val="t"/>
              <c:showLegendKey val="0"/>
              <c:showVal val="1"/>
              <c:showCatName val="0"/>
              <c:showSerName val="0"/>
              <c:showPercent val="0"/>
              <c:showBubbleSize val="0"/>
            </c:dLbl>
            <c:dLbl>
              <c:idx val="2"/>
              <c:tx>
                <c:rich>
                  <a:bodyPr/>
                  <a:lstStyle/>
                  <a:p>
                    <a:r>
                      <a:t>161.17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230ML</c:v>
                </c:pt>
                <c:pt idx="1">
                  <c:v>453ML</c:v>
                </c:pt>
                <c:pt idx="2">
                  <c:v>473ML</c:v>
                </c:pt>
              </c:strCache>
            </c:strRef>
          </c:cat>
          <c:val>
            <c:numRef>
              <c:f>Sheet1!$C$2:$C$4</c:f>
              <c:numCache>
                <c:formatCode>General</c:formatCode>
                <c:ptCount val="3"/>
                <c:pt idx="0">
                  <c:v>149.6921</c:v>
                </c:pt>
                <c:pt idx="1">
                  <c:v>159.4537</c:v>
                </c:pt>
                <c:pt idx="2">
                  <c:v>161.1665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230ML</c:v>
                </c:pt>
                <c:pt idx="1">
                  <c:v>453ML</c:v>
                </c:pt>
                <c:pt idx="2">
                  <c:v>473ML</c:v>
                </c:pt>
              </c:strCache>
            </c:strRef>
          </c:cat>
          <c:val>
            <c:numRef>
              <c:f>Sheet1!$D$2:$D$4</c:f>
              <c:numCache>
                <c:formatCode>General</c:formatCode>
                <c:ptCount val="3"/>
                <c:pt idx="0">
                  <c:v>149.6921</c:v>
                </c:pt>
                <c:pt idx="1">
                  <c:v>294.82835347826085</c:v>
                </c:pt>
                <c:pt idx="2">
                  <c:v>307.84505782608693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-48%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230ML</c:v>
                </c:pt>
                <c:pt idx="1">
                  <c:v>453ML</c:v>
                </c:pt>
                <c:pt idx="2">
                  <c:v>473ML</c:v>
                </c:pt>
              </c:strCache>
            </c:strRef>
          </c:cat>
          <c:val>
            <c:numRef>
              <c:f>Sheet1!$E$2:$E$4</c:f>
              <c:numCache>
                <c:formatCode>General</c:formatCode>
                <c:ptCount val="3"/>
                <c:pt idx="0">
                  <c:v>149.6921</c:v>
                </c:pt>
                <c:pt idx="1">
                  <c:v>227.14102673913044</c:v>
                </c:pt>
                <c:pt idx="2">
                  <c:v>234.50577891304346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1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5"/>
              <c:tx>
                <c:rich>
                  <a:bodyPr/>
                  <a:lstStyle/>
                  <a:p/>
                </c:rich>
              </c:tx>
              <c:showLegendKey val="0"/>
              <c:showVal val="1"/>
              <c:showCatName val="0"/>
              <c:showSerName val="0"/>
              <c:showPercent val="0"/>
              <c:showBubbleSize val="0"/>
            </c:dLbl>
            <c:dLbl>
              <c:idx val="6"/>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Sheet1!$A$2:$A$8</c:f>
              <c:strCache>
                <c:ptCount val="7"/>
                <c:pt idx="0">
                  <c:v>50ML</c:v>
                </c:pt>
                <c:pt idx="1">
                  <c:v>60ML</c:v>
                </c:pt>
                <c:pt idx="2">
                  <c:v>90ML</c:v>
                </c:pt>
                <c:pt idx="3">
                  <c:v>120ML</c:v>
                </c:pt>
                <c:pt idx="4">
                  <c:v>150ML</c:v>
                </c:pt>
                <c:pt idx="5">
                  <c:v>180ML</c:v>
                </c:pt>
                <c:pt idx="6">
                  <c:v>240ML</c:v>
                </c:pt>
              </c:strCache>
            </c:strRef>
          </c:cat>
          <c:val>
            <c:numRef>
              <c:f>Sheet1!$B$2:$B$8</c:f>
              <c:numCache>
                <c:formatCode>General</c:formatCode>
                <c:ptCount val="7"/>
                <c:pt idx="0">
                  <c:v>1.21672</c:v>
                </c:pt>
                <c:pt idx="1">
                  <c:v>6.17375</c:v>
                </c:pt>
                <c:pt idx="2">
                  <c:v>2.55588</c:v>
                </c:pt>
                <c:pt idx="3">
                  <c:v>1.01234</c:v>
                </c:pt>
                <c:pt idx="4">
                  <c:v>1.45239</c:v>
                </c:pt>
                <c:pt idx="5">
                  <c:v>10.01134</c:v>
                </c:pt>
                <c:pt idx="6">
                  <c:v>71.9373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367.0</a:t>
                    </a:r>
                  </a:p>
                </c:rich>
              </c:tx>
              <c:dLblPos val="t"/>
              <c:showLegendKey val="0"/>
              <c:showVal val="1"/>
              <c:showCatName val="0"/>
              <c:showSerName val="0"/>
              <c:showPercent val="0"/>
              <c:showBubbleSize val="0"/>
            </c:dLbl>
            <c:dLbl>
              <c:idx val="1"/>
              <c:tx>
                <c:rich>
                  <a:bodyPr/>
                  <a:lstStyle/>
                  <a:p>
                    <a:r>
                      <a:t>97.59</a:t>
                    </a:r>
                  </a:p>
                </c:rich>
              </c:tx>
              <c:dLblPos val="t"/>
              <c:showLegendKey val="0"/>
              <c:showVal val="1"/>
              <c:showCatName val="0"/>
              <c:showSerName val="0"/>
              <c:showPercent val="0"/>
              <c:showBubbleSize val="0"/>
            </c:dLbl>
            <c:dLbl>
              <c:idx val="2"/>
              <c:tx>
                <c:rich>
                  <a:bodyPr/>
                  <a:lstStyle/>
                  <a:p>
                    <a:r>
                      <a:t>129.57</a:t>
                    </a:r>
                  </a:p>
                </c:rich>
              </c:tx>
              <c:dLblPos val="t"/>
              <c:showLegendKey val="0"/>
              <c:showVal val="1"/>
              <c:showCatName val="0"/>
              <c:showSerName val="0"/>
              <c:showPercent val="0"/>
              <c:showBubbleSize val="0"/>
            </c:dLbl>
            <c:dLbl>
              <c:idx val="3"/>
              <c:tx>
                <c:rich>
                  <a:bodyPr/>
                  <a:lstStyle/>
                  <a:p>
                    <a:r>
                      <a:t>129.31</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233.87</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dLbl>
              <c:idx val="5"/>
              <c:tx>
                <c:rich>
                  <a:bodyPr/>
                  <a:lstStyle/>
                  <a:p>
                    <a:r>
                      <a:t>358.51</a:t>
                    </a:r>
                  </a:p>
                </c:rich>
              </c:tx>
              <c:dLblPos val="t"/>
              <c:showLegendKey val="0"/>
              <c:showVal val="1"/>
              <c:showCatName val="0"/>
              <c:showSerName val="0"/>
              <c:showPercent val="0"/>
              <c:showBubbleSize val="0"/>
            </c:dLbl>
            <c:dLbl>
              <c:idx val="6"/>
              <c:tx>
                <c:rich>
                  <a:bodyPr/>
                  <a:lstStyle/>
                  <a:p>
                    <a:r>
                      <a:t>318.04</a:t>
                    </a:r>
                  </a:p>
                </c:rich>
              </c:tx>
              <c:dLblPos val="t"/>
              <c:showLegendKey val="0"/>
              <c:showVal val="1"/>
              <c:showCatName val="0"/>
              <c:showSerName val="0"/>
              <c:showPercent val="0"/>
              <c:showBubbleSize val="0"/>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50ML</c:v>
                </c:pt>
                <c:pt idx="1">
                  <c:v>60ML</c:v>
                </c:pt>
                <c:pt idx="2">
                  <c:v>90ML</c:v>
                </c:pt>
                <c:pt idx="3">
                  <c:v>120ML</c:v>
                </c:pt>
                <c:pt idx="4">
                  <c:v>150ML</c:v>
                </c:pt>
                <c:pt idx="5">
                  <c:v>180ML</c:v>
                </c:pt>
                <c:pt idx="6">
                  <c:v>240ML</c:v>
                </c:pt>
              </c:strCache>
            </c:strRef>
          </c:cat>
          <c:val>
            <c:numRef>
              <c:f>Sheet1!$C$2:$C$8</c:f>
              <c:numCache>
                <c:formatCode>General</c:formatCode>
                <c:ptCount val="7"/>
                <c:pt idx="0">
                  <c:v>367.0</c:v>
                </c:pt>
                <c:pt idx="1">
                  <c:v>97.5893</c:v>
                </c:pt>
                <c:pt idx="2">
                  <c:v>129.5713</c:v>
                </c:pt>
                <c:pt idx="3">
                  <c:v>129.3068</c:v>
                </c:pt>
                <c:pt idx="4">
                  <c:v>233.874</c:v>
                </c:pt>
                <c:pt idx="5">
                  <c:v>358.5109</c:v>
                </c:pt>
                <c:pt idx="6">
                  <c:v>318.0444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Sheet1!$A$2:$A$8</c:f>
              <c:strCache>
                <c:ptCount val="7"/>
                <c:pt idx="0">
                  <c:v>50ML</c:v>
                </c:pt>
                <c:pt idx="1">
                  <c:v>60ML</c:v>
                </c:pt>
                <c:pt idx="2">
                  <c:v>90ML</c:v>
                </c:pt>
                <c:pt idx="3">
                  <c:v>120ML</c:v>
                </c:pt>
                <c:pt idx="4">
                  <c:v>150ML</c:v>
                </c:pt>
                <c:pt idx="5">
                  <c:v>180ML</c:v>
                </c:pt>
                <c:pt idx="6">
                  <c:v>240ML</c:v>
                </c:pt>
              </c:strCache>
            </c:strRef>
          </c:cat>
          <c:val>
            <c:numRef>
              <c:f>Sheet1!$D$2:$D$8</c:f>
              <c:numCache>
                <c:formatCode>General</c:formatCode>
                <c:ptCount val="7"/>
                <c:pt idx="0">
                  <c:v>66.25925000000001</c:v>
                </c:pt>
                <c:pt idx="1">
                  <c:v>79.5111</c:v>
                </c:pt>
                <c:pt idx="2">
                  <c:v>119.26665</c:v>
                </c:pt>
                <c:pt idx="3">
                  <c:v>159.0222</c:v>
                </c:pt>
                <c:pt idx="4">
                  <c:v>198.77775</c:v>
                </c:pt>
                <c:pt idx="5">
                  <c:v>238.5333</c:v>
                </c:pt>
                <c:pt idx="6">
                  <c:v>318.0444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454%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9%</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-19%</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18%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t>50%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t>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Sheet1!$A$2:$A$8</c:f>
              <c:strCache>
                <c:ptCount val="7"/>
                <c:pt idx="0">
                  <c:v>50ML</c:v>
                </c:pt>
                <c:pt idx="1">
                  <c:v>60ML</c:v>
                </c:pt>
                <c:pt idx="2">
                  <c:v>90ML</c:v>
                </c:pt>
                <c:pt idx="3">
                  <c:v>120ML</c:v>
                </c:pt>
                <c:pt idx="4">
                  <c:v>150ML</c:v>
                </c:pt>
                <c:pt idx="5">
                  <c:v>180ML</c:v>
                </c:pt>
                <c:pt idx="6">
                  <c:v>240ML</c:v>
                </c:pt>
              </c:strCache>
            </c:strRef>
          </c:cat>
          <c:val>
            <c:numRef>
              <c:f>Sheet1!$E$2:$E$8</c:f>
              <c:numCache>
                <c:formatCode>General</c:formatCode>
                <c:ptCount val="7"/>
                <c:pt idx="0">
                  <c:v>216.629625</c:v>
                </c:pt>
                <c:pt idx="1">
                  <c:v>88.55019999999999</c:v>
                </c:pt>
                <c:pt idx="2">
                  <c:v>124.418975</c:v>
                </c:pt>
                <c:pt idx="3">
                  <c:v>144.1645</c:v>
                </c:pt>
                <c:pt idx="4">
                  <c:v>216.325875</c:v>
                </c:pt>
                <c:pt idx="5">
                  <c:v>298.5221</c:v>
                </c:pt>
                <c:pt idx="6">
                  <c:v>318.0444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4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20.27503</c:v>
                </c:pt>
                <c:pt idx="1">
                  <c:v>82.63919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279.78</a:t>
                    </a:r>
                  </a:p>
                </c:rich>
              </c:tx>
              <c:dLblPos val="t"/>
              <c:showLegendKey val="0"/>
              <c:showVal val="1"/>
              <c:showCatName val="0"/>
              <c:showSerName val="0"/>
              <c:showPercent val="0"/>
              <c:showBubbleSize val="0"/>
            </c:dLbl>
            <c:dLbl>
              <c:idx val="1"/>
              <c:tx>
                <c:rich>
                  <a:bodyPr/>
                  <a:lstStyle/>
                  <a:p>
                    <a:r>
                      <a:t>290.68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279.7761</c:v>
                </c:pt>
                <c:pt idx="1">
                  <c:v>290.6751</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221.70134745762712</c:v>
                </c:pt>
                <c:pt idx="1">
                  <c:v>290.6751</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26%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250.73872372881357</c:v>
                </c:pt>
                <c:pt idx="1">
                  <c:v>290.6751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6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60ML</c:v>
                </c:pt>
                <c:pt idx="1">
                  <c:v>180ML</c:v>
                </c:pt>
                <c:pt idx="2">
                  <c:v>240ML</c:v>
                </c:pt>
              </c:strCache>
            </c:strRef>
          </c:cat>
          <c:val>
            <c:numRef>
              <c:f>Sheet1!$B$2:$B$4</c:f>
              <c:numCache>
                <c:formatCode>General</c:formatCode>
                <c:ptCount val="3"/>
                <c:pt idx="0">
                  <c:v>46.8964</c:v>
                </c:pt>
                <c:pt idx="1">
                  <c:v>17.3666</c:v>
                </c:pt>
                <c:pt idx="2">
                  <c:v>68.45665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88.43</a:t>
                    </a:r>
                  </a:p>
                </c:rich>
              </c:tx>
              <c:dLblPos val="t"/>
              <c:showLegendKey val="0"/>
              <c:showVal val="1"/>
              <c:showCatName val="0"/>
              <c:showSerName val="0"/>
              <c:showPercent val="0"/>
              <c:showBubbleSize val="0"/>
            </c:dLbl>
            <c:dLbl>
              <c:idx val="1"/>
              <c:tx>
                <c:rich>
                  <a:bodyPr/>
                  <a:lstStyle/>
                  <a:p>
                    <a:r>
                      <a:t>254.66</a:t>
                    </a:r>
                  </a:p>
                </c:rich>
              </c:tx>
              <c:dLblPos val="t"/>
              <c:showLegendKey val="0"/>
              <c:showVal val="1"/>
              <c:showCatName val="0"/>
              <c:showSerName val="0"/>
              <c:showPercent val="0"/>
              <c:showBubbleSize val="0"/>
            </c:dLbl>
            <c:dLbl>
              <c:idx val="2"/>
              <c:tx>
                <c:rich>
                  <a:bodyPr/>
                  <a:lstStyle/>
                  <a:p>
                    <a:r>
                      <a:t>310.2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60ML</c:v>
                </c:pt>
                <c:pt idx="1">
                  <c:v>180ML</c:v>
                </c:pt>
                <c:pt idx="2">
                  <c:v>240ML</c:v>
                </c:pt>
              </c:strCache>
            </c:strRef>
          </c:cat>
          <c:val>
            <c:numRef>
              <c:f>Sheet1!$C$2:$C$4</c:f>
              <c:numCache>
                <c:formatCode>General</c:formatCode>
                <c:ptCount val="3"/>
                <c:pt idx="0">
                  <c:v>88.4252</c:v>
                </c:pt>
                <c:pt idx="1">
                  <c:v>254.6616</c:v>
                </c:pt>
                <c:pt idx="2">
                  <c:v>310.1981</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60ML</c:v>
                </c:pt>
                <c:pt idx="1">
                  <c:v>180ML</c:v>
                </c:pt>
                <c:pt idx="2">
                  <c:v>240ML</c:v>
                </c:pt>
              </c:strCache>
            </c:strRef>
          </c:cat>
          <c:val>
            <c:numRef>
              <c:f>Sheet1!$D$2:$D$4</c:f>
              <c:numCache>
                <c:formatCode>General</c:formatCode>
                <c:ptCount val="3"/>
                <c:pt idx="0">
                  <c:v>88.4252</c:v>
                </c:pt>
                <c:pt idx="1">
                  <c:v>265.2756</c:v>
                </c:pt>
                <c:pt idx="2">
                  <c:v>353.7008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60ML</c:v>
                </c:pt>
                <c:pt idx="1">
                  <c:v>180ML</c:v>
                </c:pt>
                <c:pt idx="2">
                  <c:v>240ML</c:v>
                </c:pt>
              </c:strCache>
            </c:strRef>
          </c:cat>
          <c:val>
            <c:numRef>
              <c:f>Sheet1!$E$2:$E$4</c:f>
              <c:numCache>
                <c:formatCode>General</c:formatCode>
                <c:ptCount val="3"/>
                <c:pt idx="0">
                  <c:v>88.4252</c:v>
                </c:pt>
                <c:pt idx="1">
                  <c:v>259.9686</c:v>
                </c:pt>
                <c:pt idx="2">
                  <c:v>331.94945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3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180ML</c:v>
                </c:pt>
              </c:strCache>
            </c:strRef>
          </c:cat>
          <c:val>
            <c:numRef>
              <c:f>Sheet1!$B$2:$B$3</c:f>
              <c:numCache>
                <c:formatCode>General</c:formatCode>
                <c:ptCount val="2"/>
                <c:pt idx="0">
                  <c:v>68.116</c:v>
                </c:pt>
                <c:pt idx="1">
                  <c:v>0.15967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317.28</a:t>
                    </a:r>
                  </a:p>
                </c:rich>
              </c:tx>
              <c:dLblPos val="t"/>
              <c:showLegendKey val="0"/>
              <c:showVal val="1"/>
              <c:showCatName val="0"/>
              <c:showSerName val="0"/>
              <c:showPercent val="0"/>
              <c:showBubbleSize val="0"/>
            </c:dLbl>
            <c:dLbl>
              <c:idx val="1"/>
              <c:tx>
                <c:rich>
                  <a:bodyPr/>
                  <a:lstStyle/>
                  <a:p>
                    <a:r>
                      <a:t>268.38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180ML</c:v>
                </c:pt>
              </c:strCache>
            </c:strRef>
          </c:cat>
          <c:val>
            <c:numRef>
              <c:f>Sheet1!$C$2:$C$3</c:f>
              <c:numCache>
                <c:formatCode>General</c:formatCode>
                <c:ptCount val="2"/>
                <c:pt idx="0">
                  <c:v>317.2764</c:v>
                </c:pt>
                <c:pt idx="1">
                  <c:v>268.3846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180ML</c:v>
                </c:pt>
              </c:strCache>
            </c:strRef>
          </c:cat>
          <c:val>
            <c:numRef>
              <c:f>Sheet1!$D$2:$D$3</c:f>
              <c:numCache>
                <c:formatCode>General</c:formatCode>
                <c:ptCount val="2"/>
                <c:pt idx="0">
                  <c:v>317.2764</c:v>
                </c:pt>
                <c:pt idx="1">
                  <c:v>335.93971764705884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180ML</c:v>
                </c:pt>
              </c:strCache>
            </c:strRef>
          </c:cat>
          <c:val>
            <c:numRef>
              <c:f>Sheet1!$E$2:$E$3</c:f>
              <c:numCache>
                <c:formatCode>General</c:formatCode>
                <c:ptCount val="2"/>
                <c:pt idx="0">
                  <c:v>317.2764</c:v>
                </c:pt>
                <c:pt idx="1">
                  <c:v>302.1621588235294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3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Sheet1!$A$2:$A$6</c:f>
              <c:strCache>
                <c:ptCount val="5"/>
                <c:pt idx="0">
                  <c:v>60ML</c:v>
                </c:pt>
                <c:pt idx="1">
                  <c:v>118ML</c:v>
                </c:pt>
                <c:pt idx="2">
                  <c:v>180ML</c:v>
                </c:pt>
                <c:pt idx="3">
                  <c:v>236ML</c:v>
                </c:pt>
                <c:pt idx="4">
                  <c:v>472ML</c:v>
                </c:pt>
              </c:strCache>
            </c:strRef>
          </c:cat>
          <c:val>
            <c:numRef>
              <c:f>Sheet1!$B$2:$B$6</c:f>
              <c:numCache>
                <c:formatCode>General</c:formatCode>
                <c:ptCount val="5"/>
                <c:pt idx="0">
                  <c:v>9.37545</c:v>
                </c:pt>
                <c:pt idx="1">
                  <c:v>4.01635</c:v>
                </c:pt>
                <c:pt idx="2">
                  <c:v>65.29409</c:v>
                </c:pt>
                <c:pt idx="3">
                  <c:v>60.90439</c:v>
                </c:pt>
                <c:pt idx="4">
                  <c:v>0.01182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288.16</a:t>
                    </a:r>
                  </a:p>
                </c:rich>
              </c:tx>
              <c:dLblPos val="t"/>
              <c:showLegendKey val="0"/>
              <c:showVal val="1"/>
              <c:showCatName val="0"/>
              <c:showSerName val="0"/>
              <c:showPercent val="0"/>
              <c:showBubbleSize val="0"/>
            </c:dLbl>
            <c:dLbl>
              <c:idx val="1"/>
              <c:tx>
                <c:rich>
                  <a:bodyPr/>
                  <a:lstStyle/>
                  <a:p>
                    <a:r>
                      <a:t>161.17</a:t>
                    </a:r>
                  </a:p>
                </c:rich>
              </c:tx>
              <c:dLblPos val="t"/>
              <c:showLegendKey val="0"/>
              <c:showVal val="1"/>
              <c:showCatName val="0"/>
              <c:showSerName val="0"/>
              <c:showPercent val="0"/>
              <c:showBubbleSize val="0"/>
            </c:dLbl>
            <c:dLbl>
              <c:idx val="2"/>
              <c:tx>
                <c:rich>
                  <a:bodyPr/>
                  <a:lstStyle/>
                  <a:p>
                    <a:r>
                      <a:t>332.13</a:t>
                    </a:r>
                  </a:p>
                </c:rich>
              </c:tx>
              <c:dLblPos val="t"/>
              <c:showLegendKey val="0"/>
              <c:showVal val="1"/>
              <c:showCatName val="0"/>
              <c:showSerName val="0"/>
              <c:showPercent val="0"/>
              <c:showBubbleSize val="0"/>
            </c:dLbl>
            <c:dLbl>
              <c:idx val="3"/>
              <c:tx>
                <c:rich>
                  <a:bodyPr/>
                  <a:lstStyle/>
                  <a:p>
                    <a:r>
                      <a:t>269.13</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257.81</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60ML</c:v>
                </c:pt>
                <c:pt idx="1">
                  <c:v>118ML</c:v>
                </c:pt>
                <c:pt idx="2">
                  <c:v>180ML</c:v>
                </c:pt>
                <c:pt idx="3">
                  <c:v>236ML</c:v>
                </c:pt>
                <c:pt idx="4">
                  <c:v>472ML</c:v>
                </c:pt>
              </c:strCache>
            </c:strRef>
          </c:cat>
          <c:val>
            <c:numRef>
              <c:f>Sheet1!$C$2:$C$6</c:f>
              <c:numCache>
                <c:formatCode>General</c:formatCode>
                <c:ptCount val="5"/>
                <c:pt idx="0">
                  <c:v>288.1616</c:v>
                </c:pt>
                <c:pt idx="1">
                  <c:v>161.1741</c:v>
                </c:pt>
                <c:pt idx="2">
                  <c:v>332.1276</c:v>
                </c:pt>
                <c:pt idx="3">
                  <c:v>269.1315</c:v>
                </c:pt>
                <c:pt idx="4">
                  <c:v>257.8095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Sheet1!$A$2:$A$6</c:f>
              <c:strCache>
                <c:ptCount val="5"/>
                <c:pt idx="0">
                  <c:v>60ML</c:v>
                </c:pt>
                <c:pt idx="1">
                  <c:v>118ML</c:v>
                </c:pt>
                <c:pt idx="2">
                  <c:v>180ML</c:v>
                </c:pt>
                <c:pt idx="3">
                  <c:v>236ML</c:v>
                </c:pt>
                <c:pt idx="4">
                  <c:v>472ML</c:v>
                </c:pt>
              </c:strCache>
            </c:strRef>
          </c:cat>
          <c:val>
            <c:numRef>
              <c:f>Sheet1!$D$2:$D$6</c:f>
              <c:numCache>
                <c:formatCode>General</c:formatCode>
                <c:ptCount val="5"/>
                <c:pt idx="0">
                  <c:v>68.42326271186441</c:v>
                </c:pt>
                <c:pt idx="1">
                  <c:v>134.56575</c:v>
                </c:pt>
                <c:pt idx="2">
                  <c:v>205.26978813559322</c:v>
                </c:pt>
                <c:pt idx="3">
                  <c:v>269.1315</c:v>
                </c:pt>
                <c:pt idx="4">
                  <c:v>538.263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321%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62%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-52%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Sheet1!$A$2:$A$6</c:f>
              <c:strCache>
                <c:ptCount val="5"/>
                <c:pt idx="0">
                  <c:v>60ML</c:v>
                </c:pt>
                <c:pt idx="1">
                  <c:v>118ML</c:v>
                </c:pt>
                <c:pt idx="2">
                  <c:v>180ML</c:v>
                </c:pt>
                <c:pt idx="3">
                  <c:v>236ML</c:v>
                </c:pt>
                <c:pt idx="4">
                  <c:v>472ML</c:v>
                </c:pt>
              </c:strCache>
            </c:strRef>
          </c:cat>
          <c:val>
            <c:numRef>
              <c:f>Sheet1!$E$2:$E$6</c:f>
              <c:numCache>
                <c:formatCode>General</c:formatCode>
                <c:ptCount val="5"/>
                <c:pt idx="0">
                  <c:v>178.29243135593222</c:v>
                </c:pt>
                <c:pt idx="1">
                  <c:v>147.86992500000002</c:v>
                </c:pt>
                <c:pt idx="2">
                  <c:v>268.6986940677966</c:v>
                </c:pt>
                <c:pt idx="3">
                  <c:v>269.1315</c:v>
                </c:pt>
                <c:pt idx="4">
                  <c:v>398.03625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3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340ML</c:v>
                </c:pt>
              </c:strCache>
            </c:strRef>
          </c:cat>
          <c:val>
            <c:numRef>
              <c:f>Sheet1!$B$2:$B$3</c:f>
              <c:numCache>
                <c:formatCode>General</c:formatCode>
                <c:ptCount val="2"/>
                <c:pt idx="0">
                  <c:v>1.88945</c:v>
                </c:pt>
                <c:pt idx="1">
                  <c:v>0.72702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309.74</a:t>
                    </a:r>
                  </a:p>
                </c:rich>
              </c:tx>
              <c:dLblPos val="t"/>
              <c:showLegendKey val="0"/>
              <c:showVal val="1"/>
              <c:showCatName val="0"/>
              <c:showSerName val="0"/>
              <c:showPercent val="0"/>
              <c:showBubbleSize val="0"/>
            </c:dLbl>
            <c:dLbl>
              <c:idx val="1"/>
              <c:tx>
                <c:rich>
                  <a:bodyPr/>
                  <a:lstStyle/>
                  <a:p>
                    <a:r>
                      <a:t>244.93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340ML</c:v>
                </c:pt>
              </c:strCache>
            </c:strRef>
          </c:cat>
          <c:val>
            <c:numRef>
              <c:f>Sheet1!$C$2:$C$3</c:f>
              <c:numCache>
                <c:formatCode>General</c:formatCode>
                <c:ptCount val="2"/>
                <c:pt idx="0">
                  <c:v>309.7361</c:v>
                </c:pt>
                <c:pt idx="1">
                  <c:v>244.9325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340ML</c:v>
                </c:pt>
              </c:strCache>
            </c:strRef>
          </c:cat>
          <c:val>
            <c:numRef>
              <c:f>Sheet1!$D$2:$D$3</c:f>
              <c:numCache>
                <c:formatCode>General</c:formatCode>
                <c:ptCount val="2"/>
                <c:pt idx="0">
                  <c:v>309.7361</c:v>
                </c:pt>
                <c:pt idx="1">
                  <c:v>619.4722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340ML</c:v>
                </c:pt>
              </c:strCache>
            </c:strRef>
          </c:cat>
          <c:val>
            <c:numRef>
              <c:f>Sheet1!$E$2:$E$3</c:f>
              <c:numCache>
                <c:formatCode>General</c:formatCode>
                <c:ptCount val="2"/>
                <c:pt idx="0">
                  <c:v>309.7361</c:v>
                </c:pt>
                <c:pt idx="1">
                  <c:v>432.20235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20.48165</c:v>
                </c:pt>
                <c:pt idx="1">
                  <c:v>159.16833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311.72</a:t>
                    </a:r>
                  </a:p>
                </c:rich>
              </c:tx>
              <c:dLblPos val="t"/>
              <c:showLegendKey val="0"/>
              <c:showVal val="1"/>
              <c:showCatName val="0"/>
              <c:showSerName val="0"/>
              <c:showPercent val="0"/>
              <c:showBubbleSize val="0"/>
            </c:dLbl>
            <c:dLbl>
              <c:idx val="1"/>
              <c:tx>
                <c:rich>
                  <a:bodyPr/>
                  <a:lstStyle/>
                  <a:p>
                    <a:r>
                      <a:t>303.99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311.7187</c:v>
                </c:pt>
                <c:pt idx="1">
                  <c:v>303.986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231.85372881355931</c:v>
                </c:pt>
                <c:pt idx="1">
                  <c:v>303.986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271.78621440677966</c:v>
                </c:pt>
                <c:pt idx="1">
                  <c:v>303.986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318.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220ML</c:v>
                </c:pt>
              </c:strCache>
            </c:strRef>
          </c:cat>
          <c:val>
            <c:numRef>
              <c:f>Sheet1!$B$2:$B$3</c:f>
              <c:numCache>
                <c:formatCode>General</c:formatCode>
                <c:ptCount val="2"/>
                <c:pt idx="0">
                  <c:v>9.89177</c:v>
                </c:pt>
                <c:pt idx="1">
                  <c:v>77.54795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288.77</a:t>
                    </a:r>
                  </a:p>
                </c:rich>
              </c:tx>
              <c:dLblPos val="t"/>
              <c:showLegendKey val="0"/>
              <c:showVal val="1"/>
              <c:showCatName val="0"/>
              <c:showSerName val="0"/>
              <c:showPercent val="0"/>
              <c:showBubbleSize val="0"/>
            </c:dLbl>
            <c:dLbl>
              <c:idx val="1"/>
              <c:tx>
                <c:rich>
                  <a:bodyPr/>
                  <a:lstStyle/>
                  <a:p>
                    <a:r>
                      <a:t>316.05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220ML</c:v>
                </c:pt>
              </c:strCache>
            </c:strRef>
          </c:cat>
          <c:val>
            <c:numRef>
              <c:f>Sheet1!$C$2:$C$3</c:f>
              <c:numCache>
                <c:formatCode>General</c:formatCode>
                <c:ptCount val="2"/>
                <c:pt idx="0">
                  <c:v>288.772</c:v>
                </c:pt>
                <c:pt idx="1">
                  <c:v>316.0453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220ML</c:v>
                </c:pt>
              </c:strCache>
            </c:strRef>
          </c:cat>
          <c:val>
            <c:numRef>
              <c:f>Sheet1!$D$2:$D$3</c:f>
              <c:numCache>
                <c:formatCode>General</c:formatCode>
                <c:ptCount val="2"/>
                <c:pt idx="0">
                  <c:v>244.21682272727273</c:v>
                </c:pt>
                <c:pt idx="1">
                  <c:v>316.0453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220ML</c:v>
                </c:pt>
              </c:strCache>
            </c:strRef>
          </c:cat>
          <c:val>
            <c:numRef>
              <c:f>Sheet1!$E$2:$E$3</c:f>
              <c:numCache>
                <c:formatCode>General</c:formatCode>
                <c:ptCount val="2"/>
                <c:pt idx="0">
                  <c:v>266.49441136363635</c:v>
                </c:pt>
                <c:pt idx="1">
                  <c:v>316.0453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5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180ML</c:v>
                </c:pt>
              </c:strCache>
            </c:strRef>
          </c:cat>
          <c:val>
            <c:numRef>
              <c:f>Sheet1!$B$2:$B$3</c:f>
              <c:numCache>
                <c:formatCode>General</c:formatCode>
                <c:ptCount val="2"/>
                <c:pt idx="0">
                  <c:v>10.87433</c:v>
                </c:pt>
                <c:pt idx="1">
                  <c:v>26.52948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88.81</a:t>
                    </a:r>
                  </a:p>
                </c:rich>
              </c:tx>
              <c:dLblPos val="t"/>
              <c:showLegendKey val="0"/>
              <c:showVal val="1"/>
              <c:showCatName val="0"/>
              <c:showSerName val="0"/>
              <c:showPercent val="0"/>
              <c:showBubbleSize val="0"/>
            </c:dLbl>
            <c:dLbl>
              <c:idx val="1"/>
              <c:tx>
                <c:rich>
                  <a:bodyPr/>
                  <a:lstStyle/>
                  <a:p>
                    <a:r>
                      <a:t>333.98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180ML</c:v>
                </c:pt>
              </c:strCache>
            </c:strRef>
          </c:cat>
          <c:val>
            <c:numRef>
              <c:f>Sheet1!$C$2:$C$3</c:f>
              <c:numCache>
                <c:formatCode>General</c:formatCode>
                <c:ptCount val="2"/>
                <c:pt idx="0">
                  <c:v>88.8141</c:v>
                </c:pt>
                <c:pt idx="1">
                  <c:v>333.9779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180ML</c:v>
                </c:pt>
              </c:strCache>
            </c:strRef>
          </c:cat>
          <c:val>
            <c:numRef>
              <c:f>Sheet1!$D$2:$D$3</c:f>
              <c:numCache>
                <c:formatCode>General</c:formatCode>
                <c:ptCount val="2"/>
                <c:pt idx="0">
                  <c:v>88.8141</c:v>
                </c:pt>
                <c:pt idx="1">
                  <c:v>266.4423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180ML</c:v>
                </c:pt>
              </c:strCache>
            </c:strRef>
          </c:cat>
          <c:val>
            <c:numRef>
              <c:f>Sheet1!$E$2:$E$3</c:f>
              <c:numCache>
                <c:formatCode>General</c:formatCode>
                <c:ptCount val="2"/>
                <c:pt idx="0">
                  <c:v>88.8141</c:v>
                </c:pt>
                <c:pt idx="1">
                  <c:v>300.2101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300ML</c:v>
                </c:pt>
                <c:pt idx="1">
                  <c:v>350ML</c:v>
                </c:pt>
              </c:strCache>
            </c:strRef>
          </c:cat>
          <c:val>
            <c:numRef>
              <c:f>Sheet1!$B$2:$B$3</c:f>
              <c:numCache>
                <c:formatCode>General</c:formatCode>
                <c:ptCount val="2"/>
                <c:pt idx="0">
                  <c:v>1.10903</c:v>
                </c:pt>
                <c:pt idx="1">
                  <c:v>0.27659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377.69</a:t>
                    </a:r>
                  </a:p>
                </c:rich>
              </c:tx>
              <c:dLblPos val="t"/>
              <c:showLegendKey val="0"/>
              <c:showVal val="1"/>
              <c:showCatName val="0"/>
              <c:showSerName val="0"/>
              <c:showPercent val="0"/>
              <c:showBubbleSize val="0"/>
            </c:dLbl>
            <c:dLbl>
              <c:idx val="1"/>
              <c:tx>
                <c:rich>
                  <a:bodyPr/>
                  <a:lstStyle/>
                  <a:p>
                    <a:r>
                      <a:t>444.84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300ML</c:v>
                </c:pt>
                <c:pt idx="1">
                  <c:v>350ML</c:v>
                </c:pt>
              </c:strCache>
            </c:strRef>
          </c:cat>
          <c:val>
            <c:numRef>
              <c:f>Sheet1!$C$2:$C$3</c:f>
              <c:numCache>
                <c:formatCode>General</c:formatCode>
                <c:ptCount val="2"/>
                <c:pt idx="0">
                  <c:v>377.6904</c:v>
                </c:pt>
                <c:pt idx="1">
                  <c:v>444.8413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300ML</c:v>
                </c:pt>
                <c:pt idx="1">
                  <c:v>350ML</c:v>
                </c:pt>
              </c:strCache>
            </c:strRef>
          </c:cat>
          <c:val>
            <c:numRef>
              <c:f>Sheet1!$D$2:$D$3</c:f>
              <c:numCache>
                <c:formatCode>General</c:formatCode>
                <c:ptCount val="2"/>
                <c:pt idx="0">
                  <c:v>377.6904</c:v>
                </c:pt>
                <c:pt idx="1">
                  <c:v>440.6388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300ML</c:v>
                </c:pt>
                <c:pt idx="1">
                  <c:v>350ML</c:v>
                </c:pt>
              </c:strCache>
            </c:strRef>
          </c:cat>
          <c:val>
            <c:numRef>
              <c:f>Sheet1!$E$2:$E$3</c:f>
              <c:numCache>
                <c:formatCode>General</c:formatCode>
                <c:ptCount val="2"/>
                <c:pt idx="0">
                  <c:v>377.6904</c:v>
                </c:pt>
                <c:pt idx="1">
                  <c:v>442.74005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90ML</c:v>
                </c:pt>
                <c:pt idx="1">
                  <c:v>120ML</c:v>
                </c:pt>
                <c:pt idx="2">
                  <c:v>240ML</c:v>
                </c:pt>
              </c:strCache>
            </c:strRef>
          </c:cat>
          <c:val>
            <c:numRef>
              <c:f>Sheet1!$B$2:$B$4</c:f>
              <c:numCache>
                <c:formatCode>General</c:formatCode>
                <c:ptCount val="3"/>
                <c:pt idx="0">
                  <c:v>0.01891</c:v>
                </c:pt>
                <c:pt idx="1">
                  <c:v>58.97614</c:v>
                </c:pt>
                <c:pt idx="2">
                  <c:v>288.60713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94.0</a:t>
                    </a:r>
                  </a:p>
                </c:rich>
              </c:tx>
              <c:dLblPos val="t"/>
              <c:showLegendKey val="0"/>
              <c:showVal val="1"/>
              <c:showCatName val="0"/>
              <c:showSerName val="0"/>
              <c:showPercent val="0"/>
              <c:showBubbleSize val="0"/>
            </c:dLbl>
            <c:dLbl>
              <c:idx val="1"/>
              <c:tx>
                <c:rich>
                  <a:bodyPr/>
                  <a:lstStyle/>
                  <a:p>
                    <a:r>
                      <a:t>189.81</a:t>
                    </a:r>
                  </a:p>
                </c:rich>
              </c:tx>
              <c:dLblPos val="t"/>
              <c:showLegendKey val="0"/>
              <c:showVal val="1"/>
              <c:showCatName val="0"/>
              <c:showSerName val="0"/>
              <c:showPercent val="0"/>
              <c:showBubbleSize val="0"/>
            </c:dLbl>
            <c:dLbl>
              <c:idx val="2"/>
              <c:tx>
                <c:rich>
                  <a:bodyPr/>
                  <a:lstStyle/>
                  <a:p>
                    <a:r>
                      <a:t>304.71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90ML</c:v>
                </c:pt>
                <c:pt idx="1">
                  <c:v>120ML</c:v>
                </c:pt>
                <c:pt idx="2">
                  <c:v>240ML</c:v>
                </c:pt>
              </c:strCache>
            </c:strRef>
          </c:cat>
          <c:val>
            <c:numRef>
              <c:f>Sheet1!$C$2:$C$4</c:f>
              <c:numCache>
                <c:formatCode>General</c:formatCode>
                <c:ptCount val="3"/>
                <c:pt idx="0">
                  <c:v>94.0</c:v>
                </c:pt>
                <c:pt idx="1">
                  <c:v>189.8137</c:v>
                </c:pt>
                <c:pt idx="2">
                  <c:v>304.7075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90ML</c:v>
                </c:pt>
                <c:pt idx="1">
                  <c:v>120ML</c:v>
                </c:pt>
                <c:pt idx="2">
                  <c:v>240ML</c:v>
                </c:pt>
              </c:strCache>
            </c:strRef>
          </c:cat>
          <c:val>
            <c:numRef>
              <c:f>Sheet1!$D$2:$D$4</c:f>
              <c:numCache>
                <c:formatCode>General</c:formatCode>
                <c:ptCount val="3"/>
                <c:pt idx="0">
                  <c:v>114.2653125</c:v>
                </c:pt>
                <c:pt idx="1">
                  <c:v>152.35375</c:v>
                </c:pt>
                <c:pt idx="2">
                  <c:v>304.7075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90ML</c:v>
                </c:pt>
                <c:pt idx="1">
                  <c:v>120ML</c:v>
                </c:pt>
                <c:pt idx="2">
                  <c:v>240ML</c:v>
                </c:pt>
              </c:strCache>
            </c:strRef>
          </c:cat>
          <c:val>
            <c:numRef>
              <c:f>Sheet1!$E$2:$E$4</c:f>
              <c:numCache>
                <c:formatCode>General</c:formatCode>
                <c:ptCount val="3"/>
                <c:pt idx="0">
                  <c:v>104.13265625</c:v>
                </c:pt>
                <c:pt idx="1">
                  <c:v>171.08372500000002</c:v>
                </c:pt>
                <c:pt idx="2">
                  <c:v>304.7075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7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Sheet1!$A$2:$A$6</c:f>
              <c:strCache>
                <c:ptCount val="5"/>
                <c:pt idx="0">
                  <c:v>100ML</c:v>
                </c:pt>
                <c:pt idx="1">
                  <c:v>150ML</c:v>
                </c:pt>
                <c:pt idx="2">
                  <c:v>177ML</c:v>
                </c:pt>
                <c:pt idx="3">
                  <c:v>180ML</c:v>
                </c:pt>
                <c:pt idx="4">
                  <c:v>220ML</c:v>
                </c:pt>
              </c:strCache>
            </c:strRef>
          </c:cat>
          <c:val>
            <c:numRef>
              <c:f>Sheet1!$B$2:$B$6</c:f>
              <c:numCache>
                <c:formatCode>General</c:formatCode>
                <c:ptCount val="5"/>
                <c:pt idx="0">
                  <c:v>1.68012</c:v>
                </c:pt>
                <c:pt idx="1">
                  <c:v>4.63548</c:v>
                </c:pt>
                <c:pt idx="2">
                  <c:v>5.29649</c:v>
                </c:pt>
                <c:pt idx="3">
                  <c:v>16.54214</c:v>
                </c:pt>
                <c:pt idx="4">
                  <c:v>9.54113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366.98</a:t>
                    </a:r>
                  </a:p>
                </c:rich>
              </c:tx>
              <c:dLblPos val="t"/>
              <c:showLegendKey val="0"/>
              <c:showVal val="1"/>
              <c:showCatName val="0"/>
              <c:showSerName val="0"/>
              <c:showPercent val="0"/>
              <c:showBubbleSize val="0"/>
            </c:dLbl>
            <c:dLbl>
              <c:idx val="1"/>
              <c:tx>
                <c:rich>
                  <a:bodyPr/>
                  <a:lstStyle/>
                  <a:p>
                    <a:r>
                      <a:t>272.33</a:t>
                    </a:r>
                  </a:p>
                </c:rich>
              </c:tx>
              <c:dLblPos val="t"/>
              <c:showLegendKey val="0"/>
              <c:showVal val="1"/>
              <c:showCatName val="0"/>
              <c:showSerName val="0"/>
              <c:showPercent val="0"/>
              <c:showBubbleSize val="0"/>
            </c:dLbl>
            <c:dLbl>
              <c:idx val="2"/>
              <c:tx>
                <c:rich>
                  <a:bodyPr/>
                  <a:lstStyle/>
                  <a:p>
                    <a:r>
                      <a:t>252.72</a:t>
                    </a:r>
                  </a:p>
                </c:rich>
              </c:tx>
              <c:dLblPos val="t"/>
              <c:showLegendKey val="0"/>
              <c:showVal val="1"/>
              <c:showCatName val="0"/>
              <c:showSerName val="0"/>
              <c:showPercent val="0"/>
              <c:showBubbleSize val="0"/>
            </c:dLbl>
            <c:dLbl>
              <c:idx val="3"/>
              <c:tx>
                <c:rich>
                  <a:bodyPr/>
                  <a:lstStyle/>
                  <a:p>
                    <a:r>
                      <a:t>306.48</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313.71</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100ML</c:v>
                </c:pt>
                <c:pt idx="1">
                  <c:v>150ML</c:v>
                </c:pt>
                <c:pt idx="2">
                  <c:v>177ML</c:v>
                </c:pt>
                <c:pt idx="3">
                  <c:v>180ML</c:v>
                </c:pt>
                <c:pt idx="4">
                  <c:v>220ML</c:v>
                </c:pt>
              </c:strCache>
            </c:strRef>
          </c:cat>
          <c:val>
            <c:numRef>
              <c:f>Sheet1!$C$2:$C$6</c:f>
              <c:numCache>
                <c:formatCode>General</c:formatCode>
                <c:ptCount val="5"/>
                <c:pt idx="0">
                  <c:v>366.9762</c:v>
                </c:pt>
                <c:pt idx="1">
                  <c:v>272.3261</c:v>
                </c:pt>
                <c:pt idx="2">
                  <c:v>252.7216</c:v>
                </c:pt>
                <c:pt idx="3">
                  <c:v>306.4804</c:v>
                </c:pt>
                <c:pt idx="4">
                  <c:v>313.7129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Sheet1!$A$2:$A$6</c:f>
              <c:strCache>
                <c:ptCount val="5"/>
                <c:pt idx="0">
                  <c:v>100ML</c:v>
                </c:pt>
                <c:pt idx="1">
                  <c:v>150ML</c:v>
                </c:pt>
                <c:pt idx="2">
                  <c:v>177ML</c:v>
                </c:pt>
                <c:pt idx="3">
                  <c:v>180ML</c:v>
                </c:pt>
                <c:pt idx="4">
                  <c:v>220ML</c:v>
                </c:pt>
              </c:strCache>
            </c:strRef>
          </c:cat>
          <c:val>
            <c:numRef>
              <c:f>Sheet1!$D$2:$D$6</c:f>
              <c:numCache>
                <c:formatCode>General</c:formatCode>
                <c:ptCount val="5"/>
                <c:pt idx="0">
                  <c:v>170.26688888888887</c:v>
                </c:pt>
                <c:pt idx="1">
                  <c:v>255.40033333333332</c:v>
                </c:pt>
                <c:pt idx="2">
                  <c:v>301.3723933333333</c:v>
                </c:pt>
                <c:pt idx="3">
                  <c:v>306.4804</c:v>
                </c:pt>
                <c:pt idx="4">
                  <c:v>374.5871555555555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Sheet1!$A$2:$A$6</c:f>
              <c:strCache>
                <c:ptCount val="5"/>
                <c:pt idx="0">
                  <c:v>100ML</c:v>
                </c:pt>
                <c:pt idx="1">
                  <c:v>150ML</c:v>
                </c:pt>
                <c:pt idx="2">
                  <c:v>177ML</c:v>
                </c:pt>
                <c:pt idx="3">
                  <c:v>180ML</c:v>
                </c:pt>
                <c:pt idx="4">
                  <c:v>220ML</c:v>
                </c:pt>
              </c:strCache>
            </c:strRef>
          </c:cat>
          <c:val>
            <c:numRef>
              <c:f>Sheet1!$E$2:$E$6</c:f>
              <c:numCache>
                <c:formatCode>General</c:formatCode>
                <c:ptCount val="5"/>
                <c:pt idx="0">
                  <c:v>268.62154444444445</c:v>
                </c:pt>
                <c:pt idx="1">
                  <c:v>263.86321666666663</c:v>
                </c:pt>
                <c:pt idx="2">
                  <c:v>277.04699666666664</c:v>
                </c:pt>
                <c:pt idx="3">
                  <c:v>306.4804</c:v>
                </c:pt>
                <c:pt idx="4">
                  <c:v>344.1500277777777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3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5"/>
              <c:tx>
                <c:rich>
                  <a:bodyPr/>
                  <a:lstStyle/>
                  <a:p/>
                </c:rich>
              </c:tx>
              <c:showLegendKey val="0"/>
              <c:showVal val="1"/>
              <c:showCatName val="0"/>
              <c:showSerName val="0"/>
              <c:showPercent val="0"/>
              <c:showBubbleSize val="0"/>
            </c:dLbl>
            <c:dLbl>
              <c:idx val="6"/>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Sheet1!$A$2:$A$8</c:f>
              <c:strCache>
                <c:ptCount val="7"/>
                <c:pt idx="0">
                  <c:v>50ML</c:v>
                </c:pt>
                <c:pt idx="1">
                  <c:v>60ML</c:v>
                </c:pt>
                <c:pt idx="2">
                  <c:v>90ML</c:v>
                </c:pt>
                <c:pt idx="3">
                  <c:v>120ML</c:v>
                </c:pt>
                <c:pt idx="4">
                  <c:v>150ML</c:v>
                </c:pt>
                <c:pt idx="5">
                  <c:v>180ML</c:v>
                </c:pt>
                <c:pt idx="6">
                  <c:v>240ML</c:v>
                </c:pt>
              </c:strCache>
            </c:strRef>
          </c:cat>
          <c:val>
            <c:numRef>
              <c:f>Sheet1!$B$2:$B$8</c:f>
              <c:numCache>
                <c:formatCode>General</c:formatCode>
                <c:ptCount val="7"/>
                <c:pt idx="0">
                  <c:v>5.21615</c:v>
                </c:pt>
                <c:pt idx="1">
                  <c:v>21.02445</c:v>
                </c:pt>
                <c:pt idx="2">
                  <c:v>52.34882</c:v>
                </c:pt>
                <c:pt idx="3">
                  <c:v>26.71756</c:v>
                </c:pt>
                <c:pt idx="4">
                  <c:v>1.45845</c:v>
                </c:pt>
                <c:pt idx="5">
                  <c:v>59.15334</c:v>
                </c:pt>
                <c:pt idx="6">
                  <c:v>223.06948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304.64</a:t>
                    </a:r>
                  </a:p>
                </c:rich>
              </c:tx>
              <c:dLblPos val="t"/>
              <c:showLegendKey val="0"/>
              <c:showVal val="1"/>
              <c:showCatName val="0"/>
              <c:showSerName val="0"/>
              <c:showPercent val="0"/>
              <c:showBubbleSize val="0"/>
            </c:dLbl>
            <c:dLbl>
              <c:idx val="1"/>
              <c:tx>
                <c:rich>
                  <a:bodyPr/>
                  <a:lstStyle/>
                  <a:p>
                    <a:r>
                      <a:t>114.81</a:t>
                    </a:r>
                  </a:p>
                </c:rich>
              </c:tx>
              <c:dLblPos val="t"/>
              <c:showLegendKey val="0"/>
              <c:showVal val="1"/>
              <c:showCatName val="0"/>
              <c:showSerName val="0"/>
              <c:showPercent val="0"/>
              <c:showBubbleSize val="0"/>
            </c:dLbl>
            <c:dLbl>
              <c:idx val="2"/>
              <c:tx>
                <c:rich>
                  <a:bodyPr/>
                  <a:lstStyle/>
                  <a:p>
                    <a:r>
                      <a:t>102.57</a:t>
                    </a:r>
                  </a:p>
                </c:rich>
              </c:tx>
              <c:dLblPos val="t"/>
              <c:showLegendKey val="0"/>
              <c:showVal val="1"/>
              <c:showCatName val="0"/>
              <c:showSerName val="0"/>
              <c:showPercent val="0"/>
              <c:showBubbleSize val="0"/>
            </c:dLbl>
            <c:dLbl>
              <c:idx val="3"/>
              <c:tx>
                <c:rich>
                  <a:bodyPr/>
                  <a:lstStyle/>
                  <a:p>
                    <a:r>
                      <a:t>190.97</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234.19</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dLbl>
              <c:idx val="5"/>
              <c:tx>
                <c:rich>
                  <a:bodyPr/>
                  <a:lstStyle/>
                  <a:p>
                    <a:r>
                      <a:t>308.11</a:t>
                    </a:r>
                  </a:p>
                </c:rich>
              </c:tx>
              <c:dLblPos val="t"/>
              <c:showLegendKey val="0"/>
              <c:showVal val="1"/>
              <c:showCatName val="0"/>
              <c:showSerName val="0"/>
              <c:showPercent val="0"/>
              <c:showBubbleSize val="0"/>
            </c:dLbl>
            <c:dLbl>
              <c:idx val="6"/>
              <c:tx>
                <c:rich>
                  <a:bodyPr/>
                  <a:lstStyle/>
                  <a:p>
                    <a:r>
                      <a:t>304.95</a:t>
                    </a:r>
                  </a:p>
                </c:rich>
              </c:tx>
              <c:dLblPos val="t"/>
              <c:showLegendKey val="0"/>
              <c:showVal val="1"/>
              <c:showCatName val="0"/>
              <c:showSerName val="0"/>
              <c:showPercent val="0"/>
              <c:showBubbleSize val="0"/>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50ML</c:v>
                </c:pt>
                <c:pt idx="1">
                  <c:v>60ML</c:v>
                </c:pt>
                <c:pt idx="2">
                  <c:v>90ML</c:v>
                </c:pt>
                <c:pt idx="3">
                  <c:v>120ML</c:v>
                </c:pt>
                <c:pt idx="4">
                  <c:v>150ML</c:v>
                </c:pt>
                <c:pt idx="5">
                  <c:v>180ML</c:v>
                </c:pt>
                <c:pt idx="6">
                  <c:v>240ML</c:v>
                </c:pt>
              </c:strCache>
            </c:strRef>
          </c:cat>
          <c:val>
            <c:numRef>
              <c:f>Sheet1!$C$2:$C$8</c:f>
              <c:numCache>
                <c:formatCode>General</c:formatCode>
                <c:ptCount val="7"/>
                <c:pt idx="0">
                  <c:v>304.6423</c:v>
                </c:pt>
                <c:pt idx="1">
                  <c:v>114.8111</c:v>
                </c:pt>
                <c:pt idx="2">
                  <c:v>102.5661</c:v>
                </c:pt>
                <c:pt idx="3">
                  <c:v>190.9747</c:v>
                </c:pt>
                <c:pt idx="4">
                  <c:v>234.1893</c:v>
                </c:pt>
                <c:pt idx="5">
                  <c:v>308.1109</c:v>
                </c:pt>
                <c:pt idx="6">
                  <c:v>304.9548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Sheet1!$A$2:$A$8</c:f>
              <c:strCache>
                <c:ptCount val="7"/>
                <c:pt idx="0">
                  <c:v>50ML</c:v>
                </c:pt>
                <c:pt idx="1">
                  <c:v>60ML</c:v>
                </c:pt>
                <c:pt idx="2">
                  <c:v>90ML</c:v>
                </c:pt>
                <c:pt idx="3">
                  <c:v>120ML</c:v>
                </c:pt>
                <c:pt idx="4">
                  <c:v>150ML</c:v>
                </c:pt>
                <c:pt idx="5">
                  <c:v>180ML</c:v>
                </c:pt>
                <c:pt idx="6">
                  <c:v>240ML</c:v>
                </c:pt>
              </c:strCache>
            </c:strRef>
          </c:cat>
          <c:val>
            <c:numRef>
              <c:f>Sheet1!$D$2:$D$8</c:f>
              <c:numCache>
                <c:formatCode>General</c:formatCode>
                <c:ptCount val="7"/>
                <c:pt idx="0">
                  <c:v>63.53224999999999</c:v>
                </c:pt>
                <c:pt idx="1">
                  <c:v>76.2387</c:v>
                </c:pt>
                <c:pt idx="2">
                  <c:v>114.35804999999998</c:v>
                </c:pt>
                <c:pt idx="3">
                  <c:v>152.4774</c:v>
                </c:pt>
                <c:pt idx="4">
                  <c:v>190.59674999999996</c:v>
                </c:pt>
                <c:pt idx="5">
                  <c:v>228.71609999999995</c:v>
                </c:pt>
                <c:pt idx="6">
                  <c:v>304.9548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380%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51%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25%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23%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t>35%</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t>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Sheet1!$A$2:$A$8</c:f>
              <c:strCache>
                <c:ptCount val="7"/>
                <c:pt idx="0">
                  <c:v>50ML</c:v>
                </c:pt>
                <c:pt idx="1">
                  <c:v>60ML</c:v>
                </c:pt>
                <c:pt idx="2">
                  <c:v>90ML</c:v>
                </c:pt>
                <c:pt idx="3">
                  <c:v>120ML</c:v>
                </c:pt>
                <c:pt idx="4">
                  <c:v>150ML</c:v>
                </c:pt>
                <c:pt idx="5">
                  <c:v>180ML</c:v>
                </c:pt>
                <c:pt idx="6">
                  <c:v>240ML</c:v>
                </c:pt>
              </c:strCache>
            </c:strRef>
          </c:cat>
          <c:val>
            <c:numRef>
              <c:f>Sheet1!$E$2:$E$8</c:f>
              <c:numCache>
                <c:formatCode>General</c:formatCode>
                <c:ptCount val="7"/>
                <c:pt idx="0">
                  <c:v>184.08727499999998</c:v>
                </c:pt>
                <c:pt idx="1">
                  <c:v>95.5249</c:v>
                </c:pt>
                <c:pt idx="2">
                  <c:v>108.462075</c:v>
                </c:pt>
                <c:pt idx="3">
                  <c:v>171.72605</c:v>
                </c:pt>
                <c:pt idx="4">
                  <c:v>212.39302499999997</c:v>
                </c:pt>
                <c:pt idx="5">
                  <c:v>268.4135</c:v>
                </c:pt>
                <c:pt idx="6">
                  <c:v>304.9548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4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Sheet1!$A$2:$A$6</c:f>
              <c:strCache>
                <c:ptCount val="5"/>
                <c:pt idx="0">
                  <c:v>100ML</c:v>
                </c:pt>
                <c:pt idx="1">
                  <c:v>150ML</c:v>
                </c:pt>
                <c:pt idx="2">
                  <c:v>177ML</c:v>
                </c:pt>
                <c:pt idx="3">
                  <c:v>180ML</c:v>
                </c:pt>
                <c:pt idx="4">
                  <c:v>220ML</c:v>
                </c:pt>
              </c:strCache>
            </c:strRef>
          </c:cat>
          <c:val>
            <c:numRef>
              <c:f>Sheet1!$B$2:$B$6</c:f>
              <c:numCache>
                <c:formatCode>General</c:formatCode>
                <c:ptCount val="5"/>
                <c:pt idx="0">
                  <c:v>5.10934</c:v>
                </c:pt>
                <c:pt idx="1">
                  <c:v>7.09932</c:v>
                </c:pt>
                <c:pt idx="2">
                  <c:v>5.30101</c:v>
                </c:pt>
                <c:pt idx="3">
                  <c:v>78.67514</c:v>
                </c:pt>
                <c:pt idx="4">
                  <c:v>28.97915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342.06</a:t>
                    </a:r>
                  </a:p>
                </c:rich>
              </c:tx>
              <c:dLblPos val="t"/>
              <c:showLegendKey val="0"/>
              <c:showVal val="1"/>
              <c:showCatName val="0"/>
              <c:showSerName val="0"/>
              <c:showPercent val="0"/>
              <c:showBubbleSize val="0"/>
            </c:dLbl>
            <c:dLbl>
              <c:idx val="1"/>
              <c:tx>
                <c:rich>
                  <a:bodyPr/>
                  <a:lstStyle/>
                  <a:p>
                    <a:r>
                      <a:t>288.55</a:t>
                    </a:r>
                  </a:p>
                </c:rich>
              </c:tx>
              <c:dLblPos val="t"/>
              <c:showLegendKey val="0"/>
              <c:showVal val="1"/>
              <c:showCatName val="0"/>
              <c:showSerName val="0"/>
              <c:showPercent val="0"/>
              <c:showBubbleSize val="0"/>
            </c:dLbl>
            <c:dLbl>
              <c:idx val="2"/>
              <c:tx>
                <c:rich>
                  <a:bodyPr/>
                  <a:lstStyle/>
                  <a:p>
                    <a:r>
                      <a:t>253.42</a:t>
                    </a:r>
                  </a:p>
                </c:rich>
              </c:tx>
              <c:dLblPos val="t"/>
              <c:showLegendKey val="0"/>
              <c:showVal val="1"/>
              <c:showCatName val="0"/>
              <c:showSerName val="0"/>
              <c:showPercent val="0"/>
              <c:showBubbleSize val="0"/>
            </c:dLbl>
            <c:dLbl>
              <c:idx val="3"/>
              <c:tx>
                <c:rich>
                  <a:bodyPr/>
                  <a:lstStyle/>
                  <a:p>
                    <a:r>
                      <a:t>326.79</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296.15</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100ML</c:v>
                </c:pt>
                <c:pt idx="1">
                  <c:v>150ML</c:v>
                </c:pt>
                <c:pt idx="2">
                  <c:v>177ML</c:v>
                </c:pt>
                <c:pt idx="3">
                  <c:v>180ML</c:v>
                </c:pt>
                <c:pt idx="4">
                  <c:v>220ML</c:v>
                </c:pt>
              </c:strCache>
            </c:strRef>
          </c:cat>
          <c:val>
            <c:numRef>
              <c:f>Sheet1!$C$2:$C$6</c:f>
              <c:numCache>
                <c:formatCode>General</c:formatCode>
                <c:ptCount val="5"/>
                <c:pt idx="0">
                  <c:v>342.0618</c:v>
                </c:pt>
                <c:pt idx="1">
                  <c:v>288.549</c:v>
                </c:pt>
                <c:pt idx="2">
                  <c:v>253.4206</c:v>
                </c:pt>
                <c:pt idx="3">
                  <c:v>326.7873</c:v>
                </c:pt>
                <c:pt idx="4">
                  <c:v>296.1524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Sheet1!$A$2:$A$6</c:f>
              <c:strCache>
                <c:ptCount val="5"/>
                <c:pt idx="0">
                  <c:v>100ML</c:v>
                </c:pt>
                <c:pt idx="1">
                  <c:v>150ML</c:v>
                </c:pt>
                <c:pt idx="2">
                  <c:v>177ML</c:v>
                </c:pt>
                <c:pt idx="3">
                  <c:v>180ML</c:v>
                </c:pt>
                <c:pt idx="4">
                  <c:v>220ML</c:v>
                </c:pt>
              </c:strCache>
            </c:strRef>
          </c:cat>
          <c:val>
            <c:numRef>
              <c:f>Sheet1!$D$2:$D$6</c:f>
              <c:numCache>
                <c:formatCode>General</c:formatCode>
                <c:ptCount val="5"/>
                <c:pt idx="0">
                  <c:v>181.5485</c:v>
                </c:pt>
                <c:pt idx="1">
                  <c:v>272.32275</c:v>
                </c:pt>
                <c:pt idx="2">
                  <c:v>321.340845</c:v>
                </c:pt>
                <c:pt idx="3">
                  <c:v>326.7873</c:v>
                </c:pt>
                <c:pt idx="4">
                  <c:v>399.4067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88%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-21%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-26%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Sheet1!$A$2:$A$6</c:f>
              <c:strCache>
                <c:ptCount val="5"/>
                <c:pt idx="0">
                  <c:v>100ML</c:v>
                </c:pt>
                <c:pt idx="1">
                  <c:v>150ML</c:v>
                </c:pt>
                <c:pt idx="2">
                  <c:v>177ML</c:v>
                </c:pt>
                <c:pt idx="3">
                  <c:v>180ML</c:v>
                </c:pt>
                <c:pt idx="4">
                  <c:v>220ML</c:v>
                </c:pt>
              </c:strCache>
            </c:strRef>
          </c:cat>
          <c:val>
            <c:numRef>
              <c:f>Sheet1!$E$2:$E$6</c:f>
              <c:numCache>
                <c:formatCode>General</c:formatCode>
                <c:ptCount val="5"/>
                <c:pt idx="0">
                  <c:v>261.80515</c:v>
                </c:pt>
                <c:pt idx="1">
                  <c:v>280.435875</c:v>
                </c:pt>
                <c:pt idx="2">
                  <c:v>287.3807225</c:v>
                </c:pt>
                <c:pt idx="3">
                  <c:v>326.7873</c:v>
                </c:pt>
                <c:pt idx="4">
                  <c:v>347.77955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5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240ML</c:v>
                </c:pt>
              </c:strCache>
            </c:strRef>
          </c:cat>
          <c:val>
            <c:numRef>
              <c:f>Sheet1!$B$2:$B$3</c:f>
              <c:numCache>
                <c:formatCode>General</c:formatCode>
                <c:ptCount val="2"/>
                <c:pt idx="0">
                  <c:v>31.31409</c:v>
                </c:pt>
                <c:pt idx="1">
                  <c:v>133.45138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88.11</a:t>
                    </a:r>
                  </a:p>
                </c:rich>
              </c:tx>
              <c:dLblPos val="t"/>
              <c:showLegendKey val="0"/>
              <c:showVal val="1"/>
              <c:showCatName val="0"/>
              <c:showSerName val="0"/>
              <c:showPercent val="0"/>
              <c:showBubbleSize val="0"/>
            </c:dLbl>
            <c:dLbl>
              <c:idx val="1"/>
              <c:tx>
                <c:rich>
                  <a:bodyPr/>
                  <a:lstStyle/>
                  <a:p>
                    <a:r>
                      <a:t>308.69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240ML</c:v>
                </c:pt>
              </c:strCache>
            </c:strRef>
          </c:cat>
          <c:val>
            <c:numRef>
              <c:f>Sheet1!$C$2:$C$3</c:f>
              <c:numCache>
                <c:formatCode>General</c:formatCode>
                <c:ptCount val="2"/>
                <c:pt idx="0">
                  <c:v>88.1079</c:v>
                </c:pt>
                <c:pt idx="1">
                  <c:v>308.6943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240ML</c:v>
                </c:pt>
              </c:strCache>
            </c:strRef>
          </c:cat>
          <c:val>
            <c:numRef>
              <c:f>Sheet1!$D$2:$D$3</c:f>
              <c:numCache>
                <c:formatCode>General</c:formatCode>
                <c:ptCount val="2"/>
                <c:pt idx="0">
                  <c:v>77.173575</c:v>
                </c:pt>
                <c:pt idx="1">
                  <c:v>308.6943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240ML</c:v>
                </c:pt>
              </c:strCache>
            </c:strRef>
          </c:cat>
          <c:val>
            <c:numRef>
              <c:f>Sheet1!$E$2:$E$3</c:f>
              <c:numCache>
                <c:formatCode>General</c:formatCode>
                <c:ptCount val="2"/>
                <c:pt idx="0">
                  <c:v>82.6407375</c:v>
                </c:pt>
                <c:pt idx="1">
                  <c:v>308.6943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6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50ML</c:v>
                </c:pt>
                <c:pt idx="1">
                  <c:v>180ML</c:v>
                </c:pt>
              </c:strCache>
            </c:strRef>
          </c:cat>
          <c:val>
            <c:numRef>
              <c:f>Sheet1!$B$2:$B$3</c:f>
              <c:numCache>
                <c:formatCode>General</c:formatCode>
                <c:ptCount val="2"/>
                <c:pt idx="0">
                  <c:v>1.22635</c:v>
                </c:pt>
                <c:pt idx="1">
                  <c:v>0.06628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356.02</a:t>
                    </a:r>
                  </a:p>
                </c:rich>
              </c:tx>
              <c:dLblPos val="t"/>
              <c:showLegendKey val="0"/>
              <c:showVal val="1"/>
              <c:showCatName val="0"/>
              <c:showSerName val="0"/>
              <c:showPercent val="0"/>
              <c:showBubbleSize val="0"/>
            </c:dLbl>
            <c:dLbl>
              <c:idx val="1"/>
              <c:tx>
                <c:rich>
                  <a:bodyPr/>
                  <a:lstStyle/>
                  <a:p>
                    <a:r>
                      <a:t>405.93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50ML</c:v>
                </c:pt>
                <c:pt idx="1">
                  <c:v>180ML</c:v>
                </c:pt>
              </c:strCache>
            </c:strRef>
          </c:cat>
          <c:val>
            <c:numRef>
              <c:f>Sheet1!$C$2:$C$3</c:f>
              <c:numCache>
                <c:formatCode>General</c:formatCode>
                <c:ptCount val="2"/>
                <c:pt idx="0">
                  <c:v>356.0194</c:v>
                </c:pt>
                <c:pt idx="1">
                  <c:v>405.9286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50ML</c:v>
                </c:pt>
                <c:pt idx="1">
                  <c:v>180ML</c:v>
                </c:pt>
              </c:strCache>
            </c:strRef>
          </c:cat>
          <c:val>
            <c:numRef>
              <c:f>Sheet1!$D$2:$D$3</c:f>
              <c:numCache>
                <c:formatCode>General</c:formatCode>
                <c:ptCount val="2"/>
                <c:pt idx="0">
                  <c:v>356.0194</c:v>
                </c:pt>
                <c:pt idx="1">
                  <c:v>1281.66984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50ML</c:v>
                </c:pt>
                <c:pt idx="1">
                  <c:v>180ML</c:v>
                </c:pt>
              </c:strCache>
            </c:strRef>
          </c:cat>
          <c:val>
            <c:numRef>
              <c:f>Sheet1!$E$2:$E$3</c:f>
              <c:numCache>
                <c:formatCode>General</c:formatCode>
                <c:ptCount val="2"/>
                <c:pt idx="0">
                  <c:v>356.0194</c:v>
                </c:pt>
                <c:pt idx="1">
                  <c:v>843.79922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180ML</c:v>
                </c:pt>
              </c:strCache>
            </c:strRef>
          </c:cat>
          <c:val>
            <c:numRef>
              <c:f>Sheet1!$B$2:$B$3</c:f>
              <c:numCache>
                <c:formatCode>General</c:formatCode>
                <c:ptCount val="2"/>
                <c:pt idx="0">
                  <c:v>0.5307</c:v>
                </c:pt>
                <c:pt idx="1">
                  <c:v>0.10412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234.59</a:t>
                    </a:r>
                  </a:p>
                </c:rich>
              </c:tx>
              <c:dLblPos val="t"/>
              <c:showLegendKey val="0"/>
              <c:showVal val="1"/>
              <c:showCatName val="0"/>
              <c:showSerName val="0"/>
              <c:showPercent val="0"/>
              <c:showBubbleSize val="0"/>
            </c:dLbl>
            <c:dLbl>
              <c:idx val="1"/>
              <c:tx>
                <c:rich>
                  <a:bodyPr/>
                  <a:lstStyle/>
                  <a:p>
                    <a:r>
                      <a:t>125.0</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180ML</c:v>
                </c:pt>
              </c:strCache>
            </c:strRef>
          </c:cat>
          <c:val>
            <c:numRef>
              <c:f>Sheet1!$C$2:$C$3</c:f>
              <c:numCache>
                <c:formatCode>General</c:formatCode>
                <c:ptCount val="2"/>
                <c:pt idx="0">
                  <c:v>234.5916</c:v>
                </c:pt>
                <c:pt idx="1">
                  <c:v>125.0</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180ML</c:v>
                </c:pt>
              </c:strCache>
            </c:strRef>
          </c:cat>
          <c:val>
            <c:numRef>
              <c:f>Sheet1!$D$2:$D$3</c:f>
              <c:numCache>
                <c:formatCode>General</c:formatCode>
                <c:ptCount val="2"/>
                <c:pt idx="0">
                  <c:v>234.5916</c:v>
                </c:pt>
                <c:pt idx="1">
                  <c:v>703.7748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-82%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180ML</c:v>
                </c:pt>
              </c:strCache>
            </c:strRef>
          </c:cat>
          <c:val>
            <c:numRef>
              <c:f>Sheet1!$E$2:$E$3</c:f>
              <c:numCache>
                <c:formatCode>General</c:formatCode>
                <c:ptCount val="2"/>
                <c:pt idx="0">
                  <c:v>234.5916</c:v>
                </c:pt>
                <c:pt idx="1">
                  <c:v>414.3874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120ML</c:v>
                </c:pt>
                <c:pt idx="1">
                  <c:v>240ML</c:v>
                </c:pt>
              </c:strCache>
            </c:strRef>
          </c:cat>
          <c:val>
            <c:numRef>
              <c:f>Sheet1!$B$2:$B$3</c:f>
              <c:numCache>
                <c:formatCode>General</c:formatCode>
                <c:ptCount val="2"/>
                <c:pt idx="0">
                  <c:v>55.13559</c:v>
                </c:pt>
                <c:pt idx="1">
                  <c:v>185.06897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189.54</a:t>
                    </a:r>
                  </a:p>
                </c:rich>
              </c:tx>
              <c:dLblPos val="t"/>
              <c:showLegendKey val="0"/>
              <c:showVal val="1"/>
              <c:showCatName val="0"/>
              <c:showSerName val="0"/>
              <c:showPercent val="0"/>
              <c:showBubbleSize val="0"/>
            </c:dLbl>
            <c:dLbl>
              <c:idx val="1"/>
              <c:tx>
                <c:rich>
                  <a:bodyPr/>
                  <a:lstStyle/>
                  <a:p>
                    <a:r>
                      <a:t>309.47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120ML</c:v>
                </c:pt>
                <c:pt idx="1">
                  <c:v>240ML</c:v>
                </c:pt>
              </c:strCache>
            </c:strRef>
          </c:cat>
          <c:val>
            <c:numRef>
              <c:f>Sheet1!$C$2:$C$3</c:f>
              <c:numCache>
                <c:formatCode>General</c:formatCode>
                <c:ptCount val="2"/>
                <c:pt idx="0">
                  <c:v>189.5414</c:v>
                </c:pt>
                <c:pt idx="1">
                  <c:v>309.4663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120ML</c:v>
                </c:pt>
                <c:pt idx="1">
                  <c:v>240ML</c:v>
                </c:pt>
              </c:strCache>
            </c:strRef>
          </c:cat>
          <c:val>
            <c:numRef>
              <c:f>Sheet1!$D$2:$D$3</c:f>
              <c:numCache>
                <c:formatCode>General</c:formatCode>
                <c:ptCount val="2"/>
                <c:pt idx="0">
                  <c:v>154.73315</c:v>
                </c:pt>
                <c:pt idx="1">
                  <c:v>309.4663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22%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120ML</c:v>
                </c:pt>
                <c:pt idx="1">
                  <c:v>240ML</c:v>
                </c:pt>
              </c:strCache>
            </c:strRef>
          </c:cat>
          <c:val>
            <c:numRef>
              <c:f>Sheet1!$E$2:$E$3</c:f>
              <c:numCache>
                <c:formatCode>General</c:formatCode>
                <c:ptCount val="2"/>
                <c:pt idx="0">
                  <c:v>172.137275</c:v>
                </c:pt>
                <c:pt idx="1">
                  <c:v>309.4663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37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5"/>
              <c:tx>
                <c:rich>
                  <a:bodyPr/>
                  <a:lstStyle/>
                  <a:p>
                    <a:r>
                      <a:rPr sz="1100">
                        <a:solidFill>
                          <a:srgbClr val="00A097"/>
                        </a:solidFill>
                        <a:latin typeface="Nexa Book (Body)"/>
                      </a:rPr>
                      <a:t>Anchor</a:t>
                    </a:r>
                  </a:p>
                </c:rich>
              </c:tx>
              <c:dLblPos val="outEnd"/>
              <c:showLegendKey val="0"/>
              <c:showVal val="1"/>
              <c:showCatName val="0"/>
              <c:showSerName val="0"/>
              <c:showPercent val="0"/>
              <c:showBubbleSize val="0"/>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Sheet1!$A$2:$A$7</c:f>
              <c:strCache>
                <c:ptCount val="6"/>
                <c:pt idx="0">
                  <c:v>50ML</c:v>
                </c:pt>
                <c:pt idx="1">
                  <c:v>60ML</c:v>
                </c:pt>
                <c:pt idx="2">
                  <c:v>90ML</c:v>
                </c:pt>
                <c:pt idx="3">
                  <c:v>120ML</c:v>
                </c:pt>
                <c:pt idx="4">
                  <c:v>180ML</c:v>
                </c:pt>
                <c:pt idx="5">
                  <c:v>240ML</c:v>
                </c:pt>
              </c:strCache>
            </c:strRef>
          </c:cat>
          <c:val>
            <c:numRef>
              <c:f>Sheet1!$B$2:$B$7</c:f>
              <c:numCache>
                <c:formatCode>General</c:formatCode>
                <c:ptCount val="6"/>
                <c:pt idx="0">
                  <c:v>3.99915</c:v>
                </c:pt>
                <c:pt idx="1">
                  <c:v>14.85079</c:v>
                </c:pt>
                <c:pt idx="2">
                  <c:v>49.7928</c:v>
                </c:pt>
                <c:pt idx="3">
                  <c:v>25.70522</c:v>
                </c:pt>
                <c:pt idx="4">
                  <c:v>49.14143</c:v>
                </c:pt>
                <c:pt idx="5">
                  <c:v>149.85911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287.49</a:t>
                    </a:r>
                  </a:p>
                </c:rich>
              </c:tx>
              <c:dLblPos val="t"/>
              <c:showLegendKey val="0"/>
              <c:showVal val="1"/>
              <c:showCatName val="0"/>
              <c:showSerName val="0"/>
              <c:showPercent val="0"/>
              <c:showBubbleSize val="0"/>
            </c:dLbl>
            <c:dLbl>
              <c:idx val="1"/>
              <c:tx>
                <c:rich>
                  <a:bodyPr/>
                  <a:lstStyle/>
                  <a:p>
                    <a:r>
                      <a:t>119.39</a:t>
                    </a:r>
                  </a:p>
                </c:rich>
              </c:tx>
              <c:dLblPos val="t"/>
              <c:showLegendKey val="0"/>
              <c:showVal val="1"/>
              <c:showCatName val="0"/>
              <c:showSerName val="0"/>
              <c:showPercent val="0"/>
              <c:showBubbleSize val="0"/>
            </c:dLbl>
            <c:dLbl>
              <c:idx val="2"/>
              <c:tx>
                <c:rich>
                  <a:bodyPr/>
                  <a:lstStyle/>
                  <a:p>
                    <a:r>
                      <a:t>101.15</a:t>
                    </a:r>
                  </a:p>
                </c:rich>
              </c:tx>
              <c:dLblPos val="t"/>
              <c:showLegendKey val="0"/>
              <c:showVal val="1"/>
              <c:showCatName val="0"/>
              <c:showSerName val="0"/>
              <c:showPercent val="0"/>
              <c:showBubbleSize val="0"/>
            </c:dLbl>
            <c:dLbl>
              <c:idx val="3"/>
              <c:tx>
                <c:rich>
                  <a:bodyPr/>
                  <a:lstStyle/>
                  <a:p>
                    <a:r>
                      <a:t>194.2</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300.88</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dLbl>
              <c:idx val="5"/>
              <c:tx>
                <c:rich>
                  <a:bodyPr/>
                  <a:lstStyle/>
                  <a:p>
                    <a:r>
                      <a:t>302.5</a:t>
                    </a:r>
                  </a:p>
                </c:rich>
              </c:tx>
              <c:dLblPos val="t"/>
              <c:showLegendKey val="0"/>
              <c:showVal val="1"/>
              <c:showCatName val="0"/>
              <c:showSerName val="0"/>
              <c:showPercent val="0"/>
              <c:showBubbleSize val="0"/>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50ML</c:v>
                </c:pt>
                <c:pt idx="1">
                  <c:v>60ML</c:v>
                </c:pt>
                <c:pt idx="2">
                  <c:v>90ML</c:v>
                </c:pt>
                <c:pt idx="3">
                  <c:v>120ML</c:v>
                </c:pt>
                <c:pt idx="4">
                  <c:v>180ML</c:v>
                </c:pt>
                <c:pt idx="5">
                  <c:v>240ML</c:v>
                </c:pt>
              </c:strCache>
            </c:strRef>
          </c:cat>
          <c:val>
            <c:numRef>
              <c:f>Sheet1!$C$2:$C$7</c:f>
              <c:numCache>
                <c:formatCode>General</c:formatCode>
                <c:ptCount val="6"/>
                <c:pt idx="0">
                  <c:v>287.49</c:v>
                </c:pt>
                <c:pt idx="1">
                  <c:v>119.3888</c:v>
                </c:pt>
                <c:pt idx="2">
                  <c:v>101.1506</c:v>
                </c:pt>
                <c:pt idx="3">
                  <c:v>194.1983</c:v>
                </c:pt>
                <c:pt idx="4">
                  <c:v>300.8832</c:v>
                </c:pt>
                <c:pt idx="5">
                  <c:v>302.5026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Sheet1!$A$2:$A$7</c:f>
              <c:strCache>
                <c:ptCount val="6"/>
                <c:pt idx="0">
                  <c:v>50ML</c:v>
                </c:pt>
                <c:pt idx="1">
                  <c:v>60ML</c:v>
                </c:pt>
                <c:pt idx="2">
                  <c:v>90ML</c:v>
                </c:pt>
                <c:pt idx="3">
                  <c:v>120ML</c:v>
                </c:pt>
                <c:pt idx="4">
                  <c:v>180ML</c:v>
                </c:pt>
                <c:pt idx="5">
                  <c:v>240ML</c:v>
                </c:pt>
              </c:strCache>
            </c:strRef>
          </c:cat>
          <c:val>
            <c:numRef>
              <c:f>Sheet1!$D$2:$D$7</c:f>
              <c:numCache>
                <c:formatCode>General</c:formatCode>
                <c:ptCount val="6"/>
                <c:pt idx="0">
                  <c:v>63.02137499999999</c:v>
                </c:pt>
                <c:pt idx="1">
                  <c:v>75.62565</c:v>
                </c:pt>
                <c:pt idx="2">
                  <c:v>113.43847499999998</c:v>
                </c:pt>
                <c:pt idx="3">
                  <c:v>151.2513</c:v>
                </c:pt>
                <c:pt idx="4">
                  <c:v>226.87694999999997</c:v>
                </c:pt>
                <c:pt idx="5">
                  <c:v>302.5026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356%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58%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33%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t>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Sheet1!$A$2:$A$7</c:f>
              <c:strCache>
                <c:ptCount val="6"/>
                <c:pt idx="0">
                  <c:v>50ML</c:v>
                </c:pt>
                <c:pt idx="1">
                  <c:v>60ML</c:v>
                </c:pt>
                <c:pt idx="2">
                  <c:v>90ML</c:v>
                </c:pt>
                <c:pt idx="3">
                  <c:v>120ML</c:v>
                </c:pt>
                <c:pt idx="4">
                  <c:v>180ML</c:v>
                </c:pt>
                <c:pt idx="5">
                  <c:v>240ML</c:v>
                </c:pt>
              </c:strCache>
            </c:strRef>
          </c:cat>
          <c:val>
            <c:numRef>
              <c:f>Sheet1!$E$2:$E$7</c:f>
              <c:numCache>
                <c:formatCode>General</c:formatCode>
                <c:ptCount val="6"/>
                <c:pt idx="0">
                  <c:v>175.2556875</c:v>
                </c:pt>
                <c:pt idx="1">
                  <c:v>97.507225</c:v>
                </c:pt>
                <c:pt idx="2">
                  <c:v>107.29453749999999</c:v>
                </c:pt>
                <c:pt idx="3">
                  <c:v>172.7248</c:v>
                </c:pt>
                <c:pt idx="4">
                  <c:v>263.880075</c:v>
                </c:pt>
                <c:pt idx="5">
                  <c:v>302.5026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98.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Sheet1!$A$2:$A$5</c:f>
              <c:strCache>
                <c:ptCount val="4"/>
                <c:pt idx="0">
                  <c:v>100ML</c:v>
                </c:pt>
                <c:pt idx="1">
                  <c:v>150ML</c:v>
                </c:pt>
                <c:pt idx="2">
                  <c:v>180ML</c:v>
                </c:pt>
                <c:pt idx="3">
                  <c:v>220ML</c:v>
                </c:pt>
              </c:strCache>
            </c:strRef>
          </c:cat>
          <c:val>
            <c:numRef>
              <c:f>Sheet1!$B$2:$B$5</c:f>
              <c:numCache>
                <c:formatCode>General</c:formatCode>
                <c:ptCount val="4"/>
                <c:pt idx="0">
                  <c:v>3.42895</c:v>
                </c:pt>
                <c:pt idx="1">
                  <c:v>2.46379</c:v>
                </c:pt>
                <c:pt idx="2">
                  <c:v>62.12039</c:v>
                </c:pt>
                <c:pt idx="3">
                  <c:v>19.39897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328.8</a:t>
                    </a:r>
                  </a:p>
                </c:rich>
              </c:tx>
              <c:dLblPos val="t"/>
              <c:showLegendKey val="0"/>
              <c:showVal val="1"/>
              <c:showCatName val="0"/>
              <c:showSerName val="0"/>
              <c:showPercent val="0"/>
              <c:showBubbleSize val="0"/>
            </c:dLbl>
            <c:dLbl>
              <c:idx val="1"/>
              <c:tx>
                <c:rich>
                  <a:bodyPr/>
                  <a:lstStyle/>
                  <a:p>
                    <a:r>
                      <a:t>308.57</a:t>
                    </a:r>
                  </a:p>
                </c:rich>
              </c:tx>
              <c:dLblPos val="t"/>
              <c:showLegendKey val="0"/>
              <c:showVal val="1"/>
              <c:showCatName val="0"/>
              <c:showSerName val="0"/>
              <c:showPercent val="0"/>
              <c:showBubbleSize val="0"/>
            </c:dLbl>
            <c:dLbl>
              <c:idx val="2"/>
              <c:tx>
                <c:rich>
                  <a:bodyPr/>
                  <a:lstStyle/>
                  <a:p>
                    <a:r>
                      <a:t>332.97</a:t>
                    </a:r>
                  </a:p>
                </c:rich>
              </c:tx>
              <c:dLblPos val="t"/>
              <c:showLegendKey val="0"/>
              <c:showVal val="1"/>
              <c:showCatName val="0"/>
              <c:showSerName val="0"/>
              <c:showPercent val="0"/>
              <c:showBubbleSize val="0"/>
            </c:dLbl>
            <c:dLbl>
              <c:idx val="3"/>
              <c:tx>
                <c:rich>
                  <a:bodyPr/>
                  <a:lstStyle/>
                  <a:p>
                    <a:r>
                      <a:t>290.38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100ML</c:v>
                </c:pt>
                <c:pt idx="1">
                  <c:v>150ML</c:v>
                </c:pt>
                <c:pt idx="2">
                  <c:v>180ML</c:v>
                </c:pt>
                <c:pt idx="3">
                  <c:v>220ML</c:v>
                </c:pt>
              </c:strCache>
            </c:strRef>
          </c:cat>
          <c:val>
            <c:numRef>
              <c:f>Sheet1!$C$2:$C$5</c:f>
              <c:numCache>
                <c:formatCode>General</c:formatCode>
                <c:ptCount val="4"/>
                <c:pt idx="0">
                  <c:v>328.799</c:v>
                </c:pt>
                <c:pt idx="1">
                  <c:v>308.5673</c:v>
                </c:pt>
                <c:pt idx="2">
                  <c:v>332.9718</c:v>
                </c:pt>
                <c:pt idx="3">
                  <c:v>290.3827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Sheet1!$A$2:$A$5</c:f>
              <c:strCache>
                <c:ptCount val="4"/>
                <c:pt idx="0">
                  <c:v>100ML</c:v>
                </c:pt>
                <c:pt idx="1">
                  <c:v>150ML</c:v>
                </c:pt>
                <c:pt idx="2">
                  <c:v>180ML</c:v>
                </c:pt>
                <c:pt idx="3">
                  <c:v>220ML</c:v>
                </c:pt>
              </c:strCache>
            </c:strRef>
          </c:cat>
          <c:val>
            <c:numRef>
              <c:f>Sheet1!$D$2:$D$5</c:f>
              <c:numCache>
                <c:formatCode>General</c:formatCode>
                <c:ptCount val="4"/>
                <c:pt idx="0">
                  <c:v>184.98433333333332</c:v>
                </c:pt>
                <c:pt idx="1">
                  <c:v>277.4765</c:v>
                </c:pt>
                <c:pt idx="2">
                  <c:v>332.9718</c:v>
                </c:pt>
                <c:pt idx="3">
                  <c:v>406.9655333333333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78%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-29%</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Sheet1!$A$2:$A$5</c:f>
              <c:strCache>
                <c:ptCount val="4"/>
                <c:pt idx="0">
                  <c:v>100ML</c:v>
                </c:pt>
                <c:pt idx="1">
                  <c:v>150ML</c:v>
                </c:pt>
                <c:pt idx="2">
                  <c:v>180ML</c:v>
                </c:pt>
                <c:pt idx="3">
                  <c:v>220ML</c:v>
                </c:pt>
              </c:strCache>
            </c:strRef>
          </c:cat>
          <c:val>
            <c:numRef>
              <c:f>Sheet1!$E$2:$E$5</c:f>
              <c:numCache>
                <c:formatCode>General</c:formatCode>
                <c:ptCount val="4"/>
                <c:pt idx="0">
                  <c:v>256.89166666666665</c:v>
                </c:pt>
                <c:pt idx="1">
                  <c:v>293.02189999999996</c:v>
                </c:pt>
                <c:pt idx="2">
                  <c:v>332.9718</c:v>
                </c:pt>
                <c:pt idx="3">
                  <c:v>348.6741166666667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2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240ML</c:v>
                </c:pt>
              </c:strCache>
            </c:strRef>
          </c:cat>
          <c:val>
            <c:numRef>
              <c:f>Sheet1!$B$2:$B$3</c:f>
              <c:numCache>
                <c:formatCode>General</c:formatCode>
                <c:ptCount val="2"/>
                <c:pt idx="0">
                  <c:v>25.40557</c:v>
                </c:pt>
                <c:pt idx="1">
                  <c:v>99.89086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92.14</a:t>
                    </a:r>
                  </a:p>
                </c:rich>
              </c:tx>
              <c:dLblPos val="t"/>
              <c:showLegendKey val="0"/>
              <c:showVal val="1"/>
              <c:showCatName val="0"/>
              <c:showSerName val="0"/>
              <c:showPercent val="0"/>
              <c:showBubbleSize val="0"/>
            </c:dLbl>
            <c:dLbl>
              <c:idx val="1"/>
              <c:tx>
                <c:rich>
                  <a:bodyPr/>
                  <a:lstStyle/>
                  <a:p>
                    <a:r>
                      <a:t>305.29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240ML</c:v>
                </c:pt>
              </c:strCache>
            </c:strRef>
          </c:cat>
          <c:val>
            <c:numRef>
              <c:f>Sheet1!$C$2:$C$3</c:f>
              <c:numCache>
                <c:formatCode>General</c:formatCode>
                <c:ptCount val="2"/>
                <c:pt idx="0">
                  <c:v>92.1361</c:v>
                </c:pt>
                <c:pt idx="1">
                  <c:v>305.2937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240ML</c:v>
                </c:pt>
              </c:strCache>
            </c:strRef>
          </c:cat>
          <c:val>
            <c:numRef>
              <c:f>Sheet1!$D$2:$D$3</c:f>
              <c:numCache>
                <c:formatCode>General</c:formatCode>
                <c:ptCount val="2"/>
                <c:pt idx="0">
                  <c:v>76.323425</c:v>
                </c:pt>
                <c:pt idx="1">
                  <c:v>305.2937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21%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240ML</c:v>
                </c:pt>
              </c:strCache>
            </c:strRef>
          </c:cat>
          <c:val>
            <c:numRef>
              <c:f>Sheet1!$E$2:$E$3</c:f>
              <c:numCache>
                <c:formatCode>General</c:formatCode>
                <c:ptCount val="2"/>
                <c:pt idx="0">
                  <c:v>84.22976249999999</c:v>
                </c:pt>
                <c:pt idx="1">
                  <c:v>305.2937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98.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50ML</c:v>
                </c:pt>
                <c:pt idx="1">
                  <c:v>100ML</c:v>
                </c:pt>
              </c:strCache>
            </c:strRef>
          </c:cat>
          <c:val>
            <c:numRef>
              <c:f>Sheet1!$B$2:$B$3</c:f>
              <c:numCache>
                <c:formatCode>General</c:formatCode>
                <c:ptCount val="2"/>
                <c:pt idx="0">
                  <c:v>27.40625</c:v>
                </c:pt>
                <c:pt idx="1">
                  <c:v>2.19965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265.07</a:t>
                    </a:r>
                  </a:p>
                </c:rich>
              </c:tx>
              <c:dLblPos val="t"/>
              <c:showLegendKey val="0"/>
              <c:showVal val="1"/>
              <c:showCatName val="0"/>
              <c:showSerName val="0"/>
              <c:showPercent val="0"/>
              <c:showBubbleSize val="0"/>
            </c:dLbl>
            <c:dLbl>
              <c:idx val="1"/>
              <c:tx>
                <c:rich>
                  <a:bodyPr/>
                  <a:lstStyle/>
                  <a:p>
                    <a:r>
                      <a:t>242.11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50ML</c:v>
                </c:pt>
                <c:pt idx="1">
                  <c:v>100ML</c:v>
                </c:pt>
              </c:strCache>
            </c:strRef>
          </c:cat>
          <c:val>
            <c:numRef>
              <c:f>Sheet1!$C$2:$C$3</c:f>
              <c:numCache>
                <c:formatCode>General</c:formatCode>
                <c:ptCount val="2"/>
                <c:pt idx="0">
                  <c:v>265.073</c:v>
                </c:pt>
                <c:pt idx="1">
                  <c:v>242.1109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50ML</c:v>
                </c:pt>
                <c:pt idx="1">
                  <c:v>100ML</c:v>
                </c:pt>
              </c:strCache>
            </c:strRef>
          </c:cat>
          <c:val>
            <c:numRef>
              <c:f>Sheet1!$D$2:$D$3</c:f>
              <c:numCache>
                <c:formatCode>General</c:formatCode>
                <c:ptCount val="2"/>
                <c:pt idx="0">
                  <c:v>265.073</c:v>
                </c:pt>
                <c:pt idx="1">
                  <c:v>530.146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-54%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50ML</c:v>
                </c:pt>
                <c:pt idx="1">
                  <c:v>100ML</c:v>
                </c:pt>
              </c:strCache>
            </c:strRef>
          </c:cat>
          <c:val>
            <c:numRef>
              <c:f>Sheet1!$E$2:$E$3</c:f>
              <c:numCache>
                <c:formatCode>General</c:formatCode>
                <c:ptCount val="2"/>
                <c:pt idx="0">
                  <c:v>265.073</c:v>
                </c:pt>
                <c:pt idx="1">
                  <c:v>386.12845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240ML</c:v>
                </c:pt>
              </c:strCache>
            </c:strRef>
          </c:cat>
          <c:val>
            <c:numRef>
              <c:f>Sheet1!$B$2:$B$3</c:f>
              <c:numCache>
                <c:formatCode>General</c:formatCode>
                <c:ptCount val="2"/>
                <c:pt idx="0">
                  <c:v>5.90825</c:v>
                </c:pt>
                <c:pt idx="1">
                  <c:v>32.9401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80.72</a:t>
                    </a:r>
                  </a:p>
                </c:rich>
              </c:tx>
              <c:dLblPos val="t"/>
              <c:showLegendKey val="0"/>
              <c:showVal val="1"/>
              <c:showCatName val="0"/>
              <c:showSerName val="0"/>
              <c:showPercent val="0"/>
              <c:showBubbleSize val="0"/>
            </c:dLbl>
            <c:dLbl>
              <c:idx val="1"/>
              <c:tx>
                <c:rich>
                  <a:bodyPr/>
                  <a:lstStyle/>
                  <a:p>
                    <a:r>
                      <a:t>330.0</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240ML</c:v>
                </c:pt>
              </c:strCache>
            </c:strRef>
          </c:cat>
          <c:val>
            <c:numRef>
              <c:f>Sheet1!$C$2:$C$3</c:f>
              <c:numCache>
                <c:formatCode>General</c:formatCode>
                <c:ptCount val="2"/>
                <c:pt idx="0">
                  <c:v>80.7246</c:v>
                </c:pt>
                <c:pt idx="1">
                  <c:v>329.9966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240ML</c:v>
                </c:pt>
              </c:strCache>
            </c:strRef>
          </c:cat>
          <c:val>
            <c:numRef>
              <c:f>Sheet1!$D$2:$D$3</c:f>
              <c:numCache>
                <c:formatCode>General</c:formatCode>
                <c:ptCount val="2"/>
                <c:pt idx="0">
                  <c:v>82.49915</c:v>
                </c:pt>
                <c:pt idx="1">
                  <c:v>329.9966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240ML</c:v>
                </c:pt>
              </c:strCache>
            </c:strRef>
          </c:cat>
          <c:val>
            <c:numRef>
              <c:f>Sheet1!$E$2:$E$3</c:f>
              <c:numCache>
                <c:formatCode>General</c:formatCode>
                <c:ptCount val="2"/>
                <c:pt idx="0">
                  <c:v>81.611875</c:v>
                </c:pt>
                <c:pt idx="1">
                  <c:v>329.9966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230ML</c:v>
                </c:pt>
                <c:pt idx="1">
                  <c:v>453ML</c:v>
                </c:pt>
                <c:pt idx="2">
                  <c:v>473ML</c:v>
                </c:pt>
              </c:strCache>
            </c:strRef>
          </c:cat>
          <c:val>
            <c:numRef>
              <c:f>Sheet1!$B$2:$B$4</c:f>
              <c:numCache>
                <c:formatCode>General</c:formatCode>
                <c:ptCount val="3"/>
                <c:pt idx="0">
                  <c:v>15.40345</c:v>
                </c:pt>
                <c:pt idx="1">
                  <c:v>0.5119</c:v>
                </c:pt>
                <c:pt idx="2">
                  <c:v>9.49163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132.64</a:t>
                    </a:r>
                  </a:p>
                </c:rich>
              </c:tx>
              <c:dLblPos val="t"/>
              <c:showLegendKey val="0"/>
              <c:showVal val="1"/>
              <c:showCatName val="0"/>
              <c:showSerName val="0"/>
              <c:showPercent val="0"/>
              <c:showBubbleSize val="0"/>
            </c:dLbl>
            <c:dLbl>
              <c:idx val="1"/>
              <c:tx>
                <c:rich>
                  <a:bodyPr/>
                  <a:lstStyle/>
                  <a:p>
                    <a:r>
                      <a:t>159.59</a:t>
                    </a:r>
                  </a:p>
                </c:rich>
              </c:tx>
              <c:dLblPos val="t"/>
              <c:showLegendKey val="0"/>
              <c:showVal val="1"/>
              <c:showCatName val="0"/>
              <c:showSerName val="0"/>
              <c:showPercent val="0"/>
              <c:showBubbleSize val="0"/>
            </c:dLbl>
            <c:dLbl>
              <c:idx val="2"/>
              <c:tx>
                <c:rich>
                  <a:bodyPr/>
                  <a:lstStyle/>
                  <a:p>
                    <a:r>
                      <a:t>161.2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230ML</c:v>
                </c:pt>
                <c:pt idx="1">
                  <c:v>453ML</c:v>
                </c:pt>
                <c:pt idx="2">
                  <c:v>473ML</c:v>
                </c:pt>
              </c:strCache>
            </c:strRef>
          </c:cat>
          <c:val>
            <c:numRef>
              <c:f>Sheet1!$C$2:$C$4</c:f>
              <c:numCache>
                <c:formatCode>General</c:formatCode>
                <c:ptCount val="3"/>
                <c:pt idx="0">
                  <c:v>132.6419</c:v>
                </c:pt>
                <c:pt idx="1">
                  <c:v>159.5931</c:v>
                </c:pt>
                <c:pt idx="2">
                  <c:v>161.1951</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230ML</c:v>
                </c:pt>
                <c:pt idx="1">
                  <c:v>453ML</c:v>
                </c:pt>
                <c:pt idx="2">
                  <c:v>473ML</c:v>
                </c:pt>
              </c:strCache>
            </c:strRef>
          </c:cat>
          <c:val>
            <c:numRef>
              <c:f>Sheet1!$D$2:$D$4</c:f>
              <c:numCache>
                <c:formatCode>General</c:formatCode>
                <c:ptCount val="3"/>
                <c:pt idx="0">
                  <c:v>132.6419</c:v>
                </c:pt>
                <c:pt idx="1">
                  <c:v>261.24687260869564</c:v>
                </c:pt>
                <c:pt idx="2">
                  <c:v>272.78095086956523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-39%</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-41%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230ML</c:v>
                </c:pt>
                <c:pt idx="1">
                  <c:v>453ML</c:v>
                </c:pt>
                <c:pt idx="2">
                  <c:v>473ML</c:v>
                </c:pt>
              </c:strCache>
            </c:strRef>
          </c:cat>
          <c:val>
            <c:numRef>
              <c:f>Sheet1!$E$2:$E$4</c:f>
              <c:numCache>
                <c:formatCode>General</c:formatCode>
                <c:ptCount val="3"/>
                <c:pt idx="0">
                  <c:v>132.6419</c:v>
                </c:pt>
                <c:pt idx="1">
                  <c:v>210.41998630434782</c:v>
                </c:pt>
                <c:pt idx="2">
                  <c:v>216.98802543478263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3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12.90464</c:v>
                </c:pt>
                <c:pt idx="1">
                  <c:v>77.82838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261.07</a:t>
                    </a:r>
                  </a:p>
                </c:rich>
              </c:tx>
              <c:dLblPos val="t"/>
              <c:showLegendKey val="0"/>
              <c:showVal val="1"/>
              <c:showCatName val="0"/>
              <c:showSerName val="0"/>
              <c:showPercent val="0"/>
              <c:showBubbleSize val="0"/>
            </c:dLbl>
            <c:dLbl>
              <c:idx val="1"/>
              <c:tx>
                <c:rich>
                  <a:bodyPr/>
                  <a:lstStyle/>
                  <a:p>
                    <a:r>
                      <a:t>290.29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261.0718</c:v>
                </c:pt>
                <c:pt idx="1">
                  <c:v>290.2925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221.4095338983051</c:v>
                </c:pt>
                <c:pt idx="1">
                  <c:v>290.2925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241.24066694915257</c:v>
                </c:pt>
                <c:pt idx="1">
                  <c:v>290.2925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5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60ML</c:v>
                </c:pt>
                <c:pt idx="1">
                  <c:v>180ML</c:v>
                </c:pt>
                <c:pt idx="2">
                  <c:v>240ML</c:v>
                </c:pt>
              </c:strCache>
            </c:strRef>
          </c:cat>
          <c:val>
            <c:numRef>
              <c:f>Sheet1!$B$2:$B$4</c:f>
              <c:numCache>
                <c:formatCode>General</c:formatCode>
                <c:ptCount val="3"/>
                <c:pt idx="0">
                  <c:v>23.92325</c:v>
                </c:pt>
                <c:pt idx="1">
                  <c:v>16.63639</c:v>
                </c:pt>
                <c:pt idx="2">
                  <c:v>42.76583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85.64</a:t>
                    </a:r>
                  </a:p>
                </c:rich>
              </c:tx>
              <c:dLblPos val="t"/>
              <c:showLegendKey val="0"/>
              <c:showVal val="1"/>
              <c:showCatName val="0"/>
              <c:showSerName val="0"/>
              <c:showPercent val="0"/>
              <c:showBubbleSize val="0"/>
            </c:dLbl>
            <c:dLbl>
              <c:idx val="1"/>
              <c:tx>
                <c:rich>
                  <a:bodyPr/>
                  <a:lstStyle/>
                  <a:p>
                    <a:r>
                      <a:t>254.18</a:t>
                    </a:r>
                  </a:p>
                </c:rich>
              </c:tx>
              <c:dLblPos val="t"/>
              <c:showLegendKey val="0"/>
              <c:showVal val="1"/>
              <c:showCatName val="0"/>
              <c:showSerName val="0"/>
              <c:showPercent val="0"/>
              <c:showBubbleSize val="0"/>
            </c:dLbl>
            <c:dLbl>
              <c:idx val="2"/>
              <c:tx>
                <c:rich>
                  <a:bodyPr/>
                  <a:lstStyle/>
                  <a:p>
                    <a:r>
                      <a:t>298.88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60ML</c:v>
                </c:pt>
                <c:pt idx="1">
                  <c:v>180ML</c:v>
                </c:pt>
                <c:pt idx="2">
                  <c:v>240ML</c:v>
                </c:pt>
              </c:strCache>
            </c:strRef>
          </c:cat>
          <c:val>
            <c:numRef>
              <c:f>Sheet1!$C$2:$C$4</c:f>
              <c:numCache>
                <c:formatCode>General</c:formatCode>
                <c:ptCount val="3"/>
                <c:pt idx="0">
                  <c:v>85.6442</c:v>
                </c:pt>
                <c:pt idx="1">
                  <c:v>254.1755</c:v>
                </c:pt>
                <c:pt idx="2">
                  <c:v>298.8837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60ML</c:v>
                </c:pt>
                <c:pt idx="1">
                  <c:v>180ML</c:v>
                </c:pt>
                <c:pt idx="2">
                  <c:v>240ML</c:v>
                </c:pt>
              </c:strCache>
            </c:strRef>
          </c:cat>
          <c:val>
            <c:numRef>
              <c:f>Sheet1!$D$2:$D$4</c:f>
              <c:numCache>
                <c:formatCode>General</c:formatCode>
                <c:ptCount val="3"/>
                <c:pt idx="0">
                  <c:v>85.6442</c:v>
                </c:pt>
                <c:pt idx="1">
                  <c:v>256.9326</c:v>
                </c:pt>
                <c:pt idx="2">
                  <c:v>342.5768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60ML</c:v>
                </c:pt>
                <c:pt idx="1">
                  <c:v>180ML</c:v>
                </c:pt>
                <c:pt idx="2">
                  <c:v>240ML</c:v>
                </c:pt>
              </c:strCache>
            </c:strRef>
          </c:cat>
          <c:val>
            <c:numRef>
              <c:f>Sheet1!$E$2:$E$4</c:f>
              <c:numCache>
                <c:formatCode>General</c:formatCode>
                <c:ptCount val="3"/>
                <c:pt idx="0">
                  <c:v>85.6442</c:v>
                </c:pt>
                <c:pt idx="1">
                  <c:v>255.55405</c:v>
                </c:pt>
                <c:pt idx="2">
                  <c:v>320.73024999999996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8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180ML</c:v>
                </c:pt>
              </c:strCache>
            </c:strRef>
          </c:cat>
          <c:val>
            <c:numRef>
              <c:f>Sheet1!$B$2:$B$3</c:f>
              <c:numCache>
                <c:formatCode>General</c:formatCode>
                <c:ptCount val="2"/>
                <c:pt idx="0">
                  <c:v>36.78772</c:v>
                </c:pt>
                <c:pt idx="1">
                  <c:v>0.09756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312.8</a:t>
                    </a:r>
                  </a:p>
                </c:rich>
              </c:tx>
              <c:dLblPos val="t"/>
              <c:showLegendKey val="0"/>
              <c:showVal val="1"/>
              <c:showCatName val="0"/>
              <c:showSerName val="0"/>
              <c:showPercent val="0"/>
              <c:showBubbleSize val="0"/>
            </c:dLbl>
            <c:dLbl>
              <c:idx val="1"/>
              <c:tx>
                <c:rich>
                  <a:bodyPr/>
                  <a:lstStyle/>
                  <a:p>
                    <a:r>
                      <a:t>268.44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180ML</c:v>
                </c:pt>
              </c:strCache>
            </c:strRef>
          </c:cat>
          <c:val>
            <c:numRef>
              <c:f>Sheet1!$C$2:$C$3</c:f>
              <c:numCache>
                <c:formatCode>General</c:formatCode>
                <c:ptCount val="2"/>
                <c:pt idx="0">
                  <c:v>312.7986</c:v>
                </c:pt>
                <c:pt idx="1">
                  <c:v>268.4419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180ML</c:v>
                </c:pt>
              </c:strCache>
            </c:strRef>
          </c:cat>
          <c:val>
            <c:numRef>
              <c:f>Sheet1!$D$2:$D$3</c:f>
              <c:numCache>
                <c:formatCode>General</c:formatCode>
                <c:ptCount val="2"/>
                <c:pt idx="0">
                  <c:v>312.7986</c:v>
                </c:pt>
                <c:pt idx="1">
                  <c:v>331.19851764705885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-19%</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180ML</c:v>
                </c:pt>
              </c:strCache>
            </c:strRef>
          </c:cat>
          <c:val>
            <c:numRef>
              <c:f>Sheet1!$E$2:$E$3</c:f>
              <c:numCache>
                <c:formatCode>General</c:formatCode>
                <c:ptCount val="2"/>
                <c:pt idx="0">
                  <c:v>312.7986</c:v>
                </c:pt>
                <c:pt idx="1">
                  <c:v>299.8202088235294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7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Sheet1!$A$2:$A$6</c:f>
              <c:strCache>
                <c:ptCount val="5"/>
                <c:pt idx="0">
                  <c:v>60ML</c:v>
                </c:pt>
                <c:pt idx="1">
                  <c:v>118ML</c:v>
                </c:pt>
                <c:pt idx="2">
                  <c:v>180ML</c:v>
                </c:pt>
                <c:pt idx="3">
                  <c:v>236ML</c:v>
                </c:pt>
                <c:pt idx="4">
                  <c:v>472ML</c:v>
                </c:pt>
              </c:strCache>
            </c:strRef>
          </c:cat>
          <c:val>
            <c:numRef>
              <c:f>Sheet1!$B$2:$B$6</c:f>
              <c:numCache>
                <c:formatCode>General</c:formatCode>
                <c:ptCount val="5"/>
                <c:pt idx="0">
                  <c:v>9.37562</c:v>
                </c:pt>
                <c:pt idx="1">
                  <c:v>4.01636</c:v>
                </c:pt>
                <c:pt idx="2">
                  <c:v>32.67999</c:v>
                </c:pt>
                <c:pt idx="3">
                  <c:v>58.75592</c:v>
                </c:pt>
                <c:pt idx="4">
                  <c:v>0.01182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287.84</a:t>
                    </a:r>
                  </a:p>
                </c:rich>
              </c:tx>
              <c:dLblPos val="t"/>
              <c:showLegendKey val="0"/>
              <c:showVal val="1"/>
              <c:showCatName val="0"/>
              <c:showSerName val="0"/>
              <c:showPercent val="0"/>
              <c:showBubbleSize val="0"/>
            </c:dLbl>
            <c:dLbl>
              <c:idx val="1"/>
              <c:tx>
                <c:rich>
                  <a:bodyPr/>
                  <a:lstStyle/>
                  <a:p>
                    <a:r>
                      <a:t>161.13</a:t>
                    </a:r>
                  </a:p>
                </c:rich>
              </c:tx>
              <c:dLblPos val="t"/>
              <c:showLegendKey val="0"/>
              <c:showVal val="1"/>
              <c:showCatName val="0"/>
              <c:showSerName val="0"/>
              <c:showPercent val="0"/>
              <c:showBubbleSize val="0"/>
            </c:dLbl>
            <c:dLbl>
              <c:idx val="2"/>
              <c:tx>
                <c:rich>
                  <a:bodyPr/>
                  <a:lstStyle/>
                  <a:p>
                    <a:r>
                      <a:t>316.11</a:t>
                    </a:r>
                  </a:p>
                </c:rich>
              </c:tx>
              <c:dLblPos val="t"/>
              <c:showLegendKey val="0"/>
              <c:showVal val="1"/>
              <c:showCatName val="0"/>
              <c:showSerName val="0"/>
              <c:showPercent val="0"/>
              <c:showBubbleSize val="0"/>
            </c:dLbl>
            <c:dLbl>
              <c:idx val="3"/>
              <c:tx>
                <c:rich>
                  <a:bodyPr/>
                  <a:lstStyle/>
                  <a:p>
                    <a:r>
                      <a:t>268.26</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162.67</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60ML</c:v>
                </c:pt>
                <c:pt idx="1">
                  <c:v>118ML</c:v>
                </c:pt>
                <c:pt idx="2">
                  <c:v>180ML</c:v>
                </c:pt>
                <c:pt idx="3">
                  <c:v>236ML</c:v>
                </c:pt>
                <c:pt idx="4">
                  <c:v>472ML</c:v>
                </c:pt>
              </c:strCache>
            </c:strRef>
          </c:cat>
          <c:val>
            <c:numRef>
              <c:f>Sheet1!$C$2:$C$6</c:f>
              <c:numCache>
                <c:formatCode>General</c:formatCode>
                <c:ptCount val="5"/>
                <c:pt idx="0">
                  <c:v>287.8355</c:v>
                </c:pt>
                <c:pt idx="1">
                  <c:v>161.1304</c:v>
                </c:pt>
                <c:pt idx="2">
                  <c:v>316.1138</c:v>
                </c:pt>
                <c:pt idx="3">
                  <c:v>268.2629</c:v>
                </c:pt>
                <c:pt idx="4">
                  <c:v>162.6667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Sheet1!$A$2:$A$6</c:f>
              <c:strCache>
                <c:ptCount val="5"/>
                <c:pt idx="0">
                  <c:v>60ML</c:v>
                </c:pt>
                <c:pt idx="1">
                  <c:v>118ML</c:v>
                </c:pt>
                <c:pt idx="2">
                  <c:v>180ML</c:v>
                </c:pt>
                <c:pt idx="3">
                  <c:v>236ML</c:v>
                </c:pt>
                <c:pt idx="4">
                  <c:v>472ML</c:v>
                </c:pt>
              </c:strCache>
            </c:strRef>
          </c:cat>
          <c:val>
            <c:numRef>
              <c:f>Sheet1!$D$2:$D$6</c:f>
              <c:numCache>
                <c:formatCode>General</c:formatCode>
                <c:ptCount val="5"/>
                <c:pt idx="0">
                  <c:v>68.20243220338983</c:v>
                </c:pt>
                <c:pt idx="1">
                  <c:v>134.13145</c:v>
                </c:pt>
                <c:pt idx="2">
                  <c:v>204.60729661016947</c:v>
                </c:pt>
                <c:pt idx="3">
                  <c:v>268.2629</c:v>
                </c:pt>
                <c:pt idx="4">
                  <c:v>536.5258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322%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54%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-70%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Sheet1!$A$2:$A$6</c:f>
              <c:strCache>
                <c:ptCount val="5"/>
                <c:pt idx="0">
                  <c:v>60ML</c:v>
                </c:pt>
                <c:pt idx="1">
                  <c:v>118ML</c:v>
                </c:pt>
                <c:pt idx="2">
                  <c:v>180ML</c:v>
                </c:pt>
                <c:pt idx="3">
                  <c:v>236ML</c:v>
                </c:pt>
                <c:pt idx="4">
                  <c:v>472ML</c:v>
                </c:pt>
              </c:strCache>
            </c:strRef>
          </c:cat>
          <c:val>
            <c:numRef>
              <c:f>Sheet1!$E$2:$E$6</c:f>
              <c:numCache>
                <c:formatCode>General</c:formatCode>
                <c:ptCount val="5"/>
                <c:pt idx="0">
                  <c:v>178.01896610169493</c:v>
                </c:pt>
                <c:pt idx="1">
                  <c:v>147.630925</c:v>
                </c:pt>
                <c:pt idx="2">
                  <c:v>260.36054830508476</c:v>
                </c:pt>
                <c:pt idx="3">
                  <c:v>268.2629</c:v>
                </c:pt>
                <c:pt idx="4">
                  <c:v>349.59625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1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340ML</c:v>
                </c:pt>
              </c:strCache>
            </c:strRef>
          </c:cat>
          <c:val>
            <c:numRef>
              <c:f>Sheet1!$B$2:$B$3</c:f>
              <c:numCache>
                <c:formatCode>General</c:formatCode>
                <c:ptCount val="2"/>
                <c:pt idx="0">
                  <c:v>1.88946</c:v>
                </c:pt>
                <c:pt idx="1">
                  <c:v>0.72704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310.52</a:t>
                    </a:r>
                  </a:p>
                </c:rich>
              </c:tx>
              <c:dLblPos val="t"/>
              <c:showLegendKey val="0"/>
              <c:showVal val="1"/>
              <c:showCatName val="0"/>
              <c:showSerName val="0"/>
              <c:showPercent val="0"/>
              <c:showBubbleSize val="0"/>
            </c:dLbl>
            <c:dLbl>
              <c:idx val="1"/>
              <c:tx>
                <c:rich>
                  <a:bodyPr/>
                  <a:lstStyle/>
                  <a:p>
                    <a:r>
                      <a:t>242.53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340ML</c:v>
                </c:pt>
              </c:strCache>
            </c:strRef>
          </c:cat>
          <c:val>
            <c:numRef>
              <c:f>Sheet1!$C$2:$C$3</c:f>
              <c:numCache>
                <c:formatCode>General</c:formatCode>
                <c:ptCount val="2"/>
                <c:pt idx="0">
                  <c:v>310.5189</c:v>
                </c:pt>
                <c:pt idx="1">
                  <c:v>242.5284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340ML</c:v>
                </c:pt>
              </c:strCache>
            </c:strRef>
          </c:cat>
          <c:val>
            <c:numRef>
              <c:f>Sheet1!$D$2:$D$3</c:f>
              <c:numCache>
                <c:formatCode>General</c:formatCode>
                <c:ptCount val="2"/>
                <c:pt idx="0">
                  <c:v>310.5189</c:v>
                </c:pt>
                <c:pt idx="1">
                  <c:v>621.0378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340ML</c:v>
                </c:pt>
              </c:strCache>
            </c:strRef>
          </c:cat>
          <c:val>
            <c:numRef>
              <c:f>Sheet1!$E$2:$E$3</c:f>
              <c:numCache>
                <c:formatCode>General</c:formatCode>
                <c:ptCount val="2"/>
                <c:pt idx="0">
                  <c:v>310.5189</c:v>
                </c:pt>
                <c:pt idx="1">
                  <c:v>431.7831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180ML</c:v>
                </c:pt>
                <c:pt idx="1">
                  <c:v>236ML</c:v>
                </c:pt>
              </c:strCache>
            </c:strRef>
          </c:cat>
          <c:val>
            <c:numRef>
              <c:f>Sheet1!$B$2:$B$3</c:f>
              <c:numCache>
                <c:formatCode>General</c:formatCode>
                <c:ptCount val="2"/>
                <c:pt idx="0">
                  <c:v>15.09995</c:v>
                </c:pt>
                <c:pt idx="1">
                  <c:v>94.82391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296.2</a:t>
                    </a:r>
                  </a:p>
                </c:rich>
              </c:tx>
              <c:dLblPos val="t"/>
              <c:showLegendKey val="0"/>
              <c:showVal val="1"/>
              <c:showCatName val="0"/>
              <c:showSerName val="0"/>
              <c:showPercent val="0"/>
              <c:showBubbleSize val="0"/>
            </c:dLbl>
            <c:dLbl>
              <c:idx val="1"/>
              <c:tx>
                <c:rich>
                  <a:bodyPr/>
                  <a:lstStyle/>
                  <a:p>
                    <a:r>
                      <a:t>281.61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180ML</c:v>
                </c:pt>
                <c:pt idx="1">
                  <c:v>236ML</c:v>
                </c:pt>
              </c:strCache>
            </c:strRef>
          </c:cat>
          <c:val>
            <c:numRef>
              <c:f>Sheet1!$C$2:$C$3</c:f>
              <c:numCache>
                <c:formatCode>General</c:formatCode>
                <c:ptCount val="2"/>
                <c:pt idx="0">
                  <c:v>296.204</c:v>
                </c:pt>
                <c:pt idx="1">
                  <c:v>281.6063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180ML</c:v>
                </c:pt>
                <c:pt idx="1">
                  <c:v>236ML</c:v>
                </c:pt>
              </c:strCache>
            </c:strRef>
          </c:cat>
          <c:val>
            <c:numRef>
              <c:f>Sheet1!$D$2:$D$3</c:f>
              <c:numCache>
                <c:formatCode>General</c:formatCode>
                <c:ptCount val="2"/>
                <c:pt idx="0">
                  <c:v>214.7844661016949</c:v>
                </c:pt>
                <c:pt idx="1">
                  <c:v>281.6063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180ML</c:v>
                </c:pt>
                <c:pt idx="1">
                  <c:v>236ML</c:v>
                </c:pt>
              </c:strCache>
            </c:strRef>
          </c:cat>
          <c:val>
            <c:numRef>
              <c:f>Sheet1!$E$2:$E$3</c:f>
              <c:numCache>
                <c:formatCode>General</c:formatCode>
                <c:ptCount val="2"/>
                <c:pt idx="0">
                  <c:v>255.49423305084747</c:v>
                </c:pt>
                <c:pt idx="1">
                  <c:v>281.6063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88.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170ML</c:v>
                </c:pt>
                <c:pt idx="1">
                  <c:v>220ML</c:v>
                </c:pt>
              </c:strCache>
            </c:strRef>
          </c:cat>
          <c:val>
            <c:numRef>
              <c:f>Sheet1!$B$2:$B$3</c:f>
              <c:numCache>
                <c:formatCode>General</c:formatCode>
                <c:ptCount val="2"/>
                <c:pt idx="0">
                  <c:v>9.78034</c:v>
                </c:pt>
                <c:pt idx="1">
                  <c:v>52.18977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288.11</a:t>
                    </a:r>
                  </a:p>
                </c:rich>
              </c:tx>
              <c:dLblPos val="t"/>
              <c:showLegendKey val="0"/>
              <c:showVal val="1"/>
              <c:showCatName val="0"/>
              <c:showSerName val="0"/>
              <c:showPercent val="0"/>
              <c:showBubbleSize val="0"/>
            </c:dLbl>
            <c:dLbl>
              <c:idx val="1"/>
              <c:tx>
                <c:rich>
                  <a:bodyPr/>
                  <a:lstStyle/>
                  <a:p>
                    <a:r>
                      <a:t>311.93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170ML</c:v>
                </c:pt>
                <c:pt idx="1">
                  <c:v>220ML</c:v>
                </c:pt>
              </c:strCache>
            </c:strRef>
          </c:cat>
          <c:val>
            <c:numRef>
              <c:f>Sheet1!$C$2:$C$3</c:f>
              <c:numCache>
                <c:formatCode>General</c:formatCode>
                <c:ptCount val="2"/>
                <c:pt idx="0">
                  <c:v>288.1112</c:v>
                </c:pt>
                <c:pt idx="1">
                  <c:v>311.926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170ML</c:v>
                </c:pt>
                <c:pt idx="1">
                  <c:v>220ML</c:v>
                </c:pt>
              </c:strCache>
            </c:strRef>
          </c:cat>
          <c:val>
            <c:numRef>
              <c:f>Sheet1!$D$2:$D$3</c:f>
              <c:numCache>
                <c:formatCode>General</c:formatCode>
                <c:ptCount val="2"/>
                <c:pt idx="0">
                  <c:v>241.03372727272725</c:v>
                </c:pt>
                <c:pt idx="1">
                  <c:v>311.926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170ML</c:v>
                </c:pt>
                <c:pt idx="1">
                  <c:v>220ML</c:v>
                </c:pt>
              </c:strCache>
            </c:strRef>
          </c:cat>
          <c:val>
            <c:numRef>
              <c:f>Sheet1!$E$2:$E$3</c:f>
              <c:numCache>
                <c:formatCode>General</c:formatCode>
                <c:ptCount val="2"/>
                <c:pt idx="0">
                  <c:v>264.57246363636364</c:v>
                </c:pt>
                <c:pt idx="1">
                  <c:v>311.926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0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180ML</c:v>
                </c:pt>
              </c:strCache>
            </c:strRef>
          </c:cat>
          <c:val>
            <c:numRef>
              <c:f>Sheet1!$B$2:$B$3</c:f>
              <c:numCache>
                <c:formatCode>General</c:formatCode>
                <c:ptCount val="2"/>
                <c:pt idx="0">
                  <c:v>1.62294</c:v>
                </c:pt>
                <c:pt idx="1">
                  <c:v>12.23358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89.08</a:t>
                    </a:r>
                  </a:p>
                </c:rich>
              </c:tx>
              <c:dLblPos val="t"/>
              <c:showLegendKey val="0"/>
              <c:showVal val="1"/>
              <c:showCatName val="0"/>
              <c:showSerName val="0"/>
              <c:showPercent val="0"/>
              <c:showBubbleSize val="0"/>
            </c:dLbl>
            <c:dLbl>
              <c:idx val="1"/>
              <c:tx>
                <c:rich>
                  <a:bodyPr/>
                  <a:lstStyle/>
                  <a:p>
                    <a:r>
                      <a:t>318.71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180ML</c:v>
                </c:pt>
              </c:strCache>
            </c:strRef>
          </c:cat>
          <c:val>
            <c:numRef>
              <c:f>Sheet1!$C$2:$C$3</c:f>
              <c:numCache>
                <c:formatCode>General</c:formatCode>
                <c:ptCount val="2"/>
                <c:pt idx="0">
                  <c:v>89.0784</c:v>
                </c:pt>
                <c:pt idx="1">
                  <c:v>318.7077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180ML</c:v>
                </c:pt>
              </c:strCache>
            </c:strRef>
          </c:cat>
          <c:val>
            <c:numRef>
              <c:f>Sheet1!$D$2:$D$3</c:f>
              <c:numCache>
                <c:formatCode>General</c:formatCode>
                <c:ptCount val="2"/>
                <c:pt idx="0">
                  <c:v>106.2359</c:v>
                </c:pt>
                <c:pt idx="1">
                  <c:v>318.7077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180ML</c:v>
                </c:pt>
              </c:strCache>
            </c:strRef>
          </c:cat>
          <c:val>
            <c:numRef>
              <c:f>Sheet1!$E$2:$E$3</c:f>
              <c:numCache>
                <c:formatCode>General</c:formatCode>
                <c:ptCount val="2"/>
                <c:pt idx="0">
                  <c:v>97.65715</c:v>
                </c:pt>
                <c:pt idx="1">
                  <c:v>318.7077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90ML</c:v>
                </c:pt>
                <c:pt idx="1">
                  <c:v>120ML</c:v>
                </c:pt>
                <c:pt idx="2">
                  <c:v>240ML</c:v>
                </c:pt>
              </c:strCache>
            </c:strRef>
          </c:cat>
          <c:val>
            <c:numRef>
              <c:f>Sheet1!$B$2:$B$4</c:f>
              <c:numCache>
                <c:formatCode>General</c:formatCode>
                <c:ptCount val="3"/>
                <c:pt idx="0">
                  <c:v>0.01891</c:v>
                </c:pt>
                <c:pt idx="1">
                  <c:v>58.97682</c:v>
                </c:pt>
                <c:pt idx="2">
                  <c:v>292.4817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94.0</a:t>
                    </a:r>
                  </a:p>
                </c:rich>
              </c:tx>
              <c:dLblPos val="t"/>
              <c:showLegendKey val="0"/>
              <c:showVal val="1"/>
              <c:showCatName val="0"/>
              <c:showSerName val="0"/>
              <c:showPercent val="0"/>
              <c:showBubbleSize val="0"/>
            </c:dLbl>
            <c:dLbl>
              <c:idx val="1"/>
              <c:tx>
                <c:rich>
                  <a:bodyPr/>
                  <a:lstStyle/>
                  <a:p>
                    <a:r>
                      <a:t>188.93</a:t>
                    </a:r>
                  </a:p>
                </c:rich>
              </c:tx>
              <c:dLblPos val="t"/>
              <c:showLegendKey val="0"/>
              <c:showVal val="1"/>
              <c:showCatName val="0"/>
              <c:showSerName val="0"/>
              <c:showPercent val="0"/>
              <c:showBubbleSize val="0"/>
            </c:dLbl>
            <c:dLbl>
              <c:idx val="2"/>
              <c:tx>
                <c:rich>
                  <a:bodyPr/>
                  <a:lstStyle/>
                  <a:p>
                    <a:r>
                      <a:t>301.37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90ML</c:v>
                </c:pt>
                <c:pt idx="1">
                  <c:v>120ML</c:v>
                </c:pt>
                <c:pt idx="2">
                  <c:v>240ML</c:v>
                </c:pt>
              </c:strCache>
            </c:strRef>
          </c:cat>
          <c:val>
            <c:numRef>
              <c:f>Sheet1!$C$2:$C$4</c:f>
              <c:numCache>
                <c:formatCode>General</c:formatCode>
                <c:ptCount val="3"/>
                <c:pt idx="0">
                  <c:v>94.0</c:v>
                </c:pt>
                <c:pt idx="1">
                  <c:v>188.9348</c:v>
                </c:pt>
                <c:pt idx="2">
                  <c:v>301.3717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90ML</c:v>
                </c:pt>
                <c:pt idx="1">
                  <c:v>120ML</c:v>
                </c:pt>
                <c:pt idx="2">
                  <c:v>240ML</c:v>
                </c:pt>
              </c:strCache>
            </c:strRef>
          </c:cat>
          <c:val>
            <c:numRef>
              <c:f>Sheet1!$D$2:$D$4</c:f>
              <c:numCache>
                <c:formatCode>General</c:formatCode>
                <c:ptCount val="3"/>
                <c:pt idx="0">
                  <c:v>113.0143875</c:v>
                </c:pt>
                <c:pt idx="1">
                  <c:v>150.68585</c:v>
                </c:pt>
                <c:pt idx="2">
                  <c:v>301.3717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90ML</c:v>
                </c:pt>
                <c:pt idx="1">
                  <c:v>120ML</c:v>
                </c:pt>
                <c:pt idx="2">
                  <c:v>240ML</c:v>
                </c:pt>
              </c:strCache>
            </c:strRef>
          </c:cat>
          <c:val>
            <c:numRef>
              <c:f>Sheet1!$E$2:$E$4</c:f>
              <c:numCache>
                <c:formatCode>General</c:formatCode>
                <c:ptCount val="3"/>
                <c:pt idx="0">
                  <c:v>103.50719375</c:v>
                </c:pt>
                <c:pt idx="1">
                  <c:v>169.81032499999998</c:v>
                </c:pt>
                <c:pt idx="2">
                  <c:v>301.3717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584.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5"/>
              <c:tx>
                <c:rich>
                  <a:bodyPr/>
                  <a:lstStyle/>
                  <a:p/>
                </c:rich>
              </c:tx>
              <c:showLegendKey val="0"/>
              <c:showVal val="1"/>
              <c:showCatName val="0"/>
              <c:showSerName val="0"/>
              <c:showPercent val="0"/>
              <c:showBubbleSize val="0"/>
            </c:dLbl>
            <c:dLbl>
              <c:idx val="6"/>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Sheet1!$A$2:$A$8</c:f>
              <c:strCache>
                <c:ptCount val="7"/>
                <c:pt idx="0">
                  <c:v>50ML</c:v>
                </c:pt>
                <c:pt idx="1">
                  <c:v>60ML</c:v>
                </c:pt>
                <c:pt idx="2">
                  <c:v>90ML</c:v>
                </c:pt>
                <c:pt idx="3">
                  <c:v>120ML</c:v>
                </c:pt>
                <c:pt idx="4">
                  <c:v>150ML</c:v>
                </c:pt>
                <c:pt idx="5">
                  <c:v>180ML</c:v>
                </c:pt>
                <c:pt idx="6">
                  <c:v>240ML</c:v>
                </c:pt>
              </c:strCache>
            </c:strRef>
          </c:cat>
          <c:val>
            <c:numRef>
              <c:f>Sheet1!$B$2:$B$8</c:f>
              <c:numCache>
                <c:formatCode>General</c:formatCode>
                <c:ptCount val="7"/>
                <c:pt idx="0">
                  <c:v>5.21673</c:v>
                </c:pt>
                <c:pt idx="1">
                  <c:v>21.1468</c:v>
                </c:pt>
                <c:pt idx="2">
                  <c:v>53.47029</c:v>
                </c:pt>
                <c:pt idx="3">
                  <c:v>26.77669</c:v>
                </c:pt>
                <c:pt idx="4">
                  <c:v>1.45853</c:v>
                </c:pt>
                <c:pt idx="5">
                  <c:v>59.81873</c:v>
                </c:pt>
                <c:pt idx="6">
                  <c:v>230.17222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284.44</a:t>
                    </a:r>
                  </a:p>
                </c:rich>
              </c:tx>
              <c:dLblPos val="t"/>
              <c:showLegendKey val="0"/>
              <c:showVal val="1"/>
              <c:showCatName val="0"/>
              <c:showSerName val="0"/>
              <c:showPercent val="0"/>
              <c:showBubbleSize val="0"/>
            </c:dLbl>
            <c:dLbl>
              <c:idx val="1"/>
              <c:tx>
                <c:rich>
                  <a:bodyPr/>
                  <a:lstStyle/>
                  <a:p>
                    <a:r>
                      <a:t>115.3</a:t>
                    </a:r>
                  </a:p>
                </c:rich>
              </c:tx>
              <c:dLblPos val="t"/>
              <c:showLegendKey val="0"/>
              <c:showVal val="1"/>
              <c:showCatName val="0"/>
              <c:showSerName val="0"/>
              <c:showPercent val="0"/>
              <c:showBubbleSize val="0"/>
            </c:dLbl>
            <c:dLbl>
              <c:idx val="2"/>
              <c:tx>
                <c:rich>
                  <a:bodyPr/>
                  <a:lstStyle/>
                  <a:p>
                    <a:r>
                      <a:t>101.93</a:t>
                    </a:r>
                  </a:p>
                </c:rich>
              </c:tx>
              <c:dLblPos val="t"/>
              <c:showLegendKey val="0"/>
              <c:showVal val="1"/>
              <c:showCatName val="0"/>
              <c:showSerName val="0"/>
              <c:showPercent val="0"/>
              <c:showBubbleSize val="0"/>
            </c:dLbl>
            <c:dLbl>
              <c:idx val="3"/>
              <c:tx>
                <c:rich>
                  <a:bodyPr/>
                  <a:lstStyle/>
                  <a:p>
                    <a:r>
                      <a:t>189.58</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232.59</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dLbl>
              <c:idx val="5"/>
              <c:tx>
                <c:rich>
                  <a:bodyPr/>
                  <a:lstStyle/>
                  <a:p>
                    <a:r>
                      <a:t>295.36</a:t>
                    </a:r>
                  </a:p>
                </c:rich>
              </c:tx>
              <c:dLblPos val="t"/>
              <c:showLegendKey val="0"/>
              <c:showVal val="1"/>
              <c:showCatName val="0"/>
              <c:showSerName val="0"/>
              <c:showPercent val="0"/>
              <c:showBubbleSize val="0"/>
            </c:dLbl>
            <c:dLbl>
              <c:idx val="6"/>
              <c:tx>
                <c:rich>
                  <a:bodyPr/>
                  <a:lstStyle/>
                  <a:p>
                    <a:r>
                      <a:t>299.67</a:t>
                    </a:r>
                  </a:p>
                </c:rich>
              </c:tx>
              <c:dLblPos val="t"/>
              <c:showLegendKey val="0"/>
              <c:showVal val="1"/>
              <c:showCatName val="0"/>
              <c:showSerName val="0"/>
              <c:showPercent val="0"/>
              <c:showBubbleSize val="0"/>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Sheet1!$A$2:$A$8</c:f>
              <c:strCache>
                <c:ptCount val="7"/>
                <c:pt idx="0">
                  <c:v>50ML</c:v>
                </c:pt>
                <c:pt idx="1">
                  <c:v>60ML</c:v>
                </c:pt>
                <c:pt idx="2">
                  <c:v>90ML</c:v>
                </c:pt>
                <c:pt idx="3">
                  <c:v>120ML</c:v>
                </c:pt>
                <c:pt idx="4">
                  <c:v>150ML</c:v>
                </c:pt>
                <c:pt idx="5">
                  <c:v>180ML</c:v>
                </c:pt>
                <c:pt idx="6">
                  <c:v>240ML</c:v>
                </c:pt>
              </c:strCache>
            </c:strRef>
          </c:cat>
          <c:val>
            <c:numRef>
              <c:f>Sheet1!$C$2:$C$8</c:f>
              <c:numCache>
                <c:formatCode>General</c:formatCode>
                <c:ptCount val="7"/>
                <c:pt idx="0">
                  <c:v>284.4386</c:v>
                </c:pt>
                <c:pt idx="1">
                  <c:v>115.2977</c:v>
                </c:pt>
                <c:pt idx="2">
                  <c:v>101.9324</c:v>
                </c:pt>
                <c:pt idx="3">
                  <c:v>189.579</c:v>
                </c:pt>
                <c:pt idx="4">
                  <c:v>232.5881</c:v>
                </c:pt>
                <c:pt idx="5">
                  <c:v>295.3592</c:v>
                </c:pt>
                <c:pt idx="6">
                  <c:v>299.6662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Sheet1!$A$2:$A$8</c:f>
              <c:strCache>
                <c:ptCount val="7"/>
                <c:pt idx="0">
                  <c:v>50ML</c:v>
                </c:pt>
                <c:pt idx="1">
                  <c:v>60ML</c:v>
                </c:pt>
                <c:pt idx="2">
                  <c:v>90ML</c:v>
                </c:pt>
                <c:pt idx="3">
                  <c:v>120ML</c:v>
                </c:pt>
                <c:pt idx="4">
                  <c:v>150ML</c:v>
                </c:pt>
                <c:pt idx="5">
                  <c:v>180ML</c:v>
                </c:pt>
                <c:pt idx="6">
                  <c:v>240ML</c:v>
                </c:pt>
              </c:strCache>
            </c:strRef>
          </c:cat>
          <c:val>
            <c:numRef>
              <c:f>Sheet1!$D$2:$D$8</c:f>
              <c:numCache>
                <c:formatCode>General</c:formatCode>
                <c:ptCount val="7"/>
                <c:pt idx="0">
                  <c:v>62.43045833333334</c:v>
                </c:pt>
                <c:pt idx="1">
                  <c:v>74.91655</c:v>
                </c:pt>
                <c:pt idx="2">
                  <c:v>112.37482500000002</c:v>
                </c:pt>
                <c:pt idx="3">
                  <c:v>149.8331</c:v>
                </c:pt>
                <c:pt idx="4">
                  <c:v>187.29137500000002</c:v>
                </c:pt>
                <c:pt idx="5">
                  <c:v>224.74965000000003</c:v>
                </c:pt>
                <c:pt idx="6">
                  <c:v>299.6662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356%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54%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-9%</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27%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24%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t>31%</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t>0%</a:t>
                    </a:r>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Sheet1!$A$2:$A$8</c:f>
              <c:strCache>
                <c:ptCount val="7"/>
                <c:pt idx="0">
                  <c:v>50ML</c:v>
                </c:pt>
                <c:pt idx="1">
                  <c:v>60ML</c:v>
                </c:pt>
                <c:pt idx="2">
                  <c:v>90ML</c:v>
                </c:pt>
                <c:pt idx="3">
                  <c:v>120ML</c:v>
                </c:pt>
                <c:pt idx="4">
                  <c:v>150ML</c:v>
                </c:pt>
                <c:pt idx="5">
                  <c:v>180ML</c:v>
                </c:pt>
                <c:pt idx="6">
                  <c:v>240ML</c:v>
                </c:pt>
              </c:strCache>
            </c:strRef>
          </c:cat>
          <c:val>
            <c:numRef>
              <c:f>Sheet1!$E$2:$E$8</c:f>
              <c:numCache>
                <c:formatCode>General</c:formatCode>
                <c:ptCount val="7"/>
                <c:pt idx="0">
                  <c:v>173.43452916666666</c:v>
                </c:pt>
                <c:pt idx="1">
                  <c:v>95.107125</c:v>
                </c:pt>
                <c:pt idx="2">
                  <c:v>107.15361250000001</c:v>
                </c:pt>
                <c:pt idx="3">
                  <c:v>169.70605</c:v>
                </c:pt>
                <c:pt idx="4">
                  <c:v>209.9397375</c:v>
                </c:pt>
                <c:pt idx="5">
                  <c:v>260.05442500000004</c:v>
                </c:pt>
                <c:pt idx="6">
                  <c:v>299.6662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60.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Sheet1!$A$2:$A$6</c:f>
              <c:strCache>
                <c:ptCount val="5"/>
                <c:pt idx="0">
                  <c:v>100ML</c:v>
                </c:pt>
                <c:pt idx="1">
                  <c:v>150ML</c:v>
                </c:pt>
                <c:pt idx="2">
                  <c:v>177ML</c:v>
                </c:pt>
                <c:pt idx="3">
                  <c:v>180ML</c:v>
                </c:pt>
                <c:pt idx="4">
                  <c:v>220ML</c:v>
                </c:pt>
              </c:strCache>
            </c:strRef>
          </c:cat>
          <c:val>
            <c:numRef>
              <c:f>Sheet1!$B$2:$B$6</c:f>
              <c:numCache>
                <c:formatCode>General</c:formatCode>
                <c:ptCount val="5"/>
                <c:pt idx="0">
                  <c:v>5.10985</c:v>
                </c:pt>
                <c:pt idx="1">
                  <c:v>7.09989</c:v>
                </c:pt>
                <c:pt idx="2">
                  <c:v>5.30129</c:v>
                </c:pt>
                <c:pt idx="3">
                  <c:v>89.9414</c:v>
                </c:pt>
                <c:pt idx="4">
                  <c:v>29.06558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325.83</a:t>
                    </a:r>
                  </a:p>
                </c:rich>
              </c:tx>
              <c:dLblPos val="t"/>
              <c:showLegendKey val="0"/>
              <c:showVal val="1"/>
              <c:showCatName val="0"/>
              <c:showSerName val="0"/>
              <c:showPercent val="0"/>
              <c:showBubbleSize val="0"/>
            </c:dLbl>
            <c:dLbl>
              <c:idx val="1"/>
              <c:tx>
                <c:rich>
                  <a:bodyPr/>
                  <a:lstStyle/>
                  <a:p>
                    <a:r>
                      <a:t>278.64</a:t>
                    </a:r>
                  </a:p>
                </c:rich>
              </c:tx>
              <c:dLblPos val="t"/>
              <c:showLegendKey val="0"/>
              <c:showVal val="1"/>
              <c:showCatName val="0"/>
              <c:showSerName val="0"/>
              <c:showPercent val="0"/>
              <c:showBubbleSize val="0"/>
            </c:dLbl>
            <c:dLbl>
              <c:idx val="2"/>
              <c:tx>
                <c:rich>
                  <a:bodyPr/>
                  <a:lstStyle/>
                  <a:p>
                    <a:r>
                      <a:t>253.07</a:t>
                    </a:r>
                  </a:p>
                </c:rich>
              </c:tx>
              <c:dLblPos val="t"/>
              <c:showLegendKey val="0"/>
              <c:showVal val="1"/>
              <c:showCatName val="0"/>
              <c:showSerName val="0"/>
              <c:showPercent val="0"/>
              <c:showBubbleSize val="0"/>
            </c:dLbl>
            <c:dLbl>
              <c:idx val="3"/>
              <c:tx>
                <c:rich>
                  <a:bodyPr/>
                  <a:lstStyle/>
                  <a:p>
                    <a:r>
                      <a:t>311.06</a:t>
                    </a:r>
                  </a:p>
                </c:rich>
              </c:tx>
              <c:dLblPos val="t"/>
              <c:showLegendKey val="0"/>
              <c:showVal val="1"/>
              <c:showCatName val="0"/>
              <c:showSerName val="0"/>
              <c:showPercent val="0"/>
              <c:showBubbleSize val="0"/>
            </c:dLbl>
            <c:dLbl>
              <c:idx val="4"/>
              <c:layout>
                <c:manualLayout>
                  <c:x val="-2.7224852725498273E-2"/>
                  <c:y val="-4.3404321097021061E-2"/>
                </c:manualLayout>
              </c:layout>
              <c:tx>
                <c:rich>
                  <a:bodyPr/>
                  <a:lstStyle/>
                  <a:p>
                    <a:r>
                      <a:t>292.64</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100ML</c:v>
                </c:pt>
                <c:pt idx="1">
                  <c:v>150ML</c:v>
                </c:pt>
                <c:pt idx="2">
                  <c:v>177ML</c:v>
                </c:pt>
                <c:pt idx="3">
                  <c:v>180ML</c:v>
                </c:pt>
                <c:pt idx="4">
                  <c:v>220ML</c:v>
                </c:pt>
              </c:strCache>
            </c:strRef>
          </c:cat>
          <c:val>
            <c:numRef>
              <c:f>Sheet1!$C$2:$C$6</c:f>
              <c:numCache>
                <c:formatCode>General</c:formatCode>
                <c:ptCount val="5"/>
                <c:pt idx="0">
                  <c:v>325.8275</c:v>
                </c:pt>
                <c:pt idx="1">
                  <c:v>278.6412</c:v>
                </c:pt>
                <c:pt idx="2">
                  <c:v>253.0656</c:v>
                </c:pt>
                <c:pt idx="3">
                  <c:v>311.0574</c:v>
                </c:pt>
                <c:pt idx="4">
                  <c:v>292.6414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Sheet1!$A$2:$A$6</c:f>
              <c:strCache>
                <c:ptCount val="5"/>
                <c:pt idx="0">
                  <c:v>100ML</c:v>
                </c:pt>
                <c:pt idx="1">
                  <c:v>150ML</c:v>
                </c:pt>
                <c:pt idx="2">
                  <c:v>177ML</c:v>
                </c:pt>
                <c:pt idx="3">
                  <c:v>180ML</c:v>
                </c:pt>
                <c:pt idx="4">
                  <c:v>220ML</c:v>
                </c:pt>
              </c:strCache>
            </c:strRef>
          </c:cat>
          <c:val>
            <c:numRef>
              <c:f>Sheet1!$D$2:$D$6</c:f>
              <c:numCache>
                <c:formatCode>General</c:formatCode>
                <c:ptCount val="5"/>
                <c:pt idx="0">
                  <c:v>172.80966666666666</c:v>
                </c:pt>
                <c:pt idx="1">
                  <c:v>259.2145</c:v>
                </c:pt>
                <c:pt idx="2">
                  <c:v>305.87311</c:v>
                </c:pt>
                <c:pt idx="3">
                  <c:v>311.0574</c:v>
                </c:pt>
                <c:pt idx="4">
                  <c:v>380.18126666666666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89%</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t>-23%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Sheet1!$A$2:$A$6</c:f>
              <c:strCache>
                <c:ptCount val="5"/>
                <c:pt idx="0">
                  <c:v>100ML</c:v>
                </c:pt>
                <c:pt idx="1">
                  <c:v>150ML</c:v>
                </c:pt>
                <c:pt idx="2">
                  <c:v>177ML</c:v>
                </c:pt>
                <c:pt idx="3">
                  <c:v>180ML</c:v>
                </c:pt>
                <c:pt idx="4">
                  <c:v>220ML</c:v>
                </c:pt>
              </c:strCache>
            </c:strRef>
          </c:cat>
          <c:val>
            <c:numRef>
              <c:f>Sheet1!$E$2:$E$6</c:f>
              <c:numCache>
                <c:formatCode>General</c:formatCode>
                <c:ptCount val="5"/>
                <c:pt idx="0">
                  <c:v>249.31858333333332</c:v>
                </c:pt>
                <c:pt idx="1">
                  <c:v>268.92785000000003</c:v>
                </c:pt>
                <c:pt idx="2">
                  <c:v>279.469355</c:v>
                </c:pt>
                <c:pt idx="3">
                  <c:v>311.0574</c:v>
                </c:pt>
                <c:pt idx="4">
                  <c:v>336.41133333333335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78.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60ML</c:v>
                </c:pt>
                <c:pt idx="1">
                  <c:v>240ML</c:v>
                </c:pt>
              </c:strCache>
            </c:strRef>
          </c:cat>
          <c:val>
            <c:numRef>
              <c:f>Sheet1!$B$2:$B$3</c:f>
              <c:numCache>
                <c:formatCode>General</c:formatCode>
                <c:ptCount val="2"/>
                <c:pt idx="0">
                  <c:v>32.36489</c:v>
                </c:pt>
                <c:pt idx="1">
                  <c:v>133.79677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86.25</a:t>
                    </a:r>
                  </a:p>
                </c:rich>
              </c:tx>
              <c:dLblPos val="t"/>
              <c:showLegendKey val="0"/>
              <c:showVal val="1"/>
              <c:showCatName val="0"/>
              <c:showSerName val="0"/>
              <c:showPercent val="0"/>
              <c:showBubbleSize val="0"/>
            </c:dLbl>
            <c:dLbl>
              <c:idx val="1"/>
              <c:tx>
                <c:rich>
                  <a:bodyPr/>
                  <a:lstStyle/>
                  <a:p>
                    <a:r>
                      <a:t>305.15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60ML</c:v>
                </c:pt>
                <c:pt idx="1">
                  <c:v>240ML</c:v>
                </c:pt>
              </c:strCache>
            </c:strRef>
          </c:cat>
          <c:val>
            <c:numRef>
              <c:f>Sheet1!$C$2:$C$3</c:f>
              <c:numCache>
                <c:formatCode>General</c:formatCode>
                <c:ptCount val="2"/>
                <c:pt idx="0">
                  <c:v>86.2496</c:v>
                </c:pt>
                <c:pt idx="1">
                  <c:v>305.1518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60ML</c:v>
                </c:pt>
                <c:pt idx="1">
                  <c:v>240ML</c:v>
                </c:pt>
              </c:strCache>
            </c:strRef>
          </c:cat>
          <c:val>
            <c:numRef>
              <c:f>Sheet1!$D$2:$D$3</c:f>
              <c:numCache>
                <c:formatCode>General</c:formatCode>
                <c:ptCount val="2"/>
                <c:pt idx="0">
                  <c:v>76.28795</c:v>
                </c:pt>
                <c:pt idx="1">
                  <c:v>305.1518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60ML</c:v>
                </c:pt>
                <c:pt idx="1">
                  <c:v>240ML</c:v>
                </c:pt>
              </c:strCache>
            </c:strRef>
          </c:cat>
          <c:val>
            <c:numRef>
              <c:f>Sheet1!$E$2:$E$3</c:f>
              <c:numCache>
                <c:formatCode>General</c:formatCode>
                <c:ptCount val="2"/>
                <c:pt idx="0">
                  <c:v>81.268775</c:v>
                </c:pt>
                <c:pt idx="1">
                  <c:v>305.1518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66.0"/>
          <c:min val="0.0"/>
        </c:scaling>
        <c:delete val="0"/>
        <c:axPos val="r"/>
        <c:numFmt formatCode="#,##0.00"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03/07/2025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7/3/2025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7/3/2025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7/3/2025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7/3/2025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7/3/2025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7/3/2025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7/3/2025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7/3/2025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7/3/2025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7/3/2025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7/3/2025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7/3/2025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7/3/2025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7/3/2025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7/3/2025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7/3/2025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7/3/2025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7/3/2025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7/3/2025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7/3/2025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7/3/2025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7/3/2025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7/3/2025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8.xml"/></Relationships>
</file>

<file path=ppt/slides/_rels/slide49.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9.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0.xml"/></Relationships>
</file>

<file path=ppt/slides/_rels/slide51.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1.xml"/></Relationships>
</file>

<file path=ppt/slides/_rels/slide52.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2.xml"/></Relationships>
</file>

<file path=ppt/slides/_rels/slide53.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3.xml"/></Relationships>
</file>

<file path=ppt/slides/_rels/slide54.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4.xml"/></Relationships>
</file>

<file path=ppt/slides/_rels/slide55.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5.xml"/></Relationships>
</file>

<file path=ppt/slides/_rels/slide56.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6.xml"/></Relationships>
</file>

<file path=ppt/slides/_rels/slide57.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7.xml"/></Relationships>
</file>

<file path=ppt/slides/_rels/slide58.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8.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Beauty Care Sunscreen Cosmetics Liquido Sunscreen Cosmetics No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76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43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40875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Crema Sunscreen Cosmetics No Spray Crema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64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96492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Liquido Sunscreen Cosmetics No Spray Liquido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46133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Liquido Sunscreen Cosmetics Spray Liquido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77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90777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Locion Sunscreen Cosmetics No Spray Locion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1671789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Sport Crema Sunscreen Sport No Spray Crema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65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707771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Sport Liquido Sunscreen Sport Spray Liquido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40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699576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Sport Locion Sunscreen Sport No Spray Locion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681570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 Sunscreen Sunscreen | Sunscreen Sunscreen | Sunscreen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43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623197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Beauty Care Sunscreen Cosmetics Liquido Sunscreen Cosmetics No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79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43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396684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After Sun Cosmetics Gel After Sun Cosmetics No Spray Gel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64134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197475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Cosmetics Crema Sunscreen Cosmetics No Spray Crema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3128409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Crema Sunscreen Cosmetics No Spray Crema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60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47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1783270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Liquido Sunscreen Cosmetics No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337790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Liquido Sunscreen Cosmetics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74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3367216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Locion Sunscreen Cosmetics No Spray Locion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6"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083457">
                  <a:extLst>
                    <a:ext uri="{9D8B030D-6E8A-4147-A177-3AD203B41FA5}">
                      <a16:colId xmlns:a16="http://schemas.microsoft.com/office/drawing/2014/main" val="2253286919"/>
                    </a:ext>
                  </a:extLst>
                </a:gridCol>
                <a:gridCol w="1083457">
                  <a:extLst>
                    <a:ext uri="{9D8B030D-6E8A-4147-A177-3AD203B41FA5}">
                      <a16:colId xmlns:a16="http://schemas.microsoft.com/office/drawing/2014/main" val="2739285047"/>
                    </a:ext>
                  </a:extLst>
                </a:gridCol>
                <a:gridCol w="1083457">
                  <a:extLst>
                    <a:ext uri="{9D8B030D-6E8A-4147-A177-3AD203B41FA5}">
                      <a16:colId xmlns:a16="http://schemas.microsoft.com/office/drawing/2014/main" val="686050863"/>
                    </a:ext>
                  </a:extLst>
                </a:gridCol>
                <a:gridCol w="1083457">
                  <a:extLst>
                    <a:ext uri="{9D8B030D-6E8A-4147-A177-3AD203B41FA5}">
                      <a16:colId xmlns:a16="http://schemas.microsoft.com/office/drawing/2014/main" val="3765127706"/>
                    </a:ext>
                  </a:extLst>
                </a:gridCol>
                <a:gridCol w="1083457">
                  <a:extLst>
                    <a:ext uri="{9D8B030D-6E8A-4147-A177-3AD203B41FA5}">
                      <a16:colId xmlns:a16="http://schemas.microsoft.com/office/drawing/2014/main" val="273303937"/>
                    </a:ext>
                  </a:extLst>
                </a:gridCol>
                <a:gridCol w="1083457">
                  <a:extLst>
                    <a:ext uri="{9D8B030D-6E8A-4147-A177-3AD203B41FA5}">
                      <a16:colId xmlns:a16="http://schemas.microsoft.com/office/drawing/2014/main" val="1190134658"/>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67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3825276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Spray Sunscreen Cosmetics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32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29684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244199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Sport Crema Sunscreen Sport No Spray Crema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301252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Sport Liquido Sunscreen Sport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624099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Sport Locion Sunscreen Sport No Spray Locion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3077983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 Sunscreen Sunscreen | Sunscreen Sunscreen | Sunscreen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43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141193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After Sun Cosmetics Gel After Sun Cosmetics No Spray Gel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64132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153204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Cosmetics Liquido Sunscreen Cosmetics No Spray Liquido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60"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928678">
                  <a:extLst>
                    <a:ext uri="{9D8B030D-6E8A-4147-A177-3AD203B41FA5}">
                      <a16:colId xmlns:a16="http://schemas.microsoft.com/office/drawing/2014/main" val="2253286919"/>
                    </a:ext>
                  </a:extLst>
                </a:gridCol>
                <a:gridCol w="928678">
                  <a:extLst>
                    <a:ext uri="{9D8B030D-6E8A-4147-A177-3AD203B41FA5}">
                      <a16:colId xmlns:a16="http://schemas.microsoft.com/office/drawing/2014/main" val="2739285047"/>
                    </a:ext>
                  </a:extLst>
                </a:gridCol>
                <a:gridCol w="928678">
                  <a:extLst>
                    <a:ext uri="{9D8B030D-6E8A-4147-A177-3AD203B41FA5}">
                      <a16:colId xmlns:a16="http://schemas.microsoft.com/office/drawing/2014/main" val="686050863"/>
                    </a:ext>
                  </a:extLst>
                </a:gridCol>
                <a:gridCol w="928678">
                  <a:extLst>
                    <a:ext uri="{9D8B030D-6E8A-4147-A177-3AD203B41FA5}">
                      <a16:colId xmlns:a16="http://schemas.microsoft.com/office/drawing/2014/main" val="3765127706"/>
                    </a:ext>
                  </a:extLst>
                </a:gridCol>
                <a:gridCol w="928678">
                  <a:extLst>
                    <a:ext uri="{9D8B030D-6E8A-4147-A177-3AD203B41FA5}">
                      <a16:colId xmlns:a16="http://schemas.microsoft.com/office/drawing/2014/main" val="273303937"/>
                    </a:ext>
                  </a:extLst>
                </a:gridCol>
                <a:gridCol w="928678">
                  <a:extLst>
                    <a:ext uri="{9D8B030D-6E8A-4147-A177-3AD203B41FA5}">
                      <a16:colId xmlns:a16="http://schemas.microsoft.com/office/drawing/2014/main" val="1190134658"/>
                    </a:ext>
                  </a:extLst>
                </a:gridCol>
                <a:gridCol w="928678">
                  <a:extLst>
                    <a:ext uri="{9D8B030D-6E8A-4147-A177-3AD203B41FA5}">
                      <a16:colId xmlns:a16="http://schemas.microsoft.com/office/drawing/2014/main" val="1152288185"/>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734970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392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48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1161599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Crema Sunscreen Cosmetics No Spray Crema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48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524325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Liquido Sunscreen Cosmetics No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3493211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Liquido Sunscreen Cosmetics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73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720325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Locion Sunscreen Cosmetics No Spray Locion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4"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300148">
                  <a:extLst>
                    <a:ext uri="{9D8B030D-6E8A-4147-A177-3AD203B41FA5}">
                      <a16:colId xmlns:a16="http://schemas.microsoft.com/office/drawing/2014/main" val="2253286919"/>
                    </a:ext>
                  </a:extLst>
                </a:gridCol>
                <a:gridCol w="1300148">
                  <a:extLst>
                    <a:ext uri="{9D8B030D-6E8A-4147-A177-3AD203B41FA5}">
                      <a16:colId xmlns:a16="http://schemas.microsoft.com/office/drawing/2014/main" val="2739285047"/>
                    </a:ext>
                  </a:extLst>
                </a:gridCol>
                <a:gridCol w="1300148">
                  <a:extLst>
                    <a:ext uri="{9D8B030D-6E8A-4147-A177-3AD203B41FA5}">
                      <a16:colId xmlns:a16="http://schemas.microsoft.com/office/drawing/2014/main" val="686050863"/>
                    </a:ext>
                  </a:extLst>
                </a:gridCol>
                <a:gridCol w="1300148">
                  <a:extLst>
                    <a:ext uri="{9D8B030D-6E8A-4147-A177-3AD203B41FA5}">
                      <a16:colId xmlns:a16="http://schemas.microsoft.com/office/drawing/2014/main" val="3765127706"/>
                    </a:ext>
                  </a:extLst>
                </a:gridCol>
                <a:gridCol w="1300148">
                  <a:extLst>
                    <a:ext uri="{9D8B030D-6E8A-4147-A177-3AD203B41FA5}">
                      <a16:colId xmlns:a16="http://schemas.microsoft.com/office/drawing/2014/main" val="27330393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66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1858784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Spray Sunscreen Cosmetics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29674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3899138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Sport Crema Sunscreen Sport No Spray Crema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080998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Sport Liquido Sunscreen Sport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3553343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Sport Locion Sunscreen Sport No Spray Locion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3654680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 Sunscreen Sunscreen | Sunscreen Sunscreen | Sunscreen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43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40275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Cosmetics Crema Sunscreen Cosmetics No Spray Crema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069033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Cosmetics Liquido Sunscreen Cosmetics Spray Liquido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4"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300148">
                  <a:extLst>
                    <a:ext uri="{9D8B030D-6E8A-4147-A177-3AD203B41FA5}">
                      <a16:colId xmlns:a16="http://schemas.microsoft.com/office/drawing/2014/main" val="2253286919"/>
                    </a:ext>
                  </a:extLst>
                </a:gridCol>
                <a:gridCol w="1300148">
                  <a:extLst>
                    <a:ext uri="{9D8B030D-6E8A-4147-A177-3AD203B41FA5}">
                      <a16:colId xmlns:a16="http://schemas.microsoft.com/office/drawing/2014/main" val="2739285047"/>
                    </a:ext>
                  </a:extLst>
                </a:gridCol>
                <a:gridCol w="1300148">
                  <a:extLst>
                    <a:ext uri="{9D8B030D-6E8A-4147-A177-3AD203B41FA5}">
                      <a16:colId xmlns:a16="http://schemas.microsoft.com/office/drawing/2014/main" val="686050863"/>
                    </a:ext>
                  </a:extLst>
                </a:gridCol>
                <a:gridCol w="1300148">
                  <a:extLst>
                    <a:ext uri="{9D8B030D-6E8A-4147-A177-3AD203B41FA5}">
                      <a16:colId xmlns:a16="http://schemas.microsoft.com/office/drawing/2014/main" val="3765127706"/>
                    </a:ext>
                  </a:extLst>
                </a:gridCol>
                <a:gridCol w="1300148">
                  <a:extLst>
                    <a:ext uri="{9D8B030D-6E8A-4147-A177-3AD203B41FA5}">
                      <a16:colId xmlns:a16="http://schemas.microsoft.com/office/drawing/2014/main" val="27330393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85800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Cosmetics Liquido Sunscreen Cosmetics No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60"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928678">
                  <a:extLst>
                    <a:ext uri="{9D8B030D-6E8A-4147-A177-3AD203B41FA5}">
                      <a16:colId xmlns:a16="http://schemas.microsoft.com/office/drawing/2014/main" val="2253286919"/>
                    </a:ext>
                  </a:extLst>
                </a:gridCol>
                <a:gridCol w="928678">
                  <a:extLst>
                    <a:ext uri="{9D8B030D-6E8A-4147-A177-3AD203B41FA5}">
                      <a16:colId xmlns:a16="http://schemas.microsoft.com/office/drawing/2014/main" val="2739285047"/>
                    </a:ext>
                  </a:extLst>
                </a:gridCol>
                <a:gridCol w="928678">
                  <a:extLst>
                    <a:ext uri="{9D8B030D-6E8A-4147-A177-3AD203B41FA5}">
                      <a16:colId xmlns:a16="http://schemas.microsoft.com/office/drawing/2014/main" val="686050863"/>
                    </a:ext>
                  </a:extLst>
                </a:gridCol>
                <a:gridCol w="928678">
                  <a:extLst>
                    <a:ext uri="{9D8B030D-6E8A-4147-A177-3AD203B41FA5}">
                      <a16:colId xmlns:a16="http://schemas.microsoft.com/office/drawing/2014/main" val="3765127706"/>
                    </a:ext>
                  </a:extLst>
                </a:gridCol>
                <a:gridCol w="928678">
                  <a:extLst>
                    <a:ext uri="{9D8B030D-6E8A-4147-A177-3AD203B41FA5}">
                      <a16:colId xmlns:a16="http://schemas.microsoft.com/office/drawing/2014/main" val="273303937"/>
                    </a:ext>
                  </a:extLst>
                </a:gridCol>
                <a:gridCol w="928678">
                  <a:extLst>
                    <a:ext uri="{9D8B030D-6E8A-4147-A177-3AD203B41FA5}">
                      <a16:colId xmlns:a16="http://schemas.microsoft.com/office/drawing/2014/main" val="1190134658"/>
                    </a:ext>
                  </a:extLst>
                </a:gridCol>
                <a:gridCol w="928678">
                  <a:extLst>
                    <a:ext uri="{9D8B030D-6E8A-4147-A177-3AD203B41FA5}">
                      <a16:colId xmlns:a16="http://schemas.microsoft.com/office/drawing/2014/main" val="1152288185"/>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66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272097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Cosmetics Liquido Sunscreen Cosmetics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4"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300148">
                  <a:extLst>
                    <a:ext uri="{9D8B030D-6E8A-4147-A177-3AD203B41FA5}">
                      <a16:colId xmlns:a16="http://schemas.microsoft.com/office/drawing/2014/main" val="2253286919"/>
                    </a:ext>
                  </a:extLst>
                </a:gridCol>
                <a:gridCol w="1300148">
                  <a:extLst>
                    <a:ext uri="{9D8B030D-6E8A-4147-A177-3AD203B41FA5}">
                      <a16:colId xmlns:a16="http://schemas.microsoft.com/office/drawing/2014/main" val="2739285047"/>
                    </a:ext>
                  </a:extLst>
                </a:gridCol>
                <a:gridCol w="1300148">
                  <a:extLst>
                    <a:ext uri="{9D8B030D-6E8A-4147-A177-3AD203B41FA5}">
                      <a16:colId xmlns:a16="http://schemas.microsoft.com/office/drawing/2014/main" val="686050863"/>
                    </a:ext>
                  </a:extLst>
                </a:gridCol>
                <a:gridCol w="1300148">
                  <a:extLst>
                    <a:ext uri="{9D8B030D-6E8A-4147-A177-3AD203B41FA5}">
                      <a16:colId xmlns:a16="http://schemas.microsoft.com/office/drawing/2014/main" val="3765127706"/>
                    </a:ext>
                  </a:extLst>
                </a:gridCol>
                <a:gridCol w="1300148">
                  <a:extLst>
                    <a:ext uri="{9D8B030D-6E8A-4147-A177-3AD203B41FA5}">
                      <a16:colId xmlns:a16="http://schemas.microsoft.com/office/drawing/2014/main" val="27330393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1791095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Sport Liquido Sunscreen Sport No Spray Liquido | Canal Moderno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1247698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Beauty Care Sunscreen Cosmetics Liquido Sunscreen Cosmetics No Spray Liquido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43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1107536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Locion Sunscreen Cosmetics No Spray Locion | Canal Tradicional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3233464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Cosmetics Crema Sunscreen Cosmetics No Spray Crema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319268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Cosmetics Liquido Sunscreen Cosmetics No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6"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083457">
                  <a:extLst>
                    <a:ext uri="{9D8B030D-6E8A-4147-A177-3AD203B41FA5}">
                      <a16:colId xmlns:a16="http://schemas.microsoft.com/office/drawing/2014/main" val="2253286919"/>
                    </a:ext>
                  </a:extLst>
                </a:gridCol>
                <a:gridCol w="1083457">
                  <a:extLst>
                    <a:ext uri="{9D8B030D-6E8A-4147-A177-3AD203B41FA5}">
                      <a16:colId xmlns:a16="http://schemas.microsoft.com/office/drawing/2014/main" val="2739285047"/>
                    </a:ext>
                  </a:extLst>
                </a:gridCol>
                <a:gridCol w="1083457">
                  <a:extLst>
                    <a:ext uri="{9D8B030D-6E8A-4147-A177-3AD203B41FA5}">
                      <a16:colId xmlns:a16="http://schemas.microsoft.com/office/drawing/2014/main" val="686050863"/>
                    </a:ext>
                  </a:extLst>
                </a:gridCol>
                <a:gridCol w="1083457">
                  <a:extLst>
                    <a:ext uri="{9D8B030D-6E8A-4147-A177-3AD203B41FA5}">
                      <a16:colId xmlns:a16="http://schemas.microsoft.com/office/drawing/2014/main" val="3765127706"/>
                    </a:ext>
                  </a:extLst>
                </a:gridCol>
                <a:gridCol w="1083457">
                  <a:extLst>
                    <a:ext uri="{9D8B030D-6E8A-4147-A177-3AD203B41FA5}">
                      <a16:colId xmlns:a16="http://schemas.microsoft.com/office/drawing/2014/main" val="273303937"/>
                    </a:ext>
                  </a:extLst>
                </a:gridCol>
                <a:gridCol w="1083457">
                  <a:extLst>
                    <a:ext uri="{9D8B030D-6E8A-4147-A177-3AD203B41FA5}">
                      <a16:colId xmlns:a16="http://schemas.microsoft.com/office/drawing/2014/main" val="1190134658"/>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46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1144233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Cosmetics Liquido Sunscreen Cosmetics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4"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625185">
                  <a:extLst>
                    <a:ext uri="{9D8B030D-6E8A-4147-A177-3AD203B41FA5}">
                      <a16:colId xmlns:a16="http://schemas.microsoft.com/office/drawing/2014/main" val="2253286919"/>
                    </a:ext>
                  </a:extLst>
                </a:gridCol>
                <a:gridCol w="1625185">
                  <a:extLst>
                    <a:ext uri="{9D8B030D-6E8A-4147-A177-3AD203B41FA5}">
                      <a16:colId xmlns:a16="http://schemas.microsoft.com/office/drawing/2014/main" val="2739285047"/>
                    </a:ext>
                  </a:extLst>
                </a:gridCol>
                <a:gridCol w="1625185">
                  <a:extLst>
                    <a:ext uri="{9D8B030D-6E8A-4147-A177-3AD203B41FA5}">
                      <a16:colId xmlns:a16="http://schemas.microsoft.com/office/drawing/2014/main" val="686050863"/>
                    </a:ext>
                  </a:extLst>
                </a:gridCol>
                <a:gridCol w="1625185">
                  <a:extLst>
                    <a:ext uri="{9D8B030D-6E8A-4147-A177-3AD203B41FA5}">
                      <a16:colId xmlns:a16="http://schemas.microsoft.com/office/drawing/2014/main" val="3765127706"/>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82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66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Sport Liquido Sunscreen Sport No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4169911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Beauty Care Sunscreen Cosmetics Liquido Sunscreen Cosmetics No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74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359281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Sport Liquido Sunscreen Sport No Spray Liquido | Convenience + Farmacias Cad + Hard Discounters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769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561903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After Sun Cosmetics Gel After Sun Cosmetics No Spray Gel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64133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652104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Crema Sunscreen Cosmetics No Spray Crema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42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344271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Liquido Sunscreen Cosmetics No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148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66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15431489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Liquido Sunscreen Cosmetics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70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489381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Locion Sunscreen Cosmetics No Spray Locion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4"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300148">
                  <a:extLst>
                    <a:ext uri="{9D8B030D-6E8A-4147-A177-3AD203B41FA5}">
                      <a16:colId xmlns:a16="http://schemas.microsoft.com/office/drawing/2014/main" val="2253286919"/>
                    </a:ext>
                  </a:extLst>
                </a:gridCol>
                <a:gridCol w="1300148">
                  <a:extLst>
                    <a:ext uri="{9D8B030D-6E8A-4147-A177-3AD203B41FA5}">
                      <a16:colId xmlns:a16="http://schemas.microsoft.com/office/drawing/2014/main" val="2739285047"/>
                    </a:ext>
                  </a:extLst>
                </a:gridCol>
                <a:gridCol w="1300148">
                  <a:extLst>
                    <a:ext uri="{9D8B030D-6E8A-4147-A177-3AD203B41FA5}">
                      <a16:colId xmlns:a16="http://schemas.microsoft.com/office/drawing/2014/main" val="686050863"/>
                    </a:ext>
                  </a:extLst>
                </a:gridCol>
                <a:gridCol w="1300148">
                  <a:extLst>
                    <a:ext uri="{9D8B030D-6E8A-4147-A177-3AD203B41FA5}">
                      <a16:colId xmlns:a16="http://schemas.microsoft.com/office/drawing/2014/main" val="3765127706"/>
                    </a:ext>
                  </a:extLst>
                </a:gridCol>
                <a:gridCol w="1300148">
                  <a:extLst>
                    <a:ext uri="{9D8B030D-6E8A-4147-A177-3AD203B41FA5}">
                      <a16:colId xmlns:a16="http://schemas.microsoft.com/office/drawing/2014/main" val="27330393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66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4202715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Cosmetics Spray Sunscreen Cosmetics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29675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1191150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Sport Crema Sunscreen Sport No Spray Crema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6571922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Sport Liquido Sunscreen Sport Spray Liquido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7194718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Banana Boat Sunscreen Sport Locion Sunscreen Sport No Spray Locion | Autos Scanning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80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58324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Cosmetics Crema Sunscreen Cosmetics No Spray Crema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154048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Cosmetics Liquido Sunscreen Cosmetics No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60"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928678">
                  <a:extLst>
                    <a:ext uri="{9D8B030D-6E8A-4147-A177-3AD203B41FA5}">
                      <a16:colId xmlns:a16="http://schemas.microsoft.com/office/drawing/2014/main" val="2253286919"/>
                    </a:ext>
                  </a:extLst>
                </a:gridCol>
                <a:gridCol w="928678">
                  <a:extLst>
                    <a:ext uri="{9D8B030D-6E8A-4147-A177-3AD203B41FA5}">
                      <a16:colId xmlns:a16="http://schemas.microsoft.com/office/drawing/2014/main" val="2739285047"/>
                    </a:ext>
                  </a:extLst>
                </a:gridCol>
                <a:gridCol w="928678">
                  <a:extLst>
                    <a:ext uri="{9D8B030D-6E8A-4147-A177-3AD203B41FA5}">
                      <a16:colId xmlns:a16="http://schemas.microsoft.com/office/drawing/2014/main" val="686050863"/>
                    </a:ext>
                  </a:extLst>
                </a:gridCol>
                <a:gridCol w="928678">
                  <a:extLst>
                    <a:ext uri="{9D8B030D-6E8A-4147-A177-3AD203B41FA5}">
                      <a16:colId xmlns:a16="http://schemas.microsoft.com/office/drawing/2014/main" val="3765127706"/>
                    </a:ext>
                  </a:extLst>
                </a:gridCol>
                <a:gridCol w="928678">
                  <a:extLst>
                    <a:ext uri="{9D8B030D-6E8A-4147-A177-3AD203B41FA5}">
                      <a16:colId xmlns:a16="http://schemas.microsoft.com/office/drawing/2014/main" val="273303937"/>
                    </a:ext>
                  </a:extLst>
                </a:gridCol>
                <a:gridCol w="928678">
                  <a:extLst>
                    <a:ext uri="{9D8B030D-6E8A-4147-A177-3AD203B41FA5}">
                      <a16:colId xmlns:a16="http://schemas.microsoft.com/office/drawing/2014/main" val="1190134658"/>
                    </a:ext>
                  </a:extLst>
                </a:gridCol>
                <a:gridCol w="928678">
                  <a:extLst>
                    <a:ext uri="{9D8B030D-6E8A-4147-A177-3AD203B41FA5}">
                      <a16:colId xmlns:a16="http://schemas.microsoft.com/office/drawing/2014/main" val="1152288185"/>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3650465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Cosmetics Liquido Sunscreen Cosmetics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4"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1300148">
                  <a:extLst>
                    <a:ext uri="{9D8B030D-6E8A-4147-A177-3AD203B41FA5}">
                      <a16:colId xmlns:a16="http://schemas.microsoft.com/office/drawing/2014/main" val="2253286919"/>
                    </a:ext>
                  </a:extLst>
                </a:gridCol>
                <a:gridCol w="1300148">
                  <a:extLst>
                    <a:ext uri="{9D8B030D-6E8A-4147-A177-3AD203B41FA5}">
                      <a16:colId xmlns:a16="http://schemas.microsoft.com/office/drawing/2014/main" val="2739285047"/>
                    </a:ext>
                  </a:extLst>
                </a:gridCol>
                <a:gridCol w="1300148">
                  <a:extLst>
                    <a:ext uri="{9D8B030D-6E8A-4147-A177-3AD203B41FA5}">
                      <a16:colId xmlns:a16="http://schemas.microsoft.com/office/drawing/2014/main" val="686050863"/>
                    </a:ext>
                  </a:extLst>
                </a:gridCol>
                <a:gridCol w="1300148">
                  <a:extLst>
                    <a:ext uri="{9D8B030D-6E8A-4147-A177-3AD203B41FA5}">
                      <a16:colId xmlns:a16="http://schemas.microsoft.com/office/drawing/2014/main" val="3765127706"/>
                    </a:ext>
                  </a:extLst>
                </a:gridCol>
                <a:gridCol w="1300148">
                  <a:extLst>
                    <a:ext uri="{9D8B030D-6E8A-4147-A177-3AD203B41FA5}">
                      <a16:colId xmlns:a16="http://schemas.microsoft.com/office/drawing/2014/main" val="27330393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90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220055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Hawaiian Tropic Sunscreen Sport Liquido Sunscreen Sport No Spray Liquido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93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7/3/2025</a:t>
            </a:fld>
            <a:endParaRPr lang="en-US" sz="500"/>
          </a:p>
        </p:txBody>
      </p:sp>
    </p:spTree>
    <p:extLst>
      <p:ext uri="{BB962C8B-B14F-4D97-AF65-F5344CB8AC3E}">
        <p14:creationId xmlns:p14="http://schemas.microsoft.com/office/powerpoint/2010/main" val="42282221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TotalTime>
  <Words>9339</Words>
  <Application>Microsoft Office PowerPoint</Application>
  <PresentationFormat>On-screen Show (16:9)</PresentationFormat>
  <Paragraphs>4699</Paragraphs>
  <Slides>58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7" baseType="lpstr">
      <vt:lpstr>Aptos</vt:lpstr>
      <vt:lpstr>Arial</vt:lpstr>
      <vt:lpstr>Nexa</vt:lpstr>
      <vt:lpstr>Nexa Bold</vt:lpstr>
      <vt:lpstr>Nexa Book</vt:lpstr>
      <vt:lpstr>Nexa Book Italic</vt:lpstr>
      <vt:lpstr>Open Sans</vt:lpstr>
      <vt:lpstr>1_PricingOne Light Template Oct 2024</vt:lpstr>
      <vt:lpstr>think-cell Slide</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Raphaella ASHRAF</cp:lastModifiedBy>
  <cp:revision>64</cp:revision>
  <dcterms:created xsi:type="dcterms:W3CDTF">2024-07-05T11:30:58Z</dcterms:created>
  <dcterms:modified xsi:type="dcterms:W3CDTF">2025-07-03T09:28:20Z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