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Size Bracket" id="{904D4362-DB65-4DFA-B9E2-355EDD0498B1}">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3.2000000000000002E-3</c:v>
                </c:pt>
                <c:pt idx="1">
                  <c:v>0.60570000000000002</c:v>
                </c:pt>
                <c:pt idx="2">
                  <c:v>8.3199999999999996E-2</c:v>
                </c:pt>
                <c:pt idx="3">
                  <c:v>0.12989999999999999</c:v>
                </c:pt>
                <c:pt idx="4">
                  <c:v>7.5800000000000006E-2</c:v>
                </c:pt>
                <c:pt idx="5">
                  <c:v>9.6699999999999994E-2</c:v>
                </c:pt>
                <c:pt idx="6">
                  <c:v>5.4999999999999997E-3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0.57030000000000003</c:v>
                </c:pt>
                <c:pt idx="2">
                  <c:v>3.6400000000000002E-2</c:v>
                </c:pt>
                <c:pt idx="3">
                  <c:v>0.20730000000000001</c:v>
                </c:pt>
                <c:pt idx="4">
                  <c:v>4.1200000000000001E-2</c:v>
                </c:pt>
                <c:pt idx="5">
                  <c:v>0.14480000000000001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2.0196369770221267E-4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3.3284339380943405E-2</c:v>
                </c:pt>
                <c:pt idx="2">
                  <c:v>4.9937142870147819E-2</c:v>
                </c:pt>
                <c:pt idx="3">
                  <c:v>3.2271146328996865E-2</c:v>
                </c:pt>
                <c:pt idx="4">
                  <c:v>0.11998009164529508</c:v>
                </c:pt>
                <c:pt idx="5">
                  <c:v>2.8803939355485066E-2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5.8623293807148627E-3</c:v>
                </c:pt>
                <c:pt idx="1">
                  <c:v>0.13072108808769728</c:v>
                </c:pt>
                <c:pt idx="2">
                  <c:v>7.1099060052405988E-2</c:v>
                </c:pt>
                <c:pt idx="3">
                  <c:v>0.27643960515949395</c:v>
                </c:pt>
                <c:pt idx="4">
                  <c:v>0.16529054213716712</c:v>
                </c:pt>
                <c:pt idx="5">
                  <c:v>6.2960865114717671E-2</c:v>
                </c:pt>
                <c:pt idx="6">
                  <c:v>0.18383903075172306</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4.8362083002782293E-4</c:v>
                </c:pt>
                <c:pt idx="6">
                  <c:v>7.0968769895331778E-3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0">
                  <c:v>1.6406490200896696E-3</c:v>
                </c:pt>
                <c:pt idx="1">
                  <c:v>8.9970293947620947E-3</c:v>
                </c:pt>
                <c:pt idx="2">
                  <c:v>5.9580533412977407E-2</c:v>
                </c:pt>
                <c:pt idx="3">
                  <c:v>2.0279902063345786E-2</c:v>
                </c:pt>
                <c:pt idx="4">
                  <c:v>2.9645646396596295E-2</c:v>
                </c:pt>
                <c:pt idx="5">
                  <c:v>1.0581592925549905E-2</c:v>
                </c:pt>
                <c:pt idx="6">
                  <c:v>4.1133577300344319E-4</c:v>
                </c:pt>
                <c:pt idx="7">
                  <c:v>3.0421723422574699E-9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2.6491884130652482E-2</c:v>
                </c:pt>
                <c:pt idx="2">
                  <c:v>1.1780940166630427E-3</c:v>
                </c:pt>
                <c:pt idx="3">
                  <c:v>3.6588281597770209E-2</c:v>
                </c:pt>
                <c:pt idx="4">
                  <c:v>7.6997068638785304E-2</c:v>
                </c:pt>
                <c:pt idx="5">
                  <c:v>3.2140786868523931E-2</c:v>
                </c:pt>
                <c:pt idx="6">
                  <c:v>0.10836727872892564</c:v>
                </c:pt>
                <c:pt idx="7">
                  <c:v>8.5401389770801972E-2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1.0234695694610062E-2</c:v>
                </c:pt>
                <c:pt idx="1">
                  <c:v>9.58160655331802E-2</c:v>
                </c:pt>
                <c:pt idx="2">
                  <c:v>4.0332572808938108E-2</c:v>
                </c:pt>
                <c:pt idx="3">
                  <c:v>0.18244703884368937</c:v>
                </c:pt>
                <c:pt idx="4">
                  <c:v>0.12969967090969065</c:v>
                </c:pt>
                <c:pt idx="5">
                  <c:v>5.5289665269220786E-2</c:v>
                </c:pt>
                <c:pt idx="6">
                  <c:v>0.37506082381542849</c:v>
                </c:pt>
                <c:pt idx="7">
                  <c:v>0.11111946712524239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5.0510880423741025E-6</c:v>
                </c:pt>
                <c:pt idx="5">
                  <c:v>2.0440911162562702E-4</c:v>
                </c:pt>
                <c:pt idx="6">
                  <c:v>3.1364620109288234E-3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1.0234695694610064E-2</c:v>
                </c:pt>
                <c:pt idx="1">
                  <c:v>6.4050867953944088E-2</c:v>
                </c:pt>
                <c:pt idx="2">
                  <c:v>4.0332572808938108E-2</c:v>
                </c:pt>
                <c:pt idx="3">
                  <c:v>6.2286263589330183E-2</c:v>
                </c:pt>
                <c:pt idx="4">
                  <c:v>9.5028398655161286E-2</c:v>
                </c:pt>
                <c:pt idx="5">
                  <c:v>4.4773801587133816E-2</c:v>
                </c:pt>
                <c:pt idx="6">
                  <c:v>0.14008304806708963</c:v>
                </c:pt>
                <c:pt idx="7">
                  <c:v>8.874719265078361E-2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1.1064181797789948E-2</c:v>
                </c:pt>
                <c:pt idx="1">
                  <c:v>0.10089685436631027</c:v>
                </c:pt>
                <c:pt idx="2">
                  <c:v>4.220597803109722E-2</c:v>
                </c:pt>
                <c:pt idx="3">
                  <c:v>0.19017620271128785</c:v>
                </c:pt>
                <c:pt idx="4">
                  <c:v>0.11594202997896508</c:v>
                </c:pt>
                <c:pt idx="5">
                  <c:v>5.4052993407344894E-2</c:v>
                </c:pt>
                <c:pt idx="6">
                  <c:v>0.36677238123060291</c:v>
                </c:pt>
                <c:pt idx="7">
                  <c:v>0.11888937847660179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5.5515964703054846E-6</c:v>
                </c:pt>
                <c:pt idx="5">
                  <c:v>2.2249921231024352E-4</c:v>
                </c:pt>
                <c:pt idx="6">
                  <c:v>3.4061693958194511E-3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1.1064181797789948E-2</c:v>
                </c:pt>
                <c:pt idx="1">
                  <c:v>6.7849408152937427E-2</c:v>
                </c:pt>
                <c:pt idx="2">
                  <c:v>4.2205978031097213E-2</c:v>
                </c:pt>
                <c:pt idx="3">
                  <c:v>6.553960239749787E-2</c:v>
                </c:pt>
                <c:pt idx="4">
                  <c:v>8.4919987014322865E-2</c:v>
                </c:pt>
                <c:pt idx="5">
                  <c:v>4.297045765446697E-2</c:v>
                </c:pt>
                <c:pt idx="6">
                  <c:v>0.13682563146853269</c:v>
                </c:pt>
                <c:pt idx="7">
                  <c:v>9.5245594680406651E-2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8.4975090482149518E-2</c:v>
                </c:pt>
                <c:pt idx="2">
                  <c:v>2.1280657310724264E-2</c:v>
                </c:pt>
                <c:pt idx="3">
                  <c:v>0.11950391907115621</c:v>
                </c:pt>
                <c:pt idx="4">
                  <c:v>7.5123308023636662E-2</c:v>
                </c:pt>
                <c:pt idx="5">
                  <c:v>4.497889889898557E-2</c:v>
                </c:pt>
                <c:pt idx="6">
                  <c:v>0.50847659248921639</c:v>
                </c:pt>
                <c:pt idx="7">
                  <c:v>0.128649223013414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9.9055420648194184E-6</c:v>
                </c:pt>
                <c:pt idx="5">
                  <c:v>1.9719227475071418E-7</c:v>
                </c:pt>
                <c:pt idx="6">
                  <c:v>2.5450034356086157E-4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3.6099420626731681E-2</c:v>
                </c:pt>
                <c:pt idx="2">
                  <c:v>2.1280657310724264E-2</c:v>
                </c:pt>
                <c:pt idx="3">
                  <c:v>8.9085285383259716E-2</c:v>
                </c:pt>
                <c:pt idx="4">
                  <c:v>7.3996693643681444E-2</c:v>
                </c:pt>
                <c:pt idx="5">
                  <c:v>2.9880277810547196E-2</c:v>
                </c:pt>
                <c:pt idx="6">
                  <c:v>0.14878096824050777</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0.13794781278183976</c:v>
                </c:pt>
                <c:pt idx="6">
                  <c:v>0.17796653514044841</c:v>
                </c:pt>
                <c:pt idx="7">
                  <c:v>1.4894783679918523E-2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2.0534431418071049E-4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2.6182537091837779E-2</c:v>
                </c:pt>
                <c:pt idx="2">
                  <c:v>5.0773027387992394E-2</c:v>
                </c:pt>
                <c:pt idx="3">
                  <c:v>2.659621791440234E-2</c:v>
                </c:pt>
                <c:pt idx="4">
                  <c:v>0.12048265448957994</c:v>
                </c:pt>
                <c:pt idx="5">
                  <c:v>2.9286080815255626E-2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3.4883281441754187E-3</c:v>
                </c:pt>
                <c:pt idx="1">
                  <c:v>0.12114250160819365</c:v>
                </c:pt>
                <c:pt idx="2">
                  <c:v>6.8898138443432719E-2</c:v>
                </c:pt>
                <c:pt idx="3">
                  <c:v>0.28058797162019983</c:v>
                </c:pt>
                <c:pt idx="4">
                  <c:v>0.16757090878952116</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2.9782484273553414E-2</c:v>
                </c:pt>
                <c:pt idx="2">
                  <c:v>1.9000361706113351E-3</c:v>
                </c:pt>
                <c:pt idx="3">
                  <c:v>1.0826972869844109E-2</c:v>
                </c:pt>
                <c:pt idx="4">
                  <c:v>2.1517942985416626E-3</c:v>
                </c:pt>
                <c:pt idx="5">
                  <c:v>7.5598068776584985E-3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3.5018551073899879E-3</c:v>
                </c:pt>
                <c:pt idx="2">
                  <c:v>4.803710669953648E-2</c:v>
                </c:pt>
                <c:pt idx="3">
                  <c:v>2.1444173459152754E-2</c:v>
                </c:pt>
                <c:pt idx="4">
                  <c:v>0.11782829734675342</c:v>
                </c:pt>
                <c:pt idx="5">
                  <c:v>2.144609617552878E-2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5.0720174265126176E-4</c:v>
                </c:pt>
                <c:pt idx="6">
                  <c:v>7.4429142687377318E-3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9.4357163802176007E-3</c:v>
                </c:pt>
                <c:pt idx="2">
                  <c:v>5.766459814853258E-2</c:v>
                </c:pt>
                <c:pt idx="3">
                  <c:v>2.1268731677116025E-2</c:v>
                </c:pt>
                <c:pt idx="4">
                  <c:v>3.10911412014898E-2</c:v>
                </c:pt>
                <c:pt idx="5">
                  <c:v>1.1097541790241767E-2</c:v>
                </c:pt>
                <c:pt idx="6">
                  <c:v>4.3139213186939784E-4</c:v>
                </c:pt>
                <c:pt idx="7">
                  <c:v>3.1905059038703734E-9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2.6061195700129158E-2</c:v>
                </c:pt>
                <c:pt idx="2">
                  <c:v>3.8891756487235236E-4</c:v>
                </c:pt>
                <c:pt idx="3">
                  <c:v>3.7306287540704856E-2</c:v>
                </c:pt>
                <c:pt idx="4">
                  <c:v>7.4972604529626063E-2</c:v>
                </c:pt>
                <c:pt idx="5">
                  <c:v>3.3111050489230132E-2</c:v>
                </c:pt>
                <c:pt idx="6">
                  <c:v>0.10709268771372114</c:v>
                </c:pt>
                <c:pt idx="7">
                  <c:v>8.7351311194298856E-2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0.15615881331121301</c:v>
                </c:pt>
                <c:pt idx="2">
                  <c:v>1.4789005164023544E-2</c:v>
                </c:pt>
                <c:pt idx="3">
                  <c:v>0.46293878009622597</c:v>
                </c:pt>
                <c:pt idx="4">
                  <c:v>0.22842115089782389</c:v>
                </c:pt>
                <c:pt idx="5">
                  <c:v>7.1681528678334147E-2</c:v>
                </c:pt>
                <c:pt idx="6">
                  <c:v>6.6010325957830643E-2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3.3013945849580194E-5</c:v>
                </c:pt>
                <c:pt idx="5">
                  <c:v>1.3360193458828323E-3</c:v>
                </c:pt>
                <c:pt idx="6">
                  <c:v>2.0499937066905814E-2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0.3683568193976326</c:v>
                </c:pt>
                <c:pt idx="4">
                  <c:v>0.1612557876227485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0.11771144932042348</c:v>
                </c:pt>
                <c:pt idx="2">
                  <c:v>1.4311842446704696E-2</c:v>
                </c:pt>
                <c:pt idx="3">
                  <c:v>8.1787773351441995E-2</c:v>
                </c:pt>
                <c:pt idx="4">
                  <c:v>2.0057030872024928E-2</c:v>
                </c:pt>
                <c:pt idx="5">
                  <c:v>4.3164331101468945E-2</c:v>
                </c:pt>
                <c:pt idx="6">
                  <c:v>3.5553675917731429E-3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3.8445970042755961E-2</c:v>
                </c:pt>
                <c:pt idx="2">
                  <c:v>1.9462042950576324E-7</c:v>
                </c:pt>
                <c:pt idx="3">
                  <c:v>9.6370896715808028E-3</c:v>
                </c:pt>
                <c:pt idx="4">
                  <c:v>4.7035976852258646E-2</c:v>
                </c:pt>
                <c:pt idx="5">
                  <c:v>2.6457985349163698E-2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1.3939480335540989E-6</c:v>
                </c:pt>
                <c:pt idx="2">
                  <c:v>4.7696809688934223E-4</c:v>
                </c:pt>
                <c:pt idx="3">
                  <c:v>3.1240837297209488E-3</c:v>
                </c:pt>
                <c:pt idx="4">
                  <c:v>7.2355550791809318E-5</c:v>
                </c:pt>
                <c:pt idx="5">
                  <c:v>7.2319288181867212E-4</c:v>
                </c:pt>
                <c:pt idx="6">
                  <c:v>4.1955021299151685E-2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0.16290672509186477</c:v>
                </c:pt>
                <c:pt idx="2">
                  <c:v>1.5870249124814474E-2</c:v>
                </c:pt>
                <c:pt idx="3">
                  <c:v>0.46698748662679673</c:v>
                </c:pt>
                <c:pt idx="4">
                  <c:v>0.20704066391670514</c:v>
                </c:pt>
                <c:pt idx="5">
                  <c:v>7.6703120154005794E-2</c:v>
                </c:pt>
                <c:pt idx="6">
                  <c:v>7.0491326317479966E-2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3.5746307837150457E-5</c:v>
                </c:pt>
                <c:pt idx="5">
                  <c:v>1.4326555215796886E-3</c:v>
                </c:pt>
                <c:pt idx="6">
                  <c:v>2.193206592368609E-2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0.37095884449859945</c:v>
                </c:pt>
                <c:pt idx="4">
                  <c:v>0.13657174524849833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0.12447638333752499</c:v>
                </c:pt>
                <c:pt idx="2">
                  <c:v>1.5353466182841597E-2</c:v>
                </c:pt>
                <c:pt idx="3">
                  <c:v>8.2565858734893527E-2</c:v>
                </c:pt>
                <c:pt idx="4">
                  <c:v>2.1701593936910228E-2</c:v>
                </c:pt>
                <c:pt idx="5">
                  <c:v>4.6190057732142749E-2</c:v>
                </c:pt>
                <c:pt idx="6">
                  <c:v>3.8500730021324234E-3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3.8428832057435872E-2</c:v>
                </c:pt>
                <c:pt idx="2">
                  <c:v>2.107810713106846E-7</c:v>
                </c:pt>
                <c:pt idx="3">
                  <c:v>1.0044033318787277E-2</c:v>
                </c:pt>
                <c:pt idx="4">
                  <c:v>4.8764782747607503E-2</c:v>
                </c:pt>
                <c:pt idx="5">
                  <c:v>2.8297247127507086E-2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1.5096969039175529E-6</c:v>
                </c:pt>
                <c:pt idx="2">
                  <c:v>5.1657216090156472E-4</c:v>
                </c:pt>
                <c:pt idx="3">
                  <c:v>3.3830037666793631E-3</c:v>
                </c:pt>
                <c:pt idx="4">
                  <c:v>2.5419836890544955E-6</c:v>
                </c:pt>
                <c:pt idx="5">
                  <c:v>7.8315977277627566E-4</c:v>
                </c:pt>
                <c:pt idx="6">
                  <c:v>4.4709187391661458E-2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0.17236220338938268</c:v>
                </c:pt>
                <c:pt idx="2">
                  <c:v>1.7304274293812257E-2</c:v>
                </c:pt>
                <c:pt idx="3">
                  <c:v>0.34383802172965927</c:v>
                </c:pt>
                <c:pt idx="4">
                  <c:v>0.26147937743486638</c:v>
                </c:pt>
                <c:pt idx="5">
                  <c:v>5.6096373347896876E-2</c:v>
                </c:pt>
                <c:pt idx="6">
                  <c:v>0.14891833986311886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1.1754644770097169E-4</c:v>
                </c:pt>
                <c:pt idx="5">
                  <c:v>2.3400285677796502E-6</c:v>
                </c:pt>
                <c:pt idx="6">
                  <c:v>3.0200882625600676E-3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0.28108439743713437</c:v>
                </c:pt>
                <c:pt idx="4">
                  <c:v>0.16638627990184771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9.7905610451309282E-3</c:v>
                </c:pt>
                <c:pt idx="6">
                  <c:v>0.14399232499065559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0.13359295960166387</c:v>
                </c:pt>
                <c:pt idx="2">
                  <c:v>1.7303581171426358E-2</c:v>
                </c:pt>
                <c:pt idx="3">
                  <c:v>5.057955161711436E-2</c:v>
                </c:pt>
                <c:pt idx="4">
                  <c:v>2.3688589045592869E-2</c:v>
                </c:pt>
                <c:pt idx="5">
                  <c:v>1.069909046584803E-2</c:v>
                </c:pt>
                <c:pt idx="6">
                  <c:v>1.9059266099032213E-3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3.8769243787718816E-2</c:v>
                </c:pt>
                <c:pt idx="2">
                  <c:v>6.9312238589928882E-7</c:v>
                </c:pt>
                <c:pt idx="3">
                  <c:v>2.2659651825786852E-3</c:v>
                </c:pt>
                <c:pt idx="4">
                  <c:v>7.14045084874258E-2</c:v>
                </c:pt>
                <c:pt idx="5">
                  <c:v>4.5394942853481071E-2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0.58169999999999999</c:v>
                </c:pt>
                <c:pt idx="2">
                  <c:v>6.3200000000000006E-2</c:v>
                </c:pt>
                <c:pt idx="3">
                  <c:v>0.13930000000000001</c:v>
                </c:pt>
                <c:pt idx="4">
                  <c:v>8.8400000000000006E-2</c:v>
                </c:pt>
                <c:pt idx="5">
                  <c:v>0.1207</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1.9459234676820966E-2</c:v>
                </c:pt>
                <c:pt idx="3">
                  <c:v>0.26281463784541875</c:v>
                </c:pt>
                <c:pt idx="4">
                  <c:v>0.65465484625859205</c:v>
                </c:pt>
                <c:pt idx="5">
                  <c:v>5.8665535995303365E-2</c:v>
                </c:pt>
                <c:pt idx="6">
                  <c:v>4.4057452238647756E-3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1.0492005120636655E-3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0.23832445919390743</c:v>
                </c:pt>
                <c:pt idx="4">
                  <c:v>0.65069185672002017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1.4487406332303226E-3</c:v>
                </c:pt>
                <c:pt idx="4">
                  <c:v>3.9629895385719293E-3</c:v>
                </c:pt>
                <c:pt idx="5">
                  <c:v>3.6945638081881262E-2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1.8010494043590643E-2</c:v>
                </c:pt>
                <c:pt idx="3">
                  <c:v>2.4490178651511322E-2</c:v>
                </c:pt>
                <c:pt idx="5">
                  <c:v>2.0670697401358438E-2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6">
                  <c:v>4.4057452238647756E-3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0.15888269060283164</c:v>
                </c:pt>
                <c:pt idx="2">
                  <c:v>1.5271422562944496E-2</c:v>
                </c:pt>
                <c:pt idx="3">
                  <c:v>0.52230431477226913</c:v>
                </c:pt>
                <c:pt idx="4">
                  <c:v>0.18109861842202674</c:v>
                </c:pt>
                <c:pt idx="5">
                  <c:v>8.6056189810665068E-2</c:v>
                </c:pt>
                <c:pt idx="6">
                  <c:v>3.6386763829262939E-2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2.0672760201669613E-3</c:v>
                </c:pt>
                <c:pt idx="6">
                  <c:v>3.0336169799991024E-2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0.41146213929539849</c:v>
                </c:pt>
                <c:pt idx="4">
                  <c:v>0.12111428195969375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0.12042348556077553</c:v>
                </c:pt>
                <c:pt idx="2">
                  <c:v>1.4525673820119482E-2</c:v>
                </c:pt>
                <c:pt idx="3">
                  <c:v>9.6751225698779753E-2</c:v>
                </c:pt>
                <c:pt idx="4">
                  <c:v>2.0929690823194982E-2</c:v>
                </c:pt>
                <c:pt idx="5">
                  <c:v>6.1984977336338926E-2</c:v>
                </c:pt>
                <c:pt idx="6">
                  <c:v>4.7212799509617756E-3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3.8458523631951333E-2</c:v>
                </c:pt>
                <c:pt idx="3">
                  <c:v>1.3505202369789337E-2</c:v>
                </c:pt>
                <c:pt idx="4">
                  <c:v>3.9053519491903797E-2</c:v>
                </c:pt>
                <c:pt idx="5">
                  <c:v>2.0873282030209286E-2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6.8141010476516506E-7</c:v>
                </c:pt>
                <c:pt idx="2">
                  <c:v>7.4574874282501489E-4</c:v>
                </c:pt>
                <c:pt idx="3">
                  <c:v>5.8574740830153035E-4</c:v>
                </c:pt>
                <c:pt idx="4">
                  <c:v>1.1261472342111316E-6</c:v>
                </c:pt>
                <c:pt idx="5">
                  <c:v>1.1306544239499028E-3</c:v>
                </c:pt>
                <c:pt idx="6">
                  <c:v>1.3293140783101408E-3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5.8623293807148627E-3</c:v>
                </c:pt>
                <c:pt idx="1">
                  <c:v>0.13072108808769728</c:v>
                </c:pt>
                <c:pt idx="2">
                  <c:v>7.1099060052405988E-2</c:v>
                </c:pt>
                <c:pt idx="3">
                  <c:v>0.27643960515949395</c:v>
                </c:pt>
                <c:pt idx="4">
                  <c:v>0.16529054213716712</c:v>
                </c:pt>
                <c:pt idx="5">
                  <c:v>6.2960865114717671E-2</c:v>
                </c:pt>
                <c:pt idx="6">
                  <c:v>0.18383903075172306</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0">
                  <c:v>1.6406490200896696E-3</c:v>
                </c:pt>
                <c:pt idx="1">
                  <c:v>8.9970293947620947E-3</c:v>
                </c:pt>
                <c:pt idx="2">
                  <c:v>5.9580533412977407E-2</c:v>
                </c:pt>
                <c:pt idx="3">
                  <c:v>2.0279902063345786E-2</c:v>
                </c:pt>
                <c:pt idx="4">
                  <c:v>2.9645646396596295E-2</c:v>
                </c:pt>
                <c:pt idx="5">
                  <c:v>1.0581592925549905E-2</c:v>
                </c:pt>
                <c:pt idx="6">
                  <c:v>4.1133577300344319E-4</c:v>
                </c:pt>
                <c:pt idx="7">
                  <c:v>3.0421723422574699E-9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1.0943838380335276E-2</c:v>
                </c:pt>
                <c:pt idx="3">
                  <c:v>5.0819616748649411E-3</c:v>
                </c:pt>
                <c:pt idx="5">
                  <c:v>2.0004412670982445E-3</c:v>
                </c:pt>
                <c:pt idx="6">
                  <c:v>4.4900179708725688E-2</c:v>
                </c:pt>
                <c:pt idx="7">
                  <c:v>2.8647601524706356E-3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1.5548045750317204E-2</c:v>
                </c:pt>
                <c:pt idx="2">
                  <c:v>1.1780940166630427E-3</c:v>
                </c:pt>
                <c:pt idx="3">
                  <c:v>3.1506319922905271E-2</c:v>
                </c:pt>
                <c:pt idx="4">
                  <c:v>7.6997068638785304E-2</c:v>
                </c:pt>
                <c:pt idx="5">
                  <c:v>3.0623966431453507E-2</c:v>
                </c:pt>
                <c:pt idx="6">
                  <c:v>7.0563976009733131E-2</c:v>
                </c:pt>
                <c:pt idx="7">
                  <c:v>8.2536629618331345E-2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0.56789999999999996</c:v>
                </c:pt>
                <c:pt idx="2">
                  <c:v>9.2200000000000004E-2</c:v>
                </c:pt>
                <c:pt idx="3">
                  <c:v>0.1424</c:v>
                </c:pt>
                <c:pt idx="4">
                  <c:v>8.4099999999999994E-2</c:v>
                </c:pt>
                <c:pt idx="5">
                  <c:v>0.1072</c:v>
                </c:pt>
                <c:pt idx="6">
                  <c:v>6.1000000000000004E-3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1.0234695694610062E-2</c:v>
                </c:pt>
                <c:pt idx="1">
                  <c:v>9.58160655331802E-2</c:v>
                </c:pt>
                <c:pt idx="2">
                  <c:v>4.0332572808938108E-2</c:v>
                </c:pt>
                <c:pt idx="3">
                  <c:v>0.18244703884368937</c:v>
                </c:pt>
                <c:pt idx="4">
                  <c:v>0.12969967090969065</c:v>
                </c:pt>
                <c:pt idx="5">
                  <c:v>5.5289665269220786E-2</c:v>
                </c:pt>
                <c:pt idx="6">
                  <c:v>0.37506082381542849</c:v>
                </c:pt>
                <c:pt idx="7">
                  <c:v>0.11111946712524239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5.0444222196966468E-2</c:v>
                </c:pt>
                <c:pt idx="2">
                  <c:v>8.1915846630039261E-3</c:v>
                </c:pt>
                <c:pt idx="3">
                  <c:v>1.2646149311276739E-2</c:v>
                </c:pt>
                <c:pt idx="4">
                  <c:v>7.4662897002359232E-3</c:v>
                </c:pt>
                <c:pt idx="5">
                  <c:v>9.5253169909785568E-3</c:v>
                </c:pt>
                <c:pt idx="6">
                  <c:v>5.4396632292525826E-4</c:v>
                </c:pt>
                <c:pt idx="7">
                  <c:v>3.6159550010606763E-6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1.0234695694610064E-2</c:v>
                </c:pt>
                <c:pt idx="1">
                  <c:v>1.3606645756977615E-2</c:v>
                </c:pt>
                <c:pt idx="2">
                  <c:v>3.2140988145934184E-2</c:v>
                </c:pt>
                <c:pt idx="3">
                  <c:v>4.9645165366095818E-2</c:v>
                </c:pt>
                <c:pt idx="4">
                  <c:v>8.7562108954925361E-2</c:v>
                </c:pt>
                <c:pt idx="5">
                  <c:v>3.5452893707780882E-2</c:v>
                </c:pt>
                <c:pt idx="6">
                  <c:v>0.14267554375509317</c:v>
                </c:pt>
                <c:pt idx="7">
                  <c:v>8.8743576695782547E-2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0.56910000000000005</c:v>
                </c:pt>
                <c:pt idx="2">
                  <c:v>9.1700000000000004E-2</c:v>
                </c:pt>
                <c:pt idx="3">
                  <c:v>0.1371</c:v>
                </c:pt>
                <c:pt idx="4">
                  <c:v>8.6499999999999994E-2</c:v>
                </c:pt>
                <c:pt idx="5">
                  <c:v>0.10929999999999999</c:v>
                </c:pt>
                <c:pt idx="6">
                  <c:v>6.3E-3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1.1816518144759626E-2</c:v>
                </c:pt>
                <c:pt idx="1">
                  <c:v>0.10259212167398467</c:v>
                </c:pt>
                <c:pt idx="2">
                  <c:v>4.4696005610716065E-2</c:v>
                </c:pt>
                <c:pt idx="3">
                  <c:v>0.18031366781779937</c:v>
                </c:pt>
                <c:pt idx="4">
                  <c:v>0.12770096230532801</c:v>
                </c:pt>
                <c:pt idx="5">
                  <c:v>5.34603653646291E-2</c:v>
                </c:pt>
                <c:pt idx="6">
                  <c:v>0.37077158934650167</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1.1064181797789948E-2</c:v>
                </c:pt>
                <c:pt idx="1">
                  <c:v>0.10089685436631027</c:v>
                </c:pt>
                <c:pt idx="2">
                  <c:v>4.220597803109722E-2</c:v>
                </c:pt>
                <c:pt idx="3">
                  <c:v>0.19017620271128785</c:v>
                </c:pt>
                <c:pt idx="4">
                  <c:v>0.11594202997896508</c:v>
                </c:pt>
                <c:pt idx="5">
                  <c:v>5.4052993407344894E-2</c:v>
                </c:pt>
                <c:pt idx="6">
                  <c:v>0.36677238123060291</c:v>
                </c:pt>
                <c:pt idx="7">
                  <c:v>0.11888937847660179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5.3853260720827856E-2</c:v>
                </c:pt>
                <c:pt idx="2">
                  <c:v>8.6781617607599153E-3</c:v>
                </c:pt>
                <c:pt idx="3">
                  <c:v>1.2968841320668506E-2</c:v>
                </c:pt>
                <c:pt idx="4">
                  <c:v>8.1870796575066757E-3</c:v>
                </c:pt>
                <c:pt idx="5">
                  <c:v>1.0339617319266994E-2</c:v>
                </c:pt>
                <c:pt idx="6">
                  <c:v>5.9793732506390927E-4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1.1064181797789948E-2</c:v>
                </c:pt>
                <c:pt idx="1">
                  <c:v>1.3996147432109571E-2</c:v>
                </c:pt>
                <c:pt idx="2">
                  <c:v>3.3527816270337296E-2</c:v>
                </c:pt>
                <c:pt idx="3">
                  <c:v>5.2576312673299666E-2</c:v>
                </c:pt>
                <c:pt idx="4">
                  <c:v>7.6732907356816191E-2</c:v>
                </c:pt>
                <c:pt idx="5">
                  <c:v>3.285333954751022E-2</c:v>
                </c:pt>
                <c:pt idx="6">
                  <c:v>0.13963386353928822</c:v>
                </c:pt>
                <c:pt idx="7">
                  <c:v>9.5245594680406651E-2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0.63380000000000003</c:v>
                </c:pt>
                <c:pt idx="2">
                  <c:v>0.15379999999999999</c:v>
                </c:pt>
                <c:pt idx="3">
                  <c:v>9.9500000000000005E-2</c:v>
                </c:pt>
                <c:pt idx="4">
                  <c:v>6.0100000000000001E-2</c:v>
                </c:pt>
                <c:pt idx="5">
                  <c:v>4.9299999999999997E-2</c:v>
                </c:pt>
                <c:pt idx="6">
                  <c:v>3.5000000000000001E-3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8.4975090482149518E-2</c:v>
                </c:pt>
                <c:pt idx="2">
                  <c:v>2.1280657310724264E-2</c:v>
                </c:pt>
                <c:pt idx="3">
                  <c:v>0.11950391907115621</c:v>
                </c:pt>
                <c:pt idx="4">
                  <c:v>7.5123308023636662E-2</c:v>
                </c:pt>
                <c:pt idx="5">
                  <c:v>4.497889889898557E-2</c:v>
                </c:pt>
                <c:pt idx="6">
                  <c:v>0.50847659248921639</c:v>
                </c:pt>
                <c:pt idx="7">
                  <c:v>0.128649223013414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2.8808003131640968E-2</c:v>
                </c:pt>
                <c:pt idx="2">
                  <c:v>6.9915828971751394E-3</c:v>
                </c:pt>
                <c:pt idx="3">
                  <c:v>4.5216772688848779E-3</c:v>
                </c:pt>
                <c:pt idx="4">
                  <c:v>2.7321099495320172E-3</c:v>
                </c:pt>
                <c:pt idx="5">
                  <c:v>2.2396913854435081E-3</c:v>
                </c:pt>
                <c:pt idx="6">
                  <c:v>1.6061086129018739E-4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7.2914174950907155E-3</c:v>
                </c:pt>
                <c:pt idx="2">
                  <c:v>1.4289074413549126E-2</c:v>
                </c:pt>
                <c:pt idx="3">
                  <c:v>8.4573513656439669E-2</c:v>
                </c:pt>
                <c:pt idx="4">
                  <c:v>7.1264583694149439E-2</c:v>
                </c:pt>
                <c:pt idx="5">
                  <c:v>2.7640783617378439E-2</c:v>
                </c:pt>
                <c:pt idx="6">
                  <c:v>0.14887485772277845</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0.57679999999999998</c:v>
                </c:pt>
                <c:pt idx="2">
                  <c:v>4.9299999999999997E-2</c:v>
                </c:pt>
                <c:pt idx="3">
                  <c:v>0.1222</c:v>
                </c:pt>
                <c:pt idx="4">
                  <c:v>5.5800000000000002E-2</c:v>
                </c:pt>
                <c:pt idx="5">
                  <c:v>0.19600000000000001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0.13794781278183976</c:v>
                </c:pt>
                <c:pt idx="6">
                  <c:v>0.17796653514044841</c:v>
                </c:pt>
                <c:pt idx="7">
                  <c:v>1.4894783679918523E-2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2.2622065365639349E-2</c:v>
                </c:pt>
                <c:pt idx="2">
                  <c:v>1.9318403693915609E-3</c:v>
                </c:pt>
                <c:pt idx="3">
                  <c:v>4.7930961542006134E-3</c:v>
                </c:pt>
                <c:pt idx="4">
                  <c:v>2.187812609489373E-3</c:v>
                </c:pt>
                <c:pt idx="5">
                  <c:v>7.6863484690218933E-3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3.5604717261984321E-3</c:v>
                </c:pt>
                <c:pt idx="2">
                  <c:v>4.8841187018600837E-2</c:v>
                </c:pt>
                <c:pt idx="3">
                  <c:v>2.1803121760201726E-2</c:v>
                </c:pt>
                <c:pt idx="4">
                  <c:v>0.11829484188009057</c:v>
                </c:pt>
                <c:pt idx="5">
                  <c:v>2.1805076660414442E-2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0.54449999999999998</c:v>
                </c:pt>
                <c:pt idx="2">
                  <c:v>6.8900000000000003E-2</c:v>
                </c:pt>
                <c:pt idx="3">
                  <c:v>0.15090000000000001</c:v>
                </c:pt>
                <c:pt idx="4">
                  <c:v>9.6500000000000002E-2</c:v>
                </c:pt>
                <c:pt idx="5">
                  <c:v>0.13170000000000001</c:v>
                </c:pt>
                <c:pt idx="6">
                  <c:v>7.4000000000000003E-3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3.4883281441754187E-3</c:v>
                </c:pt>
                <c:pt idx="1">
                  <c:v>0.12114250160819365</c:v>
                </c:pt>
                <c:pt idx="2">
                  <c:v>6.8898138443432719E-2</c:v>
                </c:pt>
                <c:pt idx="3">
                  <c:v>0.28058797162019983</c:v>
                </c:pt>
                <c:pt idx="4">
                  <c:v>0.16757090878952116</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2.9923140178641106E-4</c:v>
                </c:pt>
                <c:pt idx="1">
                  <c:v>5.7301451869942767E-2</c:v>
                </c:pt>
                <c:pt idx="2">
                  <c:v>7.8708074862622428E-3</c:v>
                </c:pt>
                <c:pt idx="3">
                  <c:v>1.2287473677491291E-2</c:v>
                </c:pt>
                <c:pt idx="4">
                  <c:v>7.1739953034813345E-3</c:v>
                </c:pt>
                <c:pt idx="5">
                  <c:v>9.1523117157312137E-3</c:v>
                </c:pt>
                <c:pt idx="6">
                  <c:v>5.2266495225169541E-4</c:v>
                </c:pt>
                <c:pt idx="7">
                  <c:v>3.4743565333424824E-6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1.1490167052473688E-2</c:v>
                </c:pt>
                <c:pt idx="1">
                  <c:v>1.4769376892498333E-2</c:v>
                </c:pt>
                <c:pt idx="2">
                  <c:v>3.6825198124453826E-2</c:v>
                </c:pt>
                <c:pt idx="3">
                  <c:v>4.8920678145869735E-2</c:v>
                </c:pt>
                <c:pt idx="4">
                  <c:v>8.7196105650689582E-2</c:v>
                </c:pt>
                <c:pt idx="5">
                  <c:v>3.4400388994708944E-2</c:v>
                </c:pt>
                <c:pt idx="6">
                  <c:v>0.14272702856129194</c:v>
                </c:pt>
                <c:pt idx="7">
                  <c:v>8.7051045641112268E-2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9.4357163802176007E-3</c:v>
                </c:pt>
                <c:pt idx="2">
                  <c:v>5.766459814853258E-2</c:v>
                </c:pt>
                <c:pt idx="3">
                  <c:v>2.1268731677116025E-2</c:v>
                </c:pt>
                <c:pt idx="4">
                  <c:v>3.10911412014898E-2</c:v>
                </c:pt>
                <c:pt idx="5">
                  <c:v>1.1097541790241767E-2</c:v>
                </c:pt>
                <c:pt idx="6">
                  <c:v>4.3139213186939784E-4</c:v>
                </c:pt>
                <c:pt idx="7">
                  <c:v>3.1905059038703734E-9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1.1477450004542769E-2</c:v>
                </c:pt>
                <c:pt idx="3">
                  <c:v>5.3297535125402555E-3</c:v>
                </c:pt>
                <c:pt idx="5">
                  <c:v>2.0979809672080417E-3</c:v>
                </c:pt>
                <c:pt idx="6">
                  <c:v>4.708947170929409E-2</c:v>
                </c:pt>
                <c:pt idx="7">
                  <c:v>3.0044432567708228E-3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1.4583745695586389E-2</c:v>
                </c:pt>
                <c:pt idx="2">
                  <c:v>3.8891756487235236E-4</c:v>
                </c:pt>
                <c:pt idx="3">
                  <c:v>3.1976534028164603E-2</c:v>
                </c:pt>
                <c:pt idx="4">
                  <c:v>7.4972604529626063E-2</c:v>
                </c:pt>
                <c:pt idx="5">
                  <c:v>3.1520271264673355E-2</c:v>
                </c:pt>
                <c:pt idx="6">
                  <c:v>6.7446130273164789E-2</c:v>
                </c:pt>
                <c:pt idx="7">
                  <c:v>8.4346867937528033E-2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0.41949999999999998</c:v>
                </c:pt>
                <c:pt idx="2">
                  <c:v>5.0999999999999997E-2</c:v>
                </c:pt>
                <c:pt idx="3">
                  <c:v>0.29149999999999998</c:v>
                </c:pt>
                <c:pt idx="4">
                  <c:v>7.1499999999999994E-2</c:v>
                </c:pt>
                <c:pt idx="5">
                  <c:v>0.15379999999999999</c:v>
                </c:pt>
                <c:pt idx="6">
                  <c:v>1.2699999999999999E-2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0.15615881331121301</c:v>
                </c:pt>
                <c:pt idx="2">
                  <c:v>1.4789005164023544E-2</c:v>
                </c:pt>
                <c:pt idx="3">
                  <c:v>0.46293878009622597</c:v>
                </c:pt>
                <c:pt idx="4">
                  <c:v>0.22842115089782389</c:v>
                </c:pt>
                <c:pt idx="5">
                  <c:v>7.1681528678334147E-2</c:v>
                </c:pt>
                <c:pt idx="6">
                  <c:v>6.6010325957830643E-2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0.11771144932042348</c:v>
                </c:pt>
                <c:pt idx="2">
                  <c:v>1.4311842446704696E-2</c:v>
                </c:pt>
                <c:pt idx="3">
                  <c:v>8.1787773351441995E-2</c:v>
                </c:pt>
                <c:pt idx="4">
                  <c:v>2.0057030872024928E-2</c:v>
                </c:pt>
                <c:pt idx="5">
                  <c:v>4.3164331101468945E-2</c:v>
                </c:pt>
                <c:pt idx="6">
                  <c:v>3.5553675917731429E-3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0.3683568193976326</c:v>
                </c:pt>
                <c:pt idx="4">
                  <c:v>0.1612557876227485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3.8445970042755961E-2</c:v>
                </c:pt>
                <c:pt idx="2">
                  <c:v>1.9462042950576324E-7</c:v>
                </c:pt>
                <c:pt idx="3">
                  <c:v>9.6370896715808028E-3</c:v>
                </c:pt>
                <c:pt idx="4">
                  <c:v>4.7035976852258646E-2</c:v>
                </c:pt>
                <c:pt idx="5">
                  <c:v>2.6457985349163698E-2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2.8731248444294529E-3</c:v>
                </c:pt>
                <c:pt idx="5">
                  <c:v>7.2319288181867212E-4</c:v>
                </c:pt>
                <c:pt idx="6">
                  <c:v>4.1955021299151685E-2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1.3939480335540989E-6</c:v>
                </c:pt>
                <c:pt idx="2">
                  <c:v>4.7696809688934223E-4</c:v>
                </c:pt>
                <c:pt idx="3">
                  <c:v>2.8397283114107584E-4</c:v>
                </c:pt>
                <c:pt idx="4">
                  <c:v>7.2355550791809318E-5</c:v>
                </c:pt>
                <c:pt idx="5">
                  <c:v>1.3360193458828323E-3</c:v>
                </c:pt>
                <c:pt idx="6">
                  <c:v>2.0499937066905814E-2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0.42320000000000002</c:v>
                </c:pt>
                <c:pt idx="2">
                  <c:v>5.2200000000000003E-2</c:v>
                </c:pt>
                <c:pt idx="3">
                  <c:v>0.28070000000000001</c:v>
                </c:pt>
                <c:pt idx="4">
                  <c:v>7.3800000000000004E-2</c:v>
                </c:pt>
                <c:pt idx="5">
                  <c:v>0.157</c:v>
                </c:pt>
                <c:pt idx="6">
                  <c:v>1.3100000000000001E-2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0.16290672509186477</c:v>
                </c:pt>
                <c:pt idx="2">
                  <c:v>1.5870249124814474E-2</c:v>
                </c:pt>
                <c:pt idx="3">
                  <c:v>0.46698748662679673</c:v>
                </c:pt>
                <c:pt idx="4">
                  <c:v>0.20704066391670514</c:v>
                </c:pt>
                <c:pt idx="5">
                  <c:v>7.6703120154005794E-2</c:v>
                </c:pt>
                <c:pt idx="6">
                  <c:v>7.0491326317479966E-2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0.12447638333752499</c:v>
                </c:pt>
                <c:pt idx="2">
                  <c:v>1.5353466182841597E-2</c:v>
                </c:pt>
                <c:pt idx="3">
                  <c:v>8.2565858734893527E-2</c:v>
                </c:pt>
                <c:pt idx="4">
                  <c:v>2.1701593936910228E-2</c:v>
                </c:pt>
                <c:pt idx="5">
                  <c:v>4.6190057732142749E-2</c:v>
                </c:pt>
                <c:pt idx="6">
                  <c:v>3.8500730021324234E-3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0.37095884449859945</c:v>
                </c:pt>
                <c:pt idx="4">
                  <c:v>0.13657174524849833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3.8428832057435872E-2</c:v>
                </c:pt>
                <c:pt idx="2">
                  <c:v>2.107810713106846E-7</c:v>
                </c:pt>
                <c:pt idx="3">
                  <c:v>1.0044033318787277E-2</c:v>
                </c:pt>
                <c:pt idx="4">
                  <c:v>4.8764782747607503E-2</c:v>
                </c:pt>
                <c:pt idx="5">
                  <c:v>2.8297247127507086E-2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3.1112114837361345E-3</c:v>
                </c:pt>
                <c:pt idx="5">
                  <c:v>7.8315977277627566E-4</c:v>
                </c:pt>
                <c:pt idx="6">
                  <c:v>4.4709187391661458E-2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1.5096969039175529E-6</c:v>
                </c:pt>
                <c:pt idx="2">
                  <c:v>5.1657216090156472E-4</c:v>
                </c:pt>
                <c:pt idx="3">
                  <c:v>3.0753859078037904E-4</c:v>
                </c:pt>
                <c:pt idx="4">
                  <c:v>2.5419836890544955E-6</c:v>
                </c:pt>
                <c:pt idx="5">
                  <c:v>1.4326555215796886E-3</c:v>
                </c:pt>
                <c:pt idx="6">
                  <c:v>2.193206592368609E-2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0.56189999999999996</c:v>
                </c:pt>
                <c:pt idx="2">
                  <c:v>7.2800000000000004E-2</c:v>
                </c:pt>
                <c:pt idx="3">
                  <c:v>0.2127</c:v>
                </c:pt>
                <c:pt idx="4">
                  <c:v>9.9599999999999994E-2</c:v>
                </c:pt>
                <c:pt idx="5">
                  <c:v>4.4999999999999998E-2</c:v>
                </c:pt>
                <c:pt idx="6">
                  <c:v>8.0000000000000002E-3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0.17236220338938268</c:v>
                </c:pt>
                <c:pt idx="2">
                  <c:v>1.7304274293812257E-2</c:v>
                </c:pt>
                <c:pt idx="3">
                  <c:v>0.34383802172965927</c:v>
                </c:pt>
                <c:pt idx="4">
                  <c:v>0.26147937743486638</c:v>
                </c:pt>
                <c:pt idx="5">
                  <c:v>5.6096373347896876E-2</c:v>
                </c:pt>
                <c:pt idx="6">
                  <c:v>0.14891833986311886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0.13359295960166387</c:v>
                </c:pt>
                <c:pt idx="2">
                  <c:v>1.7303581171426358E-2</c:v>
                </c:pt>
                <c:pt idx="3">
                  <c:v>5.057955161711436E-2</c:v>
                </c:pt>
                <c:pt idx="4">
                  <c:v>2.3688589045592869E-2</c:v>
                </c:pt>
                <c:pt idx="5">
                  <c:v>1.069909046584803E-2</c:v>
                </c:pt>
                <c:pt idx="6">
                  <c:v>1.9059266099032213E-3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0.28108439743713437</c:v>
                </c:pt>
                <c:pt idx="4">
                  <c:v>0.16638627990184771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9.7905610451309282E-3</c:v>
                </c:pt>
                <c:pt idx="6">
                  <c:v>0.14399232499065559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3.8765831492895926E-2</c:v>
                </c:pt>
                <c:pt idx="2">
                  <c:v>6.9312238589928882E-7</c:v>
                </c:pt>
                <c:pt idx="3">
                  <c:v>2.2659651825786852E-3</c:v>
                </c:pt>
                <c:pt idx="4">
                  <c:v>7.1398714695174434E-2</c:v>
                </c:pt>
                <c:pt idx="5">
                  <c:v>4.5394942853481071E-2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3.4122948228888065E-6</c:v>
                </c:pt>
                <c:pt idx="3">
                  <c:v>1.1754644770097169E-4</c:v>
                </c:pt>
                <c:pt idx="4">
                  <c:v>5.7937922513632859E-6</c:v>
                </c:pt>
                <c:pt idx="5">
                  <c:v>2.3400285677796502E-6</c:v>
                </c:pt>
                <c:pt idx="6">
                  <c:v>3.0200882625600676E-3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3.3E-3</c:v>
                </c:pt>
                <c:pt idx="1">
                  <c:v>0.60660000000000003</c:v>
                </c:pt>
                <c:pt idx="2">
                  <c:v>8.2799999999999999E-2</c:v>
                </c:pt>
                <c:pt idx="3">
                  <c:v>0.12479999999999999</c:v>
                </c:pt>
                <c:pt idx="4">
                  <c:v>7.8100000000000003E-2</c:v>
                </c:pt>
                <c:pt idx="5">
                  <c:v>9.8699999999999996E-2</c:v>
                </c:pt>
                <c:pt idx="6">
                  <c:v>5.7000000000000002E-3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0.28510000000000002</c:v>
                </c:pt>
                <c:pt idx="3">
                  <c:v>0.38769999999999999</c:v>
                </c:pt>
                <c:pt idx="5">
                  <c:v>0.32719999999999999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1.9459234676820966E-2</c:v>
                </c:pt>
                <c:pt idx="3">
                  <c:v>0.26281463784541875</c:v>
                </c:pt>
                <c:pt idx="4">
                  <c:v>0.65465484625859205</c:v>
                </c:pt>
                <c:pt idx="5">
                  <c:v>5.8665535995303365E-2</c:v>
                </c:pt>
                <c:pt idx="6">
                  <c:v>4.4057452238647756E-3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1.8010494043590643E-2</c:v>
                </c:pt>
                <c:pt idx="3">
                  <c:v>2.4490178651511322E-2</c:v>
                </c:pt>
                <c:pt idx="5">
                  <c:v>2.0670697401358438E-2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0.23832445919390743</c:v>
                </c:pt>
                <c:pt idx="4">
                  <c:v>0.65069185672002017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1.4487406332303226E-3</c:v>
                </c:pt>
                <c:pt idx="4">
                  <c:v>3.9629895385719293E-3</c:v>
                </c:pt>
                <c:pt idx="5">
                  <c:v>3.6945638081881262E-2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6">
                  <c:v>4.4057452238647756E-3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5">
                  <c:v>1.0492005120636655E-3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0.37709999999999999</c:v>
                </c:pt>
                <c:pt idx="2">
                  <c:v>4.5499999999999999E-2</c:v>
                </c:pt>
                <c:pt idx="3">
                  <c:v>0.30299999999999999</c:v>
                </c:pt>
                <c:pt idx="4">
                  <c:v>6.5500000000000003E-2</c:v>
                </c:pt>
                <c:pt idx="5">
                  <c:v>0.19409999999999999</c:v>
                </c:pt>
                <c:pt idx="6">
                  <c:v>1.4800000000000001E-2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0.15888269060283164</c:v>
                </c:pt>
                <c:pt idx="2">
                  <c:v>1.5271422562944496E-2</c:v>
                </c:pt>
                <c:pt idx="3">
                  <c:v>0.52230431477226913</c:v>
                </c:pt>
                <c:pt idx="4">
                  <c:v>0.18109861842202674</c:v>
                </c:pt>
                <c:pt idx="5">
                  <c:v>8.6056189810665068E-2</c:v>
                </c:pt>
                <c:pt idx="6">
                  <c:v>3.6386763829262939E-2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0.12042348556077553</c:v>
                </c:pt>
                <c:pt idx="2">
                  <c:v>1.4525673820119482E-2</c:v>
                </c:pt>
                <c:pt idx="3">
                  <c:v>9.6751225698779753E-2</c:v>
                </c:pt>
                <c:pt idx="4">
                  <c:v>2.0929690823194982E-2</c:v>
                </c:pt>
                <c:pt idx="5">
                  <c:v>6.1984977336338926E-2</c:v>
                </c:pt>
                <c:pt idx="6">
                  <c:v>4.7212799509617756E-3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0.41146213929539849</c:v>
                </c:pt>
                <c:pt idx="4">
                  <c:v>0.12111428195969375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3.8458523631951333E-2</c:v>
                </c:pt>
                <c:pt idx="3">
                  <c:v>1.3505202369789337E-2</c:v>
                </c:pt>
                <c:pt idx="4">
                  <c:v>3.9053519491903797E-2</c:v>
                </c:pt>
                <c:pt idx="5">
                  <c:v>2.0873282030209286E-2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5">
                  <c:v>2.0672760201669613E-3</c:v>
                </c:pt>
                <c:pt idx="6">
                  <c:v>3.0336169799991024E-2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6.8141010476516506E-7</c:v>
                </c:pt>
                <c:pt idx="2">
                  <c:v>7.4574874282501489E-4</c:v>
                </c:pt>
                <c:pt idx="3">
                  <c:v>5.8574740830153035E-4</c:v>
                </c:pt>
                <c:pt idx="4">
                  <c:v>1.1261472342111316E-6</c:v>
                </c:pt>
                <c:pt idx="5">
                  <c:v>1.1306544239499028E-3</c:v>
                </c:pt>
                <c:pt idx="6">
                  <c:v>1.3293140783101408E-3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1.0999999999999999E-2</c:v>
                </c:pt>
                <c:pt idx="1">
                  <c:v>7.0199999999999999E-2</c:v>
                </c:pt>
                <c:pt idx="2">
                  <c:v>0.45040000000000002</c:v>
                </c:pt>
                <c:pt idx="3">
                  <c:v>0.1618</c:v>
                </c:pt>
                <c:pt idx="4">
                  <c:v>0.21379999999999999</c:v>
                </c:pt>
                <c:pt idx="5">
                  <c:v>9.0499999999999997E-2</c:v>
                </c:pt>
                <c:pt idx="6">
                  <c:v>2.2000000000000001E-3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1.1816518144759626E-2</c:v>
                </c:pt>
                <c:pt idx="1">
                  <c:v>0.10259212167398467</c:v>
                </c:pt>
                <c:pt idx="2">
                  <c:v>4.4696005610716065E-2</c:v>
                </c:pt>
                <c:pt idx="3">
                  <c:v>0.18031366781779937</c:v>
                </c:pt>
                <c:pt idx="4">
                  <c:v>0.12770096230532801</c:v>
                </c:pt>
                <c:pt idx="5">
                  <c:v>5.34603653646291E-2</c:v>
                </c:pt>
                <c:pt idx="6">
                  <c:v>0.37077158934650167</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8.8301964626816612E-4</c:v>
                </c:pt>
                <c:pt idx="1">
                  <c:v>5.6571589283753885E-3</c:v>
                </c:pt>
                <c:pt idx="2">
                  <c:v>3.6280559236526018E-2</c:v>
                </c:pt>
                <c:pt idx="3">
                  <c:v>1.3032383738995429E-2</c:v>
                </c:pt>
                <c:pt idx="4">
                  <c:v>1.7221574946029845E-2</c:v>
                </c:pt>
                <c:pt idx="5">
                  <c:v>7.2928990913613025E-3</c:v>
                </c:pt>
                <c:pt idx="6">
                  <c:v>1.7470623806265976E-4</c:v>
                </c:pt>
                <c:pt idx="7">
                  <c:v>5.5727133332166261E-6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1.0906378807991932E-2</c:v>
                </c:pt>
                <c:pt idx="1">
                  <c:v>6.6413669834065714E-2</c:v>
                </c:pt>
                <c:pt idx="2">
                  <c:v>8.415446374190047E-3</c:v>
                </c:pt>
                <c:pt idx="3">
                  <c:v>4.8175768084365599E-2</c:v>
                </c:pt>
                <c:pt idx="4">
                  <c:v>7.7148526008141066E-2</c:v>
                </c:pt>
                <c:pt idx="5">
                  <c:v>3.6259801619078852E-2</c:v>
                </c:pt>
                <c:pt idx="6">
                  <c:v>0.14307498727548099</c:v>
                </c:pt>
                <c:pt idx="7">
                  <c:v>8.7048947284312395E-2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1.1299999999999999E-2</c:v>
                </c:pt>
                <c:pt idx="1">
                  <c:v>6.7699999999999996E-2</c:v>
                </c:pt>
                <c:pt idx="2">
                  <c:v>0.45</c:v>
                </c:pt>
                <c:pt idx="3">
                  <c:v>0.1653</c:v>
                </c:pt>
                <c:pt idx="4">
                  <c:v>0.2099</c:v>
                </c:pt>
                <c:pt idx="5">
                  <c:v>9.35E-2</c:v>
                </c:pt>
                <c:pt idx="6">
                  <c:v>2.3E-3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1.2710823132784576E-2</c:v>
                </c:pt>
                <c:pt idx="1">
                  <c:v>0.10788394773254027</c:v>
                </c:pt>
                <c:pt idx="2">
                  <c:v>4.6935106349944168E-2</c:v>
                </c:pt>
                <c:pt idx="3">
                  <c:v>0.18721915904999425</c:v>
                </c:pt>
                <c:pt idx="4">
                  <c:v>0.11435667812667059</c:v>
                </c:pt>
                <c:pt idx="5">
                  <c:v>5.2179556095082333E-2</c:v>
                </c:pt>
                <c:pt idx="6">
                  <c:v>0.36270526334207537</c:v>
                </c:pt>
                <c:pt idx="7">
                  <c:v>0.11600946617090849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1.2710823132784576E-2</c:v>
                </c:pt>
                <c:pt idx="1">
                  <c:v>0.10788394773254027</c:v>
                </c:pt>
                <c:pt idx="2">
                  <c:v>4.6935106349944168E-2</c:v>
                </c:pt>
                <c:pt idx="3">
                  <c:v>0.18721915904999425</c:v>
                </c:pt>
                <c:pt idx="4">
                  <c:v>0.11435667812667059</c:v>
                </c:pt>
                <c:pt idx="5">
                  <c:v>5.2179556095082333E-2</c:v>
                </c:pt>
                <c:pt idx="6">
                  <c:v>0.36270526334207537</c:v>
                </c:pt>
                <c:pt idx="7">
                  <c:v>0.11600946617090849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9.5780173481722355E-4</c:v>
                </c:pt>
                <c:pt idx="1">
                  <c:v>5.7265694119279864E-3</c:v>
                </c:pt>
                <c:pt idx="2">
                  <c:v>3.805666643155646E-2</c:v>
                </c:pt>
                <c:pt idx="3">
                  <c:v>1.3975922051485914E-2</c:v>
                </c:pt>
                <c:pt idx="4">
                  <c:v>1.7748702230482132E-2</c:v>
                </c:pt>
                <c:pt idx="5">
                  <c:v>7.904868694850662E-3</c:v>
                </c:pt>
                <c:pt idx="6">
                  <c:v>1.9159124228828353E-4</c:v>
                </c:pt>
                <c:pt idx="7">
                  <c:v>1.3409429183519054E-9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1.1723300202747833E-2</c:v>
                </c:pt>
                <c:pt idx="1">
                  <c:v>7.0480254259641009E-2</c:v>
                </c:pt>
                <c:pt idx="2">
                  <c:v>8.8784399183877045E-3</c:v>
                </c:pt>
                <c:pt idx="3">
                  <c:v>5.0148523454470399E-2</c:v>
                </c:pt>
                <c:pt idx="4">
                  <c:v>6.6872057123425976E-2</c:v>
                </c:pt>
                <c:pt idx="5">
                  <c:v>3.3864965493700931E-2</c:v>
                </c:pt>
                <c:pt idx="6">
                  <c:v>0.14024530159521836</c:v>
                </c:pt>
                <c:pt idx="7">
                  <c:v>9.3243550114043519E-2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8.8000000000000005E-3</c:v>
                </c:pt>
                <c:pt idx="1">
                  <c:v>6.6000000000000003E-2</c:v>
                </c:pt>
                <c:pt idx="2">
                  <c:v>0.43969999999999998</c:v>
                </c:pt>
                <c:pt idx="3">
                  <c:v>0.18840000000000001</c:v>
                </c:pt>
                <c:pt idx="4">
                  <c:v>0.1754</c:v>
                </c:pt>
                <c:pt idx="5">
                  <c:v>0.12130000000000001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1.8142641418182653E-2</c:v>
                </c:pt>
                <c:pt idx="1">
                  <c:v>8.9772065529072256E-2</c:v>
                </c:pt>
                <c:pt idx="2">
                  <c:v>2.7820754268219949E-2</c:v>
                </c:pt>
                <c:pt idx="3">
                  <c:v>0.11681726774748077</c:v>
                </c:pt>
                <c:pt idx="4">
                  <c:v>7.3723299572251419E-2</c:v>
                </c:pt>
                <c:pt idx="5">
                  <c:v>4.3499322041014511E-2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4.2040129900582833E-4</c:v>
                </c:pt>
                <c:pt idx="1">
                  <c:v>3.1545340410906379E-3</c:v>
                </c:pt>
                <c:pt idx="2">
                  <c:v>2.1018590380633254E-2</c:v>
                </c:pt>
                <c:pt idx="3">
                  <c:v>9.0027585051827754E-3</c:v>
                </c:pt>
                <c:pt idx="4">
                  <c:v>8.3857623325928853E-3</c:v>
                </c:pt>
                <c:pt idx="5">
                  <c:v>5.7967663553207729E-3</c:v>
                </c:pt>
                <c:pt idx="6">
                  <c:v>1.841458348603946E-5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1.7722240119176825E-2</c:v>
                </c:pt>
                <c:pt idx="1">
                  <c:v>3.876794835953852E-2</c:v>
                </c:pt>
                <c:pt idx="2">
                  <c:v>6.8021638875866968E-3</c:v>
                </c:pt>
                <c:pt idx="3">
                  <c:v>7.8433580036861031E-2</c:v>
                </c:pt>
                <c:pt idx="4">
                  <c:v>6.4253233654384775E-2</c:v>
                </c:pt>
                <c:pt idx="5">
                  <c:v>2.3066867093595567E-2</c:v>
                </c:pt>
                <c:pt idx="6">
                  <c:v>0.15214515079844926</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3.3999999999999998E-3</c:v>
                </c:pt>
                <c:pt idx="2">
                  <c:v>0.56840000000000002</c:v>
                </c:pt>
                <c:pt idx="3">
                  <c:v>0.188</c:v>
                </c:pt>
                <c:pt idx="4">
                  <c:v>0.1017</c:v>
                </c:pt>
                <c:pt idx="5">
                  <c:v>0.1386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2.7887235274327285E-4</c:v>
                </c:pt>
                <c:pt idx="2">
                  <c:v>4.7049379829794867E-2</c:v>
                </c:pt>
                <c:pt idx="3">
                  <c:v>1.5563015695094539E-2</c:v>
                </c:pt>
                <c:pt idx="4">
                  <c:v>8.4153764258805778E-3</c:v>
                </c:pt>
                <c:pt idx="5">
                  <c:v>1.14750852450039E-2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3.3005467028200126E-2</c:v>
                </c:pt>
                <c:pt idx="2">
                  <c:v>2.8877630403529508E-3</c:v>
                </c:pt>
                <c:pt idx="3">
                  <c:v>1.6708130633902325E-2</c:v>
                </c:pt>
                <c:pt idx="4">
                  <c:v>0.11156471521941451</c:v>
                </c:pt>
                <c:pt idx="5">
                  <c:v>1.7530817808183378E-2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1.2500000000000001E-2</c:v>
                </c:pt>
                <c:pt idx="1">
                  <c:v>6.8599999999999994E-2</c:v>
                </c:pt>
                <c:pt idx="2">
                  <c:v>0.45429999999999998</c:v>
                </c:pt>
                <c:pt idx="3">
                  <c:v>0.15459999999999999</c:v>
                </c:pt>
                <c:pt idx="4">
                  <c:v>0.2261</c:v>
                </c:pt>
                <c:pt idx="5">
                  <c:v>8.0699999999999994E-2</c:v>
                </c:pt>
                <c:pt idx="6">
                  <c:v>3.0999999999999999E-3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5.8623293807148627E-3</c:v>
                </c:pt>
                <c:pt idx="1">
                  <c:v>0.13072108808769728</c:v>
                </c:pt>
                <c:pt idx="2">
                  <c:v>7.1099060052405988E-2</c:v>
                </c:pt>
                <c:pt idx="3">
                  <c:v>0.27643960515949395</c:v>
                </c:pt>
                <c:pt idx="4">
                  <c:v>0.16529054213716712</c:v>
                </c:pt>
                <c:pt idx="5">
                  <c:v>6.2960865114717671E-2</c:v>
                </c:pt>
                <c:pt idx="6">
                  <c:v>0.18383903075172306</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3.2810969073127067E-4</c:v>
                </c:pt>
                <c:pt idx="1">
                  <c:v>6.0931649153439911E-2</c:v>
                </c:pt>
                <c:pt idx="2">
                  <c:v>8.3183192111688526E-3</c:v>
                </c:pt>
                <c:pt idx="3">
                  <c:v>1.2539000070998637E-2</c:v>
                </c:pt>
                <c:pt idx="4">
                  <c:v>7.8476884751148834E-3</c:v>
                </c:pt>
                <c:pt idx="5">
                  <c:v>9.9108820224919816E-3</c:v>
                </c:pt>
                <c:pt idx="6">
                  <c:v>5.7314367665330199E-4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1.2352992246833786E-2</c:v>
                </c:pt>
                <c:pt idx="1">
                  <c:v>1.5275174518129091E-2</c:v>
                </c:pt>
                <c:pt idx="2">
                  <c:v>3.861678713877531E-2</c:v>
                </c:pt>
                <c:pt idx="3">
                  <c:v>5.1585445434957675E-2</c:v>
                </c:pt>
                <c:pt idx="4">
                  <c:v>7.6773070878793218E-2</c:v>
                </c:pt>
                <c:pt idx="5">
                  <c:v>3.1858952166059613E-2</c:v>
                </c:pt>
                <c:pt idx="6">
                  <c:v>0.13986374916085334</c:v>
                </c:pt>
                <c:pt idx="7">
                  <c:v>9.3243551454986445E-2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1.6406490200896696E-3</c:v>
                </c:pt>
                <c:pt idx="1">
                  <c:v>8.9970293947620947E-3</c:v>
                </c:pt>
                <c:pt idx="2">
                  <c:v>5.9580533412977407E-2</c:v>
                </c:pt>
                <c:pt idx="3">
                  <c:v>2.0279902063345786E-2</c:v>
                </c:pt>
                <c:pt idx="4">
                  <c:v>2.9645646396596295E-2</c:v>
                </c:pt>
                <c:pt idx="5">
                  <c:v>1.0581592925549905E-2</c:v>
                </c:pt>
                <c:pt idx="6">
                  <c:v>4.1133577300344319E-4</c:v>
                </c:pt>
                <c:pt idx="7">
                  <c:v>3.0421723422574699E-9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1.0943838380335276E-2</c:v>
                </c:pt>
                <c:pt idx="3">
                  <c:v>5.0819616748649411E-3</c:v>
                </c:pt>
                <c:pt idx="5">
                  <c:v>2.0004412670982445E-3</c:v>
                </c:pt>
                <c:pt idx="6">
                  <c:v>4.4900179708725688E-2</c:v>
                </c:pt>
                <c:pt idx="7">
                  <c:v>2.8647601524706356E-3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1.5548045750317204E-2</c:v>
                </c:pt>
                <c:pt idx="2">
                  <c:v>1.1780940166630427E-3</c:v>
                </c:pt>
                <c:pt idx="3">
                  <c:v>3.1506319922905271E-2</c:v>
                </c:pt>
                <c:pt idx="4">
                  <c:v>7.6997068638785304E-2</c:v>
                </c:pt>
                <c:pt idx="5">
                  <c:v>3.0623966431453507E-2</c:v>
                </c:pt>
                <c:pt idx="6">
                  <c:v>7.0563976009733131E-2</c:v>
                </c:pt>
                <c:pt idx="7">
                  <c:v>8.2536629618331345E-2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7.6300000000000007E-2</c:v>
                </c:pt>
                <c:pt idx="2">
                  <c:v>0.41460000000000002</c:v>
                </c:pt>
                <c:pt idx="3">
                  <c:v>0.17580000000000001</c:v>
                </c:pt>
                <c:pt idx="4">
                  <c:v>0.2324</c:v>
                </c:pt>
                <c:pt idx="5">
                  <c:v>9.8400000000000001E-2</c:v>
                </c:pt>
                <c:pt idx="6">
                  <c:v>2.3999999999999998E-3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1.0234695694610062E-2</c:v>
                </c:pt>
                <c:pt idx="1">
                  <c:v>9.58160655331802E-2</c:v>
                </c:pt>
                <c:pt idx="2">
                  <c:v>4.0332572808938108E-2</c:v>
                </c:pt>
                <c:pt idx="3">
                  <c:v>0.18244703884368937</c:v>
                </c:pt>
                <c:pt idx="4">
                  <c:v>0.12969967090969065</c:v>
                </c:pt>
                <c:pt idx="5">
                  <c:v>5.5289665269220786E-2</c:v>
                </c:pt>
                <c:pt idx="6">
                  <c:v>0.37506082381542849</c:v>
                </c:pt>
                <c:pt idx="7">
                  <c:v>0.11111946712524239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5.8877181781843355E-3</c:v>
                </c:pt>
                <c:pt idx="2">
                  <c:v>3.1979161180068515E-2</c:v>
                </c:pt>
                <c:pt idx="3">
                  <c:v>1.3563522541374452E-2</c:v>
                </c:pt>
                <c:pt idx="4">
                  <c:v>1.7923211890598111E-2</c:v>
                </c:pt>
                <c:pt idx="5">
                  <c:v>7.5901234339553836E-3</c:v>
                </c:pt>
                <c:pt idx="6">
                  <c:v>1.8182644445860022E-4</c:v>
                </c:pt>
                <c:pt idx="7">
                  <c:v>5.7998309768561196E-6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1.0234695694610064E-2</c:v>
                </c:pt>
                <c:pt idx="1">
                  <c:v>5.8163149775759745E-2</c:v>
                </c:pt>
                <c:pt idx="2">
                  <c:v>8.3534116288695968E-3</c:v>
                </c:pt>
                <c:pt idx="3">
                  <c:v>4.8727792135998108E-2</c:v>
                </c:pt>
                <c:pt idx="4">
                  <c:v>7.7105186764563169E-2</c:v>
                </c:pt>
                <c:pt idx="5">
                  <c:v>3.7388087264804054E-2</c:v>
                </c:pt>
                <c:pt idx="6">
                  <c:v>0.14303768363355984</c:v>
                </c:pt>
                <c:pt idx="7">
                  <c:v>8.8741392819806753E-2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7.3899999999999993E-2</c:v>
                </c:pt>
                <c:pt idx="2">
                  <c:v>0.41249999999999998</c:v>
                </c:pt>
                <c:pt idx="3">
                  <c:v>0.18029999999999999</c:v>
                </c:pt>
                <c:pt idx="4">
                  <c:v>0.22889999999999999</c:v>
                </c:pt>
                <c:pt idx="5">
                  <c:v>0.10199999999999999</c:v>
                </c:pt>
                <c:pt idx="6">
                  <c:v>2.5000000000000001E-3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1.1064181797789948E-2</c:v>
                </c:pt>
                <c:pt idx="1">
                  <c:v>0.10089685436631027</c:v>
                </c:pt>
                <c:pt idx="2">
                  <c:v>4.220597803109722E-2</c:v>
                </c:pt>
                <c:pt idx="3">
                  <c:v>0.19017620271128785</c:v>
                </c:pt>
                <c:pt idx="4">
                  <c:v>0.11594202997896508</c:v>
                </c:pt>
                <c:pt idx="5">
                  <c:v>5.4052993407344894E-2</c:v>
                </c:pt>
                <c:pt idx="6">
                  <c:v>0.36677238123060291</c:v>
                </c:pt>
                <c:pt idx="7">
                  <c:v>0.11888937847660179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5.9742953389195297E-3</c:v>
                </c:pt>
                <c:pt idx="2">
                  <c:v>3.335695792893343E-2</c:v>
                </c:pt>
                <c:pt idx="3">
                  <c:v>1.458050710000631E-2</c:v>
                </c:pt>
                <c:pt idx="4">
                  <c:v>1.8516237301214454E-2</c:v>
                </c:pt>
                <c:pt idx="5">
                  <c:v>8.2468257697268423E-3</c:v>
                </c:pt>
                <c:pt idx="6">
                  <c:v>1.9987929656393181E-4</c:v>
                </c:pt>
                <c:pt idx="7">
                  <c:v>1.3989508291264702E-9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1.1064181797789948E-2</c:v>
                </c:pt>
                <c:pt idx="1">
                  <c:v>6.1875112814017898E-2</c:v>
                </c:pt>
                <c:pt idx="2">
                  <c:v>8.8490201021637852E-3</c:v>
                </c:pt>
                <c:pt idx="3">
                  <c:v>5.0964646893961865E-2</c:v>
                </c:pt>
                <c:pt idx="4">
                  <c:v>6.6403749713108404E-2</c:v>
                </c:pt>
                <c:pt idx="5">
                  <c:v>3.4946131097050373E-2</c:v>
                </c:pt>
                <c:pt idx="6">
                  <c:v>0.14003192156778818</c:v>
                </c:pt>
                <c:pt idx="7">
                  <c:v>9.5245593281455834E-2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7.8600000000000003E-2</c:v>
                </c:pt>
                <c:pt idx="2">
                  <c:v>0.34289999999999998</c:v>
                </c:pt>
                <c:pt idx="3">
                  <c:v>0.22450000000000001</c:v>
                </c:pt>
                <c:pt idx="4">
                  <c:v>0.20910000000000001</c:v>
                </c:pt>
                <c:pt idx="5">
                  <c:v>0.14449999999999999</c:v>
                </c:pt>
                <c:pt idx="6">
                  <c:v>5.0000000000000001E-4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8.4975090482149518E-2</c:v>
                </c:pt>
                <c:pt idx="2">
                  <c:v>2.1280657310724264E-2</c:v>
                </c:pt>
                <c:pt idx="3">
                  <c:v>0.11950391907115621</c:v>
                </c:pt>
                <c:pt idx="4">
                  <c:v>7.5123308023636662E-2</c:v>
                </c:pt>
                <c:pt idx="5">
                  <c:v>4.497889889898557E-2</c:v>
                </c:pt>
                <c:pt idx="6">
                  <c:v>0.50847659248921639</c:v>
                </c:pt>
                <c:pt idx="7">
                  <c:v>0.128649223013414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3.2776276506118799E-3</c:v>
                </c:pt>
                <c:pt idx="2">
                  <c:v>1.4288487828934361E-2</c:v>
                </c:pt>
                <c:pt idx="3">
                  <c:v>9.3540566765183669E-3</c:v>
                </c:pt>
                <c:pt idx="4">
                  <c:v>8.712526306472854E-3</c:v>
                </c:pt>
                <c:pt idx="5">
                  <c:v>6.0229629615178104E-3</c:v>
                </c:pt>
                <c:pt idx="6">
                  <c:v>1.9133142081255369E-5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3.2821792976119805E-2</c:v>
                </c:pt>
                <c:pt idx="2">
                  <c:v>6.9921694817899043E-3</c:v>
                </c:pt>
                <c:pt idx="3">
                  <c:v>7.9741134248806175E-2</c:v>
                </c:pt>
                <c:pt idx="4">
                  <c:v>6.5284167337208598E-2</c:v>
                </c:pt>
                <c:pt idx="5">
                  <c:v>2.3857512041304135E-2</c:v>
                </c:pt>
                <c:pt idx="6">
                  <c:v>0.14901633544198736</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1.17E-2</c:v>
                </c:pt>
                <c:pt idx="1">
                  <c:v>0.66910000000000003</c:v>
                </c:pt>
                <c:pt idx="2">
                  <c:v>0.13370000000000001</c:v>
                </c:pt>
                <c:pt idx="3">
                  <c:v>8.7400000000000005E-2</c:v>
                </c:pt>
                <c:pt idx="4">
                  <c:v>5.2200000000000003E-2</c:v>
                </c:pt>
                <c:pt idx="5">
                  <c:v>4.2799999999999998E-2</c:v>
                </c:pt>
                <c:pt idx="6">
                  <c:v>3.0999999999999999E-3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3.3999999999999998E-3</c:v>
                </c:pt>
                <c:pt idx="2">
                  <c:v>0.56840000000000002</c:v>
                </c:pt>
                <c:pt idx="3">
                  <c:v>0.188</c:v>
                </c:pt>
                <c:pt idx="4">
                  <c:v>0.1017</c:v>
                </c:pt>
                <c:pt idx="5">
                  <c:v>0.1386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0.13794781278183976</c:v>
                </c:pt>
                <c:pt idx="6">
                  <c:v>0.17796653514044841</c:v>
                </c:pt>
                <c:pt idx="7">
                  <c:v>1.4894783679918523E-2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2.8354032268939375E-4</c:v>
                </c:pt>
                <c:pt idx="2">
                  <c:v>4.7836926852182174E-2</c:v>
                </c:pt>
                <c:pt idx="3">
                  <c:v>1.582352086464997E-2</c:v>
                </c:pt>
                <c:pt idx="4">
                  <c:v>8.5562391677582849E-3</c:v>
                </c:pt>
                <c:pt idx="5">
                  <c:v>1.1667163636877205E-2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2.5898996769148388E-2</c:v>
                </c:pt>
                <c:pt idx="2">
                  <c:v>2.9361005358102214E-3</c:v>
                </c:pt>
                <c:pt idx="3">
                  <c:v>1.077269704975237E-2</c:v>
                </c:pt>
                <c:pt idx="4">
                  <c:v>0.11192641532182165</c:v>
                </c:pt>
                <c:pt idx="5">
                  <c:v>1.782426149255913E-2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7.1999999999999995E-2</c:v>
                </c:pt>
                <c:pt idx="2">
                  <c:v>0.44019999999999998</c:v>
                </c:pt>
                <c:pt idx="3">
                  <c:v>0.16239999999999999</c:v>
                </c:pt>
                <c:pt idx="4">
                  <c:v>0.2374</c:v>
                </c:pt>
                <c:pt idx="5">
                  <c:v>8.4699999999999998E-2</c:v>
                </c:pt>
                <c:pt idx="6">
                  <c:v>3.3E-3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3.4883281441754187E-3</c:v>
                </c:pt>
                <c:pt idx="1">
                  <c:v>0.12114250160819365</c:v>
                </c:pt>
                <c:pt idx="2">
                  <c:v>6.8898138443432719E-2</c:v>
                </c:pt>
                <c:pt idx="3">
                  <c:v>0.28058797162019983</c:v>
                </c:pt>
                <c:pt idx="4">
                  <c:v>0.16757090878952116</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9.4357163802176007E-3</c:v>
                </c:pt>
                <c:pt idx="2">
                  <c:v>5.766459814853258E-2</c:v>
                </c:pt>
                <c:pt idx="3">
                  <c:v>2.1268731677116025E-2</c:v>
                </c:pt>
                <c:pt idx="4">
                  <c:v>3.10911412014898E-2</c:v>
                </c:pt>
                <c:pt idx="5">
                  <c:v>1.1097541790241767E-2</c:v>
                </c:pt>
                <c:pt idx="6">
                  <c:v>4.3139213186939784E-4</c:v>
                </c:pt>
                <c:pt idx="7">
                  <c:v>3.1905059038703734E-9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1.1477450004542769E-2</c:v>
                </c:pt>
                <c:pt idx="3">
                  <c:v>5.3297535125402555E-3</c:v>
                </c:pt>
                <c:pt idx="5">
                  <c:v>2.0979809672080417E-3</c:v>
                </c:pt>
                <c:pt idx="6">
                  <c:v>4.708947170929409E-2</c:v>
                </c:pt>
                <c:pt idx="7">
                  <c:v>3.0044432567708228E-3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1.4583745695586389E-2</c:v>
                </c:pt>
                <c:pt idx="2">
                  <c:v>3.8891756487235236E-4</c:v>
                </c:pt>
                <c:pt idx="3">
                  <c:v>3.1976534028164603E-2</c:v>
                </c:pt>
                <c:pt idx="4">
                  <c:v>7.4972604529626063E-2</c:v>
                </c:pt>
                <c:pt idx="5">
                  <c:v>3.1520271264673355E-2</c:v>
                </c:pt>
                <c:pt idx="6">
                  <c:v>6.7446130273164789E-2</c:v>
                </c:pt>
                <c:pt idx="7">
                  <c:v>8.4346867937528033E-2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0.31619999999999998</c:v>
                </c:pt>
                <c:pt idx="3">
                  <c:v>7.9299999999999995E-2</c:v>
                </c:pt>
                <c:pt idx="4">
                  <c:v>0.38690000000000002</c:v>
                </c:pt>
                <c:pt idx="5">
                  <c:v>0.21759999999999999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0.15615881331121301</c:v>
                </c:pt>
                <c:pt idx="2">
                  <c:v>1.4789005164023544E-2</c:v>
                </c:pt>
                <c:pt idx="3">
                  <c:v>0.46293878009622597</c:v>
                </c:pt>
                <c:pt idx="4">
                  <c:v>0.22842115089782389</c:v>
                </c:pt>
                <c:pt idx="5">
                  <c:v>7.1681528678334147E-2</c:v>
                </c:pt>
                <c:pt idx="6">
                  <c:v>6.6010325957830643E-2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3.8445970042755961E-2</c:v>
                </c:pt>
                <c:pt idx="2">
                  <c:v>1.9462042950576324E-7</c:v>
                </c:pt>
                <c:pt idx="3">
                  <c:v>9.6370896715808028E-3</c:v>
                </c:pt>
                <c:pt idx="4">
                  <c:v>4.7035976852258646E-2</c:v>
                </c:pt>
                <c:pt idx="5">
                  <c:v>2.6457985349163698E-2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0.3683568193976326</c:v>
                </c:pt>
                <c:pt idx="4">
                  <c:v>0.1612557876227485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0.11771144932042348</c:v>
                </c:pt>
                <c:pt idx="2">
                  <c:v>1.4311842446704696E-2</c:v>
                </c:pt>
                <c:pt idx="3">
                  <c:v>8.1787773351441995E-2</c:v>
                </c:pt>
                <c:pt idx="4">
                  <c:v>2.0057030872024928E-2</c:v>
                </c:pt>
                <c:pt idx="5">
                  <c:v>4.3164331101468945E-2</c:v>
                </c:pt>
                <c:pt idx="6">
                  <c:v>3.5553675917731429E-3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2.8731248444294529E-3</c:v>
                </c:pt>
                <c:pt idx="5">
                  <c:v>7.2319288181867212E-4</c:v>
                </c:pt>
                <c:pt idx="6">
                  <c:v>4.1955021299151685E-2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1.3939480335540989E-6</c:v>
                </c:pt>
                <c:pt idx="2">
                  <c:v>4.7696809688934223E-4</c:v>
                </c:pt>
                <c:pt idx="3">
                  <c:v>2.8397283114107584E-4</c:v>
                </c:pt>
                <c:pt idx="4">
                  <c:v>7.2355550791809318E-5</c:v>
                </c:pt>
                <c:pt idx="5">
                  <c:v>1.3360193458828323E-3</c:v>
                </c:pt>
                <c:pt idx="6">
                  <c:v>2.0499937066905814E-2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0.30609999999999998</c:v>
                </c:pt>
                <c:pt idx="3">
                  <c:v>0.08</c:v>
                </c:pt>
                <c:pt idx="4">
                  <c:v>0.38850000000000001</c:v>
                </c:pt>
                <c:pt idx="5">
                  <c:v>0.22539999999999999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1.8142641418182653E-2</c:v>
                </c:pt>
                <c:pt idx="1">
                  <c:v>8.9772065529072256E-2</c:v>
                </c:pt>
                <c:pt idx="2">
                  <c:v>2.7820754268219949E-2</c:v>
                </c:pt>
                <c:pt idx="3">
                  <c:v>0.11681726774748077</c:v>
                </c:pt>
                <c:pt idx="4">
                  <c:v>7.3723299572251419E-2</c:v>
                </c:pt>
                <c:pt idx="5">
                  <c:v>4.3499322041014511E-2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0.16290672509186477</c:v>
                </c:pt>
                <c:pt idx="2">
                  <c:v>1.5870249124814474E-2</c:v>
                </c:pt>
                <c:pt idx="3">
                  <c:v>0.46698748662679673</c:v>
                </c:pt>
                <c:pt idx="4">
                  <c:v>0.20704066391670514</c:v>
                </c:pt>
                <c:pt idx="5">
                  <c:v>7.6703120154005794E-2</c:v>
                </c:pt>
                <c:pt idx="6">
                  <c:v>7.0491326317479966E-2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3.8428832057435872E-2</c:v>
                </c:pt>
                <c:pt idx="2">
                  <c:v>2.107810713106846E-7</c:v>
                </c:pt>
                <c:pt idx="3">
                  <c:v>1.0044033318787277E-2</c:v>
                </c:pt>
                <c:pt idx="4">
                  <c:v>4.8764782747607503E-2</c:v>
                </c:pt>
                <c:pt idx="5">
                  <c:v>2.8297247127507086E-2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0.37095884449859945</c:v>
                </c:pt>
                <c:pt idx="4">
                  <c:v>0.13657174524849833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0.12447638333752499</c:v>
                </c:pt>
                <c:pt idx="2">
                  <c:v>1.5353466182841597E-2</c:v>
                </c:pt>
                <c:pt idx="3">
                  <c:v>8.2565858734893527E-2</c:v>
                </c:pt>
                <c:pt idx="4">
                  <c:v>2.1701593936910228E-2</c:v>
                </c:pt>
                <c:pt idx="5">
                  <c:v>4.6190057732142749E-2</c:v>
                </c:pt>
                <c:pt idx="6">
                  <c:v>3.8500730021324234E-3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3.1112114837361345E-3</c:v>
                </c:pt>
                <c:pt idx="5">
                  <c:v>7.8315977277627566E-4</c:v>
                </c:pt>
                <c:pt idx="6">
                  <c:v>4.4709187391661458E-2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1.5096969039175529E-6</c:v>
                </c:pt>
                <c:pt idx="2">
                  <c:v>5.1657216090156472E-4</c:v>
                </c:pt>
                <c:pt idx="3">
                  <c:v>3.0753859078037904E-4</c:v>
                </c:pt>
                <c:pt idx="4">
                  <c:v>2.5419836890544955E-6</c:v>
                </c:pt>
                <c:pt idx="5">
                  <c:v>1.4326555215796886E-3</c:v>
                </c:pt>
                <c:pt idx="6">
                  <c:v>2.193206592368609E-2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0.24560000000000001</c:v>
                </c:pt>
                <c:pt idx="3">
                  <c:v>1.44E-2</c:v>
                </c:pt>
                <c:pt idx="4">
                  <c:v>0.45240000000000002</c:v>
                </c:pt>
                <c:pt idx="5">
                  <c:v>0.28760000000000002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0.17236220338938268</c:v>
                </c:pt>
                <c:pt idx="2">
                  <c:v>1.7304274293812257E-2</c:v>
                </c:pt>
                <c:pt idx="3">
                  <c:v>0.34383802172965927</c:v>
                </c:pt>
                <c:pt idx="4">
                  <c:v>0.26147937743486638</c:v>
                </c:pt>
                <c:pt idx="5">
                  <c:v>5.6096373347896876E-2</c:v>
                </c:pt>
                <c:pt idx="6">
                  <c:v>0.14891833986311886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3.8765831492895926E-2</c:v>
                </c:pt>
                <c:pt idx="2">
                  <c:v>6.9312238589928882E-7</c:v>
                </c:pt>
                <c:pt idx="3">
                  <c:v>2.2659651825786852E-3</c:v>
                </c:pt>
                <c:pt idx="4">
                  <c:v>7.1398714695174434E-2</c:v>
                </c:pt>
                <c:pt idx="5">
                  <c:v>4.5394942853481071E-2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0.28108439743713437</c:v>
                </c:pt>
                <c:pt idx="4">
                  <c:v>0.16638627990184771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9.7905610451309282E-3</c:v>
                </c:pt>
                <c:pt idx="6">
                  <c:v>0.14399232499065559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0.13359295960166387</c:v>
                </c:pt>
                <c:pt idx="2">
                  <c:v>1.7303581171426358E-2</c:v>
                </c:pt>
                <c:pt idx="3">
                  <c:v>5.057955161711436E-2</c:v>
                </c:pt>
                <c:pt idx="4">
                  <c:v>2.3688589045592869E-2</c:v>
                </c:pt>
                <c:pt idx="5">
                  <c:v>1.069909046584803E-2</c:v>
                </c:pt>
                <c:pt idx="6">
                  <c:v>1.9059266099032213E-3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3.4122948228888065E-6</c:v>
                </c:pt>
                <c:pt idx="3">
                  <c:v>1.1754644770097169E-4</c:v>
                </c:pt>
                <c:pt idx="4">
                  <c:v>5.7937922513632859E-6</c:v>
                </c:pt>
                <c:pt idx="5">
                  <c:v>2.3400285677796502E-6</c:v>
                </c:pt>
                <c:pt idx="6">
                  <c:v>3.0200882625600676E-3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3.4200000000000001E-2</c:v>
                </c:pt>
                <c:pt idx="4">
                  <c:v>9.3600000000000003E-2</c:v>
                </c:pt>
                <c:pt idx="5">
                  <c:v>0.87219999999999998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1.9459234676820966E-2</c:v>
                </c:pt>
                <c:pt idx="3">
                  <c:v>0.26281463784541875</c:v>
                </c:pt>
                <c:pt idx="4">
                  <c:v>0.65465484625859205</c:v>
                </c:pt>
                <c:pt idx="5">
                  <c:v>5.8665535995303365E-2</c:v>
                </c:pt>
                <c:pt idx="6">
                  <c:v>4.4057452238647756E-3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1.4487406332303226E-3</c:v>
                </c:pt>
                <c:pt idx="4">
                  <c:v>3.9629895385719293E-3</c:v>
                </c:pt>
                <c:pt idx="5">
                  <c:v>3.6945638081881262E-2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0.23832445919390743</c:v>
                </c:pt>
                <c:pt idx="4">
                  <c:v>0.65069185672002017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1.8010494043590643E-2</c:v>
                </c:pt>
                <c:pt idx="3">
                  <c:v>2.4490178651511322E-2</c:v>
                </c:pt>
                <c:pt idx="5">
                  <c:v>2.0670697401358438E-2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6">
                  <c:v>4.4057452238647756E-3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5">
                  <c:v>1.0492005120636655E-3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0.34370000000000001</c:v>
                </c:pt>
                <c:pt idx="3">
                  <c:v>0.1207</c:v>
                </c:pt>
                <c:pt idx="4">
                  <c:v>0.34899999999999998</c:v>
                </c:pt>
                <c:pt idx="5">
                  <c:v>0.18659999999999999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0.15888269060283164</c:v>
                </c:pt>
                <c:pt idx="2">
                  <c:v>1.5271422562944496E-2</c:v>
                </c:pt>
                <c:pt idx="3">
                  <c:v>0.52230431477226913</c:v>
                </c:pt>
                <c:pt idx="4">
                  <c:v>0.18109861842202674</c:v>
                </c:pt>
                <c:pt idx="5">
                  <c:v>8.6056189810665068E-2</c:v>
                </c:pt>
                <c:pt idx="6">
                  <c:v>3.6386763829262939E-2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5.8785648519070141E-4</c:v>
                </c:pt>
                <c:pt idx="1">
                  <c:v>3.3680168452992737E-2</c:v>
                </c:pt>
                <c:pt idx="2">
                  <c:v>6.7290090886708061E-3</c:v>
                </c:pt>
                <c:pt idx="3">
                  <c:v>4.4016255040906947E-3</c:v>
                </c:pt>
                <c:pt idx="4">
                  <c:v>2.6295747505043032E-3</c:v>
                </c:pt>
                <c:pt idx="5">
                  <c:v>2.1555782016911057E-3</c:v>
                </c:pt>
                <c:pt idx="6">
                  <c:v>1.5457900753741775E-4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1.7554784932991951E-2</c:v>
                </c:pt>
                <c:pt idx="1">
                  <c:v>8.2423139476364201E-3</c:v>
                </c:pt>
                <c:pt idx="2">
                  <c:v>2.1091745179549145E-2</c:v>
                </c:pt>
                <c:pt idx="3">
                  <c:v>8.3034713037953109E-2</c:v>
                </c:pt>
                <c:pt idx="4">
                  <c:v>7.0009421236473357E-2</c:v>
                </c:pt>
                <c:pt idx="5">
                  <c:v>2.6708055247225235E-2</c:v>
                </c:pt>
                <c:pt idx="6">
                  <c:v>0.15200898637439786</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3.8458523631951333E-2</c:v>
                </c:pt>
                <c:pt idx="3">
                  <c:v>1.3505202369789337E-2</c:v>
                </c:pt>
                <c:pt idx="4">
                  <c:v>3.9053519491903797E-2</c:v>
                </c:pt>
                <c:pt idx="5">
                  <c:v>2.0873282030209286E-2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0.41146213929539849</c:v>
                </c:pt>
                <c:pt idx="4">
                  <c:v>0.12111428195969375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0.12042348556077553</c:v>
                </c:pt>
                <c:pt idx="2">
                  <c:v>1.4525673820119482E-2</c:v>
                </c:pt>
                <c:pt idx="3">
                  <c:v>9.6751225698779753E-2</c:v>
                </c:pt>
                <c:pt idx="4">
                  <c:v>2.0929690823194982E-2</c:v>
                </c:pt>
                <c:pt idx="5">
                  <c:v>6.1984977336338926E-2</c:v>
                </c:pt>
                <c:pt idx="6">
                  <c:v>4.7212799509617756E-3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5">
                  <c:v>2.0672760201669613E-3</c:v>
                </c:pt>
                <c:pt idx="6">
                  <c:v>3.0336169799991024E-2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6.8141010476516506E-7</c:v>
                </c:pt>
                <c:pt idx="2">
                  <c:v>7.4574874282501489E-4</c:v>
                </c:pt>
                <c:pt idx="3">
                  <c:v>5.8574740830153035E-4</c:v>
                </c:pt>
                <c:pt idx="4">
                  <c:v>1.1261472342111316E-6</c:v>
                </c:pt>
                <c:pt idx="5">
                  <c:v>1.1306544239499028E-3</c:v>
                </c:pt>
                <c:pt idx="6">
                  <c:v>1.3293140783101408E-3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1.1816518144759626E-2</c:v>
                </c:pt>
                <c:pt idx="1">
                  <c:v>0.10259212167398467</c:v>
                </c:pt>
                <c:pt idx="2">
                  <c:v>4.4696005610716065E-2</c:v>
                </c:pt>
                <c:pt idx="3">
                  <c:v>0.18031366781779937</c:v>
                </c:pt>
                <c:pt idx="4">
                  <c:v>0.12770096230532801</c:v>
                </c:pt>
                <c:pt idx="5">
                  <c:v>5.34603653646291E-2</c:v>
                </c:pt>
                <c:pt idx="6">
                  <c:v>0.37077158934650167</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4.8532906895585761E-6</c:v>
                </c:pt>
                <c:pt idx="5">
                  <c:v>1.9640458253570862E-4</c:v>
                </c:pt>
                <c:pt idx="6">
                  <c:v>3.0136401797186529E-3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1.1789398454260098E-2</c:v>
                </c:pt>
                <c:pt idx="1">
                  <c:v>7.20708287624411E-2</c:v>
                </c:pt>
                <c:pt idx="2">
                  <c:v>4.4696005610716065E-2</c:v>
                </c:pt>
                <c:pt idx="3">
                  <c:v>6.1203298532671473E-2</c:v>
                </c:pt>
                <c:pt idx="4">
                  <c:v>9.4370100954170907E-2</c:v>
                </c:pt>
                <c:pt idx="5">
                  <c:v>4.3356296127904446E-2</c:v>
                </c:pt>
                <c:pt idx="6">
                  <c:v>0.14023605333382499</c:v>
                </c:pt>
                <c:pt idx="7">
                  <c:v>8.7054519997645602E-2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1.2710823132784576E-2</c:v>
                </c:pt>
                <c:pt idx="1">
                  <c:v>0.10788394773254027</c:v>
                </c:pt>
                <c:pt idx="2">
                  <c:v>4.6935106349944168E-2</c:v>
                </c:pt>
                <c:pt idx="3">
                  <c:v>0.18721915904999425</c:v>
                </c:pt>
                <c:pt idx="4">
                  <c:v>0.11435667812667059</c:v>
                </c:pt>
                <c:pt idx="5">
                  <c:v>5.2179556095082333E-2</c:v>
                </c:pt>
                <c:pt idx="6">
                  <c:v>0.36270526334207537</c:v>
                </c:pt>
                <c:pt idx="7">
                  <c:v>0.11600946617090849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5.321397877187701E-6</c:v>
                </c:pt>
                <c:pt idx="5">
                  <c:v>2.1327321652369916E-4</c:v>
                </c:pt>
                <c:pt idx="6">
                  <c:v>3.2649315722433907E-3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1.2681101937565057E-2</c:v>
                </c:pt>
                <c:pt idx="1">
                  <c:v>7.6206823671569002E-2</c:v>
                </c:pt>
                <c:pt idx="2">
                  <c:v>4.6935106349944168E-2</c:v>
                </c:pt>
                <c:pt idx="3">
                  <c:v>6.4119124108079129E-2</c:v>
                </c:pt>
                <c:pt idx="4">
                  <c:v>8.4620759353908101E-2</c:v>
                </c:pt>
                <c:pt idx="5">
                  <c:v>4.1556560972027895E-2</c:v>
                </c:pt>
                <c:pt idx="6">
                  <c:v>0.13717196126526324</c:v>
                </c:pt>
                <c:pt idx="7">
                  <c:v>9.3243551454986445E-2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1.8142641418182653E-2</c:v>
                </c:pt>
                <c:pt idx="1">
                  <c:v>8.9772065529072256E-2</c:v>
                </c:pt>
                <c:pt idx="2">
                  <c:v>2.7820754268219949E-2</c:v>
                </c:pt>
                <c:pt idx="3">
                  <c:v>0.11681726774748077</c:v>
                </c:pt>
                <c:pt idx="4">
                  <c:v>7.3723299572251419E-2</c:v>
                </c:pt>
                <c:pt idx="5">
                  <c:v>4.3499322041014511E-2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9.5335324722119441E-6</c:v>
                </c:pt>
                <c:pt idx="5">
                  <c:v>1.8978658031063995E-7</c:v>
                </c:pt>
                <c:pt idx="6">
                  <c:v>2.4494240432775362E-4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1.8142641418182653E-2</c:v>
                </c:pt>
                <c:pt idx="1">
                  <c:v>4.1922482400629159E-2</c:v>
                </c:pt>
                <c:pt idx="2">
                  <c:v>2.7820754268219949E-2</c:v>
                </c:pt>
                <c:pt idx="3">
                  <c:v>8.742680500957159E-2</c:v>
                </c:pt>
                <c:pt idx="4">
                  <c:v>7.263899598697765E-2</c:v>
                </c:pt>
                <c:pt idx="5">
                  <c:v>2.8863443662336029E-2</c:v>
                </c:pt>
                <c:pt idx="6">
                  <c:v>0.15191862297760753</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03/07/2025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7/3/2025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7/3/2025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7/3/2025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7/3/2025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7/3/2025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08943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17116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22770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05563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71822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52161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18079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90648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99558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19457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76184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58527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759606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2690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36135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1193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10475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46702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87248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542985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796808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67656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8859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87218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60809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19920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09259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953518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336070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118071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405462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317364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47803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006354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80945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227129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838839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399756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75726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Cosmetics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31070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69586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415696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381108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287111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7/3/2025</a:t>
            </a:fld>
            <a:endParaRPr lang="en-US" sz="500"/>
          </a:p>
        </p:txBody>
      </p:sp>
    </p:spTree>
    <p:extLst>
      <p:ext uri="{BB962C8B-B14F-4D97-AF65-F5344CB8AC3E}">
        <p14:creationId xmlns:p14="http://schemas.microsoft.com/office/powerpoint/2010/main" val="1278534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4288</Words>
  <Application>Microsoft Office PowerPoint</Application>
  <PresentationFormat>On-screen Show (16:9)</PresentationFormat>
  <Paragraphs>1429</Paragraphs>
  <Slides>45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65</cp:revision>
  <dcterms:created xsi:type="dcterms:W3CDTF">2024-07-05T11:30:58Z</dcterms:created>
  <dcterms:modified xsi:type="dcterms:W3CDTF">2025-07-03T09:22:43Z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