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41.xml" ContentType="application/vnd.openxmlformats-officedocument.drawingml.chart+xml"/>
  <Override PartName="/ppt/charts/chart4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47.xml" ContentType="application/vnd.openxmlformats-officedocument.drawingml.chart+xml"/>
  <Override PartName="/ppt/charts/chart48.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53.xml" ContentType="application/vnd.openxmlformats-officedocument.drawingml.chart+xml"/>
  <Override PartName="/ppt/charts/chart54.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59.xml" ContentType="application/vnd.openxmlformats-officedocument.drawingml.chart+xml"/>
  <Override PartName="/ppt/charts/chart6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65.xml" ContentType="application/vnd.openxmlformats-officedocument.drawingml.chart+xml"/>
  <Override PartName="/ppt/charts/chart66.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71.xml" ContentType="application/vnd.openxmlformats-officedocument.drawingml.chart+xml"/>
  <Override PartName="/ppt/charts/chart72.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77.xml" ContentType="application/vnd.openxmlformats-officedocument.drawingml.chart+xml"/>
  <Override PartName="/ppt/charts/chart78.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83.xml" ContentType="application/vnd.openxmlformats-officedocument.drawingml.chart+xml"/>
  <Override PartName="/ppt/charts/chart84.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89.xml" ContentType="application/vnd.openxmlformats-officedocument.drawingml.chart+xml"/>
  <Override PartName="/ppt/charts/chart90.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531F5D26-E2D4-4716-9C19-984701839CE1}">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Lst>
        </p14:section>
        <p14:section name="Brackets By Sector" id="{8116CD6E-40EA-492E-8973-2FA1C02F6360}">
          <p14:sldIdLst>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Lst>
        </p14:section>
        <p14:section name="Brackets By Segment" id="{6C946D19-81C0-49CE-A1B5-F2247AFA6974}">
          <p14:sldIdLst>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9.5232174562282737E-2</c:v>
                </c:pt>
                <c:pt idx="2">
                  <c:v>1.0340432622765534E-2</c:v>
                </c:pt>
                <c:pt idx="3">
                  <c:v>2.2813468214128472E-2</c:v>
                </c:pt>
                <c:pt idx="4">
                  <c:v>1.4473962389167008E-2</c:v>
                </c:pt>
                <c:pt idx="5">
                  <c:v>1.9754864490616E-2</c:v>
                </c:pt>
                <c:pt idx="6">
                  <c:v>1.1045014339659607E-3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1.2317112325384537E-3</c:v>
                </c:pt>
                <c:pt idx="1">
                  <c:v>5.6571589283753885E-3</c:v>
                </c:pt>
                <c:pt idx="2">
                  <c:v>3.6280559236526018E-2</c:v>
                </c:pt>
                <c:pt idx="3">
                  <c:v>1.3032383738995429E-2</c:v>
                </c:pt>
                <c:pt idx="4">
                  <c:v>1.6872883359759557E-2</c:v>
                </c:pt>
                <c:pt idx="5">
                  <c:v>7.2928990913613025E-3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1.3402078134440649E-3</c:v>
                </c:pt>
                <c:pt idx="1">
                  <c:v>5.7265694119279864E-3</c:v>
                </c:pt>
                <c:pt idx="2">
                  <c:v>3.805666643155646E-2</c:v>
                </c:pt>
                <c:pt idx="3">
                  <c:v>1.3975922051485914E-2</c:v>
                </c:pt>
                <c:pt idx="4">
                  <c:v>1.7366296151855289E-2</c:v>
                </c:pt>
                <c:pt idx="5">
                  <c:v>7.904868694850662E-3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3.1545340410906379E-3</c:v>
                </c:pt>
                <c:pt idx="2">
                  <c:v>2.1018590380633254E-2</c:v>
                </c:pt>
                <c:pt idx="3">
                  <c:v>9.0027585051827754E-3</c:v>
                </c:pt>
                <c:pt idx="4">
                  <c:v>8.3857623325928853E-3</c:v>
                </c:pt>
                <c:pt idx="5">
                  <c:v>5.7967663553207729E-3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2">
                  <c:v>4.7049379829794867E-2</c:v>
                </c:pt>
                <c:pt idx="3">
                  <c:v>1.5563015695094539E-2</c:v>
                </c:pt>
                <c:pt idx="4">
                  <c:v>8.4153764258805778E-3</c:v>
                </c:pt>
                <c:pt idx="5">
                  <c:v>1.14750852450039E-2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5.7301451869942767E-2</c:v>
                </c:pt>
                <c:pt idx="2">
                  <c:v>7.8708074862622428E-3</c:v>
                </c:pt>
                <c:pt idx="3">
                  <c:v>1.2287473677491291E-2</c:v>
                </c:pt>
                <c:pt idx="4">
                  <c:v>7.1739953034813345E-3</c:v>
                </c:pt>
                <c:pt idx="5">
                  <c:v>9.1523117157312137E-3</c:v>
                </c:pt>
                <c:pt idx="6">
                  <c:v>5.2266495225169541E-4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2.5082096443099704E-3</c:v>
                </c:pt>
                <c:pt idx="1">
                  <c:v>8.9970293947620947E-3</c:v>
                </c:pt>
                <c:pt idx="2">
                  <c:v>5.9580533412977407E-2</c:v>
                </c:pt>
                <c:pt idx="3">
                  <c:v>2.0279902063345786E-2</c:v>
                </c:pt>
                <c:pt idx="4">
                  <c:v>2.8778085772375995E-2</c:v>
                </c:pt>
                <c:pt idx="5">
                  <c:v>1.0581592925549905E-2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1.2165209731029912E-2</c:v>
                </c:pt>
                <c:pt idx="1">
                  <c:v>0.10259212167398467</c:v>
                </c:pt>
                <c:pt idx="2">
                  <c:v>4.4696005610716065E-2</c:v>
                </c:pt>
                <c:pt idx="3">
                  <c:v>0.18031366781779939</c:v>
                </c:pt>
                <c:pt idx="4">
                  <c:v>0.12735227071905772</c:v>
                </c:pt>
                <c:pt idx="5">
                  <c:v>5.3460365364629087E-2</c:v>
                </c:pt>
                <c:pt idx="6">
                  <c:v>0.37077158934650162</c:v>
                </c:pt>
                <c:pt idx="7">
                  <c:v>0.10864876973628151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3.0136401797186529E-3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3.2649315722433907E-3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1.3093229211411418E-2</c:v>
                </c:pt>
                <c:pt idx="1">
                  <c:v>0.10788394773254026</c:v>
                </c:pt>
                <c:pt idx="2">
                  <c:v>4.6935106349944168E-2</c:v>
                </c:pt>
                <c:pt idx="3">
                  <c:v>0.1872191590499942</c:v>
                </c:pt>
                <c:pt idx="4">
                  <c:v>0.11397427204804375</c:v>
                </c:pt>
                <c:pt idx="5">
                  <c:v>5.2179556095082326E-2</c:v>
                </c:pt>
                <c:pt idx="6">
                  <c:v>0.36270526334207531</c:v>
                </c:pt>
                <c:pt idx="7">
                  <c:v>0.11600946617090847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7.0968769895331778E-3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5.0444222196966468E-2</c:v>
                </c:pt>
                <c:pt idx="2">
                  <c:v>8.1915846630039261E-3</c:v>
                </c:pt>
                <c:pt idx="3">
                  <c:v>1.2646149311276739E-2</c:v>
                </c:pt>
                <c:pt idx="4">
                  <c:v>7.4662897002359232E-3</c:v>
                </c:pt>
                <c:pt idx="5">
                  <c:v>9.5253169909785568E-3</c:v>
                </c:pt>
                <c:pt idx="6">
                  <c:v>5.4396632292525826E-4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5.3853260720827856E-2</c:v>
                </c:pt>
                <c:pt idx="2">
                  <c:v>8.6781617607599153E-3</c:v>
                </c:pt>
                <c:pt idx="3">
                  <c:v>1.2968841320668506E-2</c:v>
                </c:pt>
                <c:pt idx="4">
                  <c:v>8.1870796575066757E-3</c:v>
                </c:pt>
                <c:pt idx="5">
                  <c:v>1.0339617319266994E-2</c:v>
                </c:pt>
                <c:pt idx="6">
                  <c:v>5.9793732506390927E-4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2.8808003131640968E-2</c:v>
                </c:pt>
                <c:pt idx="2">
                  <c:v>6.9915828971751394E-3</c:v>
                </c:pt>
                <c:pt idx="3">
                  <c:v>4.5216772688848779E-3</c:v>
                </c:pt>
                <c:pt idx="4">
                  <c:v>2.7321099495320172E-3</c:v>
                </c:pt>
                <c:pt idx="5">
                  <c:v>2.2396913854435081E-3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2.2622065365639349E-2</c:v>
                </c:pt>
                <c:pt idx="2">
                  <c:v>1.9318403693915609E-3</c:v>
                </c:pt>
                <c:pt idx="3">
                  <c:v>4.7930961542006134E-3</c:v>
                </c:pt>
                <c:pt idx="4">
                  <c:v>2.187812609489373E-3</c:v>
                </c:pt>
                <c:pt idx="5">
                  <c:v>7.6863484690218933E-3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6.0931649153439911E-2</c:v>
                </c:pt>
                <c:pt idx="2">
                  <c:v>8.3183192111688526E-3</c:v>
                </c:pt>
                <c:pt idx="3">
                  <c:v>1.2539000070998637E-2</c:v>
                </c:pt>
                <c:pt idx="4">
                  <c:v>7.8476884751148834E-3</c:v>
                </c:pt>
                <c:pt idx="5">
                  <c:v>9.9108820224919816E-3</c:v>
                </c:pt>
                <c:pt idx="6">
                  <c:v>5.7314367665330199E-4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8.5645589527846885E-2</c:v>
                </c:pt>
                <c:pt idx="2">
                  <c:v>1.0844622730027793E-2</c:v>
                </c:pt>
                <c:pt idx="3">
                  <c:v>2.3738941310914453E-2</c:v>
                </c:pt>
                <c:pt idx="4">
                  <c:v>1.5179583520854254E-2</c:v>
                </c:pt>
                <c:pt idx="5">
                  <c:v>2.0718093748988291E-2</c:v>
                </c:pt>
                <c:pt idx="6">
                  <c:v>1.158355921179251E-3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5.8877181781843355E-3</c:v>
                </c:pt>
                <c:pt idx="2">
                  <c:v>3.1979161180068515E-2</c:v>
                </c:pt>
                <c:pt idx="3">
                  <c:v>1.3563522541374452E-2</c:v>
                </c:pt>
                <c:pt idx="4">
                  <c:v>1.7560309271623414E-2</c:v>
                </c:pt>
                <c:pt idx="5">
                  <c:v>7.5901234339553836E-3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5.9742953389195297E-3</c:v>
                </c:pt>
                <c:pt idx="2">
                  <c:v>3.335695792893343E-2</c:v>
                </c:pt>
                <c:pt idx="3">
                  <c:v>1.458050710000631E-2</c:v>
                </c:pt>
                <c:pt idx="4">
                  <c:v>1.8117288700616657E-2</c:v>
                </c:pt>
                <c:pt idx="5">
                  <c:v>8.2468257697268423E-3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3.2776276506118799E-3</c:v>
                </c:pt>
                <c:pt idx="2">
                  <c:v>1.4288487828934361E-2</c:v>
                </c:pt>
                <c:pt idx="3">
                  <c:v>9.3540566765183669E-3</c:v>
                </c:pt>
                <c:pt idx="4">
                  <c:v>8.712526306472854E-3</c:v>
                </c:pt>
                <c:pt idx="5">
                  <c:v>6.0229629615178104E-3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2">
                  <c:v>4.7836926852182174E-2</c:v>
                </c:pt>
                <c:pt idx="3">
                  <c:v>1.582352086464997E-2</c:v>
                </c:pt>
                <c:pt idx="4">
                  <c:v>8.5562391677582849E-3</c:v>
                </c:pt>
                <c:pt idx="5">
                  <c:v>1.1667163636877205E-2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1.8142641418182656E-2</c:v>
                </c:pt>
                <c:pt idx="1">
                  <c:v>8.977206552907227E-2</c:v>
                </c:pt>
                <c:pt idx="2">
                  <c:v>2.7820754268219949E-2</c:v>
                </c:pt>
                <c:pt idx="3">
                  <c:v>0.11681726774748076</c:v>
                </c:pt>
                <c:pt idx="4">
                  <c:v>7.3723299572251405E-2</c:v>
                </c:pt>
                <c:pt idx="5">
                  <c:v>4.3499322041014504E-2</c:v>
                </c:pt>
                <c:pt idx="6">
                  <c:v>0.50440186766215767</c:v>
                </c:pt>
                <c:pt idx="7">
                  <c:v>0.12582278176162071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9.0986209265394539E-4</c:v>
                </c:pt>
                <c:pt idx="1">
                  <c:v>9.4357163802176007E-3</c:v>
                </c:pt>
                <c:pt idx="2">
                  <c:v>5.766459814853258E-2</c:v>
                </c:pt>
                <c:pt idx="3">
                  <c:v>2.1268731677116025E-2</c:v>
                </c:pt>
                <c:pt idx="4">
                  <c:v>3.0181279108835855E-2</c:v>
                </c:pt>
                <c:pt idx="5">
                  <c:v>1.1097541790241767E-2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1.0597598313584757E-2</c:v>
                </c:pt>
                <c:pt idx="1">
                  <c:v>9.58160655331802E-2</c:v>
                </c:pt>
                <c:pt idx="2">
                  <c:v>4.0332572808938108E-2</c:v>
                </c:pt>
                <c:pt idx="3">
                  <c:v>0.18244703884368935</c:v>
                </c:pt>
                <c:pt idx="4">
                  <c:v>0.12933676829071597</c:v>
                </c:pt>
                <c:pt idx="5">
                  <c:v>5.5289665269220786E-2</c:v>
                </c:pt>
                <c:pt idx="6">
                  <c:v>0.37506082381542843</c:v>
                </c:pt>
                <c:pt idx="7">
                  <c:v>0.11111946712524237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3.1364620109288234E-3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1.1463130398387748E-2</c:v>
                </c:pt>
                <c:pt idx="1">
                  <c:v>0.10089685436631027</c:v>
                </c:pt>
                <c:pt idx="2">
                  <c:v>4.220597803109722E-2</c:v>
                </c:pt>
                <c:pt idx="3">
                  <c:v>0.19017620271128785</c:v>
                </c:pt>
                <c:pt idx="4">
                  <c:v>0.11554308137836729</c:v>
                </c:pt>
                <c:pt idx="5">
                  <c:v>5.4052993407344888E-2</c:v>
                </c:pt>
                <c:pt idx="6">
                  <c:v>0.36677238123060296</c:v>
                </c:pt>
                <c:pt idx="7">
                  <c:v>0.11888937847660178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3.4061693958194511E-3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1.7012310710717359E-2</c:v>
                </c:pt>
                <c:pt idx="1">
                  <c:v>8.4975090482149532E-2</c:v>
                </c:pt>
                <c:pt idx="2">
                  <c:v>2.1280657310724264E-2</c:v>
                </c:pt>
                <c:pt idx="3">
                  <c:v>0.11950391907115621</c:v>
                </c:pt>
                <c:pt idx="4">
                  <c:v>7.5123308023636634E-2</c:v>
                </c:pt>
                <c:pt idx="5">
                  <c:v>4.4978898898985584E-2</c:v>
                </c:pt>
                <c:pt idx="6">
                  <c:v>0.50847659248921651</c:v>
                </c:pt>
                <c:pt idx="7">
                  <c:v>0.12864922301341397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5.3399735043198109E-2</c:v>
                </c:pt>
                <c:pt idx="2">
                  <c:v>5.07730273879924E-2</c:v>
                </c:pt>
                <c:pt idx="3">
                  <c:v>0.11301493567700069</c:v>
                </c:pt>
                <c:pt idx="4">
                  <c:v>0.45200317028960213</c:v>
                </c:pt>
                <c:pt idx="5">
                  <c:v>0.13794781278183973</c:v>
                </c:pt>
                <c:pt idx="6">
                  <c:v>0.17796653514044841</c:v>
                </c:pt>
                <c:pt idx="7">
                  <c:v>1.4894783679918524E-2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4.398190236829364E-3</c:v>
                </c:pt>
                <c:pt idx="1">
                  <c:v>0.12114250160819365</c:v>
                </c:pt>
                <c:pt idx="2">
                  <c:v>6.8898138443432733E-2</c:v>
                </c:pt>
                <c:pt idx="3">
                  <c:v>0.28058797162019983</c:v>
                </c:pt>
                <c:pt idx="4">
                  <c:v>0.16666104669686721</c:v>
                </c:pt>
                <c:pt idx="5">
                  <c:v>6.5433887771111462E-2</c:v>
                </c:pt>
                <c:pt idx="6">
                  <c:v>0.18624437384912707</c:v>
                </c:pt>
                <c:pt idx="7">
                  <c:v>0.10663388977423868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5.8785648519070141E-4</c:v>
                </c:pt>
                <c:pt idx="1">
                  <c:v>3.3680168452992737E-2</c:v>
                </c:pt>
                <c:pt idx="2">
                  <c:v>6.7290090886708061E-3</c:v>
                </c:pt>
                <c:pt idx="3">
                  <c:v>4.4016255040906947E-3</c:v>
                </c:pt>
                <c:pt idx="4">
                  <c:v>2.6295747505043032E-3</c:v>
                </c:pt>
                <c:pt idx="5">
                  <c:v>2.1555782016911057E-3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5.0720174265126176E-4</c:v>
                </c:pt>
                <c:pt idx="6">
                  <c:v>7.4429142687377318E-3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0.13684602684908817</c:v>
                </c:pt>
                <c:pt idx="2">
                  <c:v>3.8992651596410334E-2</c:v>
                </c:pt>
                <c:pt idx="3">
                  <c:v>5.9564943445955226E-2</c:v>
                </c:pt>
                <c:pt idx="4">
                  <c:v>1.4607267818043361E-2</c:v>
                </c:pt>
                <c:pt idx="5">
                  <c:v>4.5336279898848905E-2</c:v>
                </c:pt>
                <c:pt idx="6">
                  <c:v>2.5893267520996216E-3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0.14268526995737027</c:v>
                </c:pt>
                <c:pt idx="2">
                  <c:v>4.0238050025519584E-2</c:v>
                </c:pt>
                <c:pt idx="3">
                  <c:v>5.9456095726477545E-2</c:v>
                </c:pt>
                <c:pt idx="4">
                  <c:v>1.5627428410488791E-2</c:v>
                </c:pt>
                <c:pt idx="5">
                  <c:v>4.7936313289484257E-2</c:v>
                </c:pt>
                <c:pt idx="6">
                  <c:v>2.7724571932777747E-3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0.11683274150275851</c:v>
                </c:pt>
                <c:pt idx="2">
                  <c:v>5.0645424368439759E-2</c:v>
                </c:pt>
                <c:pt idx="3">
                  <c:v>3.0875103045724266E-2</c:v>
                </c:pt>
                <c:pt idx="4">
                  <c:v>1.4460144552626257E-2</c:v>
                </c:pt>
                <c:pt idx="5">
                  <c:v>1.6208727819245348E-2</c:v>
                </c:pt>
                <c:pt idx="6">
                  <c:v>1.163428274805792E-3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4.2487175043650502E-2</c:v>
                </c:pt>
                <c:pt idx="2">
                  <c:v>9.0230299506753944E-3</c:v>
                </c:pt>
                <c:pt idx="3">
                  <c:v>2.2387072369463093E-2</c:v>
                </c:pt>
                <c:pt idx="5">
                  <c:v>3.5900560701687692E-2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6.00534562239467E-2</c:v>
                </c:pt>
                <c:pt idx="2">
                  <c:v>4.9937142870147819E-2</c:v>
                </c:pt>
                <c:pt idx="3">
                  <c:v>0.1186037013938281</c:v>
                </c:pt>
                <c:pt idx="4">
                  <c:v>0.4460427318613488</c:v>
                </c:pt>
                <c:pt idx="5">
                  <c:v>0.1356767557480783</c:v>
                </c:pt>
                <c:pt idx="6">
                  <c:v>0.17503664344260716</c:v>
                </c:pt>
                <c:pt idx="7">
                  <c:v>1.4649568460043089E-2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0.15702576509496746</c:v>
                </c:pt>
                <c:pt idx="2">
                  <c:v>3.4520681209163254E-2</c:v>
                </c:pt>
                <c:pt idx="3">
                  <c:v>7.5562036599509136E-2</c:v>
                </c:pt>
                <c:pt idx="4">
                  <c:v>1.6345943450085051E-2</c:v>
                </c:pt>
                <c:pt idx="5">
                  <c:v>6.5949985294559879E-2</c:v>
                </c:pt>
                <c:pt idx="6">
                  <c:v>3.6872869141915351E-3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2.7999686719448667E-2</c:v>
                </c:pt>
                <c:pt idx="2">
                  <c:v>2.9947161467412886E-2</c:v>
                </c:pt>
                <c:pt idx="3">
                  <c:v>8.559274109821673E-3</c:v>
                </c:pt>
                <c:pt idx="4">
                  <c:v>3.939748857059025E-2</c:v>
                </c:pt>
                <c:pt idx="5">
                  <c:v>1.9269225261800051E-2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2.7672797842506237E-2</c:v>
                </c:pt>
                <c:pt idx="2">
                  <c:v>3.1607958218261151E-2</c:v>
                </c:pt>
                <c:pt idx="3">
                  <c:v>8.6694999993999974E-3</c:v>
                </c:pt>
                <c:pt idx="4">
                  <c:v>4.0580169747638443E-2</c:v>
                </c:pt>
                <c:pt idx="5">
                  <c:v>2.0377235785225288E-2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2.3663694195172655E-2</c:v>
                </c:pt>
                <c:pt idx="2">
                  <c:v>3.1080831061917391E-2</c:v>
                </c:pt>
                <c:pt idx="3">
                  <c:v>1.4218955665862031E-3</c:v>
                </c:pt>
                <c:pt idx="4">
                  <c:v>4.372561120404974E-2</c:v>
                </c:pt>
                <c:pt idx="5">
                  <c:v>2.7710959868774383E-2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1.3243293102195291E-3</c:v>
                </c:pt>
                <c:pt idx="3">
                  <c:v>2.8177449319760215E-2</c:v>
                </c:pt>
                <c:pt idx="4">
                  <c:v>3.6226658393102382E-3</c:v>
                </c:pt>
                <c:pt idx="5">
                  <c:v>3.3772913021360332E-2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2.9782484273553414E-2</c:v>
                </c:pt>
                <c:pt idx="2">
                  <c:v>1.9000361706113351E-3</c:v>
                </c:pt>
                <c:pt idx="3">
                  <c:v>1.0826972869844109E-2</c:v>
                </c:pt>
                <c:pt idx="4">
                  <c:v>2.1517942985416626E-3</c:v>
                </c:pt>
                <c:pt idx="5">
                  <c:v>7.5598068776584985E-3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3.0035840365350994E-2</c:v>
                </c:pt>
                <c:pt idx="2">
                  <c:v>3.2031025162699532E-2</c:v>
                </c:pt>
                <c:pt idx="3">
                  <c:v>1.268764187799383E-2</c:v>
                </c:pt>
                <c:pt idx="4">
                  <c:v>3.8976536710875205E-2</c:v>
                </c:pt>
                <c:pt idx="5">
                  <c:v>1.6301888573784163E-2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0.18091669450978862</c:v>
                </c:pt>
                <c:pt idx="2">
                  <c:v>6.9287182561152086E-2</c:v>
                </c:pt>
                <c:pt idx="3">
                  <c:v>0.35343216652278708</c:v>
                </c:pt>
                <c:pt idx="4">
                  <c:v>0.20920402268703614</c:v>
                </c:pt>
                <c:pt idx="5">
                  <c:v>8.8022300826377409E-2</c:v>
                </c:pt>
                <c:pt idx="6">
                  <c:v>6.6583611380927582E-2</c:v>
                </c:pt>
                <c:pt idx="7">
                  <c:v>3.2554021511931194E-2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9.7300505343577662E-4</c:v>
                </c:pt>
                <c:pt idx="6">
                  <c:v>1.4929830486873836E-2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0.18700084256627025</c:v>
                </c:pt>
                <c:pt idx="2">
                  <c:v>7.2217994489897464E-2</c:v>
                </c:pt>
                <c:pt idx="3">
                  <c:v>0.35322921931219359</c:v>
                </c:pt>
                <c:pt idx="4">
                  <c:v>0.19174437618068824</c:v>
                </c:pt>
                <c:pt idx="5">
                  <c:v>9.2364013147783031E-2</c:v>
                </c:pt>
                <c:pt idx="6">
                  <c:v>6.9080242542587961E-2</c:v>
                </c:pt>
                <c:pt idx="7">
                  <c:v>3.4363311760579503E-2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1.0316625435654826E-3</c:v>
                </c:pt>
                <c:pt idx="6">
                  <c:v>1.5793392462918929E-2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0.18244664196729879</c:v>
                </c:pt>
                <c:pt idx="2">
                  <c:v>8.172625543035715E-2</c:v>
                </c:pt>
                <c:pt idx="3">
                  <c:v>0.24480043865306636</c:v>
                </c:pt>
                <c:pt idx="4">
                  <c:v>0.24454369992503602</c:v>
                </c:pt>
                <c:pt idx="5">
                  <c:v>8.9047612507386811E-2</c:v>
                </c:pt>
                <c:pt idx="6">
                  <c:v>0.13306357541029681</c:v>
                </c:pt>
                <c:pt idx="7">
                  <c:v>2.4371776106557982E-2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6">
                  <c:v>1.8435421693650089E-3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4.3811504353870032E-2</c:v>
                </c:pt>
                <c:pt idx="2">
                  <c:v>9.0230299506753944E-3</c:v>
                </c:pt>
                <c:pt idx="3">
                  <c:v>0.26842274932031923</c:v>
                </c:pt>
                <c:pt idx="4">
                  <c:v>0.60246958440246801</c:v>
                </c:pt>
                <c:pt idx="5">
                  <c:v>7.0632573618883102E-2</c:v>
                </c:pt>
                <c:pt idx="6">
                  <c:v>4.0273996597403518E-3</c:v>
                </c:pt>
                <c:pt idx="7">
                  <c:v>1.6131586940439655E-3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9.5909989583508031E-4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1">
                  <c:v>0.18955635983955524</c:v>
                </c:pt>
                <c:pt idx="2">
                  <c:v>6.7134130970542494E-2</c:v>
                </c:pt>
                <c:pt idx="3">
                  <c:v>0.41475581205112011</c:v>
                </c:pt>
                <c:pt idx="4">
                  <c:v>0.16046104812317322</c:v>
                </c:pt>
                <c:pt idx="5">
                  <c:v>9.4559826045698264E-2</c:v>
                </c:pt>
                <c:pt idx="6">
                  <c:v>3.341952460971831E-2</c:v>
                </c:pt>
                <c:pt idx="7">
                  <c:v>4.0113298360192354E-2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0">
                  <c:v>6.7298900049351639E-3</c:v>
                </c:pt>
                <c:pt idx="1">
                  <c:v>0.13072108808769728</c:v>
                </c:pt>
                <c:pt idx="2">
                  <c:v>7.1099060052406002E-2</c:v>
                </c:pt>
                <c:pt idx="3">
                  <c:v>0.2764396051594939</c:v>
                </c:pt>
                <c:pt idx="4">
                  <c:v>0.16442298151294682</c:v>
                </c:pt>
                <c:pt idx="5">
                  <c:v>6.2960865114717671E-2</c:v>
                </c:pt>
                <c:pt idx="6">
                  <c:v>0.18383903075172309</c:v>
                </c:pt>
                <c:pt idx="7">
                  <c:v>0.10378747931608012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Sheet1!$B$2:$B$9</c:f>
              <c:numCache>
                <c:formatCode>General</c:formatCode>
                <c:ptCount val="8"/>
                <c:pt idx="5">
                  <c:v>1.6145282415694878E-3</c:v>
                </c:pt>
                <c:pt idx="6">
                  <c:v>2.3692338326053431E-2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5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5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7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7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8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8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7538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2461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152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3394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9166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552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11558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665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9081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6609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567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8586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903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05836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3062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5504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102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4677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883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76528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61822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0464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6252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0937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10837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9105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56797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9761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22156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4830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36609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3666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15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18213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21853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1541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30525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86800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5607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Sunscreen Liquido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Segment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161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Autos Scanning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878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6123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Moderno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639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Convenience + Farmacias Cad + Hard Discounters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721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Sun Care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479">
                <a:tc>
                  <a:txBody>
                    <a:bodyPr/>
                    <a:lstStyle/>
                    <a:p>
                      <a:pPr algn="ctr">
                        <a:defRPr sz="700">
                          <a:latin typeface="Nexa Bold (Headings)"/>
                        </a:defRPr>
                      </a:pPr>
                      <a:r>
                        <a:t>270+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358479">
                <a:tc>
                  <a:txBody>
                    <a:bodyPr/>
                    <a:lstStyle/>
                    <a:p>
                      <a:pPr algn="ctr">
                        <a:defRPr sz="700">
                          <a:latin typeface="Nexa Bold (Headings)"/>
                        </a:defRPr>
                      </a:pPr>
                      <a:r>
                        <a:t>240-269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358479">
                <a:tc>
                  <a:txBody>
                    <a:bodyPr/>
                    <a:lstStyle/>
                    <a:p>
                      <a:pPr algn="ctr">
                        <a:defRPr sz="700">
                          <a:latin typeface="Nexa Bold (Headings)"/>
                        </a:defRPr>
                      </a:pPr>
                      <a:r>
                        <a:t>210-239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358479">
                <a:tc>
                  <a:txBody>
                    <a:bodyPr/>
                    <a:lstStyle/>
                    <a:p>
                      <a:pPr algn="ctr">
                        <a:defRPr sz="700">
                          <a:latin typeface="Nexa Bold (Headings)"/>
                        </a:defRPr>
                      </a:pPr>
                      <a:r>
                        <a:t>180-209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358479">
                <a:tc>
                  <a:txBody>
                    <a:bodyPr/>
                    <a:lstStyle/>
                    <a:p>
                      <a:pPr algn="ctr">
                        <a:defRPr sz="700">
                          <a:latin typeface="Nexa Bold (Headings)"/>
                        </a:defRPr>
                      </a:pPr>
                      <a:r>
                        <a:t>120-179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358479">
                <a:tc>
                  <a:txBody>
                    <a:bodyPr/>
                    <a:lstStyle/>
                    <a:p>
                      <a:pPr algn="ctr">
                        <a:defRPr sz="700">
                          <a:latin typeface="Nexa Bold (Headings)"/>
                        </a:defRPr>
                      </a:pPr>
                      <a:r>
                        <a:t>60-119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358479">
                <a:tc>
                  <a:txBody>
                    <a:bodyPr/>
                    <a:lstStyle/>
                    <a:p>
                      <a:pPr algn="ctr">
                        <a:defRPr sz="700">
                          <a:latin typeface="Nexa Bold (Headings)"/>
                        </a:defRPr>
                      </a:pPr>
                      <a:r>
                        <a:t>50-59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358479">
                <a:tc>
                  <a:txBody>
                    <a:bodyPr/>
                    <a:lstStyle/>
                    <a:p>
                      <a:pPr algn="ctr">
                        <a:defRPr sz="700">
                          <a:latin typeface="Nexa Bold (Headings)"/>
                        </a:defRPr>
                      </a:pPr>
                      <a:r>
                        <a:t>0-49 ML</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Size Bracket | By Sector | Canal Tradicional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167901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3504</Words>
  <Application>Microsoft Office PowerPoint</Application>
  <PresentationFormat>On-screen Show (16:9)</PresentationFormat>
  <Paragraphs>999</Paragraphs>
  <Slides>45</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lpstr>Pack 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65</cp:revision>
  <dcterms:created xsi:type="dcterms:W3CDTF">2024-07-05T11:30:58Z</dcterms:created>
  <dcterms:modified xsi:type="dcterms:W3CDTF">2025-07-08T08:13:31Z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