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63"/>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 id="2147475207" r:id="rId41"/>
    <p:sldId id="2147475208" r:id="rId42"/>
    <p:sldId id="2147475209" r:id="rId43"/>
    <p:sldId id="2147475210" r:id="rId44"/>
    <p:sldId id="2147475211" r:id="rId45"/>
    <p:sldId id="2147475212" r:id="rId46"/>
    <p:sldId id="2147475213" r:id="rId47"/>
    <p:sldId id="2147475214" r:id="rId48"/>
    <p:sldId id="2147475215" r:id="rId49"/>
    <p:sldId id="2147475216" r:id="rId50"/>
    <p:sldId id="2147475217" r:id="rId51"/>
    <p:sldId id="2147475218" r:id="rId52"/>
    <p:sldId id="2147475219" r:id="rId53"/>
    <p:sldId id="2147475220" r:id="rId54"/>
    <p:sldId id="2147475221" r:id="rId55"/>
    <p:sldId id="2147475222" r:id="rId56"/>
    <p:sldId id="2147475223" r:id="rId57"/>
    <p:sldId id="2147475224" r:id="rId58"/>
    <p:sldId id="2147475225" r:id="rId59"/>
    <p:sldId id="2147475226" r:id="rId60"/>
    <p:sldId id="2147475227" r:id="rId61"/>
    <p:sldId id="2147475228" r:id="rId6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ze Discount" id="{33746717-5C14-46E8-8488-F0BDAD532C80}">
          <p14:sldIdLst>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62" d="100"/>
          <a:sy n="62" d="100"/>
        </p:scale>
        <p:origin x="53" y="62"/>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68" Type="http://schemas.microsoft.com/office/2015/10/relationships/revisionInfo" Target="revisionInfo.xml"/><Relationship Id="rId69"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50ML</c:v>
                </c:pt>
                <c:pt idx="1">
                  <c:v>100ML</c:v>
                </c:pt>
                <c:pt idx="2">
                  <c:v>180ML</c:v>
                </c:pt>
              </c:strCache>
            </c:strRef>
          </c:cat>
          <c:val>
            <c:numRef>
              <c:f>Sheet1!$B$2:$B$4</c:f>
              <c:numCache>
                <c:formatCode>General</c:formatCode>
                <c:ptCount val="3"/>
                <c:pt idx="0">
                  <c:v>28.63286</c:v>
                </c:pt>
                <c:pt idx="1">
                  <c:v>2.19959</c:v>
                </c:pt>
                <c:pt idx="2">
                  <c:v>0.06628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269.88</a:t>
                    </a:r>
                  </a:p>
                </c:rich>
              </c:tx>
              <c:dLblPos val="t"/>
              <c:showLegendKey val="0"/>
              <c:showVal val="1"/>
              <c:showCatName val="0"/>
              <c:showSerName val="0"/>
              <c:showPercent val="0"/>
              <c:showBubbleSize val="0"/>
            </c:dLbl>
            <c:dLbl>
              <c:idx val="1"/>
              <c:tx>
                <c:rich>
                  <a:bodyPr/>
                  <a:lstStyle/>
                  <a:p>
                    <a:r>
                      <a:t>242.37</a:t>
                    </a:r>
                  </a:p>
                </c:rich>
              </c:tx>
              <c:dLblPos val="t"/>
              <c:showLegendKey val="0"/>
              <c:showVal val="1"/>
              <c:showCatName val="0"/>
              <c:showSerName val="0"/>
              <c:showPercent val="0"/>
              <c:showBubbleSize val="0"/>
            </c:dLbl>
            <c:dLbl>
              <c:idx val="2"/>
              <c:tx>
                <c:rich>
                  <a:bodyPr/>
                  <a:lstStyle/>
                  <a:p>
                    <a:r>
                      <a:t>405.93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50ML</c:v>
                </c:pt>
                <c:pt idx="1">
                  <c:v>100ML</c:v>
                </c:pt>
                <c:pt idx="2">
                  <c:v>180ML</c:v>
                </c:pt>
              </c:strCache>
            </c:strRef>
          </c:cat>
          <c:val>
            <c:numRef>
              <c:f>Sheet1!$C$2:$C$4</c:f>
              <c:numCache>
                <c:formatCode>General</c:formatCode>
                <c:ptCount val="3"/>
                <c:pt idx="0">
                  <c:v>269.8821</c:v>
                </c:pt>
                <c:pt idx="1">
                  <c:v>242.3734</c:v>
                </c:pt>
                <c:pt idx="2">
                  <c:v>405.9286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50ML</c:v>
                </c:pt>
                <c:pt idx="1">
                  <c:v>100ML</c:v>
                </c:pt>
                <c:pt idx="2">
                  <c:v>180ML</c:v>
                </c:pt>
              </c:strCache>
            </c:strRef>
          </c:cat>
          <c:val>
            <c:numRef>
              <c:f>Sheet1!$D$2:$D$4</c:f>
              <c:numCache>
                <c:formatCode>General</c:formatCode>
                <c:ptCount val="3"/>
                <c:pt idx="0">
                  <c:v>269.8821</c:v>
                </c:pt>
                <c:pt idx="1">
                  <c:v>539.7642</c:v>
                </c:pt>
                <c:pt idx="2">
                  <c:v>971.5755599999999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-58%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50ML</c:v>
                </c:pt>
                <c:pt idx="1">
                  <c:v>100ML</c:v>
                </c:pt>
                <c:pt idx="2">
                  <c:v>180ML</c:v>
                </c:pt>
              </c:strCache>
            </c:strRef>
          </c:cat>
          <c:val>
            <c:numRef>
              <c:f>Sheet1!$E$2:$E$4</c:f>
              <c:numCache>
                <c:formatCode>General</c:formatCode>
                <c:ptCount val="3"/>
                <c:pt idx="0">
                  <c:v>269.8821</c:v>
                </c:pt>
                <c:pt idx="1">
                  <c:v>391.0688</c:v>
                </c:pt>
                <c:pt idx="2">
                  <c:v>688.75208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90ML</c:v>
                </c:pt>
                <c:pt idx="1">
                  <c:v>120ML</c:v>
                </c:pt>
                <c:pt idx="2">
                  <c:v>240ML</c:v>
                </c:pt>
              </c:strCache>
            </c:strRef>
          </c:cat>
          <c:val>
            <c:numRef>
              <c:f>Sheet1!$B$2:$B$4</c:f>
              <c:numCache>
                <c:formatCode>General</c:formatCode>
                <c:ptCount val="3"/>
                <c:pt idx="0">
                  <c:v>0.01891</c:v>
                </c:pt>
                <c:pt idx="1">
                  <c:v>58.97614</c:v>
                </c:pt>
                <c:pt idx="2">
                  <c:v>288.60713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94.0</a:t>
                    </a:r>
                  </a:p>
                </c:rich>
              </c:tx>
              <c:dLblPos val="t"/>
              <c:showLegendKey val="0"/>
              <c:showVal val="1"/>
              <c:showCatName val="0"/>
              <c:showSerName val="0"/>
              <c:showPercent val="0"/>
              <c:showBubbleSize val="0"/>
            </c:dLbl>
            <c:dLbl>
              <c:idx val="1"/>
              <c:tx>
                <c:rich>
                  <a:bodyPr/>
                  <a:lstStyle/>
                  <a:p>
                    <a:r>
                      <a:t>189.81</a:t>
                    </a:r>
                  </a:p>
                </c:rich>
              </c:tx>
              <c:dLblPos val="t"/>
              <c:showLegendKey val="0"/>
              <c:showVal val="1"/>
              <c:showCatName val="0"/>
              <c:showSerName val="0"/>
              <c:showPercent val="0"/>
              <c:showBubbleSize val="0"/>
            </c:dLbl>
            <c:dLbl>
              <c:idx val="2"/>
              <c:tx>
                <c:rich>
                  <a:bodyPr/>
                  <a:lstStyle/>
                  <a:p>
                    <a:r>
                      <a:t>304.7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90ML</c:v>
                </c:pt>
                <c:pt idx="1">
                  <c:v>120ML</c:v>
                </c:pt>
                <c:pt idx="2">
                  <c:v>240ML</c:v>
                </c:pt>
              </c:strCache>
            </c:strRef>
          </c:cat>
          <c:val>
            <c:numRef>
              <c:f>Sheet1!$C$2:$C$4</c:f>
              <c:numCache>
                <c:formatCode>General</c:formatCode>
                <c:ptCount val="3"/>
                <c:pt idx="0">
                  <c:v>94.0</c:v>
                </c:pt>
                <c:pt idx="1">
                  <c:v>189.8128</c:v>
                </c:pt>
                <c:pt idx="2">
                  <c:v>304.6979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90ML</c:v>
                </c:pt>
                <c:pt idx="1">
                  <c:v>120ML</c:v>
                </c:pt>
                <c:pt idx="2">
                  <c:v>240ML</c:v>
                </c:pt>
              </c:strCache>
            </c:strRef>
          </c:cat>
          <c:val>
            <c:numRef>
              <c:f>Sheet1!$D$2:$D$4</c:f>
              <c:numCache>
                <c:formatCode>General</c:formatCode>
                <c:ptCount val="3"/>
                <c:pt idx="0">
                  <c:v>114.2617125</c:v>
                </c:pt>
                <c:pt idx="1">
                  <c:v>152.34895</c:v>
                </c:pt>
                <c:pt idx="2">
                  <c:v>304.6979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90ML</c:v>
                </c:pt>
                <c:pt idx="1">
                  <c:v>120ML</c:v>
                </c:pt>
                <c:pt idx="2">
                  <c:v>240ML</c:v>
                </c:pt>
              </c:strCache>
            </c:strRef>
          </c:cat>
          <c:val>
            <c:numRef>
              <c:f>Sheet1!$E$2:$E$4</c:f>
              <c:numCache>
                <c:formatCode>General</c:formatCode>
                <c:ptCount val="3"/>
                <c:pt idx="0">
                  <c:v>104.13085625</c:v>
                </c:pt>
                <c:pt idx="1">
                  <c:v>171.080875</c:v>
                </c:pt>
                <c:pt idx="2">
                  <c:v>304.6979</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7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5"/>
              <c:tx>
                <c:rich>
                  <a:bodyPr/>
                  <a:lstStyle/>
                  <a:p/>
                </c:rich>
              </c:tx>
              <c:showLegendKey val="0"/>
              <c:showVal val="1"/>
              <c:showCatName val="0"/>
              <c:showSerName val="0"/>
              <c:showPercent val="0"/>
              <c:showBubbleSize val="0"/>
            </c:dLbl>
            <c:dLbl>
              <c:idx val="6"/>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Sheet1!$A$2:$A$8</c:f>
              <c:strCache>
                <c:ptCount val="7"/>
                <c:pt idx="0">
                  <c:v>50ML</c:v>
                </c:pt>
                <c:pt idx="1">
                  <c:v>60ML</c:v>
                </c:pt>
                <c:pt idx="2">
                  <c:v>90ML</c:v>
                </c:pt>
                <c:pt idx="3">
                  <c:v>120ML</c:v>
                </c:pt>
                <c:pt idx="4">
                  <c:v>150ML</c:v>
                </c:pt>
                <c:pt idx="5">
                  <c:v>180ML</c:v>
                </c:pt>
                <c:pt idx="6">
                  <c:v>240ML</c:v>
                </c:pt>
              </c:strCache>
            </c:strRef>
          </c:cat>
          <c:val>
            <c:numRef>
              <c:f>Sheet1!$B$2:$B$8</c:f>
              <c:numCache>
                <c:formatCode>General</c:formatCode>
                <c:ptCount val="7"/>
                <c:pt idx="0">
                  <c:v>5.21615</c:v>
                </c:pt>
                <c:pt idx="1">
                  <c:v>21.02445</c:v>
                </c:pt>
                <c:pt idx="2">
                  <c:v>52.34882</c:v>
                </c:pt>
                <c:pt idx="3">
                  <c:v>26.71756</c:v>
                </c:pt>
                <c:pt idx="4">
                  <c:v>1.45845</c:v>
                </c:pt>
                <c:pt idx="5">
                  <c:v>59.15334</c:v>
                </c:pt>
                <c:pt idx="6">
                  <c:v>223.06948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304.64</a:t>
                    </a:r>
                  </a:p>
                </c:rich>
              </c:tx>
              <c:dLblPos val="t"/>
              <c:showLegendKey val="0"/>
              <c:showVal val="1"/>
              <c:showCatName val="0"/>
              <c:showSerName val="0"/>
              <c:showPercent val="0"/>
              <c:showBubbleSize val="0"/>
            </c:dLbl>
            <c:dLbl>
              <c:idx val="1"/>
              <c:tx>
                <c:rich>
                  <a:bodyPr/>
                  <a:lstStyle/>
                  <a:p>
                    <a:r>
                      <a:t>114.81</a:t>
                    </a:r>
                  </a:p>
                </c:rich>
              </c:tx>
              <c:dLblPos val="t"/>
              <c:showLegendKey val="0"/>
              <c:showVal val="1"/>
              <c:showCatName val="0"/>
              <c:showSerName val="0"/>
              <c:showPercent val="0"/>
              <c:showBubbleSize val="0"/>
            </c:dLbl>
            <c:dLbl>
              <c:idx val="2"/>
              <c:tx>
                <c:rich>
                  <a:bodyPr/>
                  <a:lstStyle/>
                  <a:p>
                    <a:r>
                      <a:t>102.57</a:t>
                    </a:r>
                  </a:p>
                </c:rich>
              </c:tx>
              <c:dLblPos val="t"/>
              <c:showLegendKey val="0"/>
              <c:showVal val="1"/>
              <c:showCatName val="0"/>
              <c:showSerName val="0"/>
              <c:showPercent val="0"/>
              <c:showBubbleSize val="0"/>
            </c:dLbl>
            <c:dLbl>
              <c:idx val="3"/>
              <c:tx>
                <c:rich>
                  <a:bodyPr/>
                  <a:lstStyle/>
                  <a:p>
                    <a:r>
                      <a:t>190.97</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234.19</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dLbl>
              <c:idx val="5"/>
              <c:tx>
                <c:rich>
                  <a:bodyPr/>
                  <a:lstStyle/>
                  <a:p>
                    <a:r>
                      <a:t>308.11</a:t>
                    </a:r>
                  </a:p>
                </c:rich>
              </c:tx>
              <c:dLblPos val="t"/>
              <c:showLegendKey val="0"/>
              <c:showVal val="1"/>
              <c:showCatName val="0"/>
              <c:showSerName val="0"/>
              <c:showPercent val="0"/>
              <c:showBubbleSize val="0"/>
            </c:dLbl>
            <c:dLbl>
              <c:idx val="6"/>
              <c:tx>
                <c:rich>
                  <a:bodyPr/>
                  <a:lstStyle/>
                  <a:p>
                    <a:r>
                      <a:t>304.96</a:t>
                    </a:r>
                  </a:p>
                </c:rich>
              </c:tx>
              <c:dLblPos val="t"/>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Sheet1!$C$2:$C$8</c:f>
              <c:numCache>
                <c:formatCode>General</c:formatCode>
                <c:ptCount val="7"/>
                <c:pt idx="0">
                  <c:v>304.6423</c:v>
                </c:pt>
                <c:pt idx="1">
                  <c:v>114.8111</c:v>
                </c:pt>
                <c:pt idx="2">
                  <c:v>102.5661</c:v>
                </c:pt>
                <c:pt idx="3">
                  <c:v>190.9747</c:v>
                </c:pt>
                <c:pt idx="4">
                  <c:v>234.1893</c:v>
                </c:pt>
                <c:pt idx="5">
                  <c:v>308.1109</c:v>
                </c:pt>
                <c:pt idx="6">
                  <c:v>304.9555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Sheet1!$A$2:$A$8</c:f>
              <c:strCache>
                <c:ptCount val="7"/>
                <c:pt idx="0">
                  <c:v>50ML</c:v>
                </c:pt>
                <c:pt idx="1">
                  <c:v>60ML</c:v>
                </c:pt>
                <c:pt idx="2">
                  <c:v>90ML</c:v>
                </c:pt>
                <c:pt idx="3">
                  <c:v>120ML</c:v>
                </c:pt>
                <c:pt idx="4">
                  <c:v>150ML</c:v>
                </c:pt>
                <c:pt idx="5">
                  <c:v>180ML</c:v>
                </c:pt>
                <c:pt idx="6">
                  <c:v>240ML</c:v>
                </c:pt>
              </c:strCache>
            </c:strRef>
          </c:cat>
          <c:val>
            <c:numRef>
              <c:f>Sheet1!$D$2:$D$8</c:f>
              <c:numCache>
                <c:formatCode>General</c:formatCode>
                <c:ptCount val="7"/>
                <c:pt idx="0">
                  <c:v>63.53239583333333</c:v>
                </c:pt>
                <c:pt idx="1">
                  <c:v>76.238875</c:v>
                </c:pt>
                <c:pt idx="2">
                  <c:v>114.3583125</c:v>
                </c:pt>
                <c:pt idx="3">
                  <c:v>152.47775</c:v>
                </c:pt>
                <c:pt idx="4">
                  <c:v>190.5971875</c:v>
                </c:pt>
                <c:pt idx="5">
                  <c:v>228.716625</c:v>
                </c:pt>
                <c:pt idx="6">
                  <c:v>304.9555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380%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25%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23%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t>35%</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t>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Sheet1!$E$2:$E$8</c:f>
              <c:numCache>
                <c:formatCode>General</c:formatCode>
                <c:ptCount val="7"/>
                <c:pt idx="0">
                  <c:v>184.08734791666666</c:v>
                </c:pt>
                <c:pt idx="1">
                  <c:v>95.5249875</c:v>
                </c:pt>
                <c:pt idx="2">
                  <c:v>108.46220625000001</c:v>
                </c:pt>
                <c:pt idx="3">
                  <c:v>171.726225</c:v>
                </c:pt>
                <c:pt idx="4">
                  <c:v>212.39324375</c:v>
                </c:pt>
                <c:pt idx="5">
                  <c:v>268.4137625</c:v>
                </c:pt>
                <c:pt idx="6">
                  <c:v>304.9555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4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Sheet1!$A$2:$A$6</c:f>
              <c:strCache>
                <c:ptCount val="5"/>
                <c:pt idx="0">
                  <c:v>100ML</c:v>
                </c:pt>
                <c:pt idx="1">
                  <c:v>150ML</c:v>
                </c:pt>
                <c:pt idx="2">
                  <c:v>177ML</c:v>
                </c:pt>
                <c:pt idx="3">
                  <c:v>180ML</c:v>
                </c:pt>
                <c:pt idx="4">
                  <c:v>220ML</c:v>
                </c:pt>
              </c:strCache>
            </c:strRef>
          </c:cat>
          <c:val>
            <c:numRef>
              <c:f>Sheet1!$B$2:$B$6</c:f>
              <c:numCache>
                <c:formatCode>General</c:formatCode>
                <c:ptCount val="5"/>
                <c:pt idx="0">
                  <c:v>5.10934</c:v>
                </c:pt>
                <c:pt idx="1">
                  <c:v>7.09932</c:v>
                </c:pt>
                <c:pt idx="2">
                  <c:v>5.30101</c:v>
                </c:pt>
                <c:pt idx="3">
                  <c:v>78.67514</c:v>
                </c:pt>
                <c:pt idx="4">
                  <c:v>28.97915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342.06</a:t>
                    </a:r>
                  </a:p>
                </c:rich>
              </c:tx>
              <c:dLblPos val="t"/>
              <c:showLegendKey val="0"/>
              <c:showVal val="1"/>
              <c:showCatName val="0"/>
              <c:showSerName val="0"/>
              <c:showPercent val="0"/>
              <c:showBubbleSize val="0"/>
            </c:dLbl>
            <c:dLbl>
              <c:idx val="1"/>
              <c:tx>
                <c:rich>
                  <a:bodyPr/>
                  <a:lstStyle/>
                  <a:p>
                    <a:r>
                      <a:t>288.55</a:t>
                    </a:r>
                  </a:p>
                </c:rich>
              </c:tx>
              <c:dLblPos val="t"/>
              <c:showLegendKey val="0"/>
              <c:showVal val="1"/>
              <c:showCatName val="0"/>
              <c:showSerName val="0"/>
              <c:showPercent val="0"/>
              <c:showBubbleSize val="0"/>
            </c:dLbl>
            <c:dLbl>
              <c:idx val="2"/>
              <c:tx>
                <c:rich>
                  <a:bodyPr/>
                  <a:lstStyle/>
                  <a:p>
                    <a:r>
                      <a:t>253.42</a:t>
                    </a:r>
                  </a:p>
                </c:rich>
              </c:tx>
              <c:dLblPos val="t"/>
              <c:showLegendKey val="0"/>
              <c:showVal val="1"/>
              <c:showCatName val="0"/>
              <c:showSerName val="0"/>
              <c:showPercent val="0"/>
              <c:showBubbleSize val="0"/>
            </c:dLbl>
            <c:dLbl>
              <c:idx val="3"/>
              <c:tx>
                <c:rich>
                  <a:bodyPr/>
                  <a:lstStyle/>
                  <a:p>
                    <a:r>
                      <a:t>326.79</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296.15</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100ML</c:v>
                </c:pt>
                <c:pt idx="1">
                  <c:v>150ML</c:v>
                </c:pt>
                <c:pt idx="2">
                  <c:v>177ML</c:v>
                </c:pt>
                <c:pt idx="3">
                  <c:v>180ML</c:v>
                </c:pt>
                <c:pt idx="4">
                  <c:v>220ML</c:v>
                </c:pt>
              </c:strCache>
            </c:strRef>
          </c:cat>
          <c:val>
            <c:numRef>
              <c:f>Sheet1!$C$2:$C$6</c:f>
              <c:numCache>
                <c:formatCode>General</c:formatCode>
                <c:ptCount val="5"/>
                <c:pt idx="0">
                  <c:v>342.0618</c:v>
                </c:pt>
                <c:pt idx="1">
                  <c:v>288.549</c:v>
                </c:pt>
                <c:pt idx="2">
                  <c:v>253.4206</c:v>
                </c:pt>
                <c:pt idx="3">
                  <c:v>326.7873</c:v>
                </c:pt>
                <c:pt idx="4">
                  <c:v>296.1524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Sheet1!$A$2:$A$6</c:f>
              <c:strCache>
                <c:ptCount val="5"/>
                <c:pt idx="0">
                  <c:v>100ML</c:v>
                </c:pt>
                <c:pt idx="1">
                  <c:v>150ML</c:v>
                </c:pt>
                <c:pt idx="2">
                  <c:v>177ML</c:v>
                </c:pt>
                <c:pt idx="3">
                  <c:v>180ML</c:v>
                </c:pt>
                <c:pt idx="4">
                  <c:v>220ML</c:v>
                </c:pt>
              </c:strCache>
            </c:strRef>
          </c:cat>
          <c:val>
            <c:numRef>
              <c:f>Sheet1!$D$2:$D$6</c:f>
              <c:numCache>
                <c:formatCode>General</c:formatCode>
                <c:ptCount val="5"/>
                <c:pt idx="0">
                  <c:v>181.5485</c:v>
                </c:pt>
                <c:pt idx="1">
                  <c:v>272.32275</c:v>
                </c:pt>
                <c:pt idx="2">
                  <c:v>321.340845</c:v>
                </c:pt>
                <c:pt idx="3">
                  <c:v>326.7873</c:v>
                </c:pt>
                <c:pt idx="4">
                  <c:v>399.4067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88%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-21%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-26%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100ML</c:v>
                </c:pt>
                <c:pt idx="1">
                  <c:v>150ML</c:v>
                </c:pt>
                <c:pt idx="2">
                  <c:v>177ML</c:v>
                </c:pt>
                <c:pt idx="3">
                  <c:v>180ML</c:v>
                </c:pt>
                <c:pt idx="4">
                  <c:v>220ML</c:v>
                </c:pt>
              </c:strCache>
            </c:strRef>
          </c:cat>
          <c:val>
            <c:numRef>
              <c:f>Sheet1!$E$2:$E$6</c:f>
              <c:numCache>
                <c:formatCode>General</c:formatCode>
                <c:ptCount val="5"/>
                <c:pt idx="0">
                  <c:v>261.80515</c:v>
                </c:pt>
                <c:pt idx="1">
                  <c:v>280.435875</c:v>
                </c:pt>
                <c:pt idx="2">
                  <c:v>287.3807225</c:v>
                </c:pt>
                <c:pt idx="3">
                  <c:v>326.7873</c:v>
                </c:pt>
                <c:pt idx="4">
                  <c:v>347.77955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5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240ML</c:v>
                </c:pt>
              </c:strCache>
            </c:strRef>
          </c:cat>
          <c:val>
            <c:numRef>
              <c:f>Sheet1!$B$2:$B$3</c:f>
              <c:numCache>
                <c:formatCode>General</c:formatCode>
                <c:ptCount val="2"/>
                <c:pt idx="0">
                  <c:v>31.31409</c:v>
                </c:pt>
                <c:pt idx="1">
                  <c:v>133.45138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88.11</a:t>
                    </a:r>
                  </a:p>
                </c:rich>
              </c:tx>
              <c:dLblPos val="t"/>
              <c:showLegendKey val="0"/>
              <c:showVal val="1"/>
              <c:showCatName val="0"/>
              <c:showSerName val="0"/>
              <c:showPercent val="0"/>
              <c:showBubbleSize val="0"/>
            </c:dLbl>
            <c:dLbl>
              <c:idx val="1"/>
              <c:tx>
                <c:rich>
                  <a:bodyPr/>
                  <a:lstStyle/>
                  <a:p>
                    <a:r>
                      <a:t>308.69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240ML</c:v>
                </c:pt>
              </c:strCache>
            </c:strRef>
          </c:cat>
          <c:val>
            <c:numRef>
              <c:f>Sheet1!$C$2:$C$3</c:f>
              <c:numCache>
                <c:formatCode>General</c:formatCode>
                <c:ptCount val="2"/>
                <c:pt idx="0">
                  <c:v>88.1079</c:v>
                </c:pt>
                <c:pt idx="1">
                  <c:v>308.6943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240ML</c:v>
                </c:pt>
              </c:strCache>
            </c:strRef>
          </c:cat>
          <c:val>
            <c:numRef>
              <c:f>Sheet1!$D$2:$D$3</c:f>
              <c:numCache>
                <c:formatCode>General</c:formatCode>
                <c:ptCount val="2"/>
                <c:pt idx="0">
                  <c:v>77.173575</c:v>
                </c:pt>
                <c:pt idx="1">
                  <c:v>308.6943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240ML</c:v>
                </c:pt>
              </c:strCache>
            </c:strRef>
          </c:cat>
          <c:val>
            <c:numRef>
              <c:f>Sheet1!$E$2:$E$3</c:f>
              <c:numCache>
                <c:formatCode>General</c:formatCode>
                <c:ptCount val="2"/>
                <c:pt idx="0">
                  <c:v>82.6407375</c:v>
                </c:pt>
                <c:pt idx="1">
                  <c:v>308.6943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6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230ML</c:v>
                </c:pt>
                <c:pt idx="1">
                  <c:v>453ML</c:v>
                </c:pt>
                <c:pt idx="2">
                  <c:v>473ML</c:v>
                </c:pt>
              </c:strCache>
            </c:strRef>
          </c:cat>
          <c:val>
            <c:numRef>
              <c:f>Sheet1!$B$2:$B$4</c:f>
              <c:numCache>
                <c:formatCode>General</c:formatCode>
                <c:ptCount val="3"/>
                <c:pt idx="0">
                  <c:v>56.53193</c:v>
                </c:pt>
                <c:pt idx="1">
                  <c:v>0.51207</c:v>
                </c:pt>
                <c:pt idx="2">
                  <c:v>9.49187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148.93</a:t>
                    </a:r>
                  </a:p>
                </c:rich>
              </c:tx>
              <c:dLblPos val="t"/>
              <c:showLegendKey val="0"/>
              <c:showVal val="1"/>
              <c:showCatName val="0"/>
              <c:showSerName val="0"/>
              <c:showPercent val="0"/>
              <c:showBubbleSize val="0"/>
            </c:dLbl>
            <c:dLbl>
              <c:idx val="1"/>
              <c:tx>
                <c:rich>
                  <a:bodyPr/>
                  <a:lstStyle/>
                  <a:p>
                    <a:r>
                      <a:t>152.48</a:t>
                    </a:r>
                  </a:p>
                </c:rich>
              </c:tx>
              <c:dLblPos val="t"/>
              <c:showLegendKey val="0"/>
              <c:showVal val="1"/>
              <c:showCatName val="0"/>
              <c:showSerName val="0"/>
              <c:showPercent val="0"/>
              <c:showBubbleSize val="0"/>
            </c:dLbl>
            <c:dLbl>
              <c:idx val="2"/>
              <c:tx>
                <c:rich>
                  <a:bodyPr/>
                  <a:lstStyle/>
                  <a:p>
                    <a:r>
                      <a:t>160.34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230ML</c:v>
                </c:pt>
                <c:pt idx="1">
                  <c:v>453ML</c:v>
                </c:pt>
                <c:pt idx="2">
                  <c:v>473ML</c:v>
                </c:pt>
              </c:strCache>
            </c:strRef>
          </c:cat>
          <c:val>
            <c:numRef>
              <c:f>Sheet1!$C$2:$C$4</c:f>
              <c:numCache>
                <c:formatCode>General</c:formatCode>
                <c:ptCount val="3"/>
                <c:pt idx="0">
                  <c:v>148.9307</c:v>
                </c:pt>
                <c:pt idx="1">
                  <c:v>152.4805</c:v>
                </c:pt>
                <c:pt idx="2">
                  <c:v>160.3439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230ML</c:v>
                </c:pt>
                <c:pt idx="1">
                  <c:v>453ML</c:v>
                </c:pt>
                <c:pt idx="2">
                  <c:v>473ML</c:v>
                </c:pt>
              </c:strCache>
            </c:strRef>
          </c:cat>
          <c:val>
            <c:numRef>
              <c:f>Sheet1!$D$2:$D$4</c:f>
              <c:numCache>
                <c:formatCode>General</c:formatCode>
                <c:ptCount val="3"/>
                <c:pt idx="0">
                  <c:v>148.9307</c:v>
                </c:pt>
                <c:pt idx="1">
                  <c:v>293.3287265217391</c:v>
                </c:pt>
                <c:pt idx="2">
                  <c:v>306.279222173913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-48%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230ML</c:v>
                </c:pt>
                <c:pt idx="1">
                  <c:v>453ML</c:v>
                </c:pt>
                <c:pt idx="2">
                  <c:v>473ML</c:v>
                </c:pt>
              </c:strCache>
            </c:strRef>
          </c:cat>
          <c:val>
            <c:numRef>
              <c:f>Sheet1!$E$2:$E$4</c:f>
              <c:numCache>
                <c:formatCode>General</c:formatCode>
                <c:ptCount val="3"/>
                <c:pt idx="0">
                  <c:v>148.9307</c:v>
                </c:pt>
                <c:pt idx="1">
                  <c:v>222.90461326086955</c:v>
                </c:pt>
                <c:pt idx="2">
                  <c:v>233.3115610869565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1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300ML</c:v>
                </c:pt>
                <c:pt idx="1">
                  <c:v>350ML</c:v>
                </c:pt>
              </c:strCache>
            </c:strRef>
          </c:cat>
          <c:val>
            <c:numRef>
              <c:f>Sheet1!$B$2:$B$3</c:f>
              <c:numCache>
                <c:formatCode>General</c:formatCode>
                <c:ptCount val="2"/>
                <c:pt idx="0">
                  <c:v>1.10995</c:v>
                </c:pt>
                <c:pt idx="1">
                  <c:v>0.46891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332.6</a:t>
                    </a:r>
                  </a:p>
                </c:rich>
              </c:tx>
              <c:dLblPos val="t"/>
              <c:showLegendKey val="0"/>
              <c:showVal val="1"/>
              <c:showCatName val="0"/>
              <c:showSerName val="0"/>
              <c:showPercent val="0"/>
              <c:showBubbleSize val="0"/>
            </c:dLbl>
            <c:dLbl>
              <c:idx val="1"/>
              <c:tx>
                <c:rich>
                  <a:bodyPr/>
                  <a:lstStyle/>
                  <a:p>
                    <a:r>
                      <a:t>439.92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300ML</c:v>
                </c:pt>
                <c:pt idx="1">
                  <c:v>350ML</c:v>
                </c:pt>
              </c:strCache>
            </c:strRef>
          </c:cat>
          <c:val>
            <c:numRef>
              <c:f>Sheet1!$C$2:$C$3</c:f>
              <c:numCache>
                <c:formatCode>General</c:formatCode>
                <c:ptCount val="2"/>
                <c:pt idx="0">
                  <c:v>332.5951</c:v>
                </c:pt>
                <c:pt idx="1">
                  <c:v>439.9228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300ML</c:v>
                </c:pt>
                <c:pt idx="1">
                  <c:v>350ML</c:v>
                </c:pt>
              </c:strCache>
            </c:strRef>
          </c:cat>
          <c:val>
            <c:numRef>
              <c:f>Sheet1!$D$2:$D$3</c:f>
              <c:numCache>
                <c:formatCode>General</c:formatCode>
                <c:ptCount val="2"/>
                <c:pt idx="0">
                  <c:v>332.5951</c:v>
                </c:pt>
                <c:pt idx="1">
                  <c:v>388.02761666666663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300ML</c:v>
                </c:pt>
                <c:pt idx="1">
                  <c:v>350ML</c:v>
                </c:pt>
              </c:strCache>
            </c:strRef>
          </c:cat>
          <c:val>
            <c:numRef>
              <c:f>Sheet1!$E$2:$E$3</c:f>
              <c:numCache>
                <c:formatCode>General</c:formatCode>
                <c:ptCount val="2"/>
                <c:pt idx="0">
                  <c:v>332.5951</c:v>
                </c:pt>
                <c:pt idx="1">
                  <c:v>413.9752083333333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60ML</c:v>
                </c:pt>
                <c:pt idx="1">
                  <c:v>180ML</c:v>
                </c:pt>
                <c:pt idx="2">
                  <c:v>236ML</c:v>
                </c:pt>
              </c:strCache>
            </c:strRef>
          </c:cat>
          <c:val>
            <c:numRef>
              <c:f>Sheet1!$B$2:$B$4</c:f>
              <c:numCache>
                <c:formatCode>General</c:formatCode>
                <c:ptCount val="3"/>
                <c:pt idx="0">
                  <c:v>0.09067</c:v>
                </c:pt>
                <c:pt idx="1">
                  <c:v>20.27606</c:v>
                </c:pt>
                <c:pt idx="2">
                  <c:v>86.62491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94.91</a:t>
                    </a:r>
                  </a:p>
                </c:rich>
              </c:tx>
              <c:dLblPos val="t"/>
              <c:showLegendKey val="0"/>
              <c:showVal val="1"/>
              <c:showCatName val="0"/>
              <c:showSerName val="0"/>
              <c:showPercent val="0"/>
              <c:showBubbleSize val="0"/>
            </c:dLbl>
            <c:dLbl>
              <c:idx val="1"/>
              <c:tx>
                <c:rich>
                  <a:bodyPr/>
                  <a:lstStyle/>
                  <a:p>
                    <a:r>
                      <a:t>260.55</a:t>
                    </a:r>
                  </a:p>
                </c:rich>
              </c:tx>
              <c:dLblPos val="t"/>
              <c:showLegendKey val="0"/>
              <c:showVal val="1"/>
              <c:showCatName val="0"/>
              <c:showSerName val="0"/>
              <c:showPercent val="0"/>
              <c:showBubbleSize val="0"/>
            </c:dLbl>
            <c:dLbl>
              <c:idx val="2"/>
              <c:tx>
                <c:rich>
                  <a:bodyPr/>
                  <a:lstStyle/>
                  <a:p>
                    <a:r>
                      <a:t>282.81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60ML</c:v>
                </c:pt>
                <c:pt idx="1">
                  <c:v>180ML</c:v>
                </c:pt>
                <c:pt idx="2">
                  <c:v>236ML</c:v>
                </c:pt>
              </c:strCache>
            </c:strRef>
          </c:cat>
          <c:val>
            <c:numRef>
              <c:f>Sheet1!$C$2:$C$4</c:f>
              <c:numCache>
                <c:formatCode>General</c:formatCode>
                <c:ptCount val="3"/>
                <c:pt idx="0">
                  <c:v>94.9054</c:v>
                </c:pt>
                <c:pt idx="1">
                  <c:v>260.5489</c:v>
                </c:pt>
                <c:pt idx="2">
                  <c:v>282.8096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60ML</c:v>
                </c:pt>
                <c:pt idx="1">
                  <c:v>180ML</c:v>
                </c:pt>
                <c:pt idx="2">
                  <c:v>236ML</c:v>
                </c:pt>
              </c:strCache>
            </c:strRef>
          </c:cat>
          <c:val>
            <c:numRef>
              <c:f>Sheet1!$D$2:$D$4</c:f>
              <c:numCache>
                <c:formatCode>General</c:formatCode>
                <c:ptCount val="3"/>
                <c:pt idx="0">
                  <c:v>71.90074576271186</c:v>
                </c:pt>
                <c:pt idx="1">
                  <c:v>215.7022372881356</c:v>
                </c:pt>
                <c:pt idx="2">
                  <c:v>282.8096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60ML</c:v>
                </c:pt>
                <c:pt idx="1">
                  <c:v>180ML</c:v>
                </c:pt>
                <c:pt idx="2">
                  <c:v>236ML</c:v>
                </c:pt>
              </c:strCache>
            </c:strRef>
          </c:cat>
          <c:val>
            <c:numRef>
              <c:f>Sheet1!$E$2:$E$4</c:f>
              <c:numCache>
                <c:formatCode>General</c:formatCode>
                <c:ptCount val="3"/>
                <c:pt idx="0">
                  <c:v>83.40307288135594</c:v>
                </c:pt>
                <c:pt idx="1">
                  <c:v>238.1255686440678</c:v>
                </c:pt>
                <c:pt idx="2">
                  <c:v>282.8096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7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20.61897</c:v>
                </c:pt>
                <c:pt idx="1">
                  <c:v>162.8563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297.2</a:t>
                    </a:r>
                  </a:p>
                </c:rich>
              </c:tx>
              <c:dLblPos val="t"/>
              <c:showLegendKey val="0"/>
              <c:showVal val="1"/>
              <c:showCatName val="0"/>
              <c:showSerName val="0"/>
              <c:showPercent val="0"/>
              <c:showBubbleSize val="0"/>
            </c:dLbl>
            <c:dLbl>
              <c:idx val="1"/>
              <c:tx>
                <c:rich>
                  <a:bodyPr/>
                  <a:lstStyle/>
                  <a:p>
                    <a:r>
                      <a:t>296.61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297.1966</c:v>
                </c:pt>
                <c:pt idx="1">
                  <c:v>296.6064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226.22522033898306</c:v>
                </c:pt>
                <c:pt idx="1">
                  <c:v>296.6064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261.7109101694915</c:v>
                </c:pt>
                <c:pt idx="1">
                  <c:v>296.6064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32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60ML</c:v>
                </c:pt>
                <c:pt idx="1">
                  <c:v>180ML</c:v>
                </c:pt>
                <c:pt idx="2">
                  <c:v>240ML</c:v>
                </c:pt>
              </c:strCache>
            </c:strRef>
          </c:cat>
          <c:val>
            <c:numRef>
              <c:f>Sheet1!$B$2:$B$4</c:f>
              <c:numCache>
                <c:formatCode>General</c:formatCode>
                <c:ptCount val="3"/>
                <c:pt idx="0">
                  <c:v>47.82373</c:v>
                </c:pt>
                <c:pt idx="1">
                  <c:v>17.73328</c:v>
                </c:pt>
                <c:pt idx="2">
                  <c:v>76.30567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85.3</a:t>
                    </a:r>
                  </a:p>
                </c:rich>
              </c:tx>
              <c:dLblPos val="t"/>
              <c:showLegendKey val="0"/>
              <c:showVal val="1"/>
              <c:showCatName val="0"/>
              <c:showSerName val="0"/>
              <c:showPercent val="0"/>
              <c:showBubbleSize val="0"/>
            </c:dLbl>
            <c:dLbl>
              <c:idx val="1"/>
              <c:tx>
                <c:rich>
                  <a:bodyPr/>
                  <a:lstStyle/>
                  <a:p>
                    <a:r>
                      <a:t>246.09</a:t>
                    </a:r>
                  </a:p>
                </c:rich>
              </c:tx>
              <c:dLblPos val="t"/>
              <c:showLegendKey val="0"/>
              <c:showVal val="1"/>
              <c:showCatName val="0"/>
              <c:showSerName val="0"/>
              <c:showPercent val="0"/>
              <c:showBubbleSize val="0"/>
            </c:dLbl>
            <c:dLbl>
              <c:idx val="2"/>
              <c:tx>
                <c:rich>
                  <a:bodyPr/>
                  <a:lstStyle/>
                  <a:p>
                    <a:r>
                      <a:t>307.23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60ML</c:v>
                </c:pt>
                <c:pt idx="1">
                  <c:v>180ML</c:v>
                </c:pt>
                <c:pt idx="2">
                  <c:v>240ML</c:v>
                </c:pt>
              </c:strCache>
            </c:strRef>
          </c:cat>
          <c:val>
            <c:numRef>
              <c:f>Sheet1!$C$2:$C$4</c:f>
              <c:numCache>
                <c:formatCode>General</c:formatCode>
                <c:ptCount val="3"/>
                <c:pt idx="0">
                  <c:v>85.2959</c:v>
                </c:pt>
                <c:pt idx="1">
                  <c:v>246.0865</c:v>
                </c:pt>
                <c:pt idx="2">
                  <c:v>307.2342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60ML</c:v>
                </c:pt>
                <c:pt idx="1">
                  <c:v>180ML</c:v>
                </c:pt>
                <c:pt idx="2">
                  <c:v>240ML</c:v>
                </c:pt>
              </c:strCache>
            </c:strRef>
          </c:cat>
          <c:val>
            <c:numRef>
              <c:f>Sheet1!$D$2:$D$4</c:f>
              <c:numCache>
                <c:formatCode>General</c:formatCode>
                <c:ptCount val="3"/>
                <c:pt idx="0">
                  <c:v>85.2959</c:v>
                </c:pt>
                <c:pt idx="1">
                  <c:v>255.8877</c:v>
                </c:pt>
                <c:pt idx="2">
                  <c:v>341.1836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60ML</c:v>
                </c:pt>
                <c:pt idx="1">
                  <c:v>180ML</c:v>
                </c:pt>
                <c:pt idx="2">
                  <c:v>240ML</c:v>
                </c:pt>
              </c:strCache>
            </c:strRef>
          </c:cat>
          <c:val>
            <c:numRef>
              <c:f>Sheet1!$E$2:$E$4</c:f>
              <c:numCache>
                <c:formatCode>General</c:formatCode>
                <c:ptCount val="3"/>
                <c:pt idx="0">
                  <c:v>85.2959</c:v>
                </c:pt>
                <c:pt idx="1">
                  <c:v>250.9871</c:v>
                </c:pt>
                <c:pt idx="2">
                  <c:v>324.20889999999997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5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180ML</c:v>
                </c:pt>
              </c:strCache>
            </c:strRef>
          </c:cat>
          <c:val>
            <c:numRef>
              <c:f>Sheet1!$B$2:$B$3</c:f>
              <c:numCache>
                <c:formatCode>General</c:formatCode>
                <c:ptCount val="2"/>
                <c:pt idx="0">
                  <c:v>72.89319</c:v>
                </c:pt>
                <c:pt idx="1">
                  <c:v>0.15978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294.53</a:t>
                    </a:r>
                  </a:p>
                </c:rich>
              </c:tx>
              <c:dLblPos val="t"/>
              <c:showLegendKey val="0"/>
              <c:showVal val="1"/>
              <c:showCatName val="0"/>
              <c:showSerName val="0"/>
              <c:showPercent val="0"/>
              <c:showBubbleSize val="0"/>
            </c:dLbl>
            <c:dLbl>
              <c:idx val="1"/>
              <c:tx>
                <c:rich>
                  <a:bodyPr/>
                  <a:lstStyle/>
                  <a:p>
                    <a:r>
                      <a:t>264.93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180ML</c:v>
                </c:pt>
              </c:strCache>
            </c:strRef>
          </c:cat>
          <c:val>
            <c:numRef>
              <c:f>Sheet1!$C$2:$C$3</c:f>
              <c:numCache>
                <c:formatCode>General</c:formatCode>
                <c:ptCount val="2"/>
                <c:pt idx="0">
                  <c:v>294.5342</c:v>
                </c:pt>
                <c:pt idx="1">
                  <c:v>264.9327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180ML</c:v>
                </c:pt>
              </c:strCache>
            </c:strRef>
          </c:cat>
          <c:val>
            <c:numRef>
              <c:f>Sheet1!$D$2:$D$3</c:f>
              <c:numCache>
                <c:formatCode>General</c:formatCode>
                <c:ptCount val="2"/>
                <c:pt idx="0">
                  <c:v>294.5342</c:v>
                </c:pt>
                <c:pt idx="1">
                  <c:v>311.8597411764706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180ML</c:v>
                </c:pt>
              </c:strCache>
            </c:strRef>
          </c:cat>
          <c:val>
            <c:numRef>
              <c:f>Sheet1!$E$2:$E$3</c:f>
              <c:numCache>
                <c:formatCode>General</c:formatCode>
                <c:ptCount val="2"/>
                <c:pt idx="0">
                  <c:v>294.5342</c:v>
                </c:pt>
                <c:pt idx="1">
                  <c:v>288.39622058823534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300ML</c:v>
                </c:pt>
                <c:pt idx="1">
                  <c:v>350ML</c:v>
                </c:pt>
              </c:strCache>
            </c:strRef>
          </c:cat>
          <c:val>
            <c:numRef>
              <c:f>Sheet1!$B$2:$B$3</c:f>
              <c:numCache>
                <c:formatCode>General</c:formatCode>
                <c:ptCount val="2"/>
                <c:pt idx="0">
                  <c:v>1.10927</c:v>
                </c:pt>
                <c:pt idx="1">
                  <c:v>0.15992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374.01</a:t>
                    </a:r>
                  </a:p>
                </c:rich>
              </c:tx>
              <c:dLblPos val="t"/>
              <c:showLegendKey val="0"/>
              <c:showVal val="1"/>
              <c:showCatName val="0"/>
              <c:showSerName val="0"/>
              <c:showPercent val="0"/>
              <c:showBubbleSize val="0"/>
            </c:dLbl>
            <c:dLbl>
              <c:idx val="1"/>
              <c:tx>
                <c:rich>
                  <a:bodyPr/>
                  <a:lstStyle/>
                  <a:p>
                    <a:r>
                      <a:t>458.69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300ML</c:v>
                </c:pt>
                <c:pt idx="1">
                  <c:v>350ML</c:v>
                </c:pt>
              </c:strCache>
            </c:strRef>
          </c:cat>
          <c:val>
            <c:numRef>
              <c:f>Sheet1!$C$2:$C$3</c:f>
              <c:numCache>
                <c:formatCode>General</c:formatCode>
                <c:ptCount val="2"/>
                <c:pt idx="0">
                  <c:v>374.0083</c:v>
                </c:pt>
                <c:pt idx="1">
                  <c:v>458.6944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300ML</c:v>
                </c:pt>
                <c:pt idx="1">
                  <c:v>350ML</c:v>
                </c:pt>
              </c:strCache>
            </c:strRef>
          </c:cat>
          <c:val>
            <c:numRef>
              <c:f>Sheet1!$D$2:$D$3</c:f>
              <c:numCache>
                <c:formatCode>General</c:formatCode>
                <c:ptCount val="2"/>
                <c:pt idx="0">
                  <c:v>374.0083</c:v>
                </c:pt>
                <c:pt idx="1">
                  <c:v>436.3430166666667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300ML</c:v>
                </c:pt>
                <c:pt idx="1">
                  <c:v>350ML</c:v>
                </c:pt>
              </c:strCache>
            </c:strRef>
          </c:cat>
          <c:val>
            <c:numRef>
              <c:f>Sheet1!$E$2:$E$3</c:f>
              <c:numCache>
                <c:formatCode>General</c:formatCode>
                <c:ptCount val="2"/>
                <c:pt idx="0">
                  <c:v>374.0083</c:v>
                </c:pt>
                <c:pt idx="1">
                  <c:v>447.51870833333334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220ML</c:v>
                </c:pt>
              </c:strCache>
            </c:strRef>
          </c:cat>
          <c:val>
            <c:numRef>
              <c:f>Sheet1!$B$2:$B$3</c:f>
              <c:numCache>
                <c:formatCode>General</c:formatCode>
                <c:ptCount val="2"/>
                <c:pt idx="0">
                  <c:v>9.89231</c:v>
                </c:pt>
                <c:pt idx="1">
                  <c:v>80.71534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294.62</a:t>
                    </a:r>
                  </a:p>
                </c:rich>
              </c:tx>
              <c:dLblPos val="t"/>
              <c:showLegendKey val="0"/>
              <c:showVal val="1"/>
              <c:showCatName val="0"/>
              <c:showSerName val="0"/>
              <c:showPercent val="0"/>
              <c:showBubbleSize val="0"/>
            </c:dLbl>
            <c:dLbl>
              <c:idx val="1"/>
              <c:tx>
                <c:rich>
                  <a:bodyPr/>
                  <a:lstStyle/>
                  <a:p>
                    <a:r>
                      <a:t>302.86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220ML</c:v>
                </c:pt>
              </c:strCache>
            </c:strRef>
          </c:cat>
          <c:val>
            <c:numRef>
              <c:f>Sheet1!$C$2:$C$3</c:f>
              <c:numCache>
                <c:formatCode>General</c:formatCode>
                <c:ptCount val="2"/>
                <c:pt idx="0">
                  <c:v>294.6222</c:v>
                </c:pt>
                <c:pt idx="1">
                  <c:v>302.8631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220ML</c:v>
                </c:pt>
              </c:strCache>
            </c:strRef>
          </c:cat>
          <c:val>
            <c:numRef>
              <c:f>Sheet1!$D$2:$D$3</c:f>
              <c:numCache>
                <c:formatCode>General</c:formatCode>
                <c:ptCount val="2"/>
                <c:pt idx="0">
                  <c:v>234.03057727272727</c:v>
                </c:pt>
                <c:pt idx="1">
                  <c:v>302.8631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220ML</c:v>
                </c:pt>
              </c:strCache>
            </c:strRef>
          </c:cat>
          <c:val>
            <c:numRef>
              <c:f>Sheet1!$E$2:$E$3</c:f>
              <c:numCache>
                <c:formatCode>General</c:formatCode>
                <c:ptCount val="2"/>
                <c:pt idx="0">
                  <c:v>264.3263886363636</c:v>
                </c:pt>
                <c:pt idx="1">
                  <c:v>302.8631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6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5"/>
              <c:tx>
                <c:rich>
                  <a:bodyPr/>
                  <a:lstStyle/>
                  <a:p/>
                </c:rich>
              </c:tx>
              <c:showLegendKey val="0"/>
              <c:showVal val="1"/>
              <c:showCatName val="0"/>
              <c:showSerName val="0"/>
              <c:showPercent val="0"/>
              <c:showBubbleSize val="0"/>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Sheet1!$A$2:$A$7</c:f>
              <c:strCache>
                <c:ptCount val="6"/>
                <c:pt idx="0">
                  <c:v>30ML</c:v>
                </c:pt>
                <c:pt idx="1">
                  <c:v>60ML</c:v>
                </c:pt>
                <c:pt idx="2">
                  <c:v>118ML</c:v>
                </c:pt>
                <c:pt idx="3">
                  <c:v>180ML</c:v>
                </c:pt>
                <c:pt idx="4">
                  <c:v>236ML</c:v>
                </c:pt>
                <c:pt idx="5">
                  <c:v>472ML</c:v>
                </c:pt>
              </c:strCache>
            </c:strRef>
          </c:cat>
          <c:val>
            <c:numRef>
              <c:f>Sheet1!$B$2:$B$7</c:f>
              <c:numCache>
                <c:formatCode>General</c:formatCode>
                <c:ptCount val="6"/>
                <c:pt idx="0">
                  <c:v>0.22784</c:v>
                </c:pt>
                <c:pt idx="1">
                  <c:v>9.90681</c:v>
                </c:pt>
                <c:pt idx="2">
                  <c:v>4.01672</c:v>
                </c:pt>
                <c:pt idx="3">
                  <c:v>65.63602</c:v>
                </c:pt>
                <c:pt idx="4">
                  <c:v>61.35937</c:v>
                </c:pt>
                <c:pt idx="5">
                  <c:v>0.01182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38.92</a:t>
                    </a:r>
                  </a:p>
                </c:rich>
              </c:tx>
              <c:dLblPos val="t"/>
              <c:showLegendKey val="0"/>
              <c:showVal val="1"/>
              <c:showCatName val="0"/>
              <c:showSerName val="0"/>
              <c:showPercent val="0"/>
              <c:showBubbleSize val="0"/>
            </c:dLbl>
            <c:dLbl>
              <c:idx val="1"/>
              <c:tx>
                <c:rich>
                  <a:bodyPr/>
                  <a:lstStyle/>
                  <a:p>
                    <a:r>
                      <a:t>283.99</a:t>
                    </a:r>
                  </a:p>
                </c:rich>
              </c:tx>
              <c:dLblPos val="t"/>
              <c:showLegendKey val="0"/>
              <c:showVal val="1"/>
              <c:showCatName val="0"/>
              <c:showSerName val="0"/>
              <c:showPercent val="0"/>
              <c:showBubbleSize val="0"/>
            </c:dLbl>
            <c:dLbl>
              <c:idx val="2"/>
              <c:tx>
                <c:rich>
                  <a:bodyPr/>
                  <a:lstStyle/>
                  <a:p>
                    <a:r>
                      <a:t>158.83</a:t>
                    </a:r>
                  </a:p>
                </c:rich>
              </c:tx>
              <c:dLblPos val="t"/>
              <c:showLegendKey val="0"/>
              <c:showVal val="1"/>
              <c:showCatName val="0"/>
              <c:showSerName val="0"/>
              <c:showPercent val="0"/>
              <c:showBubbleSize val="0"/>
            </c:dLbl>
            <c:dLbl>
              <c:idx val="3"/>
              <c:tx>
                <c:rich>
                  <a:bodyPr/>
                  <a:lstStyle/>
                  <a:p>
                    <a:r>
                      <a:t>325.65</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258.77</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dLbl>
              <c:idx val="5"/>
              <c:tx>
                <c:rich>
                  <a:bodyPr/>
                  <a:lstStyle/>
                  <a:p>
                    <a:r>
                      <a:t>158.0</a:t>
                    </a:r>
                  </a:p>
                </c:rich>
              </c:tx>
              <c:dLblPos val="t"/>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30ML</c:v>
                </c:pt>
                <c:pt idx="1">
                  <c:v>60ML</c:v>
                </c:pt>
                <c:pt idx="2">
                  <c:v>118ML</c:v>
                </c:pt>
                <c:pt idx="3">
                  <c:v>180ML</c:v>
                </c:pt>
                <c:pt idx="4">
                  <c:v>236ML</c:v>
                </c:pt>
                <c:pt idx="5">
                  <c:v>472ML</c:v>
                </c:pt>
              </c:strCache>
            </c:strRef>
          </c:cat>
          <c:val>
            <c:numRef>
              <c:f>Sheet1!$C$2:$C$7</c:f>
              <c:numCache>
                <c:formatCode>General</c:formatCode>
                <c:ptCount val="6"/>
                <c:pt idx="0">
                  <c:v>38.9188</c:v>
                </c:pt>
                <c:pt idx="1">
                  <c:v>283.9938</c:v>
                </c:pt>
                <c:pt idx="2">
                  <c:v>158.8345</c:v>
                </c:pt>
                <c:pt idx="3">
                  <c:v>325.6502</c:v>
                </c:pt>
                <c:pt idx="4">
                  <c:v>258.767</c:v>
                </c:pt>
                <c:pt idx="5">
                  <c:v>158.0</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Sheet1!$A$2:$A$7</c:f>
              <c:strCache>
                <c:ptCount val="6"/>
                <c:pt idx="0">
                  <c:v>30ML</c:v>
                </c:pt>
                <c:pt idx="1">
                  <c:v>60ML</c:v>
                </c:pt>
                <c:pt idx="2">
                  <c:v>118ML</c:v>
                </c:pt>
                <c:pt idx="3">
                  <c:v>180ML</c:v>
                </c:pt>
                <c:pt idx="4">
                  <c:v>236ML</c:v>
                </c:pt>
                <c:pt idx="5">
                  <c:v>472ML</c:v>
                </c:pt>
              </c:strCache>
            </c:strRef>
          </c:cat>
          <c:val>
            <c:numRef>
              <c:f>Sheet1!$D$2:$D$7</c:f>
              <c:numCache>
                <c:formatCode>General</c:formatCode>
                <c:ptCount val="6"/>
                <c:pt idx="0">
                  <c:v>32.894110169491526</c:v>
                </c:pt>
                <c:pt idx="1">
                  <c:v>65.78822033898305</c:v>
                </c:pt>
                <c:pt idx="2">
                  <c:v>129.3835</c:v>
                </c:pt>
                <c:pt idx="3">
                  <c:v>197.36466101694916</c:v>
                </c:pt>
                <c:pt idx="4">
                  <c:v>258.767</c:v>
                </c:pt>
                <c:pt idx="5">
                  <c:v>517.534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332%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23%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65%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t>-69%</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Sheet1!$A$2:$A$7</c:f>
              <c:strCache>
                <c:ptCount val="6"/>
                <c:pt idx="0">
                  <c:v>30ML</c:v>
                </c:pt>
                <c:pt idx="1">
                  <c:v>60ML</c:v>
                </c:pt>
                <c:pt idx="2">
                  <c:v>118ML</c:v>
                </c:pt>
                <c:pt idx="3">
                  <c:v>180ML</c:v>
                </c:pt>
                <c:pt idx="4">
                  <c:v>236ML</c:v>
                </c:pt>
                <c:pt idx="5">
                  <c:v>472ML</c:v>
                </c:pt>
              </c:strCache>
            </c:strRef>
          </c:cat>
          <c:val>
            <c:numRef>
              <c:f>Sheet1!$E$2:$E$7</c:f>
              <c:numCache>
                <c:formatCode>General</c:formatCode>
                <c:ptCount val="6"/>
                <c:pt idx="0">
                  <c:v>35.90645508474576</c:v>
                </c:pt>
                <c:pt idx="1">
                  <c:v>174.89101016949155</c:v>
                </c:pt>
                <c:pt idx="2">
                  <c:v>144.10899999999998</c:v>
                </c:pt>
                <c:pt idx="3">
                  <c:v>261.50743050847456</c:v>
                </c:pt>
                <c:pt idx="4">
                  <c:v>258.767</c:v>
                </c:pt>
                <c:pt idx="5">
                  <c:v>337.767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3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180ML</c:v>
                </c:pt>
              </c:strCache>
            </c:strRef>
          </c:cat>
          <c:val>
            <c:numRef>
              <c:f>Sheet1!$B$2:$B$3</c:f>
              <c:numCache>
                <c:formatCode>General</c:formatCode>
                <c:ptCount val="2"/>
                <c:pt idx="0">
                  <c:v>10.87483</c:v>
                </c:pt>
                <c:pt idx="1">
                  <c:v>26.53003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82.19</a:t>
                    </a:r>
                  </a:p>
                </c:rich>
              </c:tx>
              <c:dLblPos val="t"/>
              <c:showLegendKey val="0"/>
              <c:showVal val="1"/>
              <c:showCatName val="0"/>
              <c:showSerName val="0"/>
              <c:showPercent val="0"/>
              <c:showBubbleSize val="0"/>
            </c:dLbl>
            <c:dLbl>
              <c:idx val="1"/>
              <c:tx>
                <c:rich>
                  <a:bodyPr/>
                  <a:lstStyle/>
                  <a:p>
                    <a:r>
                      <a:t>334.39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180ML</c:v>
                </c:pt>
              </c:strCache>
            </c:strRef>
          </c:cat>
          <c:val>
            <c:numRef>
              <c:f>Sheet1!$C$2:$C$3</c:f>
              <c:numCache>
                <c:formatCode>General</c:formatCode>
                <c:ptCount val="2"/>
                <c:pt idx="0">
                  <c:v>82.192</c:v>
                </c:pt>
                <c:pt idx="1">
                  <c:v>334.3897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180ML</c:v>
                </c:pt>
              </c:strCache>
            </c:strRef>
          </c:cat>
          <c:val>
            <c:numRef>
              <c:f>Sheet1!$D$2:$D$3</c:f>
              <c:numCache>
                <c:formatCode>General</c:formatCode>
                <c:ptCount val="2"/>
                <c:pt idx="0">
                  <c:v>82.192</c:v>
                </c:pt>
                <c:pt idx="1">
                  <c:v>246.576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180ML</c:v>
                </c:pt>
              </c:strCache>
            </c:strRef>
          </c:cat>
          <c:val>
            <c:numRef>
              <c:f>Sheet1!$E$2:$E$3</c:f>
              <c:numCache>
                <c:formatCode>General</c:formatCode>
                <c:ptCount val="2"/>
                <c:pt idx="0">
                  <c:v>82.192</c:v>
                </c:pt>
                <c:pt idx="1">
                  <c:v>290.48285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680ML</c:v>
                </c:pt>
              </c:strCache>
            </c:strRef>
          </c:cat>
          <c:val>
            <c:numRef>
              <c:f>Sheet1!$B$2:$B$3</c:f>
              <c:numCache>
                <c:formatCode>General</c:formatCode>
                <c:ptCount val="2"/>
                <c:pt idx="0">
                  <c:v>1.9764</c:v>
                </c:pt>
                <c:pt idx="1">
                  <c:v>0.72726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311.24</a:t>
                    </a:r>
                  </a:p>
                </c:rich>
              </c:tx>
              <c:dLblPos val="t"/>
              <c:showLegendKey val="0"/>
              <c:showVal val="1"/>
              <c:showCatName val="0"/>
              <c:showSerName val="0"/>
              <c:showPercent val="0"/>
              <c:showBubbleSize val="0"/>
            </c:dLbl>
            <c:dLbl>
              <c:idx val="1"/>
              <c:tx>
                <c:rich>
                  <a:bodyPr/>
                  <a:lstStyle/>
                  <a:p>
                    <a:r>
                      <a:t>234.53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680ML</c:v>
                </c:pt>
              </c:strCache>
            </c:strRef>
          </c:cat>
          <c:val>
            <c:numRef>
              <c:f>Sheet1!$C$2:$C$3</c:f>
              <c:numCache>
                <c:formatCode>General</c:formatCode>
                <c:ptCount val="2"/>
                <c:pt idx="0">
                  <c:v>311.2429</c:v>
                </c:pt>
                <c:pt idx="1">
                  <c:v>234.5293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680ML</c:v>
                </c:pt>
              </c:strCache>
            </c:strRef>
          </c:cat>
          <c:val>
            <c:numRef>
              <c:f>Sheet1!$D$2:$D$3</c:f>
              <c:numCache>
                <c:formatCode>General</c:formatCode>
                <c:ptCount val="2"/>
                <c:pt idx="0">
                  <c:v>311.2429</c:v>
                </c:pt>
                <c:pt idx="1">
                  <c:v>1244.9716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-81%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680ML</c:v>
                </c:pt>
              </c:strCache>
            </c:strRef>
          </c:cat>
          <c:val>
            <c:numRef>
              <c:f>Sheet1!$E$2:$E$3</c:f>
              <c:numCache>
                <c:formatCode>General</c:formatCode>
                <c:ptCount val="2"/>
                <c:pt idx="0">
                  <c:v>311.2429</c:v>
                </c:pt>
                <c:pt idx="1">
                  <c:v>739.75045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90ML</c:v>
                </c:pt>
                <c:pt idx="1">
                  <c:v>120ML</c:v>
                </c:pt>
                <c:pt idx="2">
                  <c:v>240ML</c:v>
                </c:pt>
              </c:strCache>
            </c:strRef>
          </c:cat>
          <c:val>
            <c:numRef>
              <c:f>Sheet1!$B$2:$B$4</c:f>
              <c:numCache>
                <c:formatCode>General</c:formatCode>
                <c:ptCount val="3"/>
                <c:pt idx="0">
                  <c:v>0.01891</c:v>
                </c:pt>
                <c:pt idx="1">
                  <c:v>3.84042</c:v>
                </c:pt>
                <c:pt idx="2">
                  <c:v>102.71141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94.0</a:t>
                    </a:r>
                  </a:p>
                </c:rich>
              </c:tx>
              <c:dLblPos val="t"/>
              <c:showLegendKey val="0"/>
              <c:showVal val="1"/>
              <c:showCatName val="0"/>
              <c:showSerName val="0"/>
              <c:showPercent val="0"/>
              <c:showBubbleSize val="0"/>
            </c:dLbl>
            <c:dLbl>
              <c:idx val="1"/>
              <c:tx>
                <c:rich>
                  <a:bodyPr/>
                  <a:lstStyle/>
                  <a:p>
                    <a:r>
                      <a:t>194.87</a:t>
                    </a:r>
                  </a:p>
                </c:rich>
              </c:tx>
              <c:dLblPos val="t"/>
              <c:showLegendKey val="0"/>
              <c:showVal val="1"/>
              <c:showCatName val="0"/>
              <c:showSerName val="0"/>
              <c:showPercent val="0"/>
              <c:showBubbleSize val="0"/>
            </c:dLbl>
            <c:dLbl>
              <c:idx val="2"/>
              <c:tx>
                <c:rich>
                  <a:bodyPr/>
                  <a:lstStyle/>
                  <a:p>
                    <a:r>
                      <a:t>303.96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90ML</c:v>
                </c:pt>
                <c:pt idx="1">
                  <c:v>120ML</c:v>
                </c:pt>
                <c:pt idx="2">
                  <c:v>240ML</c:v>
                </c:pt>
              </c:strCache>
            </c:strRef>
          </c:cat>
          <c:val>
            <c:numRef>
              <c:f>Sheet1!$C$2:$C$4</c:f>
              <c:numCache>
                <c:formatCode>General</c:formatCode>
                <c:ptCount val="3"/>
                <c:pt idx="0">
                  <c:v>94.0</c:v>
                </c:pt>
                <c:pt idx="1">
                  <c:v>194.8715</c:v>
                </c:pt>
                <c:pt idx="2">
                  <c:v>303.9589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90ML</c:v>
                </c:pt>
                <c:pt idx="1">
                  <c:v>120ML</c:v>
                </c:pt>
                <c:pt idx="2">
                  <c:v>240ML</c:v>
                </c:pt>
              </c:strCache>
            </c:strRef>
          </c:cat>
          <c:val>
            <c:numRef>
              <c:f>Sheet1!$D$2:$D$4</c:f>
              <c:numCache>
                <c:formatCode>General</c:formatCode>
                <c:ptCount val="3"/>
                <c:pt idx="0">
                  <c:v>113.98458750000002</c:v>
                </c:pt>
                <c:pt idx="1">
                  <c:v>151.97945</c:v>
                </c:pt>
                <c:pt idx="2">
                  <c:v>303.9589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90ML</c:v>
                </c:pt>
                <c:pt idx="1">
                  <c:v>120ML</c:v>
                </c:pt>
                <c:pt idx="2">
                  <c:v>240ML</c:v>
                </c:pt>
              </c:strCache>
            </c:strRef>
          </c:cat>
          <c:val>
            <c:numRef>
              <c:f>Sheet1!$E$2:$E$4</c:f>
              <c:numCache>
                <c:formatCode>General</c:formatCode>
                <c:ptCount val="3"/>
                <c:pt idx="0">
                  <c:v>103.99229375000002</c:v>
                </c:pt>
                <c:pt idx="1">
                  <c:v>173.425475</c:v>
                </c:pt>
                <c:pt idx="2">
                  <c:v>303.9589</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5"/>
              <c:tx>
                <c:rich>
                  <a:bodyPr/>
                  <a:lstStyle/>
                  <a:p/>
                </c:rich>
              </c:tx>
              <c:showLegendKey val="0"/>
              <c:showVal val="1"/>
              <c:showCatName val="0"/>
              <c:showSerName val="0"/>
              <c:showPercent val="0"/>
              <c:showBubbleSize val="0"/>
            </c:dLbl>
            <c:dLbl>
              <c:idx val="6"/>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Sheet1!$A$2:$A$8</c:f>
              <c:strCache>
                <c:ptCount val="7"/>
                <c:pt idx="0">
                  <c:v>50ML</c:v>
                </c:pt>
                <c:pt idx="1">
                  <c:v>60ML</c:v>
                </c:pt>
                <c:pt idx="2">
                  <c:v>90ML</c:v>
                </c:pt>
                <c:pt idx="3">
                  <c:v>120ML</c:v>
                </c:pt>
                <c:pt idx="4">
                  <c:v>150ML</c:v>
                </c:pt>
                <c:pt idx="5">
                  <c:v>180ML</c:v>
                </c:pt>
                <c:pt idx="6">
                  <c:v>240ML</c:v>
                </c:pt>
              </c:strCache>
            </c:strRef>
          </c:cat>
          <c:val>
            <c:numRef>
              <c:f>Sheet1!$B$2:$B$8</c:f>
              <c:numCache>
                <c:formatCode>General</c:formatCode>
                <c:ptCount val="7"/>
                <c:pt idx="0">
                  <c:v>1.21672</c:v>
                </c:pt>
                <c:pt idx="1">
                  <c:v>6.17375</c:v>
                </c:pt>
                <c:pt idx="2">
                  <c:v>2.55588</c:v>
                </c:pt>
                <c:pt idx="3">
                  <c:v>1.01234</c:v>
                </c:pt>
                <c:pt idx="4">
                  <c:v>1.45239</c:v>
                </c:pt>
                <c:pt idx="5">
                  <c:v>10.01134</c:v>
                </c:pt>
                <c:pt idx="6">
                  <c:v>71.9373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367.0</a:t>
                    </a:r>
                  </a:p>
                </c:rich>
              </c:tx>
              <c:dLblPos val="t"/>
              <c:showLegendKey val="0"/>
              <c:showVal val="1"/>
              <c:showCatName val="0"/>
              <c:showSerName val="0"/>
              <c:showPercent val="0"/>
              <c:showBubbleSize val="0"/>
            </c:dLbl>
            <c:dLbl>
              <c:idx val="1"/>
              <c:tx>
                <c:rich>
                  <a:bodyPr/>
                  <a:lstStyle/>
                  <a:p>
                    <a:r>
                      <a:t>97.59</a:t>
                    </a:r>
                  </a:p>
                </c:rich>
              </c:tx>
              <c:dLblPos val="t"/>
              <c:showLegendKey val="0"/>
              <c:showVal val="1"/>
              <c:showCatName val="0"/>
              <c:showSerName val="0"/>
              <c:showPercent val="0"/>
              <c:showBubbleSize val="0"/>
            </c:dLbl>
            <c:dLbl>
              <c:idx val="2"/>
              <c:tx>
                <c:rich>
                  <a:bodyPr/>
                  <a:lstStyle/>
                  <a:p>
                    <a:r>
                      <a:t>129.57</a:t>
                    </a:r>
                  </a:p>
                </c:rich>
              </c:tx>
              <c:dLblPos val="t"/>
              <c:showLegendKey val="0"/>
              <c:showVal val="1"/>
              <c:showCatName val="0"/>
              <c:showSerName val="0"/>
              <c:showPercent val="0"/>
              <c:showBubbleSize val="0"/>
            </c:dLbl>
            <c:dLbl>
              <c:idx val="3"/>
              <c:tx>
                <c:rich>
                  <a:bodyPr/>
                  <a:lstStyle/>
                  <a:p>
                    <a:r>
                      <a:t>129.31</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233.87</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dLbl>
              <c:idx val="5"/>
              <c:tx>
                <c:rich>
                  <a:bodyPr/>
                  <a:lstStyle/>
                  <a:p>
                    <a:r>
                      <a:t>358.51</a:t>
                    </a:r>
                  </a:p>
                </c:rich>
              </c:tx>
              <c:dLblPos val="t"/>
              <c:showLegendKey val="0"/>
              <c:showVal val="1"/>
              <c:showCatName val="0"/>
              <c:showSerName val="0"/>
              <c:showPercent val="0"/>
              <c:showBubbleSize val="0"/>
            </c:dLbl>
            <c:dLbl>
              <c:idx val="6"/>
              <c:tx>
                <c:rich>
                  <a:bodyPr/>
                  <a:lstStyle/>
                  <a:p>
                    <a:r>
                      <a:t>318.05</a:t>
                    </a:r>
                  </a:p>
                </c:rich>
              </c:tx>
              <c:dLblPos val="t"/>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Sheet1!$C$2:$C$8</c:f>
              <c:numCache>
                <c:formatCode>General</c:formatCode>
                <c:ptCount val="7"/>
                <c:pt idx="0">
                  <c:v>367.0</c:v>
                </c:pt>
                <c:pt idx="1">
                  <c:v>97.5893</c:v>
                </c:pt>
                <c:pt idx="2">
                  <c:v>129.5713</c:v>
                </c:pt>
                <c:pt idx="3">
                  <c:v>129.3068</c:v>
                </c:pt>
                <c:pt idx="4">
                  <c:v>233.874</c:v>
                </c:pt>
                <c:pt idx="5">
                  <c:v>358.5109</c:v>
                </c:pt>
                <c:pt idx="6">
                  <c:v>318.0481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Sheet1!$A$2:$A$8</c:f>
              <c:strCache>
                <c:ptCount val="7"/>
                <c:pt idx="0">
                  <c:v>50ML</c:v>
                </c:pt>
                <c:pt idx="1">
                  <c:v>60ML</c:v>
                </c:pt>
                <c:pt idx="2">
                  <c:v>90ML</c:v>
                </c:pt>
                <c:pt idx="3">
                  <c:v>120ML</c:v>
                </c:pt>
                <c:pt idx="4">
                  <c:v>150ML</c:v>
                </c:pt>
                <c:pt idx="5">
                  <c:v>180ML</c:v>
                </c:pt>
                <c:pt idx="6">
                  <c:v>240ML</c:v>
                </c:pt>
              </c:strCache>
            </c:strRef>
          </c:cat>
          <c:val>
            <c:numRef>
              <c:f>Sheet1!$D$2:$D$8</c:f>
              <c:numCache>
                <c:formatCode>General</c:formatCode>
                <c:ptCount val="7"/>
                <c:pt idx="0">
                  <c:v>66.26002083333333</c:v>
                </c:pt>
                <c:pt idx="1">
                  <c:v>79.512025</c:v>
                </c:pt>
                <c:pt idx="2">
                  <c:v>119.2680375</c:v>
                </c:pt>
                <c:pt idx="3">
                  <c:v>159.02405</c:v>
                </c:pt>
                <c:pt idx="4">
                  <c:v>198.78006249999999</c:v>
                </c:pt>
                <c:pt idx="5">
                  <c:v>238.536075</c:v>
                </c:pt>
                <c:pt idx="6">
                  <c:v>318.0481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454%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-19%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t>50%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t>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Sheet1!$E$2:$E$8</c:f>
              <c:numCache>
                <c:formatCode>General</c:formatCode>
                <c:ptCount val="7"/>
                <c:pt idx="0">
                  <c:v>216.63001041666666</c:v>
                </c:pt>
                <c:pt idx="1">
                  <c:v>88.55066249999999</c:v>
                </c:pt>
                <c:pt idx="2">
                  <c:v>124.41966875</c:v>
                </c:pt>
                <c:pt idx="3">
                  <c:v>144.165425</c:v>
                </c:pt>
                <c:pt idx="4">
                  <c:v>216.32703125</c:v>
                </c:pt>
                <c:pt idx="5">
                  <c:v>298.5234875</c:v>
                </c:pt>
                <c:pt idx="6">
                  <c:v>318.0481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Sheet1!$A$2:$A$6</c:f>
              <c:strCache>
                <c:ptCount val="5"/>
                <c:pt idx="0">
                  <c:v>100ML</c:v>
                </c:pt>
                <c:pt idx="1">
                  <c:v>150ML</c:v>
                </c:pt>
                <c:pt idx="2">
                  <c:v>177ML</c:v>
                </c:pt>
                <c:pt idx="3">
                  <c:v>180ML</c:v>
                </c:pt>
                <c:pt idx="4">
                  <c:v>220ML</c:v>
                </c:pt>
              </c:strCache>
            </c:strRef>
          </c:cat>
          <c:val>
            <c:numRef>
              <c:f>Sheet1!$B$2:$B$6</c:f>
              <c:numCache>
                <c:formatCode>General</c:formatCode>
                <c:ptCount val="5"/>
                <c:pt idx="0">
                  <c:v>1.68012</c:v>
                </c:pt>
                <c:pt idx="1">
                  <c:v>4.63548</c:v>
                </c:pt>
                <c:pt idx="2">
                  <c:v>5.29649</c:v>
                </c:pt>
                <c:pt idx="3">
                  <c:v>16.54214</c:v>
                </c:pt>
                <c:pt idx="4">
                  <c:v>9.54113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366.98</a:t>
                    </a:r>
                  </a:p>
                </c:rich>
              </c:tx>
              <c:dLblPos val="t"/>
              <c:showLegendKey val="0"/>
              <c:showVal val="1"/>
              <c:showCatName val="0"/>
              <c:showSerName val="0"/>
              <c:showPercent val="0"/>
              <c:showBubbleSize val="0"/>
            </c:dLbl>
            <c:dLbl>
              <c:idx val="1"/>
              <c:tx>
                <c:rich>
                  <a:bodyPr/>
                  <a:lstStyle/>
                  <a:p>
                    <a:r>
                      <a:t>272.33</a:t>
                    </a:r>
                  </a:p>
                </c:rich>
              </c:tx>
              <c:dLblPos val="t"/>
              <c:showLegendKey val="0"/>
              <c:showVal val="1"/>
              <c:showCatName val="0"/>
              <c:showSerName val="0"/>
              <c:showPercent val="0"/>
              <c:showBubbleSize val="0"/>
            </c:dLbl>
            <c:dLbl>
              <c:idx val="2"/>
              <c:tx>
                <c:rich>
                  <a:bodyPr/>
                  <a:lstStyle/>
                  <a:p>
                    <a:r>
                      <a:t>252.72</a:t>
                    </a:r>
                  </a:p>
                </c:rich>
              </c:tx>
              <c:dLblPos val="t"/>
              <c:showLegendKey val="0"/>
              <c:showVal val="1"/>
              <c:showCatName val="0"/>
              <c:showSerName val="0"/>
              <c:showPercent val="0"/>
              <c:showBubbleSize val="0"/>
            </c:dLbl>
            <c:dLbl>
              <c:idx val="3"/>
              <c:tx>
                <c:rich>
                  <a:bodyPr/>
                  <a:lstStyle/>
                  <a:p>
                    <a:r>
                      <a:t>306.48</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313.71</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100ML</c:v>
                </c:pt>
                <c:pt idx="1">
                  <c:v>150ML</c:v>
                </c:pt>
                <c:pt idx="2">
                  <c:v>177ML</c:v>
                </c:pt>
                <c:pt idx="3">
                  <c:v>180ML</c:v>
                </c:pt>
                <c:pt idx="4">
                  <c:v>220ML</c:v>
                </c:pt>
              </c:strCache>
            </c:strRef>
          </c:cat>
          <c:val>
            <c:numRef>
              <c:f>Sheet1!$C$2:$C$6</c:f>
              <c:numCache>
                <c:formatCode>General</c:formatCode>
                <c:ptCount val="5"/>
                <c:pt idx="0">
                  <c:v>366.9762</c:v>
                </c:pt>
                <c:pt idx="1">
                  <c:v>272.3261</c:v>
                </c:pt>
                <c:pt idx="2">
                  <c:v>252.7216</c:v>
                </c:pt>
                <c:pt idx="3">
                  <c:v>306.4804</c:v>
                </c:pt>
                <c:pt idx="4">
                  <c:v>313.7129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Sheet1!$A$2:$A$6</c:f>
              <c:strCache>
                <c:ptCount val="5"/>
                <c:pt idx="0">
                  <c:v>100ML</c:v>
                </c:pt>
                <c:pt idx="1">
                  <c:v>150ML</c:v>
                </c:pt>
                <c:pt idx="2">
                  <c:v>177ML</c:v>
                </c:pt>
                <c:pt idx="3">
                  <c:v>180ML</c:v>
                </c:pt>
                <c:pt idx="4">
                  <c:v>220ML</c:v>
                </c:pt>
              </c:strCache>
            </c:strRef>
          </c:cat>
          <c:val>
            <c:numRef>
              <c:f>Sheet1!$D$2:$D$6</c:f>
              <c:numCache>
                <c:formatCode>General</c:formatCode>
                <c:ptCount val="5"/>
                <c:pt idx="0">
                  <c:v>170.26688888888887</c:v>
                </c:pt>
                <c:pt idx="1">
                  <c:v>255.40033333333332</c:v>
                </c:pt>
                <c:pt idx="2">
                  <c:v>301.3723933333333</c:v>
                </c:pt>
                <c:pt idx="3">
                  <c:v>306.4804</c:v>
                </c:pt>
                <c:pt idx="4">
                  <c:v>374.5871555555555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100ML</c:v>
                </c:pt>
                <c:pt idx="1">
                  <c:v>150ML</c:v>
                </c:pt>
                <c:pt idx="2">
                  <c:v>177ML</c:v>
                </c:pt>
                <c:pt idx="3">
                  <c:v>180ML</c:v>
                </c:pt>
                <c:pt idx="4">
                  <c:v>220ML</c:v>
                </c:pt>
              </c:strCache>
            </c:strRef>
          </c:cat>
          <c:val>
            <c:numRef>
              <c:f>Sheet1!$E$2:$E$6</c:f>
              <c:numCache>
                <c:formatCode>General</c:formatCode>
                <c:ptCount val="5"/>
                <c:pt idx="0">
                  <c:v>268.62154444444445</c:v>
                </c:pt>
                <c:pt idx="1">
                  <c:v>263.86321666666663</c:v>
                </c:pt>
                <c:pt idx="2">
                  <c:v>277.04699666666664</c:v>
                </c:pt>
                <c:pt idx="3">
                  <c:v>306.4804</c:v>
                </c:pt>
                <c:pt idx="4">
                  <c:v>344.1500277777777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3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240ML</c:v>
                </c:pt>
              </c:strCache>
            </c:strRef>
          </c:cat>
          <c:val>
            <c:numRef>
              <c:f>Sheet1!$B$2:$B$3</c:f>
              <c:numCache>
                <c:formatCode>General</c:formatCode>
                <c:ptCount val="2"/>
                <c:pt idx="0">
                  <c:v>5.90825</c:v>
                </c:pt>
                <c:pt idx="1">
                  <c:v>32.9401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80.72</a:t>
                    </a:r>
                  </a:p>
                </c:rich>
              </c:tx>
              <c:dLblPos val="t"/>
              <c:showLegendKey val="0"/>
              <c:showVal val="1"/>
              <c:showCatName val="0"/>
              <c:showSerName val="0"/>
              <c:showPercent val="0"/>
              <c:showBubbleSize val="0"/>
            </c:dLbl>
            <c:dLbl>
              <c:idx val="1"/>
              <c:tx>
                <c:rich>
                  <a:bodyPr/>
                  <a:lstStyle/>
                  <a:p>
                    <a:r>
                      <a:t>330.0</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240ML</c:v>
                </c:pt>
              </c:strCache>
            </c:strRef>
          </c:cat>
          <c:val>
            <c:numRef>
              <c:f>Sheet1!$C$2:$C$3</c:f>
              <c:numCache>
                <c:formatCode>General</c:formatCode>
                <c:ptCount val="2"/>
                <c:pt idx="0">
                  <c:v>80.7246</c:v>
                </c:pt>
                <c:pt idx="1">
                  <c:v>329.9966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240ML</c:v>
                </c:pt>
              </c:strCache>
            </c:strRef>
          </c:cat>
          <c:val>
            <c:numRef>
              <c:f>Sheet1!$D$2:$D$3</c:f>
              <c:numCache>
                <c:formatCode>General</c:formatCode>
                <c:ptCount val="2"/>
                <c:pt idx="0">
                  <c:v>82.49915</c:v>
                </c:pt>
                <c:pt idx="1">
                  <c:v>329.9966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240ML</c:v>
                </c:pt>
              </c:strCache>
            </c:strRef>
          </c:cat>
          <c:val>
            <c:numRef>
              <c:f>Sheet1!$E$2:$E$3</c:f>
              <c:numCache>
                <c:formatCode>General</c:formatCode>
                <c:ptCount val="2"/>
                <c:pt idx="0">
                  <c:v>81.611875</c:v>
                </c:pt>
                <c:pt idx="1">
                  <c:v>329.9966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90ML</c:v>
                </c:pt>
                <c:pt idx="1">
                  <c:v>120ML</c:v>
                </c:pt>
                <c:pt idx="2">
                  <c:v>240ML</c:v>
                </c:pt>
              </c:strCache>
            </c:strRef>
          </c:cat>
          <c:val>
            <c:numRef>
              <c:f>Sheet1!$B$2:$B$4</c:f>
              <c:numCache>
                <c:formatCode>General</c:formatCode>
                <c:ptCount val="3"/>
                <c:pt idx="0">
                  <c:v>0.01891</c:v>
                </c:pt>
                <c:pt idx="1">
                  <c:v>58.97682</c:v>
                </c:pt>
                <c:pt idx="2">
                  <c:v>292.4817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94.0</a:t>
                    </a:r>
                  </a:p>
                </c:rich>
              </c:tx>
              <c:dLblPos val="t"/>
              <c:showLegendKey val="0"/>
              <c:showVal val="1"/>
              <c:showCatName val="0"/>
              <c:showSerName val="0"/>
              <c:showPercent val="0"/>
              <c:showBubbleSize val="0"/>
            </c:dLbl>
            <c:dLbl>
              <c:idx val="1"/>
              <c:tx>
                <c:rich>
                  <a:bodyPr/>
                  <a:lstStyle/>
                  <a:p>
                    <a:r>
                      <a:t>188.94</a:t>
                    </a:r>
                  </a:p>
                </c:rich>
              </c:tx>
              <c:dLblPos val="t"/>
              <c:showLegendKey val="0"/>
              <c:showVal val="1"/>
              <c:showCatName val="0"/>
              <c:showSerName val="0"/>
              <c:showPercent val="0"/>
              <c:showBubbleSize val="0"/>
            </c:dLbl>
            <c:dLbl>
              <c:idx val="2"/>
              <c:tx>
                <c:rich>
                  <a:bodyPr/>
                  <a:lstStyle/>
                  <a:p>
                    <a:r>
                      <a:t>301.21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90ML</c:v>
                </c:pt>
                <c:pt idx="1">
                  <c:v>120ML</c:v>
                </c:pt>
                <c:pt idx="2">
                  <c:v>240ML</c:v>
                </c:pt>
              </c:strCache>
            </c:strRef>
          </c:cat>
          <c:val>
            <c:numRef>
              <c:f>Sheet1!$C$2:$C$4</c:f>
              <c:numCache>
                <c:formatCode>General</c:formatCode>
                <c:ptCount val="3"/>
                <c:pt idx="0">
                  <c:v>94.0</c:v>
                </c:pt>
                <c:pt idx="1">
                  <c:v>188.9353</c:v>
                </c:pt>
                <c:pt idx="2">
                  <c:v>301.2146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90ML</c:v>
                </c:pt>
                <c:pt idx="1">
                  <c:v>120ML</c:v>
                </c:pt>
                <c:pt idx="2">
                  <c:v>240ML</c:v>
                </c:pt>
              </c:strCache>
            </c:strRef>
          </c:cat>
          <c:val>
            <c:numRef>
              <c:f>Sheet1!$D$2:$D$4</c:f>
              <c:numCache>
                <c:formatCode>General</c:formatCode>
                <c:ptCount val="3"/>
                <c:pt idx="0">
                  <c:v>112.95547500000002</c:v>
                </c:pt>
                <c:pt idx="1">
                  <c:v>150.6073</c:v>
                </c:pt>
                <c:pt idx="2">
                  <c:v>301.2146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90ML</c:v>
                </c:pt>
                <c:pt idx="1">
                  <c:v>120ML</c:v>
                </c:pt>
                <c:pt idx="2">
                  <c:v>240ML</c:v>
                </c:pt>
              </c:strCache>
            </c:strRef>
          </c:cat>
          <c:val>
            <c:numRef>
              <c:f>Sheet1!$E$2:$E$4</c:f>
              <c:numCache>
                <c:formatCode>General</c:formatCode>
                <c:ptCount val="3"/>
                <c:pt idx="0">
                  <c:v>103.47773750000002</c:v>
                </c:pt>
                <c:pt idx="1">
                  <c:v>169.7713</c:v>
                </c:pt>
                <c:pt idx="2">
                  <c:v>301.2146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8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5"/>
              <c:tx>
                <c:rich>
                  <a:bodyPr/>
                  <a:lstStyle/>
                  <a:p/>
                </c:rich>
              </c:tx>
              <c:showLegendKey val="0"/>
              <c:showVal val="1"/>
              <c:showCatName val="0"/>
              <c:showSerName val="0"/>
              <c:showPercent val="0"/>
              <c:showBubbleSize val="0"/>
            </c:dLbl>
            <c:dLbl>
              <c:idx val="6"/>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Sheet1!$A$2:$A$8</c:f>
              <c:strCache>
                <c:ptCount val="7"/>
                <c:pt idx="0">
                  <c:v>50ML</c:v>
                </c:pt>
                <c:pt idx="1">
                  <c:v>60ML</c:v>
                </c:pt>
                <c:pt idx="2">
                  <c:v>90ML</c:v>
                </c:pt>
                <c:pt idx="3">
                  <c:v>120ML</c:v>
                </c:pt>
                <c:pt idx="4">
                  <c:v>150ML</c:v>
                </c:pt>
                <c:pt idx="5">
                  <c:v>180ML</c:v>
                </c:pt>
                <c:pt idx="6">
                  <c:v>240ML</c:v>
                </c:pt>
              </c:strCache>
            </c:strRef>
          </c:cat>
          <c:val>
            <c:numRef>
              <c:f>Sheet1!$B$2:$B$8</c:f>
              <c:numCache>
                <c:formatCode>General</c:formatCode>
                <c:ptCount val="7"/>
                <c:pt idx="0">
                  <c:v>5.21673</c:v>
                </c:pt>
                <c:pt idx="1">
                  <c:v>21.1468</c:v>
                </c:pt>
                <c:pt idx="2">
                  <c:v>53.47029</c:v>
                </c:pt>
                <c:pt idx="3">
                  <c:v>26.77669</c:v>
                </c:pt>
                <c:pt idx="4">
                  <c:v>1.45853</c:v>
                </c:pt>
                <c:pt idx="5">
                  <c:v>59.81873</c:v>
                </c:pt>
                <c:pt idx="6">
                  <c:v>230.17222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284.44</a:t>
                    </a:r>
                  </a:p>
                </c:rich>
              </c:tx>
              <c:dLblPos val="t"/>
              <c:showLegendKey val="0"/>
              <c:showVal val="1"/>
              <c:showCatName val="0"/>
              <c:showSerName val="0"/>
              <c:showPercent val="0"/>
              <c:showBubbleSize val="0"/>
            </c:dLbl>
            <c:dLbl>
              <c:idx val="1"/>
              <c:tx>
                <c:rich>
                  <a:bodyPr/>
                  <a:lstStyle/>
                  <a:p>
                    <a:r>
                      <a:t>115.3</a:t>
                    </a:r>
                  </a:p>
                </c:rich>
              </c:tx>
              <c:dLblPos val="t"/>
              <c:showLegendKey val="0"/>
              <c:showVal val="1"/>
              <c:showCatName val="0"/>
              <c:showSerName val="0"/>
              <c:showPercent val="0"/>
              <c:showBubbleSize val="0"/>
            </c:dLbl>
            <c:dLbl>
              <c:idx val="2"/>
              <c:tx>
                <c:rich>
                  <a:bodyPr/>
                  <a:lstStyle/>
                  <a:p>
                    <a:r>
                      <a:t>101.93</a:t>
                    </a:r>
                  </a:p>
                </c:rich>
              </c:tx>
              <c:dLblPos val="t"/>
              <c:showLegendKey val="0"/>
              <c:showVal val="1"/>
              <c:showCatName val="0"/>
              <c:showSerName val="0"/>
              <c:showPercent val="0"/>
              <c:showBubbleSize val="0"/>
            </c:dLbl>
            <c:dLbl>
              <c:idx val="3"/>
              <c:tx>
                <c:rich>
                  <a:bodyPr/>
                  <a:lstStyle/>
                  <a:p>
                    <a:r>
                      <a:t>189.58</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232.59</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dLbl>
              <c:idx val="5"/>
              <c:tx>
                <c:rich>
                  <a:bodyPr/>
                  <a:lstStyle/>
                  <a:p>
                    <a:r>
                      <a:t>295.36</a:t>
                    </a:r>
                  </a:p>
                </c:rich>
              </c:tx>
              <c:dLblPos val="t"/>
              <c:showLegendKey val="0"/>
              <c:showVal val="1"/>
              <c:showCatName val="0"/>
              <c:showSerName val="0"/>
              <c:showPercent val="0"/>
              <c:showBubbleSize val="0"/>
            </c:dLbl>
            <c:dLbl>
              <c:idx val="6"/>
              <c:tx>
                <c:rich>
                  <a:bodyPr/>
                  <a:lstStyle/>
                  <a:p>
                    <a:r>
                      <a:t>299.83</a:t>
                    </a:r>
                  </a:p>
                </c:rich>
              </c:tx>
              <c:dLblPos val="t"/>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Sheet1!$C$2:$C$8</c:f>
              <c:numCache>
                <c:formatCode>General</c:formatCode>
                <c:ptCount val="7"/>
                <c:pt idx="0">
                  <c:v>284.4386</c:v>
                </c:pt>
                <c:pt idx="1">
                  <c:v>115.2977</c:v>
                </c:pt>
                <c:pt idx="2">
                  <c:v>101.9324</c:v>
                </c:pt>
                <c:pt idx="3">
                  <c:v>189.579</c:v>
                </c:pt>
                <c:pt idx="4">
                  <c:v>232.5881</c:v>
                </c:pt>
                <c:pt idx="5">
                  <c:v>295.3592</c:v>
                </c:pt>
                <c:pt idx="6">
                  <c:v>299.8301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Sheet1!$A$2:$A$8</c:f>
              <c:strCache>
                <c:ptCount val="7"/>
                <c:pt idx="0">
                  <c:v>50ML</c:v>
                </c:pt>
                <c:pt idx="1">
                  <c:v>60ML</c:v>
                </c:pt>
                <c:pt idx="2">
                  <c:v>90ML</c:v>
                </c:pt>
                <c:pt idx="3">
                  <c:v>120ML</c:v>
                </c:pt>
                <c:pt idx="4">
                  <c:v>150ML</c:v>
                </c:pt>
                <c:pt idx="5">
                  <c:v>180ML</c:v>
                </c:pt>
                <c:pt idx="6">
                  <c:v>240ML</c:v>
                </c:pt>
              </c:strCache>
            </c:strRef>
          </c:cat>
          <c:val>
            <c:numRef>
              <c:f>Sheet1!$D$2:$D$8</c:f>
              <c:numCache>
                <c:formatCode>General</c:formatCode>
                <c:ptCount val="7"/>
                <c:pt idx="0">
                  <c:v>62.46460416666667</c:v>
                </c:pt>
                <c:pt idx="1">
                  <c:v>74.957525</c:v>
                </c:pt>
                <c:pt idx="2">
                  <c:v>112.4362875</c:v>
                </c:pt>
                <c:pt idx="3">
                  <c:v>149.91505</c:v>
                </c:pt>
                <c:pt idx="4">
                  <c:v>187.39381250000002</c:v>
                </c:pt>
                <c:pt idx="5">
                  <c:v>224.872575</c:v>
                </c:pt>
                <c:pt idx="6">
                  <c:v>299.8301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355%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26%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24%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t>31%</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t>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Sheet1!$E$2:$E$8</c:f>
              <c:numCache>
                <c:formatCode>General</c:formatCode>
                <c:ptCount val="7"/>
                <c:pt idx="0">
                  <c:v>173.45160208333334</c:v>
                </c:pt>
                <c:pt idx="1">
                  <c:v>95.1276125</c:v>
                </c:pt>
                <c:pt idx="2">
                  <c:v>107.18434375000001</c:v>
                </c:pt>
                <c:pt idx="3">
                  <c:v>169.747025</c:v>
                </c:pt>
                <c:pt idx="4">
                  <c:v>209.99095625</c:v>
                </c:pt>
                <c:pt idx="5">
                  <c:v>260.1158875</c:v>
                </c:pt>
                <c:pt idx="6">
                  <c:v>299.8301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6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7.37007</c:v>
                </c:pt>
                <c:pt idx="1">
                  <c:v>4.70213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317.67</a:t>
                    </a:r>
                  </a:p>
                </c:rich>
              </c:tx>
              <c:dLblPos val="t"/>
              <c:showLegendKey val="0"/>
              <c:showVal val="1"/>
              <c:showCatName val="0"/>
              <c:showSerName val="0"/>
              <c:showPercent val="0"/>
              <c:showBubbleSize val="0"/>
            </c:dLbl>
            <c:dLbl>
              <c:idx val="1"/>
              <c:tx>
                <c:rich>
                  <a:bodyPr/>
                  <a:lstStyle/>
                  <a:p>
                    <a:r>
                      <a:t>339.89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317.6667</c:v>
                </c:pt>
                <c:pt idx="1">
                  <c:v>339.8915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317.6667</c:v>
                </c:pt>
                <c:pt idx="1">
                  <c:v>416.49634000000003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317.6667</c:v>
                </c:pt>
                <c:pt idx="1">
                  <c:v>378.19392000000005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Sheet1!$A$2:$A$6</c:f>
              <c:strCache>
                <c:ptCount val="5"/>
                <c:pt idx="0">
                  <c:v>100ML</c:v>
                </c:pt>
                <c:pt idx="1">
                  <c:v>150ML</c:v>
                </c:pt>
                <c:pt idx="2">
                  <c:v>177ML</c:v>
                </c:pt>
                <c:pt idx="3">
                  <c:v>180ML</c:v>
                </c:pt>
                <c:pt idx="4">
                  <c:v>220ML</c:v>
                </c:pt>
              </c:strCache>
            </c:strRef>
          </c:cat>
          <c:val>
            <c:numRef>
              <c:f>Sheet1!$B$2:$B$6</c:f>
              <c:numCache>
                <c:formatCode>General</c:formatCode>
                <c:ptCount val="5"/>
                <c:pt idx="0">
                  <c:v>5.10985</c:v>
                </c:pt>
                <c:pt idx="1">
                  <c:v>7.09989</c:v>
                </c:pt>
                <c:pt idx="2">
                  <c:v>5.30129</c:v>
                </c:pt>
                <c:pt idx="3">
                  <c:v>89.9414</c:v>
                </c:pt>
                <c:pt idx="4">
                  <c:v>29.06558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325.83</a:t>
                    </a:r>
                  </a:p>
                </c:rich>
              </c:tx>
              <c:dLblPos val="t"/>
              <c:showLegendKey val="0"/>
              <c:showVal val="1"/>
              <c:showCatName val="0"/>
              <c:showSerName val="0"/>
              <c:showPercent val="0"/>
              <c:showBubbleSize val="0"/>
            </c:dLbl>
            <c:dLbl>
              <c:idx val="1"/>
              <c:tx>
                <c:rich>
                  <a:bodyPr/>
                  <a:lstStyle/>
                  <a:p>
                    <a:r>
                      <a:t>278.64</a:t>
                    </a:r>
                  </a:p>
                </c:rich>
              </c:tx>
              <c:dLblPos val="t"/>
              <c:showLegendKey val="0"/>
              <c:showVal val="1"/>
              <c:showCatName val="0"/>
              <c:showSerName val="0"/>
              <c:showPercent val="0"/>
              <c:showBubbleSize val="0"/>
            </c:dLbl>
            <c:dLbl>
              <c:idx val="2"/>
              <c:tx>
                <c:rich>
                  <a:bodyPr/>
                  <a:lstStyle/>
                  <a:p>
                    <a:r>
                      <a:t>253.07</a:t>
                    </a:r>
                  </a:p>
                </c:rich>
              </c:tx>
              <c:dLblPos val="t"/>
              <c:showLegendKey val="0"/>
              <c:showVal val="1"/>
              <c:showCatName val="0"/>
              <c:showSerName val="0"/>
              <c:showPercent val="0"/>
              <c:showBubbleSize val="0"/>
            </c:dLbl>
            <c:dLbl>
              <c:idx val="3"/>
              <c:tx>
                <c:rich>
                  <a:bodyPr/>
                  <a:lstStyle/>
                  <a:p>
                    <a:r>
                      <a:t>311.06</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292.64</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100ML</c:v>
                </c:pt>
                <c:pt idx="1">
                  <c:v>150ML</c:v>
                </c:pt>
                <c:pt idx="2">
                  <c:v>177ML</c:v>
                </c:pt>
                <c:pt idx="3">
                  <c:v>180ML</c:v>
                </c:pt>
                <c:pt idx="4">
                  <c:v>220ML</c:v>
                </c:pt>
              </c:strCache>
            </c:strRef>
          </c:cat>
          <c:val>
            <c:numRef>
              <c:f>Sheet1!$C$2:$C$6</c:f>
              <c:numCache>
                <c:formatCode>General</c:formatCode>
                <c:ptCount val="5"/>
                <c:pt idx="0">
                  <c:v>325.8275</c:v>
                </c:pt>
                <c:pt idx="1">
                  <c:v>278.6412</c:v>
                </c:pt>
                <c:pt idx="2">
                  <c:v>253.0656</c:v>
                </c:pt>
                <c:pt idx="3">
                  <c:v>311.0574</c:v>
                </c:pt>
                <c:pt idx="4">
                  <c:v>292.6414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Sheet1!$A$2:$A$6</c:f>
              <c:strCache>
                <c:ptCount val="5"/>
                <c:pt idx="0">
                  <c:v>100ML</c:v>
                </c:pt>
                <c:pt idx="1">
                  <c:v>150ML</c:v>
                </c:pt>
                <c:pt idx="2">
                  <c:v>177ML</c:v>
                </c:pt>
                <c:pt idx="3">
                  <c:v>180ML</c:v>
                </c:pt>
                <c:pt idx="4">
                  <c:v>220ML</c:v>
                </c:pt>
              </c:strCache>
            </c:strRef>
          </c:cat>
          <c:val>
            <c:numRef>
              <c:f>Sheet1!$D$2:$D$6</c:f>
              <c:numCache>
                <c:formatCode>General</c:formatCode>
                <c:ptCount val="5"/>
                <c:pt idx="0">
                  <c:v>172.80966666666666</c:v>
                </c:pt>
                <c:pt idx="1">
                  <c:v>259.2145</c:v>
                </c:pt>
                <c:pt idx="2">
                  <c:v>305.87311</c:v>
                </c:pt>
                <c:pt idx="3">
                  <c:v>311.0574</c:v>
                </c:pt>
                <c:pt idx="4">
                  <c:v>380.18126666666666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89%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-23%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100ML</c:v>
                </c:pt>
                <c:pt idx="1">
                  <c:v>150ML</c:v>
                </c:pt>
                <c:pt idx="2">
                  <c:v>177ML</c:v>
                </c:pt>
                <c:pt idx="3">
                  <c:v>180ML</c:v>
                </c:pt>
                <c:pt idx="4">
                  <c:v>220ML</c:v>
                </c:pt>
              </c:strCache>
            </c:strRef>
          </c:cat>
          <c:val>
            <c:numRef>
              <c:f>Sheet1!$E$2:$E$6</c:f>
              <c:numCache>
                <c:formatCode>General</c:formatCode>
                <c:ptCount val="5"/>
                <c:pt idx="0">
                  <c:v>249.31858333333332</c:v>
                </c:pt>
                <c:pt idx="1">
                  <c:v>268.92785000000003</c:v>
                </c:pt>
                <c:pt idx="2">
                  <c:v>279.469355</c:v>
                </c:pt>
                <c:pt idx="3">
                  <c:v>311.0574</c:v>
                </c:pt>
                <c:pt idx="4">
                  <c:v>336.41133333333335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7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240ML</c:v>
                </c:pt>
              </c:strCache>
            </c:strRef>
          </c:cat>
          <c:val>
            <c:numRef>
              <c:f>Sheet1!$B$2:$B$3</c:f>
              <c:numCache>
                <c:formatCode>General</c:formatCode>
                <c:ptCount val="2"/>
                <c:pt idx="0">
                  <c:v>32.36489</c:v>
                </c:pt>
                <c:pt idx="1">
                  <c:v>133.79677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86.25</a:t>
                    </a:r>
                  </a:p>
                </c:rich>
              </c:tx>
              <c:dLblPos val="t"/>
              <c:showLegendKey val="0"/>
              <c:showVal val="1"/>
              <c:showCatName val="0"/>
              <c:showSerName val="0"/>
              <c:showPercent val="0"/>
              <c:showBubbleSize val="0"/>
            </c:dLbl>
            <c:dLbl>
              <c:idx val="1"/>
              <c:tx>
                <c:rich>
                  <a:bodyPr/>
                  <a:lstStyle/>
                  <a:p>
                    <a:r>
                      <a:t>305.15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240ML</c:v>
                </c:pt>
              </c:strCache>
            </c:strRef>
          </c:cat>
          <c:val>
            <c:numRef>
              <c:f>Sheet1!$C$2:$C$3</c:f>
              <c:numCache>
                <c:formatCode>General</c:formatCode>
                <c:ptCount val="2"/>
                <c:pt idx="0">
                  <c:v>86.2496</c:v>
                </c:pt>
                <c:pt idx="1">
                  <c:v>305.1518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240ML</c:v>
                </c:pt>
              </c:strCache>
            </c:strRef>
          </c:cat>
          <c:val>
            <c:numRef>
              <c:f>Sheet1!$D$2:$D$3</c:f>
              <c:numCache>
                <c:formatCode>General</c:formatCode>
                <c:ptCount val="2"/>
                <c:pt idx="0">
                  <c:v>76.28795</c:v>
                </c:pt>
                <c:pt idx="1">
                  <c:v>305.1518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240ML</c:v>
                </c:pt>
              </c:strCache>
            </c:strRef>
          </c:cat>
          <c:val>
            <c:numRef>
              <c:f>Sheet1!$E$2:$E$3</c:f>
              <c:numCache>
                <c:formatCode>General</c:formatCode>
                <c:ptCount val="2"/>
                <c:pt idx="0">
                  <c:v>81.268775</c:v>
                </c:pt>
                <c:pt idx="1">
                  <c:v>305.1518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6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50ML</c:v>
                </c:pt>
                <c:pt idx="1">
                  <c:v>100ML</c:v>
                </c:pt>
                <c:pt idx="2">
                  <c:v>180ML</c:v>
                </c:pt>
              </c:strCache>
            </c:strRef>
          </c:cat>
          <c:val>
            <c:numRef>
              <c:f>Sheet1!$B$2:$B$4</c:f>
              <c:numCache>
                <c:formatCode>General</c:formatCode>
                <c:ptCount val="3"/>
                <c:pt idx="0">
                  <c:v>30.00704</c:v>
                </c:pt>
                <c:pt idx="1">
                  <c:v>2.19995</c:v>
                </c:pt>
                <c:pt idx="2">
                  <c:v>0.06629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250.1</a:t>
                    </a:r>
                  </a:p>
                </c:rich>
              </c:tx>
              <c:dLblPos val="t"/>
              <c:showLegendKey val="0"/>
              <c:showVal val="1"/>
              <c:showCatName val="0"/>
              <c:showSerName val="0"/>
              <c:showPercent val="0"/>
              <c:showBubbleSize val="0"/>
            </c:dLbl>
            <c:dLbl>
              <c:idx val="1"/>
              <c:tx>
                <c:rich>
                  <a:bodyPr/>
                  <a:lstStyle/>
                  <a:p>
                    <a:r>
                      <a:t>238.78</a:t>
                    </a:r>
                  </a:p>
                </c:rich>
              </c:tx>
              <c:dLblPos val="t"/>
              <c:showLegendKey val="0"/>
              <c:showVal val="1"/>
              <c:showCatName val="0"/>
              <c:showSerName val="0"/>
              <c:showPercent val="0"/>
              <c:showBubbleSize val="0"/>
            </c:dLbl>
            <c:dLbl>
              <c:idx val="2"/>
              <c:tx>
                <c:rich>
                  <a:bodyPr/>
                  <a:lstStyle/>
                  <a:p>
                    <a:r>
                      <a:t>411.14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50ML</c:v>
                </c:pt>
                <c:pt idx="1">
                  <c:v>100ML</c:v>
                </c:pt>
                <c:pt idx="2">
                  <c:v>180ML</c:v>
                </c:pt>
              </c:strCache>
            </c:strRef>
          </c:cat>
          <c:val>
            <c:numRef>
              <c:f>Sheet1!$C$2:$C$4</c:f>
              <c:numCache>
                <c:formatCode>General</c:formatCode>
                <c:ptCount val="3"/>
                <c:pt idx="0">
                  <c:v>250.1019</c:v>
                </c:pt>
                <c:pt idx="1">
                  <c:v>238.7819</c:v>
                </c:pt>
                <c:pt idx="2">
                  <c:v>411.1429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50ML</c:v>
                </c:pt>
                <c:pt idx="1">
                  <c:v>100ML</c:v>
                </c:pt>
                <c:pt idx="2">
                  <c:v>180ML</c:v>
                </c:pt>
              </c:strCache>
            </c:strRef>
          </c:cat>
          <c:val>
            <c:numRef>
              <c:f>Sheet1!$D$2:$D$4</c:f>
              <c:numCache>
                <c:formatCode>General</c:formatCode>
                <c:ptCount val="3"/>
                <c:pt idx="0">
                  <c:v>250.1019</c:v>
                </c:pt>
                <c:pt idx="1">
                  <c:v>500.2038</c:v>
                </c:pt>
                <c:pt idx="2">
                  <c:v>900.3668399999999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-54%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50ML</c:v>
                </c:pt>
                <c:pt idx="1">
                  <c:v>100ML</c:v>
                </c:pt>
                <c:pt idx="2">
                  <c:v>180ML</c:v>
                </c:pt>
              </c:strCache>
            </c:strRef>
          </c:cat>
          <c:val>
            <c:numRef>
              <c:f>Sheet1!$E$2:$E$4</c:f>
              <c:numCache>
                <c:formatCode>General</c:formatCode>
                <c:ptCount val="3"/>
                <c:pt idx="0">
                  <c:v>250.1019</c:v>
                </c:pt>
                <c:pt idx="1">
                  <c:v>369.49285</c:v>
                </c:pt>
                <c:pt idx="2">
                  <c:v>655.75487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230ML</c:v>
                </c:pt>
                <c:pt idx="1">
                  <c:v>453ML</c:v>
                </c:pt>
                <c:pt idx="2">
                  <c:v>473ML</c:v>
                </c:pt>
              </c:strCache>
            </c:strRef>
          </c:cat>
          <c:val>
            <c:numRef>
              <c:f>Sheet1!$B$2:$B$4</c:f>
              <c:numCache>
                <c:formatCode>General</c:formatCode>
                <c:ptCount val="3"/>
                <c:pt idx="0">
                  <c:v>56.34087</c:v>
                </c:pt>
                <c:pt idx="1">
                  <c:v>0.5119</c:v>
                </c:pt>
                <c:pt idx="2">
                  <c:v>9.49159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149.69</a:t>
                    </a:r>
                  </a:p>
                </c:rich>
              </c:tx>
              <c:dLblPos val="t"/>
              <c:showLegendKey val="0"/>
              <c:showVal val="1"/>
              <c:showCatName val="0"/>
              <c:showSerName val="0"/>
              <c:showPercent val="0"/>
              <c:showBubbleSize val="0"/>
            </c:dLbl>
            <c:dLbl>
              <c:idx val="1"/>
              <c:tx>
                <c:rich>
                  <a:bodyPr/>
                  <a:lstStyle/>
                  <a:p>
                    <a:r>
                      <a:t>159.45</a:t>
                    </a:r>
                  </a:p>
                </c:rich>
              </c:tx>
              <c:dLblPos val="t"/>
              <c:showLegendKey val="0"/>
              <c:showVal val="1"/>
              <c:showCatName val="0"/>
              <c:showSerName val="0"/>
              <c:showPercent val="0"/>
              <c:showBubbleSize val="0"/>
            </c:dLbl>
            <c:dLbl>
              <c:idx val="2"/>
              <c:tx>
                <c:rich>
                  <a:bodyPr/>
                  <a:lstStyle/>
                  <a:p>
                    <a:r>
                      <a:t>161.17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230ML</c:v>
                </c:pt>
                <c:pt idx="1">
                  <c:v>453ML</c:v>
                </c:pt>
                <c:pt idx="2">
                  <c:v>473ML</c:v>
                </c:pt>
              </c:strCache>
            </c:strRef>
          </c:cat>
          <c:val>
            <c:numRef>
              <c:f>Sheet1!$C$2:$C$4</c:f>
              <c:numCache>
                <c:formatCode>General</c:formatCode>
                <c:ptCount val="3"/>
                <c:pt idx="0">
                  <c:v>149.6921</c:v>
                </c:pt>
                <c:pt idx="1">
                  <c:v>159.4537</c:v>
                </c:pt>
                <c:pt idx="2">
                  <c:v>161.1665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230ML</c:v>
                </c:pt>
                <c:pt idx="1">
                  <c:v>453ML</c:v>
                </c:pt>
                <c:pt idx="2">
                  <c:v>473ML</c:v>
                </c:pt>
              </c:strCache>
            </c:strRef>
          </c:cat>
          <c:val>
            <c:numRef>
              <c:f>Sheet1!$D$2:$D$4</c:f>
              <c:numCache>
                <c:formatCode>General</c:formatCode>
                <c:ptCount val="3"/>
                <c:pt idx="0">
                  <c:v>149.6921</c:v>
                </c:pt>
                <c:pt idx="1">
                  <c:v>294.82835347826085</c:v>
                </c:pt>
                <c:pt idx="2">
                  <c:v>307.84505782608693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-48%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230ML</c:v>
                </c:pt>
                <c:pt idx="1">
                  <c:v>453ML</c:v>
                </c:pt>
                <c:pt idx="2">
                  <c:v>473ML</c:v>
                </c:pt>
              </c:strCache>
            </c:strRef>
          </c:cat>
          <c:val>
            <c:numRef>
              <c:f>Sheet1!$E$2:$E$4</c:f>
              <c:numCache>
                <c:formatCode>General</c:formatCode>
                <c:ptCount val="3"/>
                <c:pt idx="0">
                  <c:v>149.6921</c:v>
                </c:pt>
                <c:pt idx="1">
                  <c:v>227.14102673913044</c:v>
                </c:pt>
                <c:pt idx="2">
                  <c:v>234.50577891304346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1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300ML</c:v>
                </c:pt>
                <c:pt idx="1">
                  <c:v>350ML</c:v>
                </c:pt>
              </c:strCache>
            </c:strRef>
          </c:cat>
          <c:val>
            <c:numRef>
              <c:f>Sheet1!$B$2:$B$3</c:f>
              <c:numCache>
                <c:formatCode>General</c:formatCode>
                <c:ptCount val="2"/>
                <c:pt idx="0">
                  <c:v>1.10903</c:v>
                </c:pt>
                <c:pt idx="1">
                  <c:v>0.27659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377.69</a:t>
                    </a:r>
                  </a:p>
                </c:rich>
              </c:tx>
              <c:dLblPos val="t"/>
              <c:showLegendKey val="0"/>
              <c:showVal val="1"/>
              <c:showCatName val="0"/>
              <c:showSerName val="0"/>
              <c:showPercent val="0"/>
              <c:showBubbleSize val="0"/>
            </c:dLbl>
            <c:dLbl>
              <c:idx val="1"/>
              <c:tx>
                <c:rich>
                  <a:bodyPr/>
                  <a:lstStyle/>
                  <a:p>
                    <a:r>
                      <a:t>444.84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300ML</c:v>
                </c:pt>
                <c:pt idx="1">
                  <c:v>350ML</c:v>
                </c:pt>
              </c:strCache>
            </c:strRef>
          </c:cat>
          <c:val>
            <c:numRef>
              <c:f>Sheet1!$C$2:$C$3</c:f>
              <c:numCache>
                <c:formatCode>General</c:formatCode>
                <c:ptCount val="2"/>
                <c:pt idx="0">
                  <c:v>377.6904</c:v>
                </c:pt>
                <c:pt idx="1">
                  <c:v>444.8413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300ML</c:v>
                </c:pt>
                <c:pt idx="1">
                  <c:v>350ML</c:v>
                </c:pt>
              </c:strCache>
            </c:strRef>
          </c:cat>
          <c:val>
            <c:numRef>
              <c:f>Sheet1!$D$2:$D$3</c:f>
              <c:numCache>
                <c:formatCode>General</c:formatCode>
                <c:ptCount val="2"/>
                <c:pt idx="0">
                  <c:v>377.6904</c:v>
                </c:pt>
                <c:pt idx="1">
                  <c:v>440.6388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300ML</c:v>
                </c:pt>
                <c:pt idx="1">
                  <c:v>350ML</c:v>
                </c:pt>
              </c:strCache>
            </c:strRef>
          </c:cat>
          <c:val>
            <c:numRef>
              <c:f>Sheet1!$E$2:$E$3</c:f>
              <c:numCache>
                <c:formatCode>General</c:formatCode>
                <c:ptCount val="2"/>
                <c:pt idx="0">
                  <c:v>377.6904</c:v>
                </c:pt>
                <c:pt idx="1">
                  <c:v>442.74005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20.27503</c:v>
                </c:pt>
                <c:pt idx="1">
                  <c:v>82.63919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279.67</a:t>
                    </a:r>
                  </a:p>
                </c:rich>
              </c:tx>
              <c:dLblPos val="t"/>
              <c:showLegendKey val="0"/>
              <c:showVal val="1"/>
              <c:showCatName val="0"/>
              <c:showSerName val="0"/>
              <c:showPercent val="0"/>
              <c:showBubbleSize val="0"/>
            </c:dLbl>
            <c:dLbl>
              <c:idx val="1"/>
              <c:tx>
                <c:rich>
                  <a:bodyPr/>
                  <a:lstStyle/>
                  <a:p>
                    <a:r>
                      <a:t>290.68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279.6737</c:v>
                </c:pt>
                <c:pt idx="1">
                  <c:v>290.6751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221.70134745762712</c:v>
                </c:pt>
                <c:pt idx="1">
                  <c:v>290.6751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250.68752372881357</c:v>
                </c:pt>
                <c:pt idx="1">
                  <c:v>290.6751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6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20.48165</c:v>
                </c:pt>
                <c:pt idx="1">
                  <c:v>159.16833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311.72</a:t>
                    </a:r>
                  </a:p>
                </c:rich>
              </c:tx>
              <c:dLblPos val="t"/>
              <c:showLegendKey val="0"/>
              <c:showVal val="1"/>
              <c:showCatName val="0"/>
              <c:showSerName val="0"/>
              <c:showPercent val="0"/>
              <c:showBubbleSize val="0"/>
            </c:dLbl>
            <c:dLbl>
              <c:idx val="1"/>
              <c:tx>
                <c:rich>
                  <a:bodyPr/>
                  <a:lstStyle/>
                  <a:p>
                    <a:r>
                      <a:t>303.99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311.7187</c:v>
                </c:pt>
                <c:pt idx="1">
                  <c:v>303.986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231.85372881355931</c:v>
                </c:pt>
                <c:pt idx="1">
                  <c:v>303.986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271.78621440677966</c:v>
                </c:pt>
                <c:pt idx="1">
                  <c:v>303.986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31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60ML</c:v>
                </c:pt>
                <c:pt idx="1">
                  <c:v>180ML</c:v>
                </c:pt>
                <c:pt idx="2">
                  <c:v>240ML</c:v>
                </c:pt>
              </c:strCache>
            </c:strRef>
          </c:cat>
          <c:val>
            <c:numRef>
              <c:f>Sheet1!$B$2:$B$4</c:f>
              <c:numCache>
                <c:formatCode>General</c:formatCode>
                <c:ptCount val="3"/>
                <c:pt idx="0">
                  <c:v>46.8964</c:v>
                </c:pt>
                <c:pt idx="1">
                  <c:v>17.3666</c:v>
                </c:pt>
                <c:pt idx="2">
                  <c:v>68.45665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88.43</a:t>
                    </a:r>
                  </a:p>
                </c:rich>
              </c:tx>
              <c:dLblPos val="t"/>
              <c:showLegendKey val="0"/>
              <c:showVal val="1"/>
              <c:showCatName val="0"/>
              <c:showSerName val="0"/>
              <c:showPercent val="0"/>
              <c:showBubbleSize val="0"/>
            </c:dLbl>
            <c:dLbl>
              <c:idx val="1"/>
              <c:tx>
                <c:rich>
                  <a:bodyPr/>
                  <a:lstStyle/>
                  <a:p>
                    <a:r>
                      <a:t>254.54</a:t>
                    </a:r>
                  </a:p>
                </c:rich>
              </c:tx>
              <c:dLblPos val="t"/>
              <c:showLegendKey val="0"/>
              <c:showVal val="1"/>
              <c:showCatName val="0"/>
              <c:showSerName val="0"/>
              <c:showPercent val="0"/>
              <c:showBubbleSize val="0"/>
            </c:dLbl>
            <c:dLbl>
              <c:idx val="2"/>
              <c:tx>
                <c:rich>
                  <a:bodyPr/>
                  <a:lstStyle/>
                  <a:p>
                    <a:r>
                      <a:t>310.2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60ML</c:v>
                </c:pt>
                <c:pt idx="1">
                  <c:v>180ML</c:v>
                </c:pt>
                <c:pt idx="2">
                  <c:v>240ML</c:v>
                </c:pt>
              </c:strCache>
            </c:strRef>
          </c:cat>
          <c:val>
            <c:numRef>
              <c:f>Sheet1!$C$2:$C$4</c:f>
              <c:numCache>
                <c:formatCode>General</c:formatCode>
                <c:ptCount val="3"/>
                <c:pt idx="0">
                  <c:v>88.4252</c:v>
                </c:pt>
                <c:pt idx="1">
                  <c:v>254.543</c:v>
                </c:pt>
                <c:pt idx="2">
                  <c:v>310.1981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60ML</c:v>
                </c:pt>
                <c:pt idx="1">
                  <c:v>180ML</c:v>
                </c:pt>
                <c:pt idx="2">
                  <c:v>240ML</c:v>
                </c:pt>
              </c:strCache>
            </c:strRef>
          </c:cat>
          <c:val>
            <c:numRef>
              <c:f>Sheet1!$D$2:$D$4</c:f>
              <c:numCache>
                <c:formatCode>General</c:formatCode>
                <c:ptCount val="3"/>
                <c:pt idx="0">
                  <c:v>88.4252</c:v>
                </c:pt>
                <c:pt idx="1">
                  <c:v>265.2756</c:v>
                </c:pt>
                <c:pt idx="2">
                  <c:v>353.7008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60ML</c:v>
                </c:pt>
                <c:pt idx="1">
                  <c:v>180ML</c:v>
                </c:pt>
                <c:pt idx="2">
                  <c:v>240ML</c:v>
                </c:pt>
              </c:strCache>
            </c:strRef>
          </c:cat>
          <c:val>
            <c:numRef>
              <c:f>Sheet1!$E$2:$E$4</c:f>
              <c:numCache>
                <c:formatCode>General</c:formatCode>
                <c:ptCount val="3"/>
                <c:pt idx="0">
                  <c:v>88.4252</c:v>
                </c:pt>
                <c:pt idx="1">
                  <c:v>259.90930000000003</c:v>
                </c:pt>
                <c:pt idx="2">
                  <c:v>331.94945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3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180ML</c:v>
                </c:pt>
              </c:strCache>
            </c:strRef>
          </c:cat>
          <c:val>
            <c:numRef>
              <c:f>Sheet1!$B$2:$B$3</c:f>
              <c:numCache>
                <c:formatCode>General</c:formatCode>
                <c:ptCount val="2"/>
                <c:pt idx="0">
                  <c:v>68.116</c:v>
                </c:pt>
                <c:pt idx="1">
                  <c:v>0.15967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317.29</a:t>
                    </a:r>
                  </a:p>
                </c:rich>
              </c:tx>
              <c:dLblPos val="t"/>
              <c:showLegendKey val="0"/>
              <c:showVal val="1"/>
              <c:showCatName val="0"/>
              <c:showSerName val="0"/>
              <c:showPercent val="0"/>
              <c:showBubbleSize val="0"/>
            </c:dLbl>
            <c:dLbl>
              <c:idx val="1"/>
              <c:tx>
                <c:rich>
                  <a:bodyPr/>
                  <a:lstStyle/>
                  <a:p>
                    <a:r>
                      <a:t>268.13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180ML</c:v>
                </c:pt>
              </c:strCache>
            </c:strRef>
          </c:cat>
          <c:val>
            <c:numRef>
              <c:f>Sheet1!$C$2:$C$3</c:f>
              <c:numCache>
                <c:formatCode>General</c:formatCode>
                <c:ptCount val="2"/>
                <c:pt idx="0">
                  <c:v>317.2922</c:v>
                </c:pt>
                <c:pt idx="1">
                  <c:v>268.1321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180ML</c:v>
                </c:pt>
              </c:strCache>
            </c:strRef>
          </c:cat>
          <c:val>
            <c:numRef>
              <c:f>Sheet1!$D$2:$D$3</c:f>
              <c:numCache>
                <c:formatCode>General</c:formatCode>
                <c:ptCount val="2"/>
                <c:pt idx="0">
                  <c:v>317.2922</c:v>
                </c:pt>
                <c:pt idx="1">
                  <c:v>335.9564470588235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180ML</c:v>
                </c:pt>
              </c:strCache>
            </c:strRef>
          </c:cat>
          <c:val>
            <c:numRef>
              <c:f>Sheet1!$E$2:$E$3</c:f>
              <c:numCache>
                <c:formatCode>General</c:formatCode>
                <c:ptCount val="2"/>
                <c:pt idx="0">
                  <c:v>317.2922</c:v>
                </c:pt>
                <c:pt idx="1">
                  <c:v>302.0442735294117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3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220ML</c:v>
                </c:pt>
              </c:strCache>
            </c:strRef>
          </c:cat>
          <c:val>
            <c:numRef>
              <c:f>Sheet1!$B$2:$B$3</c:f>
              <c:numCache>
                <c:formatCode>General</c:formatCode>
                <c:ptCount val="2"/>
                <c:pt idx="0">
                  <c:v>9.89177</c:v>
                </c:pt>
                <c:pt idx="1">
                  <c:v>77.54795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289.11</a:t>
                    </a:r>
                  </a:p>
                </c:rich>
              </c:tx>
              <c:dLblPos val="t"/>
              <c:showLegendKey val="0"/>
              <c:showVal val="1"/>
              <c:showCatName val="0"/>
              <c:showSerName val="0"/>
              <c:showPercent val="0"/>
              <c:showBubbleSize val="0"/>
            </c:dLbl>
            <c:dLbl>
              <c:idx val="1"/>
              <c:tx>
                <c:rich>
                  <a:bodyPr/>
                  <a:lstStyle/>
                  <a:p>
                    <a:r>
                      <a:t>316.05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220ML</c:v>
                </c:pt>
              </c:strCache>
            </c:strRef>
          </c:cat>
          <c:val>
            <c:numRef>
              <c:f>Sheet1!$C$2:$C$3</c:f>
              <c:numCache>
                <c:formatCode>General</c:formatCode>
                <c:ptCount val="2"/>
                <c:pt idx="0">
                  <c:v>289.1081</c:v>
                </c:pt>
                <c:pt idx="1">
                  <c:v>316.0453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220ML</c:v>
                </c:pt>
              </c:strCache>
            </c:strRef>
          </c:cat>
          <c:val>
            <c:numRef>
              <c:f>Sheet1!$D$2:$D$3</c:f>
              <c:numCache>
                <c:formatCode>General</c:formatCode>
                <c:ptCount val="2"/>
                <c:pt idx="0">
                  <c:v>244.21682272727273</c:v>
                </c:pt>
                <c:pt idx="1">
                  <c:v>316.0453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220ML</c:v>
                </c:pt>
              </c:strCache>
            </c:strRef>
          </c:cat>
          <c:val>
            <c:numRef>
              <c:f>Sheet1!$E$2:$E$3</c:f>
              <c:numCache>
                <c:formatCode>General</c:formatCode>
                <c:ptCount val="2"/>
                <c:pt idx="0">
                  <c:v>266.66246136363634</c:v>
                </c:pt>
                <c:pt idx="1">
                  <c:v>316.0453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5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5.38139</c:v>
                </c:pt>
                <c:pt idx="1">
                  <c:v>63.49619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359.59</a:t>
                    </a:r>
                  </a:p>
                </c:rich>
              </c:tx>
              <c:dLblPos val="t"/>
              <c:showLegendKey val="0"/>
              <c:showVal val="1"/>
              <c:showCatName val="0"/>
              <c:showSerName val="0"/>
              <c:showPercent val="0"/>
              <c:showBubbleSize val="0"/>
            </c:dLbl>
            <c:dLbl>
              <c:idx val="1"/>
              <c:tx>
                <c:rich>
                  <a:bodyPr/>
                  <a:lstStyle/>
                  <a:p>
                    <a:r>
                      <a:t>348.86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359.5928</c:v>
                </c:pt>
                <c:pt idx="1">
                  <c:v>348.8603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266.0798898305085</c:v>
                </c:pt>
                <c:pt idx="1">
                  <c:v>348.8603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312.83634491525424</c:v>
                </c:pt>
                <c:pt idx="1">
                  <c:v>348.8603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2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Sheet1!$A$2:$A$6</c:f>
              <c:strCache>
                <c:ptCount val="5"/>
                <c:pt idx="0">
                  <c:v>60ML</c:v>
                </c:pt>
                <c:pt idx="1">
                  <c:v>118ML</c:v>
                </c:pt>
                <c:pt idx="2">
                  <c:v>180ML</c:v>
                </c:pt>
                <c:pt idx="3">
                  <c:v>236ML</c:v>
                </c:pt>
                <c:pt idx="4">
                  <c:v>472ML</c:v>
                </c:pt>
              </c:strCache>
            </c:strRef>
          </c:cat>
          <c:val>
            <c:numRef>
              <c:f>Sheet1!$B$2:$B$6</c:f>
              <c:numCache>
                <c:formatCode>General</c:formatCode>
                <c:ptCount val="5"/>
                <c:pt idx="0">
                  <c:v>9.37545</c:v>
                </c:pt>
                <c:pt idx="1">
                  <c:v>4.01635</c:v>
                </c:pt>
                <c:pt idx="2">
                  <c:v>65.29409</c:v>
                </c:pt>
                <c:pt idx="3">
                  <c:v>60.90439</c:v>
                </c:pt>
                <c:pt idx="4">
                  <c:v>0.01182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288.16</a:t>
                    </a:r>
                  </a:p>
                </c:rich>
              </c:tx>
              <c:dLblPos val="t"/>
              <c:showLegendKey val="0"/>
              <c:showVal val="1"/>
              <c:showCatName val="0"/>
              <c:showSerName val="0"/>
              <c:showPercent val="0"/>
              <c:showBubbleSize val="0"/>
            </c:dLbl>
            <c:dLbl>
              <c:idx val="1"/>
              <c:tx>
                <c:rich>
                  <a:bodyPr/>
                  <a:lstStyle/>
                  <a:p>
                    <a:r>
                      <a:t>161.17</a:t>
                    </a:r>
                  </a:p>
                </c:rich>
              </c:tx>
              <c:dLblPos val="t"/>
              <c:showLegendKey val="0"/>
              <c:showVal val="1"/>
              <c:showCatName val="0"/>
              <c:showSerName val="0"/>
              <c:showPercent val="0"/>
              <c:showBubbleSize val="0"/>
            </c:dLbl>
            <c:dLbl>
              <c:idx val="2"/>
              <c:tx>
                <c:rich>
                  <a:bodyPr/>
                  <a:lstStyle/>
                  <a:p>
                    <a:r>
                      <a:t>332.29</a:t>
                    </a:r>
                  </a:p>
                </c:rich>
              </c:tx>
              <c:dLblPos val="t"/>
              <c:showLegendKey val="0"/>
              <c:showVal val="1"/>
              <c:showCatName val="0"/>
              <c:showSerName val="0"/>
              <c:showPercent val="0"/>
              <c:showBubbleSize val="0"/>
            </c:dLbl>
            <c:dLbl>
              <c:idx val="3"/>
              <c:tx>
                <c:rich>
                  <a:bodyPr/>
                  <a:lstStyle/>
                  <a:p>
                    <a:r>
                      <a:t>269.13</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223.5</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60ML</c:v>
                </c:pt>
                <c:pt idx="1">
                  <c:v>118ML</c:v>
                </c:pt>
                <c:pt idx="2">
                  <c:v>180ML</c:v>
                </c:pt>
                <c:pt idx="3">
                  <c:v>236ML</c:v>
                </c:pt>
                <c:pt idx="4">
                  <c:v>472ML</c:v>
                </c:pt>
              </c:strCache>
            </c:strRef>
          </c:cat>
          <c:val>
            <c:numRef>
              <c:f>Sheet1!$C$2:$C$6</c:f>
              <c:numCache>
                <c:formatCode>General</c:formatCode>
                <c:ptCount val="5"/>
                <c:pt idx="0">
                  <c:v>288.1616</c:v>
                </c:pt>
                <c:pt idx="1">
                  <c:v>161.1741</c:v>
                </c:pt>
                <c:pt idx="2">
                  <c:v>332.2902</c:v>
                </c:pt>
                <c:pt idx="3">
                  <c:v>269.1307</c:v>
                </c:pt>
                <c:pt idx="4">
                  <c:v>223.5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Sheet1!$A$2:$A$6</c:f>
              <c:strCache>
                <c:ptCount val="5"/>
                <c:pt idx="0">
                  <c:v>60ML</c:v>
                </c:pt>
                <c:pt idx="1">
                  <c:v>118ML</c:v>
                </c:pt>
                <c:pt idx="2">
                  <c:v>180ML</c:v>
                </c:pt>
                <c:pt idx="3">
                  <c:v>236ML</c:v>
                </c:pt>
                <c:pt idx="4">
                  <c:v>472ML</c:v>
                </c:pt>
              </c:strCache>
            </c:strRef>
          </c:cat>
          <c:val>
            <c:numRef>
              <c:f>Sheet1!$D$2:$D$6</c:f>
              <c:numCache>
                <c:formatCode>General</c:formatCode>
                <c:ptCount val="5"/>
                <c:pt idx="0">
                  <c:v>68.4230593220339</c:v>
                </c:pt>
                <c:pt idx="1">
                  <c:v>134.56535</c:v>
                </c:pt>
                <c:pt idx="2">
                  <c:v>205.2691779661017</c:v>
                </c:pt>
                <c:pt idx="3">
                  <c:v>269.1307</c:v>
                </c:pt>
                <c:pt idx="4">
                  <c:v>538.2614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321%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62%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-58%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60ML</c:v>
                </c:pt>
                <c:pt idx="1">
                  <c:v>118ML</c:v>
                </c:pt>
                <c:pt idx="2">
                  <c:v>180ML</c:v>
                </c:pt>
                <c:pt idx="3">
                  <c:v>236ML</c:v>
                </c:pt>
                <c:pt idx="4">
                  <c:v>472ML</c:v>
                </c:pt>
              </c:strCache>
            </c:strRef>
          </c:cat>
          <c:val>
            <c:numRef>
              <c:f>Sheet1!$E$2:$E$6</c:f>
              <c:numCache>
                <c:formatCode>General</c:formatCode>
                <c:ptCount val="5"/>
                <c:pt idx="0">
                  <c:v>178.29232966101696</c:v>
                </c:pt>
                <c:pt idx="1">
                  <c:v>147.86972500000002</c:v>
                </c:pt>
                <c:pt idx="2">
                  <c:v>268.77968898305085</c:v>
                </c:pt>
                <c:pt idx="3">
                  <c:v>269.1307</c:v>
                </c:pt>
                <c:pt idx="4">
                  <c:v>380.8807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3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180ML</c:v>
                </c:pt>
              </c:strCache>
            </c:strRef>
          </c:cat>
          <c:val>
            <c:numRef>
              <c:f>Sheet1!$B$2:$B$3</c:f>
              <c:numCache>
                <c:formatCode>General</c:formatCode>
                <c:ptCount val="2"/>
                <c:pt idx="0">
                  <c:v>10.87433</c:v>
                </c:pt>
                <c:pt idx="1">
                  <c:v>26.52948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88.81</a:t>
                    </a:r>
                  </a:p>
                </c:rich>
              </c:tx>
              <c:dLblPos val="t"/>
              <c:showLegendKey val="0"/>
              <c:showVal val="1"/>
              <c:showCatName val="0"/>
              <c:showSerName val="0"/>
              <c:showPercent val="0"/>
              <c:showBubbleSize val="0"/>
            </c:dLbl>
            <c:dLbl>
              <c:idx val="1"/>
              <c:tx>
                <c:rich>
                  <a:bodyPr/>
                  <a:lstStyle/>
                  <a:p>
                    <a:r>
                      <a:t>333.98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180ML</c:v>
                </c:pt>
              </c:strCache>
            </c:strRef>
          </c:cat>
          <c:val>
            <c:numRef>
              <c:f>Sheet1!$C$2:$C$3</c:f>
              <c:numCache>
                <c:formatCode>General</c:formatCode>
                <c:ptCount val="2"/>
                <c:pt idx="0">
                  <c:v>88.8141</c:v>
                </c:pt>
                <c:pt idx="1">
                  <c:v>333.9779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180ML</c:v>
                </c:pt>
              </c:strCache>
            </c:strRef>
          </c:cat>
          <c:val>
            <c:numRef>
              <c:f>Sheet1!$D$2:$D$3</c:f>
              <c:numCache>
                <c:formatCode>General</c:formatCode>
                <c:ptCount val="2"/>
                <c:pt idx="0">
                  <c:v>88.8141</c:v>
                </c:pt>
                <c:pt idx="1">
                  <c:v>266.4423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180ML</c:v>
                </c:pt>
              </c:strCache>
            </c:strRef>
          </c:cat>
          <c:val>
            <c:numRef>
              <c:f>Sheet1!$E$2:$E$3</c:f>
              <c:numCache>
                <c:formatCode>General</c:formatCode>
                <c:ptCount val="2"/>
                <c:pt idx="0">
                  <c:v>88.8141</c:v>
                </c:pt>
                <c:pt idx="1">
                  <c:v>300.2101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680ML</c:v>
                </c:pt>
              </c:strCache>
            </c:strRef>
          </c:cat>
          <c:val>
            <c:numRef>
              <c:f>Sheet1!$B$2:$B$3</c:f>
              <c:numCache>
                <c:formatCode>General</c:formatCode>
                <c:ptCount val="2"/>
                <c:pt idx="0">
                  <c:v>1.88945</c:v>
                </c:pt>
                <c:pt idx="1">
                  <c:v>0.72702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309.64</a:t>
                    </a:r>
                  </a:p>
                </c:rich>
              </c:tx>
              <c:dLblPos val="t"/>
              <c:showLegendKey val="0"/>
              <c:showVal val="1"/>
              <c:showCatName val="0"/>
              <c:showSerName val="0"/>
              <c:showPercent val="0"/>
              <c:showBubbleSize val="0"/>
            </c:dLbl>
            <c:dLbl>
              <c:idx val="1"/>
              <c:tx>
                <c:rich>
                  <a:bodyPr/>
                  <a:lstStyle/>
                  <a:p>
                    <a:r>
                      <a:t>243.26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680ML</c:v>
                </c:pt>
              </c:strCache>
            </c:strRef>
          </c:cat>
          <c:val>
            <c:numRef>
              <c:f>Sheet1!$C$2:$C$3</c:f>
              <c:numCache>
                <c:formatCode>General</c:formatCode>
                <c:ptCount val="2"/>
                <c:pt idx="0">
                  <c:v>309.6362</c:v>
                </c:pt>
                <c:pt idx="1">
                  <c:v>243.2626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680ML</c:v>
                </c:pt>
              </c:strCache>
            </c:strRef>
          </c:cat>
          <c:val>
            <c:numRef>
              <c:f>Sheet1!$D$2:$D$3</c:f>
              <c:numCache>
                <c:formatCode>General</c:formatCode>
                <c:ptCount val="2"/>
                <c:pt idx="0">
                  <c:v>309.6362</c:v>
                </c:pt>
                <c:pt idx="1">
                  <c:v>1238.5448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-80%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680ML</c:v>
                </c:pt>
              </c:strCache>
            </c:strRef>
          </c:cat>
          <c:val>
            <c:numRef>
              <c:f>Sheet1!$E$2:$E$3</c:f>
              <c:numCache>
                <c:formatCode>General</c:formatCode>
                <c:ptCount val="2"/>
                <c:pt idx="0">
                  <c:v>309.6362</c:v>
                </c:pt>
                <c:pt idx="1">
                  <c:v>740.9037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50ML</c:v>
                </c:pt>
                <c:pt idx="1">
                  <c:v>180ML</c:v>
                </c:pt>
              </c:strCache>
            </c:strRef>
          </c:cat>
          <c:val>
            <c:numRef>
              <c:f>Sheet1!$B$2:$B$3</c:f>
              <c:numCache>
                <c:formatCode>General</c:formatCode>
                <c:ptCount val="2"/>
                <c:pt idx="0">
                  <c:v>1.22635</c:v>
                </c:pt>
                <c:pt idx="1">
                  <c:v>0.06628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356.02</a:t>
                    </a:r>
                  </a:p>
                </c:rich>
              </c:tx>
              <c:dLblPos val="t"/>
              <c:showLegendKey val="0"/>
              <c:showVal val="1"/>
              <c:showCatName val="0"/>
              <c:showSerName val="0"/>
              <c:showPercent val="0"/>
              <c:showBubbleSize val="0"/>
            </c:dLbl>
            <c:dLbl>
              <c:idx val="1"/>
              <c:tx>
                <c:rich>
                  <a:bodyPr/>
                  <a:lstStyle/>
                  <a:p>
                    <a:r>
                      <a:t>405.93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50ML</c:v>
                </c:pt>
                <c:pt idx="1">
                  <c:v>180ML</c:v>
                </c:pt>
              </c:strCache>
            </c:strRef>
          </c:cat>
          <c:val>
            <c:numRef>
              <c:f>Sheet1!$C$2:$C$3</c:f>
              <c:numCache>
                <c:formatCode>General</c:formatCode>
                <c:ptCount val="2"/>
                <c:pt idx="0">
                  <c:v>356.0194</c:v>
                </c:pt>
                <c:pt idx="1">
                  <c:v>405.9286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50ML</c:v>
                </c:pt>
                <c:pt idx="1">
                  <c:v>180ML</c:v>
                </c:pt>
              </c:strCache>
            </c:strRef>
          </c:cat>
          <c:val>
            <c:numRef>
              <c:f>Sheet1!$D$2:$D$3</c:f>
              <c:numCache>
                <c:formatCode>General</c:formatCode>
                <c:ptCount val="2"/>
                <c:pt idx="0">
                  <c:v>356.0194</c:v>
                </c:pt>
                <c:pt idx="1">
                  <c:v>1281.66984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50ML</c:v>
                </c:pt>
                <c:pt idx="1">
                  <c:v>180ML</c:v>
                </c:pt>
              </c:strCache>
            </c:strRef>
          </c:cat>
          <c:val>
            <c:numRef>
              <c:f>Sheet1!$E$2:$E$3</c:f>
              <c:numCache>
                <c:formatCode>General</c:formatCode>
                <c:ptCount val="2"/>
                <c:pt idx="0">
                  <c:v>356.0194</c:v>
                </c:pt>
                <c:pt idx="1">
                  <c:v>843.79922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180ML</c:v>
                </c:pt>
              </c:strCache>
            </c:strRef>
          </c:cat>
          <c:val>
            <c:numRef>
              <c:f>Sheet1!$B$2:$B$3</c:f>
              <c:numCache>
                <c:formatCode>General</c:formatCode>
                <c:ptCount val="2"/>
                <c:pt idx="0">
                  <c:v>0.5307</c:v>
                </c:pt>
                <c:pt idx="1">
                  <c:v>0.10412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234.59</a:t>
                    </a:r>
                  </a:p>
                </c:rich>
              </c:tx>
              <c:dLblPos val="t"/>
              <c:showLegendKey val="0"/>
              <c:showVal val="1"/>
              <c:showCatName val="0"/>
              <c:showSerName val="0"/>
              <c:showPercent val="0"/>
              <c:showBubbleSize val="0"/>
            </c:dLbl>
            <c:dLbl>
              <c:idx val="1"/>
              <c:tx>
                <c:rich>
                  <a:bodyPr/>
                  <a:lstStyle/>
                  <a:p>
                    <a:r>
                      <a:t>125.0</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180ML</c:v>
                </c:pt>
              </c:strCache>
            </c:strRef>
          </c:cat>
          <c:val>
            <c:numRef>
              <c:f>Sheet1!$C$2:$C$3</c:f>
              <c:numCache>
                <c:formatCode>General</c:formatCode>
                <c:ptCount val="2"/>
                <c:pt idx="0">
                  <c:v>234.5916</c:v>
                </c:pt>
                <c:pt idx="1">
                  <c:v>125.0</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180ML</c:v>
                </c:pt>
              </c:strCache>
            </c:strRef>
          </c:cat>
          <c:val>
            <c:numRef>
              <c:f>Sheet1!$D$2:$D$3</c:f>
              <c:numCache>
                <c:formatCode>General</c:formatCode>
                <c:ptCount val="2"/>
                <c:pt idx="0">
                  <c:v>234.5916</c:v>
                </c:pt>
                <c:pt idx="1">
                  <c:v>703.7748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-82%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180ML</c:v>
                </c:pt>
              </c:strCache>
            </c:strRef>
          </c:cat>
          <c:val>
            <c:numRef>
              <c:f>Sheet1!$E$2:$E$3</c:f>
              <c:numCache>
                <c:formatCode>General</c:formatCode>
                <c:ptCount val="2"/>
                <c:pt idx="0">
                  <c:v>234.5916</c:v>
                </c:pt>
                <c:pt idx="1">
                  <c:v>414.3874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50ML</c:v>
                </c:pt>
                <c:pt idx="1">
                  <c:v>100ML</c:v>
                </c:pt>
              </c:strCache>
            </c:strRef>
          </c:cat>
          <c:val>
            <c:numRef>
              <c:f>Sheet1!$B$2:$B$3</c:f>
              <c:numCache>
                <c:formatCode>General</c:formatCode>
                <c:ptCount val="2"/>
                <c:pt idx="0">
                  <c:v>27.40625</c:v>
                </c:pt>
                <c:pt idx="1">
                  <c:v>2.19965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265.07</a:t>
                    </a:r>
                  </a:p>
                </c:rich>
              </c:tx>
              <c:dLblPos val="t"/>
              <c:showLegendKey val="0"/>
              <c:showVal val="1"/>
              <c:showCatName val="0"/>
              <c:showSerName val="0"/>
              <c:showPercent val="0"/>
              <c:showBubbleSize val="0"/>
            </c:dLbl>
            <c:dLbl>
              <c:idx val="1"/>
              <c:tx>
                <c:rich>
                  <a:bodyPr/>
                  <a:lstStyle/>
                  <a:p>
                    <a:r>
                      <a:t>242.11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50ML</c:v>
                </c:pt>
                <c:pt idx="1">
                  <c:v>100ML</c:v>
                </c:pt>
              </c:strCache>
            </c:strRef>
          </c:cat>
          <c:val>
            <c:numRef>
              <c:f>Sheet1!$C$2:$C$3</c:f>
              <c:numCache>
                <c:formatCode>General</c:formatCode>
                <c:ptCount val="2"/>
                <c:pt idx="0">
                  <c:v>265.073</c:v>
                </c:pt>
                <c:pt idx="1">
                  <c:v>242.1109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50ML</c:v>
                </c:pt>
                <c:pt idx="1">
                  <c:v>100ML</c:v>
                </c:pt>
              </c:strCache>
            </c:strRef>
          </c:cat>
          <c:val>
            <c:numRef>
              <c:f>Sheet1!$D$2:$D$3</c:f>
              <c:numCache>
                <c:formatCode>General</c:formatCode>
                <c:ptCount val="2"/>
                <c:pt idx="0">
                  <c:v>265.073</c:v>
                </c:pt>
                <c:pt idx="1">
                  <c:v>530.146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50ML</c:v>
                </c:pt>
                <c:pt idx="1">
                  <c:v>100ML</c:v>
                </c:pt>
              </c:strCache>
            </c:strRef>
          </c:cat>
          <c:val>
            <c:numRef>
              <c:f>Sheet1!$E$2:$E$3</c:f>
              <c:numCache>
                <c:formatCode>General</c:formatCode>
                <c:ptCount val="2"/>
                <c:pt idx="0">
                  <c:v>265.073</c:v>
                </c:pt>
                <c:pt idx="1">
                  <c:v>386.12845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230ML</c:v>
                </c:pt>
                <c:pt idx="1">
                  <c:v>453ML</c:v>
                </c:pt>
                <c:pt idx="2">
                  <c:v>473ML</c:v>
                </c:pt>
              </c:strCache>
            </c:strRef>
          </c:cat>
          <c:val>
            <c:numRef>
              <c:f>Sheet1!$B$2:$B$4</c:f>
              <c:numCache>
                <c:formatCode>General</c:formatCode>
                <c:ptCount val="3"/>
                <c:pt idx="0">
                  <c:v>15.40345</c:v>
                </c:pt>
                <c:pt idx="1">
                  <c:v>0.5119</c:v>
                </c:pt>
                <c:pt idx="2">
                  <c:v>9.49163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132.64</a:t>
                    </a:r>
                  </a:p>
                </c:rich>
              </c:tx>
              <c:dLblPos val="t"/>
              <c:showLegendKey val="0"/>
              <c:showVal val="1"/>
              <c:showCatName val="0"/>
              <c:showSerName val="0"/>
              <c:showPercent val="0"/>
              <c:showBubbleSize val="0"/>
            </c:dLbl>
            <c:dLbl>
              <c:idx val="1"/>
              <c:tx>
                <c:rich>
                  <a:bodyPr/>
                  <a:lstStyle/>
                  <a:p>
                    <a:r>
                      <a:t>159.59</a:t>
                    </a:r>
                  </a:p>
                </c:rich>
              </c:tx>
              <c:dLblPos val="t"/>
              <c:showLegendKey val="0"/>
              <c:showVal val="1"/>
              <c:showCatName val="0"/>
              <c:showSerName val="0"/>
              <c:showPercent val="0"/>
              <c:showBubbleSize val="0"/>
            </c:dLbl>
            <c:dLbl>
              <c:idx val="2"/>
              <c:tx>
                <c:rich>
                  <a:bodyPr/>
                  <a:lstStyle/>
                  <a:p>
                    <a:r>
                      <a:t>161.2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230ML</c:v>
                </c:pt>
                <c:pt idx="1">
                  <c:v>453ML</c:v>
                </c:pt>
                <c:pt idx="2">
                  <c:v>473ML</c:v>
                </c:pt>
              </c:strCache>
            </c:strRef>
          </c:cat>
          <c:val>
            <c:numRef>
              <c:f>Sheet1!$C$2:$C$4</c:f>
              <c:numCache>
                <c:formatCode>General</c:formatCode>
                <c:ptCount val="3"/>
                <c:pt idx="0">
                  <c:v>132.6419</c:v>
                </c:pt>
                <c:pt idx="1">
                  <c:v>159.5931</c:v>
                </c:pt>
                <c:pt idx="2">
                  <c:v>161.1951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230ML</c:v>
                </c:pt>
                <c:pt idx="1">
                  <c:v>453ML</c:v>
                </c:pt>
                <c:pt idx="2">
                  <c:v>473ML</c:v>
                </c:pt>
              </c:strCache>
            </c:strRef>
          </c:cat>
          <c:val>
            <c:numRef>
              <c:f>Sheet1!$D$2:$D$4</c:f>
              <c:numCache>
                <c:formatCode>General</c:formatCode>
                <c:ptCount val="3"/>
                <c:pt idx="0">
                  <c:v>132.6419</c:v>
                </c:pt>
                <c:pt idx="1">
                  <c:v>261.24687260869564</c:v>
                </c:pt>
                <c:pt idx="2">
                  <c:v>272.78095086956523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-41%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230ML</c:v>
                </c:pt>
                <c:pt idx="1">
                  <c:v>453ML</c:v>
                </c:pt>
                <c:pt idx="2">
                  <c:v>473ML</c:v>
                </c:pt>
              </c:strCache>
            </c:strRef>
          </c:cat>
          <c:val>
            <c:numRef>
              <c:f>Sheet1!$E$2:$E$4</c:f>
              <c:numCache>
                <c:formatCode>General</c:formatCode>
                <c:ptCount val="3"/>
                <c:pt idx="0">
                  <c:v>132.6419</c:v>
                </c:pt>
                <c:pt idx="1">
                  <c:v>210.41998630434782</c:v>
                </c:pt>
                <c:pt idx="2">
                  <c:v>216.98802543478263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3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12.90464</c:v>
                </c:pt>
                <c:pt idx="1">
                  <c:v>77.82838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261.09</a:t>
                    </a:r>
                  </a:p>
                </c:rich>
              </c:tx>
              <c:dLblPos val="t"/>
              <c:showLegendKey val="0"/>
              <c:showVal val="1"/>
              <c:showCatName val="0"/>
              <c:showSerName val="0"/>
              <c:showPercent val="0"/>
              <c:showBubbleSize val="0"/>
            </c:dLbl>
            <c:dLbl>
              <c:idx val="1"/>
              <c:tx>
                <c:rich>
                  <a:bodyPr/>
                  <a:lstStyle/>
                  <a:p>
                    <a:r>
                      <a:t>290.29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261.0909</c:v>
                </c:pt>
                <c:pt idx="1">
                  <c:v>290.2925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221.4095338983051</c:v>
                </c:pt>
                <c:pt idx="1">
                  <c:v>290.2925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241.25021694915256</c:v>
                </c:pt>
                <c:pt idx="1">
                  <c:v>290.2925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5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15.09995</c:v>
                </c:pt>
                <c:pt idx="1">
                  <c:v>94.82391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296.2</a:t>
                    </a:r>
                  </a:p>
                </c:rich>
              </c:tx>
              <c:dLblPos val="t"/>
              <c:showLegendKey val="0"/>
              <c:showVal val="1"/>
              <c:showCatName val="0"/>
              <c:showSerName val="0"/>
              <c:showPercent val="0"/>
              <c:showBubbleSize val="0"/>
            </c:dLbl>
            <c:dLbl>
              <c:idx val="1"/>
              <c:tx>
                <c:rich>
                  <a:bodyPr/>
                  <a:lstStyle/>
                  <a:p>
                    <a:r>
                      <a:t>281.61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296.204</c:v>
                </c:pt>
                <c:pt idx="1">
                  <c:v>281.6063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214.7844661016949</c:v>
                </c:pt>
                <c:pt idx="1">
                  <c:v>281.6063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255.49423305084747</c:v>
                </c:pt>
                <c:pt idx="1">
                  <c:v>281.6063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8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60ML</c:v>
                </c:pt>
                <c:pt idx="1">
                  <c:v>180ML</c:v>
                </c:pt>
                <c:pt idx="2">
                  <c:v>240ML</c:v>
                </c:pt>
              </c:strCache>
            </c:strRef>
          </c:cat>
          <c:val>
            <c:numRef>
              <c:f>Sheet1!$B$2:$B$4</c:f>
              <c:numCache>
                <c:formatCode>General</c:formatCode>
                <c:ptCount val="3"/>
                <c:pt idx="0">
                  <c:v>23.92325</c:v>
                </c:pt>
                <c:pt idx="1">
                  <c:v>16.63639</c:v>
                </c:pt>
                <c:pt idx="2">
                  <c:v>42.76583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85.64</a:t>
                    </a:r>
                  </a:p>
                </c:rich>
              </c:tx>
              <c:dLblPos val="t"/>
              <c:showLegendKey val="0"/>
              <c:showVal val="1"/>
              <c:showCatName val="0"/>
              <c:showSerName val="0"/>
              <c:showPercent val="0"/>
              <c:showBubbleSize val="0"/>
            </c:dLbl>
            <c:dLbl>
              <c:idx val="1"/>
              <c:tx>
                <c:rich>
                  <a:bodyPr/>
                  <a:lstStyle/>
                  <a:p>
                    <a:r>
                      <a:t>254.05</a:t>
                    </a:r>
                  </a:p>
                </c:rich>
              </c:tx>
              <c:dLblPos val="t"/>
              <c:showLegendKey val="0"/>
              <c:showVal val="1"/>
              <c:showCatName val="0"/>
              <c:showSerName val="0"/>
              <c:showPercent val="0"/>
              <c:showBubbleSize val="0"/>
            </c:dLbl>
            <c:dLbl>
              <c:idx val="2"/>
              <c:tx>
                <c:rich>
                  <a:bodyPr/>
                  <a:lstStyle/>
                  <a:p>
                    <a:r>
                      <a:t>298.88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60ML</c:v>
                </c:pt>
                <c:pt idx="1">
                  <c:v>180ML</c:v>
                </c:pt>
                <c:pt idx="2">
                  <c:v>240ML</c:v>
                </c:pt>
              </c:strCache>
            </c:strRef>
          </c:cat>
          <c:val>
            <c:numRef>
              <c:f>Sheet1!$C$2:$C$4</c:f>
              <c:numCache>
                <c:formatCode>General</c:formatCode>
                <c:ptCount val="3"/>
                <c:pt idx="0">
                  <c:v>85.6442</c:v>
                </c:pt>
                <c:pt idx="1">
                  <c:v>254.0503</c:v>
                </c:pt>
                <c:pt idx="2">
                  <c:v>298.8837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60ML</c:v>
                </c:pt>
                <c:pt idx="1">
                  <c:v>180ML</c:v>
                </c:pt>
                <c:pt idx="2">
                  <c:v>240ML</c:v>
                </c:pt>
              </c:strCache>
            </c:strRef>
          </c:cat>
          <c:val>
            <c:numRef>
              <c:f>Sheet1!$D$2:$D$4</c:f>
              <c:numCache>
                <c:formatCode>General</c:formatCode>
                <c:ptCount val="3"/>
                <c:pt idx="0">
                  <c:v>85.6442</c:v>
                </c:pt>
                <c:pt idx="1">
                  <c:v>256.9326</c:v>
                </c:pt>
                <c:pt idx="2">
                  <c:v>342.5768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60ML</c:v>
                </c:pt>
                <c:pt idx="1">
                  <c:v>180ML</c:v>
                </c:pt>
                <c:pt idx="2">
                  <c:v>240ML</c:v>
                </c:pt>
              </c:strCache>
            </c:strRef>
          </c:cat>
          <c:val>
            <c:numRef>
              <c:f>Sheet1!$E$2:$E$4</c:f>
              <c:numCache>
                <c:formatCode>General</c:formatCode>
                <c:ptCount val="3"/>
                <c:pt idx="0">
                  <c:v>85.6442</c:v>
                </c:pt>
                <c:pt idx="1">
                  <c:v>255.49145</c:v>
                </c:pt>
                <c:pt idx="2">
                  <c:v>320.73024999999996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8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60ML</c:v>
                </c:pt>
                <c:pt idx="1">
                  <c:v>180ML</c:v>
                </c:pt>
                <c:pt idx="2">
                  <c:v>240ML</c:v>
                </c:pt>
              </c:strCache>
            </c:strRef>
          </c:cat>
          <c:val>
            <c:numRef>
              <c:f>Sheet1!$B$2:$B$4</c:f>
              <c:numCache>
                <c:formatCode>General</c:formatCode>
                <c:ptCount val="3"/>
                <c:pt idx="0">
                  <c:v>22.96813</c:v>
                </c:pt>
                <c:pt idx="1">
                  <c:v>0.73016</c:v>
                </c:pt>
                <c:pt idx="2">
                  <c:v>25.6905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91.75</a:t>
                    </a:r>
                  </a:p>
                </c:rich>
              </c:tx>
              <c:dLblPos val="t"/>
              <c:showLegendKey val="0"/>
              <c:showVal val="1"/>
              <c:showCatName val="0"/>
              <c:showSerName val="0"/>
              <c:showPercent val="0"/>
              <c:showBubbleSize val="0"/>
            </c:dLbl>
            <c:dLbl>
              <c:idx val="1"/>
              <c:tx>
                <c:rich>
                  <a:bodyPr/>
                  <a:lstStyle/>
                  <a:p>
                    <a:r>
                      <a:t>259.12</a:t>
                    </a:r>
                  </a:p>
                </c:rich>
              </c:tx>
              <c:dLblPos val="t"/>
              <c:showLegendKey val="0"/>
              <c:showVal val="1"/>
              <c:showCatName val="0"/>
              <c:showSerName val="0"/>
              <c:showPercent val="0"/>
              <c:showBubbleSize val="0"/>
            </c:dLbl>
            <c:dLbl>
              <c:idx val="2"/>
              <c:tx>
                <c:rich>
                  <a:bodyPr/>
                  <a:lstStyle/>
                  <a:p>
                    <a:r>
                      <a:t>330.54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60ML</c:v>
                </c:pt>
                <c:pt idx="1">
                  <c:v>180ML</c:v>
                </c:pt>
                <c:pt idx="2">
                  <c:v>240ML</c:v>
                </c:pt>
              </c:strCache>
            </c:strRef>
          </c:cat>
          <c:val>
            <c:numRef>
              <c:f>Sheet1!$C$2:$C$4</c:f>
              <c:numCache>
                <c:formatCode>General</c:formatCode>
                <c:ptCount val="3"/>
                <c:pt idx="0">
                  <c:v>91.7478</c:v>
                </c:pt>
                <c:pt idx="1">
                  <c:v>259.1193</c:v>
                </c:pt>
                <c:pt idx="2">
                  <c:v>330.5443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60ML</c:v>
                </c:pt>
                <c:pt idx="1">
                  <c:v>180ML</c:v>
                </c:pt>
                <c:pt idx="2">
                  <c:v>240ML</c:v>
                </c:pt>
              </c:strCache>
            </c:strRef>
          </c:cat>
          <c:val>
            <c:numRef>
              <c:f>Sheet1!$D$2:$D$4</c:f>
              <c:numCache>
                <c:formatCode>General</c:formatCode>
                <c:ptCount val="3"/>
                <c:pt idx="0">
                  <c:v>91.7478</c:v>
                </c:pt>
                <c:pt idx="1">
                  <c:v>275.24339999999995</c:v>
                </c:pt>
                <c:pt idx="2">
                  <c:v>366.9912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60ML</c:v>
                </c:pt>
                <c:pt idx="1">
                  <c:v>180ML</c:v>
                </c:pt>
                <c:pt idx="2">
                  <c:v>240ML</c:v>
                </c:pt>
              </c:strCache>
            </c:strRef>
          </c:cat>
          <c:val>
            <c:numRef>
              <c:f>Sheet1!$E$2:$E$4</c:f>
              <c:numCache>
                <c:formatCode>General</c:formatCode>
                <c:ptCount val="3"/>
                <c:pt idx="0">
                  <c:v>91.7478</c:v>
                </c:pt>
                <c:pt idx="1">
                  <c:v>267.18134999999995</c:v>
                </c:pt>
                <c:pt idx="2">
                  <c:v>348.76775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180ML</c:v>
                </c:pt>
              </c:strCache>
            </c:strRef>
          </c:cat>
          <c:val>
            <c:numRef>
              <c:f>Sheet1!$B$2:$B$3</c:f>
              <c:numCache>
                <c:formatCode>General</c:formatCode>
                <c:ptCount val="2"/>
                <c:pt idx="0">
                  <c:v>36.78772</c:v>
                </c:pt>
                <c:pt idx="1">
                  <c:v>0.09756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312.83</a:t>
                    </a:r>
                  </a:p>
                </c:rich>
              </c:tx>
              <c:dLblPos val="t"/>
              <c:showLegendKey val="0"/>
              <c:showVal val="1"/>
              <c:showCatName val="0"/>
              <c:showSerName val="0"/>
              <c:showPercent val="0"/>
              <c:showBubbleSize val="0"/>
            </c:dLbl>
            <c:dLbl>
              <c:idx val="1"/>
              <c:tx>
                <c:rich>
                  <a:bodyPr/>
                  <a:lstStyle/>
                  <a:p>
                    <a:r>
                      <a:t>268.74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180ML</c:v>
                </c:pt>
              </c:strCache>
            </c:strRef>
          </c:cat>
          <c:val>
            <c:numRef>
              <c:f>Sheet1!$C$2:$C$3</c:f>
              <c:numCache>
                <c:formatCode>General</c:formatCode>
                <c:ptCount val="2"/>
                <c:pt idx="0">
                  <c:v>312.8295</c:v>
                </c:pt>
                <c:pt idx="1">
                  <c:v>268.7407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180ML</c:v>
                </c:pt>
              </c:strCache>
            </c:strRef>
          </c:cat>
          <c:val>
            <c:numRef>
              <c:f>Sheet1!$D$2:$D$3</c:f>
              <c:numCache>
                <c:formatCode>General</c:formatCode>
                <c:ptCount val="2"/>
                <c:pt idx="0">
                  <c:v>312.8295</c:v>
                </c:pt>
                <c:pt idx="1">
                  <c:v>331.23123529411765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180ML</c:v>
                </c:pt>
              </c:strCache>
            </c:strRef>
          </c:cat>
          <c:val>
            <c:numRef>
              <c:f>Sheet1!$E$2:$E$3</c:f>
              <c:numCache>
                <c:formatCode>General</c:formatCode>
                <c:ptCount val="2"/>
                <c:pt idx="0">
                  <c:v>312.8295</c:v>
                </c:pt>
                <c:pt idx="1">
                  <c:v>299.9859676470588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7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220ML</c:v>
                </c:pt>
              </c:strCache>
            </c:strRef>
          </c:cat>
          <c:val>
            <c:numRef>
              <c:f>Sheet1!$B$2:$B$3</c:f>
              <c:numCache>
                <c:formatCode>General</c:formatCode>
                <c:ptCount val="2"/>
                <c:pt idx="0">
                  <c:v>9.78034</c:v>
                </c:pt>
                <c:pt idx="1">
                  <c:v>52.18977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288.77</a:t>
                    </a:r>
                  </a:p>
                </c:rich>
              </c:tx>
              <c:dLblPos val="t"/>
              <c:showLegendKey val="0"/>
              <c:showVal val="1"/>
              <c:showCatName val="0"/>
              <c:showSerName val="0"/>
              <c:showPercent val="0"/>
              <c:showBubbleSize val="0"/>
            </c:dLbl>
            <c:dLbl>
              <c:idx val="1"/>
              <c:tx>
                <c:rich>
                  <a:bodyPr/>
                  <a:lstStyle/>
                  <a:p>
                    <a:r>
                      <a:t>311.93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220ML</c:v>
                </c:pt>
              </c:strCache>
            </c:strRef>
          </c:cat>
          <c:val>
            <c:numRef>
              <c:f>Sheet1!$C$2:$C$3</c:f>
              <c:numCache>
                <c:formatCode>General</c:formatCode>
                <c:ptCount val="2"/>
                <c:pt idx="0">
                  <c:v>288.7734</c:v>
                </c:pt>
                <c:pt idx="1">
                  <c:v>311.926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220ML</c:v>
                </c:pt>
              </c:strCache>
            </c:strRef>
          </c:cat>
          <c:val>
            <c:numRef>
              <c:f>Sheet1!$D$2:$D$3</c:f>
              <c:numCache>
                <c:formatCode>General</c:formatCode>
                <c:ptCount val="2"/>
                <c:pt idx="0">
                  <c:v>241.03372727272725</c:v>
                </c:pt>
                <c:pt idx="1">
                  <c:v>311.926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220ML</c:v>
                </c:pt>
              </c:strCache>
            </c:strRef>
          </c:cat>
          <c:val>
            <c:numRef>
              <c:f>Sheet1!$E$2:$E$3</c:f>
              <c:numCache>
                <c:formatCode>General</c:formatCode>
                <c:ptCount val="2"/>
                <c:pt idx="0">
                  <c:v>264.90356363636363</c:v>
                </c:pt>
                <c:pt idx="1">
                  <c:v>311.926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0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Sheet1!$A$2:$A$6</c:f>
              <c:strCache>
                <c:ptCount val="5"/>
                <c:pt idx="0">
                  <c:v>60ML</c:v>
                </c:pt>
                <c:pt idx="1">
                  <c:v>118ML</c:v>
                </c:pt>
                <c:pt idx="2">
                  <c:v>180ML</c:v>
                </c:pt>
                <c:pt idx="3">
                  <c:v>236ML</c:v>
                </c:pt>
                <c:pt idx="4">
                  <c:v>472ML</c:v>
                </c:pt>
              </c:strCache>
            </c:strRef>
          </c:cat>
          <c:val>
            <c:numRef>
              <c:f>Sheet1!$B$2:$B$6</c:f>
              <c:numCache>
                <c:formatCode>General</c:formatCode>
                <c:ptCount val="5"/>
                <c:pt idx="0">
                  <c:v>9.37562</c:v>
                </c:pt>
                <c:pt idx="1">
                  <c:v>4.01636</c:v>
                </c:pt>
                <c:pt idx="2">
                  <c:v>32.67999</c:v>
                </c:pt>
                <c:pt idx="3">
                  <c:v>58.75592</c:v>
                </c:pt>
                <c:pt idx="4">
                  <c:v>0.01182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287.84</a:t>
                    </a:r>
                  </a:p>
                </c:rich>
              </c:tx>
              <c:dLblPos val="t"/>
              <c:showLegendKey val="0"/>
              <c:showVal val="1"/>
              <c:showCatName val="0"/>
              <c:showSerName val="0"/>
              <c:showPercent val="0"/>
              <c:showBubbleSize val="0"/>
            </c:dLbl>
            <c:dLbl>
              <c:idx val="1"/>
              <c:tx>
                <c:rich>
                  <a:bodyPr/>
                  <a:lstStyle/>
                  <a:p>
                    <a:r>
                      <a:t>161.13</a:t>
                    </a:r>
                  </a:p>
                </c:rich>
              </c:tx>
              <c:dLblPos val="t"/>
              <c:showLegendKey val="0"/>
              <c:showVal val="1"/>
              <c:showCatName val="0"/>
              <c:showSerName val="0"/>
              <c:showPercent val="0"/>
              <c:showBubbleSize val="0"/>
            </c:dLbl>
            <c:dLbl>
              <c:idx val="2"/>
              <c:tx>
                <c:rich>
                  <a:bodyPr/>
                  <a:lstStyle/>
                  <a:p>
                    <a:r>
                      <a:t>316.12</a:t>
                    </a:r>
                  </a:p>
                </c:rich>
              </c:tx>
              <c:dLblPos val="t"/>
              <c:showLegendKey val="0"/>
              <c:showVal val="1"/>
              <c:showCatName val="0"/>
              <c:showSerName val="0"/>
              <c:showPercent val="0"/>
              <c:showBubbleSize val="0"/>
            </c:dLbl>
            <c:dLbl>
              <c:idx val="3"/>
              <c:tx>
                <c:rich>
                  <a:bodyPr/>
                  <a:lstStyle/>
                  <a:p>
                    <a:r>
                      <a:t>268.26</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157.85</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60ML</c:v>
                </c:pt>
                <c:pt idx="1">
                  <c:v>118ML</c:v>
                </c:pt>
                <c:pt idx="2">
                  <c:v>180ML</c:v>
                </c:pt>
                <c:pt idx="3">
                  <c:v>236ML</c:v>
                </c:pt>
                <c:pt idx="4">
                  <c:v>472ML</c:v>
                </c:pt>
              </c:strCache>
            </c:strRef>
          </c:cat>
          <c:val>
            <c:numRef>
              <c:f>Sheet1!$C$2:$C$6</c:f>
              <c:numCache>
                <c:formatCode>General</c:formatCode>
                <c:ptCount val="5"/>
                <c:pt idx="0">
                  <c:v>287.8355</c:v>
                </c:pt>
                <c:pt idx="1">
                  <c:v>161.1304</c:v>
                </c:pt>
                <c:pt idx="2">
                  <c:v>316.1234</c:v>
                </c:pt>
                <c:pt idx="3">
                  <c:v>268.2644</c:v>
                </c:pt>
                <c:pt idx="4">
                  <c:v>157.8462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Sheet1!$A$2:$A$6</c:f>
              <c:strCache>
                <c:ptCount val="5"/>
                <c:pt idx="0">
                  <c:v>60ML</c:v>
                </c:pt>
                <c:pt idx="1">
                  <c:v>118ML</c:v>
                </c:pt>
                <c:pt idx="2">
                  <c:v>180ML</c:v>
                </c:pt>
                <c:pt idx="3">
                  <c:v>236ML</c:v>
                </c:pt>
                <c:pt idx="4">
                  <c:v>472ML</c:v>
                </c:pt>
              </c:strCache>
            </c:strRef>
          </c:cat>
          <c:val>
            <c:numRef>
              <c:f>Sheet1!$D$2:$D$6</c:f>
              <c:numCache>
                <c:formatCode>General</c:formatCode>
                <c:ptCount val="5"/>
                <c:pt idx="0">
                  <c:v>68.20281355932205</c:v>
                </c:pt>
                <c:pt idx="1">
                  <c:v>134.1322</c:v>
                </c:pt>
                <c:pt idx="2">
                  <c:v>204.60844067796614</c:v>
                </c:pt>
                <c:pt idx="3">
                  <c:v>268.2644</c:v>
                </c:pt>
                <c:pt idx="4">
                  <c:v>536.5288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322%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55%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-71%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60ML</c:v>
                </c:pt>
                <c:pt idx="1">
                  <c:v>118ML</c:v>
                </c:pt>
                <c:pt idx="2">
                  <c:v>180ML</c:v>
                </c:pt>
                <c:pt idx="3">
                  <c:v>236ML</c:v>
                </c:pt>
                <c:pt idx="4">
                  <c:v>472ML</c:v>
                </c:pt>
              </c:strCache>
            </c:strRef>
          </c:cat>
          <c:val>
            <c:numRef>
              <c:f>Sheet1!$E$2:$E$6</c:f>
              <c:numCache>
                <c:formatCode>General</c:formatCode>
                <c:ptCount val="5"/>
                <c:pt idx="0">
                  <c:v>178.01915677966105</c:v>
                </c:pt>
                <c:pt idx="1">
                  <c:v>147.6313</c:v>
                </c:pt>
                <c:pt idx="2">
                  <c:v>260.3659203389831</c:v>
                </c:pt>
                <c:pt idx="3">
                  <c:v>268.2644</c:v>
                </c:pt>
                <c:pt idx="4">
                  <c:v>347.1875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1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180ML</c:v>
                </c:pt>
              </c:strCache>
            </c:strRef>
          </c:cat>
          <c:val>
            <c:numRef>
              <c:f>Sheet1!$B$2:$B$3</c:f>
              <c:numCache>
                <c:formatCode>General</c:formatCode>
                <c:ptCount val="2"/>
                <c:pt idx="0">
                  <c:v>1.62294</c:v>
                </c:pt>
                <c:pt idx="1">
                  <c:v>12.23358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89.08</a:t>
                    </a:r>
                  </a:p>
                </c:rich>
              </c:tx>
              <c:dLblPos val="t"/>
              <c:showLegendKey val="0"/>
              <c:showVal val="1"/>
              <c:showCatName val="0"/>
              <c:showSerName val="0"/>
              <c:showPercent val="0"/>
              <c:showBubbleSize val="0"/>
            </c:dLbl>
            <c:dLbl>
              <c:idx val="1"/>
              <c:tx>
                <c:rich>
                  <a:bodyPr/>
                  <a:lstStyle/>
                  <a:p>
                    <a:r>
                      <a:t>318.71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180ML</c:v>
                </c:pt>
              </c:strCache>
            </c:strRef>
          </c:cat>
          <c:val>
            <c:numRef>
              <c:f>Sheet1!$C$2:$C$3</c:f>
              <c:numCache>
                <c:formatCode>General</c:formatCode>
                <c:ptCount val="2"/>
                <c:pt idx="0">
                  <c:v>89.0784</c:v>
                </c:pt>
                <c:pt idx="1">
                  <c:v>318.7077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180ML</c:v>
                </c:pt>
              </c:strCache>
            </c:strRef>
          </c:cat>
          <c:val>
            <c:numRef>
              <c:f>Sheet1!$D$2:$D$3</c:f>
              <c:numCache>
                <c:formatCode>General</c:formatCode>
                <c:ptCount val="2"/>
                <c:pt idx="0">
                  <c:v>106.2359</c:v>
                </c:pt>
                <c:pt idx="1">
                  <c:v>318.7077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180ML</c:v>
                </c:pt>
              </c:strCache>
            </c:strRef>
          </c:cat>
          <c:val>
            <c:numRef>
              <c:f>Sheet1!$E$2:$E$3</c:f>
              <c:numCache>
                <c:formatCode>General</c:formatCode>
                <c:ptCount val="2"/>
                <c:pt idx="0">
                  <c:v>97.65715</c:v>
                </c:pt>
                <c:pt idx="1">
                  <c:v>318.7077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680ML</c:v>
                </c:pt>
              </c:strCache>
            </c:strRef>
          </c:cat>
          <c:val>
            <c:numRef>
              <c:f>Sheet1!$B$2:$B$3</c:f>
              <c:numCache>
                <c:formatCode>General</c:formatCode>
                <c:ptCount val="2"/>
                <c:pt idx="0">
                  <c:v>1.88946</c:v>
                </c:pt>
                <c:pt idx="1">
                  <c:v>0.72704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310.6</a:t>
                    </a:r>
                  </a:p>
                </c:rich>
              </c:tx>
              <c:dLblPos val="t"/>
              <c:showLegendKey val="0"/>
              <c:showVal val="1"/>
              <c:showCatName val="0"/>
              <c:showSerName val="0"/>
              <c:showPercent val="0"/>
              <c:showBubbleSize val="0"/>
            </c:dLbl>
            <c:dLbl>
              <c:idx val="1"/>
              <c:tx>
                <c:rich>
                  <a:bodyPr/>
                  <a:lstStyle/>
                  <a:p>
                    <a:r>
                      <a:t>240.73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680ML</c:v>
                </c:pt>
              </c:strCache>
            </c:strRef>
          </c:cat>
          <c:val>
            <c:numRef>
              <c:f>Sheet1!$C$2:$C$3</c:f>
              <c:numCache>
                <c:formatCode>General</c:formatCode>
                <c:ptCount val="2"/>
                <c:pt idx="0">
                  <c:v>310.5951</c:v>
                </c:pt>
                <c:pt idx="1">
                  <c:v>240.733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680ML</c:v>
                </c:pt>
              </c:strCache>
            </c:strRef>
          </c:cat>
          <c:val>
            <c:numRef>
              <c:f>Sheet1!$D$2:$D$3</c:f>
              <c:numCache>
                <c:formatCode>General</c:formatCode>
                <c:ptCount val="2"/>
                <c:pt idx="0">
                  <c:v>310.5951</c:v>
                </c:pt>
                <c:pt idx="1">
                  <c:v>1242.3804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-81%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680ML</c:v>
                </c:pt>
              </c:strCache>
            </c:strRef>
          </c:cat>
          <c:val>
            <c:numRef>
              <c:f>Sheet1!$E$2:$E$3</c:f>
              <c:numCache>
                <c:formatCode>General</c:formatCode>
                <c:ptCount val="2"/>
                <c:pt idx="0">
                  <c:v>310.5951</c:v>
                </c:pt>
                <c:pt idx="1">
                  <c:v>741.5567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120ML</c:v>
                </c:pt>
                <c:pt idx="1">
                  <c:v>240ML</c:v>
                </c:pt>
              </c:strCache>
            </c:strRef>
          </c:cat>
          <c:val>
            <c:numRef>
              <c:f>Sheet1!$B$2:$B$3</c:f>
              <c:numCache>
                <c:formatCode>General</c:formatCode>
                <c:ptCount val="2"/>
                <c:pt idx="0">
                  <c:v>55.13559</c:v>
                </c:pt>
                <c:pt idx="1">
                  <c:v>185.06897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189.54</a:t>
                    </a:r>
                  </a:p>
                </c:rich>
              </c:tx>
              <c:dLblPos val="t"/>
              <c:showLegendKey val="0"/>
              <c:showVal val="1"/>
              <c:showCatName val="0"/>
              <c:showSerName val="0"/>
              <c:showPercent val="0"/>
              <c:showBubbleSize val="0"/>
            </c:dLbl>
            <c:dLbl>
              <c:idx val="1"/>
              <c:tx>
                <c:rich>
                  <a:bodyPr/>
                  <a:lstStyle/>
                  <a:p>
                    <a:r>
                      <a:t>309.47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120ML</c:v>
                </c:pt>
                <c:pt idx="1">
                  <c:v>240ML</c:v>
                </c:pt>
              </c:strCache>
            </c:strRef>
          </c:cat>
          <c:val>
            <c:numRef>
              <c:f>Sheet1!$C$2:$C$3</c:f>
              <c:numCache>
                <c:formatCode>General</c:formatCode>
                <c:ptCount val="2"/>
                <c:pt idx="0">
                  <c:v>189.5414</c:v>
                </c:pt>
                <c:pt idx="1">
                  <c:v>309.4689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120ML</c:v>
                </c:pt>
                <c:pt idx="1">
                  <c:v>240ML</c:v>
                </c:pt>
              </c:strCache>
            </c:strRef>
          </c:cat>
          <c:val>
            <c:numRef>
              <c:f>Sheet1!$D$2:$D$3</c:f>
              <c:numCache>
                <c:formatCode>General</c:formatCode>
                <c:ptCount val="2"/>
                <c:pt idx="0">
                  <c:v>154.73445</c:v>
                </c:pt>
                <c:pt idx="1">
                  <c:v>309.4689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120ML</c:v>
                </c:pt>
                <c:pt idx="1">
                  <c:v>240ML</c:v>
                </c:pt>
              </c:strCache>
            </c:strRef>
          </c:cat>
          <c:val>
            <c:numRef>
              <c:f>Sheet1!$E$2:$E$3</c:f>
              <c:numCache>
                <c:formatCode>General</c:formatCode>
                <c:ptCount val="2"/>
                <c:pt idx="0">
                  <c:v>172.137925</c:v>
                </c:pt>
                <c:pt idx="1">
                  <c:v>309.4689</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37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5"/>
              <c:tx>
                <c:rich>
                  <a:bodyPr/>
                  <a:lstStyle/>
                  <a:p>
                    <a:r>
                      <a:rPr sz="1100">
                        <a:solidFill>
                          <a:srgbClr val="00A097"/>
                        </a:solidFill>
                        <a:latin typeface="Nexa Book (Body)"/>
                      </a:rPr>
                      <a:t>Anchor</a:t>
                    </a:r>
                  </a:p>
                </c:rich>
              </c:tx>
              <c:dLblPos val="outEnd"/>
              <c:showLegendKey val="0"/>
              <c:showVal val="1"/>
              <c:showCatName val="0"/>
              <c:showSerName val="0"/>
              <c:showPercent val="0"/>
              <c:showBubbleSize val="0"/>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Sheet1!$A$2:$A$7</c:f>
              <c:strCache>
                <c:ptCount val="6"/>
                <c:pt idx="0">
                  <c:v>50ML</c:v>
                </c:pt>
                <c:pt idx="1">
                  <c:v>60ML</c:v>
                </c:pt>
                <c:pt idx="2">
                  <c:v>90ML</c:v>
                </c:pt>
                <c:pt idx="3">
                  <c:v>120ML</c:v>
                </c:pt>
                <c:pt idx="4">
                  <c:v>180ML</c:v>
                </c:pt>
                <c:pt idx="5">
                  <c:v>240ML</c:v>
                </c:pt>
              </c:strCache>
            </c:strRef>
          </c:cat>
          <c:val>
            <c:numRef>
              <c:f>Sheet1!$B$2:$B$7</c:f>
              <c:numCache>
                <c:formatCode>General</c:formatCode>
                <c:ptCount val="6"/>
                <c:pt idx="0">
                  <c:v>3.99915</c:v>
                </c:pt>
                <c:pt idx="1">
                  <c:v>14.85079</c:v>
                </c:pt>
                <c:pt idx="2">
                  <c:v>49.7928</c:v>
                </c:pt>
                <c:pt idx="3">
                  <c:v>25.70522</c:v>
                </c:pt>
                <c:pt idx="4">
                  <c:v>49.14143</c:v>
                </c:pt>
                <c:pt idx="5">
                  <c:v>149.85911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287.49</a:t>
                    </a:r>
                  </a:p>
                </c:rich>
              </c:tx>
              <c:dLblPos val="t"/>
              <c:showLegendKey val="0"/>
              <c:showVal val="1"/>
              <c:showCatName val="0"/>
              <c:showSerName val="0"/>
              <c:showPercent val="0"/>
              <c:showBubbleSize val="0"/>
            </c:dLbl>
            <c:dLbl>
              <c:idx val="1"/>
              <c:tx>
                <c:rich>
                  <a:bodyPr/>
                  <a:lstStyle/>
                  <a:p>
                    <a:r>
                      <a:t>119.39</a:t>
                    </a:r>
                  </a:p>
                </c:rich>
              </c:tx>
              <c:dLblPos val="t"/>
              <c:showLegendKey val="0"/>
              <c:showVal val="1"/>
              <c:showCatName val="0"/>
              <c:showSerName val="0"/>
              <c:showPercent val="0"/>
              <c:showBubbleSize val="0"/>
            </c:dLbl>
            <c:dLbl>
              <c:idx val="2"/>
              <c:tx>
                <c:rich>
                  <a:bodyPr/>
                  <a:lstStyle/>
                  <a:p>
                    <a:r>
                      <a:t>101.15</a:t>
                    </a:r>
                  </a:p>
                </c:rich>
              </c:tx>
              <c:dLblPos val="t"/>
              <c:showLegendKey val="0"/>
              <c:showVal val="1"/>
              <c:showCatName val="0"/>
              <c:showSerName val="0"/>
              <c:showPercent val="0"/>
              <c:showBubbleSize val="0"/>
            </c:dLbl>
            <c:dLbl>
              <c:idx val="3"/>
              <c:tx>
                <c:rich>
                  <a:bodyPr/>
                  <a:lstStyle/>
                  <a:p>
                    <a:r>
                      <a:t>194.2</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300.88</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dLbl>
              <c:idx val="5"/>
              <c:tx>
                <c:rich>
                  <a:bodyPr/>
                  <a:lstStyle/>
                  <a:p>
                    <a:r>
                      <a:t>302.34</a:t>
                    </a:r>
                  </a:p>
                </c:rich>
              </c:tx>
              <c:dLblPos val="t"/>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50ML</c:v>
                </c:pt>
                <c:pt idx="1">
                  <c:v>60ML</c:v>
                </c:pt>
                <c:pt idx="2">
                  <c:v>90ML</c:v>
                </c:pt>
                <c:pt idx="3">
                  <c:v>120ML</c:v>
                </c:pt>
                <c:pt idx="4">
                  <c:v>180ML</c:v>
                </c:pt>
                <c:pt idx="5">
                  <c:v>240ML</c:v>
                </c:pt>
              </c:strCache>
            </c:strRef>
          </c:cat>
          <c:val>
            <c:numRef>
              <c:f>Sheet1!$C$2:$C$7</c:f>
              <c:numCache>
                <c:formatCode>General</c:formatCode>
                <c:ptCount val="6"/>
                <c:pt idx="0">
                  <c:v>287.49</c:v>
                </c:pt>
                <c:pt idx="1">
                  <c:v>119.3888</c:v>
                </c:pt>
                <c:pt idx="2">
                  <c:v>101.1506</c:v>
                </c:pt>
                <c:pt idx="3">
                  <c:v>194.1983</c:v>
                </c:pt>
                <c:pt idx="4">
                  <c:v>300.8832</c:v>
                </c:pt>
                <c:pt idx="5">
                  <c:v>302.3376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Sheet1!$A$2:$A$7</c:f>
              <c:strCache>
                <c:ptCount val="6"/>
                <c:pt idx="0">
                  <c:v>50ML</c:v>
                </c:pt>
                <c:pt idx="1">
                  <c:v>60ML</c:v>
                </c:pt>
                <c:pt idx="2">
                  <c:v>90ML</c:v>
                </c:pt>
                <c:pt idx="3">
                  <c:v>120ML</c:v>
                </c:pt>
                <c:pt idx="4">
                  <c:v>180ML</c:v>
                </c:pt>
                <c:pt idx="5">
                  <c:v>240ML</c:v>
                </c:pt>
              </c:strCache>
            </c:strRef>
          </c:cat>
          <c:val>
            <c:numRef>
              <c:f>Sheet1!$D$2:$D$7</c:f>
              <c:numCache>
                <c:formatCode>General</c:formatCode>
                <c:ptCount val="6"/>
                <c:pt idx="0">
                  <c:v>62.987</c:v>
                </c:pt>
                <c:pt idx="1">
                  <c:v>75.5844</c:v>
                </c:pt>
                <c:pt idx="2">
                  <c:v>113.37660000000001</c:v>
                </c:pt>
                <c:pt idx="3">
                  <c:v>151.1688</c:v>
                </c:pt>
                <c:pt idx="4">
                  <c:v>226.75320000000002</c:v>
                </c:pt>
                <c:pt idx="5">
                  <c:v>302.3376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356%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33%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t>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Sheet1!$A$2:$A$7</c:f>
              <c:strCache>
                <c:ptCount val="6"/>
                <c:pt idx="0">
                  <c:v>50ML</c:v>
                </c:pt>
                <c:pt idx="1">
                  <c:v>60ML</c:v>
                </c:pt>
                <c:pt idx="2">
                  <c:v>90ML</c:v>
                </c:pt>
                <c:pt idx="3">
                  <c:v>120ML</c:v>
                </c:pt>
                <c:pt idx="4">
                  <c:v>180ML</c:v>
                </c:pt>
                <c:pt idx="5">
                  <c:v>240ML</c:v>
                </c:pt>
              </c:strCache>
            </c:strRef>
          </c:cat>
          <c:val>
            <c:numRef>
              <c:f>Sheet1!$E$2:$E$7</c:f>
              <c:numCache>
                <c:formatCode>General</c:formatCode>
                <c:ptCount val="6"/>
                <c:pt idx="0">
                  <c:v>175.23850000000002</c:v>
                </c:pt>
                <c:pt idx="1">
                  <c:v>97.48660000000001</c:v>
                </c:pt>
                <c:pt idx="2">
                  <c:v>107.2636</c:v>
                </c:pt>
                <c:pt idx="3">
                  <c:v>172.68355</c:v>
                </c:pt>
                <c:pt idx="4">
                  <c:v>263.8182</c:v>
                </c:pt>
                <c:pt idx="5">
                  <c:v>302.3376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9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Sheet1!$A$2:$A$5</c:f>
              <c:strCache>
                <c:ptCount val="4"/>
                <c:pt idx="0">
                  <c:v>100ML</c:v>
                </c:pt>
                <c:pt idx="1">
                  <c:v>150ML</c:v>
                </c:pt>
                <c:pt idx="2">
                  <c:v>180ML</c:v>
                </c:pt>
                <c:pt idx="3">
                  <c:v>220ML</c:v>
                </c:pt>
              </c:strCache>
            </c:strRef>
          </c:cat>
          <c:val>
            <c:numRef>
              <c:f>Sheet1!$B$2:$B$5</c:f>
              <c:numCache>
                <c:formatCode>General</c:formatCode>
                <c:ptCount val="4"/>
                <c:pt idx="0">
                  <c:v>3.42895</c:v>
                </c:pt>
                <c:pt idx="1">
                  <c:v>2.46379</c:v>
                </c:pt>
                <c:pt idx="2">
                  <c:v>62.12039</c:v>
                </c:pt>
                <c:pt idx="3">
                  <c:v>19.39897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328.8</a:t>
                    </a:r>
                  </a:p>
                </c:rich>
              </c:tx>
              <c:dLblPos val="t"/>
              <c:showLegendKey val="0"/>
              <c:showVal val="1"/>
              <c:showCatName val="0"/>
              <c:showSerName val="0"/>
              <c:showPercent val="0"/>
              <c:showBubbleSize val="0"/>
            </c:dLbl>
            <c:dLbl>
              <c:idx val="1"/>
              <c:tx>
                <c:rich>
                  <a:bodyPr/>
                  <a:lstStyle/>
                  <a:p>
                    <a:r>
                      <a:t>308.57</a:t>
                    </a:r>
                  </a:p>
                </c:rich>
              </c:tx>
              <c:dLblPos val="t"/>
              <c:showLegendKey val="0"/>
              <c:showVal val="1"/>
              <c:showCatName val="0"/>
              <c:showSerName val="0"/>
              <c:showPercent val="0"/>
              <c:showBubbleSize val="0"/>
            </c:dLbl>
            <c:dLbl>
              <c:idx val="2"/>
              <c:tx>
                <c:rich>
                  <a:bodyPr/>
                  <a:lstStyle/>
                  <a:p>
                    <a:r>
                      <a:t>332.97</a:t>
                    </a:r>
                  </a:p>
                </c:rich>
              </c:tx>
              <c:dLblPos val="t"/>
              <c:showLegendKey val="0"/>
              <c:showVal val="1"/>
              <c:showCatName val="0"/>
              <c:showSerName val="0"/>
              <c:showPercent val="0"/>
              <c:showBubbleSize val="0"/>
            </c:dLbl>
            <c:dLbl>
              <c:idx val="3"/>
              <c:tx>
                <c:rich>
                  <a:bodyPr/>
                  <a:lstStyle/>
                  <a:p>
                    <a:r>
                      <a:t>290.38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100ML</c:v>
                </c:pt>
                <c:pt idx="1">
                  <c:v>150ML</c:v>
                </c:pt>
                <c:pt idx="2">
                  <c:v>180ML</c:v>
                </c:pt>
                <c:pt idx="3">
                  <c:v>220ML</c:v>
                </c:pt>
              </c:strCache>
            </c:strRef>
          </c:cat>
          <c:val>
            <c:numRef>
              <c:f>Sheet1!$C$2:$C$5</c:f>
              <c:numCache>
                <c:formatCode>General</c:formatCode>
                <c:ptCount val="4"/>
                <c:pt idx="0">
                  <c:v>328.799</c:v>
                </c:pt>
                <c:pt idx="1">
                  <c:v>308.5673</c:v>
                </c:pt>
                <c:pt idx="2">
                  <c:v>332.9718</c:v>
                </c:pt>
                <c:pt idx="3">
                  <c:v>290.3827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Sheet1!$A$2:$A$5</c:f>
              <c:strCache>
                <c:ptCount val="4"/>
                <c:pt idx="0">
                  <c:v>100ML</c:v>
                </c:pt>
                <c:pt idx="1">
                  <c:v>150ML</c:v>
                </c:pt>
                <c:pt idx="2">
                  <c:v>180ML</c:v>
                </c:pt>
                <c:pt idx="3">
                  <c:v>220ML</c:v>
                </c:pt>
              </c:strCache>
            </c:strRef>
          </c:cat>
          <c:val>
            <c:numRef>
              <c:f>Sheet1!$D$2:$D$5</c:f>
              <c:numCache>
                <c:formatCode>General</c:formatCode>
                <c:ptCount val="4"/>
                <c:pt idx="0">
                  <c:v>184.98433333333332</c:v>
                </c:pt>
                <c:pt idx="1">
                  <c:v>277.4765</c:v>
                </c:pt>
                <c:pt idx="2">
                  <c:v>332.9718</c:v>
                </c:pt>
                <c:pt idx="3">
                  <c:v>406.9655333333333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78%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-29%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Sheet1!$A$2:$A$5</c:f>
              <c:strCache>
                <c:ptCount val="4"/>
                <c:pt idx="0">
                  <c:v>100ML</c:v>
                </c:pt>
                <c:pt idx="1">
                  <c:v>150ML</c:v>
                </c:pt>
                <c:pt idx="2">
                  <c:v>180ML</c:v>
                </c:pt>
                <c:pt idx="3">
                  <c:v>220ML</c:v>
                </c:pt>
              </c:strCache>
            </c:strRef>
          </c:cat>
          <c:val>
            <c:numRef>
              <c:f>Sheet1!$E$2:$E$5</c:f>
              <c:numCache>
                <c:formatCode>General</c:formatCode>
                <c:ptCount val="4"/>
                <c:pt idx="0">
                  <c:v>256.89166666666665</c:v>
                </c:pt>
                <c:pt idx="1">
                  <c:v>293.02189999999996</c:v>
                </c:pt>
                <c:pt idx="2">
                  <c:v>332.9718</c:v>
                </c:pt>
                <c:pt idx="3">
                  <c:v>348.6741166666667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2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240ML</c:v>
                </c:pt>
              </c:strCache>
            </c:strRef>
          </c:cat>
          <c:val>
            <c:numRef>
              <c:f>Sheet1!$B$2:$B$3</c:f>
              <c:numCache>
                <c:formatCode>General</c:formatCode>
                <c:ptCount val="2"/>
                <c:pt idx="0">
                  <c:v>25.40557</c:v>
                </c:pt>
                <c:pt idx="1">
                  <c:v>99.89086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92.14</a:t>
                    </a:r>
                  </a:p>
                </c:rich>
              </c:tx>
              <c:dLblPos val="t"/>
              <c:showLegendKey val="0"/>
              <c:showVal val="1"/>
              <c:showCatName val="0"/>
              <c:showSerName val="0"/>
              <c:showPercent val="0"/>
              <c:showBubbleSize val="0"/>
            </c:dLbl>
            <c:dLbl>
              <c:idx val="1"/>
              <c:tx>
                <c:rich>
                  <a:bodyPr/>
                  <a:lstStyle/>
                  <a:p>
                    <a:r>
                      <a:t>305.29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240ML</c:v>
                </c:pt>
              </c:strCache>
            </c:strRef>
          </c:cat>
          <c:val>
            <c:numRef>
              <c:f>Sheet1!$C$2:$C$3</c:f>
              <c:numCache>
                <c:formatCode>General</c:formatCode>
                <c:ptCount val="2"/>
                <c:pt idx="0">
                  <c:v>92.1361</c:v>
                </c:pt>
                <c:pt idx="1">
                  <c:v>305.2937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240ML</c:v>
                </c:pt>
              </c:strCache>
            </c:strRef>
          </c:cat>
          <c:val>
            <c:numRef>
              <c:f>Sheet1!$D$2:$D$3</c:f>
              <c:numCache>
                <c:formatCode>General</c:formatCode>
                <c:ptCount val="2"/>
                <c:pt idx="0">
                  <c:v>76.323425</c:v>
                </c:pt>
                <c:pt idx="1">
                  <c:v>305.2937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240ML</c:v>
                </c:pt>
              </c:strCache>
            </c:strRef>
          </c:cat>
          <c:val>
            <c:numRef>
              <c:f>Sheet1!$E$2:$E$3</c:f>
              <c:numCache>
                <c:formatCode>General</c:formatCode>
                <c:ptCount val="2"/>
                <c:pt idx="0">
                  <c:v>84.22976249999999</c:v>
                </c:pt>
                <c:pt idx="1">
                  <c:v>305.2937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9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180ML</c:v>
                </c:pt>
              </c:strCache>
            </c:strRef>
          </c:cat>
          <c:val>
            <c:numRef>
              <c:f>Sheet1!$B$2:$B$3</c:f>
              <c:numCache>
                <c:formatCode>General</c:formatCode>
                <c:ptCount val="2"/>
                <c:pt idx="0">
                  <c:v>31.32796</c:v>
                </c:pt>
                <c:pt idx="1">
                  <c:v>0.06211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338.75</a:t>
                    </a:r>
                  </a:p>
                </c:rich>
              </c:tx>
              <c:dLblPos val="t"/>
              <c:showLegendKey val="0"/>
              <c:showVal val="1"/>
              <c:showCatName val="0"/>
              <c:showSerName val="0"/>
              <c:showPercent val="0"/>
              <c:showBubbleSize val="0"/>
            </c:dLbl>
            <c:dLbl>
              <c:idx val="1"/>
              <c:tx>
                <c:rich>
                  <a:bodyPr/>
                  <a:lstStyle/>
                  <a:p>
                    <a:r>
                      <a:t>265.0</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180ML</c:v>
                </c:pt>
              </c:strCache>
            </c:strRef>
          </c:cat>
          <c:val>
            <c:numRef>
              <c:f>Sheet1!$C$2:$C$3</c:f>
              <c:numCache>
                <c:formatCode>General</c:formatCode>
                <c:ptCount val="2"/>
                <c:pt idx="0">
                  <c:v>338.7486</c:v>
                </c:pt>
                <c:pt idx="1">
                  <c:v>265.0</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180ML</c:v>
                </c:pt>
              </c:strCache>
            </c:strRef>
          </c:cat>
          <c:val>
            <c:numRef>
              <c:f>Sheet1!$D$2:$D$3</c:f>
              <c:numCache>
                <c:formatCode>General</c:formatCode>
                <c:ptCount val="2"/>
                <c:pt idx="0">
                  <c:v>338.7486</c:v>
                </c:pt>
                <c:pt idx="1">
                  <c:v>358.67498823529417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180ML</c:v>
                </c:pt>
              </c:strCache>
            </c:strRef>
          </c:cat>
          <c:val>
            <c:numRef>
              <c:f>Sheet1!$E$2:$E$3</c:f>
              <c:numCache>
                <c:formatCode>General</c:formatCode>
                <c:ptCount val="2"/>
                <c:pt idx="0">
                  <c:v>338.7486</c:v>
                </c:pt>
                <c:pt idx="1">
                  <c:v>311.8374941176471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220ML</c:v>
                </c:pt>
              </c:strCache>
            </c:strRef>
          </c:cat>
          <c:val>
            <c:numRef>
              <c:f>Sheet1!$B$2:$B$3</c:f>
              <c:numCache>
                <c:formatCode>General</c:formatCode>
                <c:ptCount val="2"/>
                <c:pt idx="0">
                  <c:v>0.11148</c:v>
                </c:pt>
                <c:pt idx="1">
                  <c:v>25.35792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326.51</a:t>
                    </a:r>
                  </a:p>
                </c:rich>
              </c:tx>
              <c:dLblPos val="t"/>
              <c:showLegendKey val="0"/>
              <c:showVal val="1"/>
              <c:showCatName val="0"/>
              <c:showSerName val="0"/>
              <c:showPercent val="0"/>
              <c:showBubbleSize val="0"/>
            </c:dLbl>
            <c:dLbl>
              <c:idx val="1"/>
              <c:tx>
                <c:rich>
                  <a:bodyPr/>
                  <a:lstStyle/>
                  <a:p>
                    <a:r>
                      <a:t>329.19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220ML</c:v>
                </c:pt>
              </c:strCache>
            </c:strRef>
          </c:cat>
          <c:val>
            <c:numRef>
              <c:f>Sheet1!$C$2:$C$3</c:f>
              <c:numCache>
                <c:formatCode>General</c:formatCode>
                <c:ptCount val="2"/>
                <c:pt idx="0">
                  <c:v>326.5143</c:v>
                </c:pt>
                <c:pt idx="1">
                  <c:v>329.1918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220ML</c:v>
                </c:pt>
              </c:strCache>
            </c:strRef>
          </c:cat>
          <c:val>
            <c:numRef>
              <c:f>Sheet1!$D$2:$D$3</c:f>
              <c:numCache>
                <c:formatCode>General</c:formatCode>
                <c:ptCount val="2"/>
                <c:pt idx="0">
                  <c:v>254.37548181818184</c:v>
                </c:pt>
                <c:pt idx="1">
                  <c:v>329.1918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220ML</c:v>
                </c:pt>
              </c:strCache>
            </c:strRef>
          </c:cat>
          <c:val>
            <c:numRef>
              <c:f>Sheet1!$E$2:$E$3</c:f>
              <c:numCache>
                <c:formatCode>General</c:formatCode>
                <c:ptCount val="2"/>
                <c:pt idx="0">
                  <c:v>290.44489090909093</c:v>
                </c:pt>
                <c:pt idx="1">
                  <c:v>329.1918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32.6135</c:v>
                </c:pt>
                <c:pt idx="1">
                  <c:v>1.61722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359.75</a:t>
                    </a:r>
                  </a:p>
                </c:rich>
              </c:tx>
              <c:dLblPos val="t"/>
              <c:showLegendKey val="0"/>
              <c:showVal val="1"/>
              <c:showCatName val="0"/>
              <c:showSerName val="0"/>
              <c:showPercent val="0"/>
              <c:showBubbleSize val="0"/>
            </c:dLbl>
            <c:dLbl>
              <c:idx val="1"/>
              <c:tx>
                <c:rich>
                  <a:bodyPr/>
                  <a:lstStyle/>
                  <a:p>
                    <a:r>
                      <a:t>373.77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359.7462</c:v>
                </c:pt>
                <c:pt idx="1">
                  <c:v>373.7677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359.7462</c:v>
                </c:pt>
                <c:pt idx="1">
                  <c:v>471.66724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359.7462</c:v>
                </c:pt>
                <c:pt idx="1">
                  <c:v>422.71747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180ML</c:v>
                </c:pt>
              </c:strCache>
            </c:strRef>
          </c:cat>
          <c:val>
            <c:numRef>
              <c:f>Sheet1!$B$2:$B$3</c:f>
              <c:numCache>
                <c:formatCode>General</c:formatCode>
                <c:ptCount val="2"/>
                <c:pt idx="0">
                  <c:v>9.25104</c:v>
                </c:pt>
                <c:pt idx="1">
                  <c:v>14.2956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88.14</a:t>
                    </a:r>
                  </a:p>
                </c:rich>
              </c:tx>
              <c:dLblPos val="t"/>
              <c:showLegendKey val="0"/>
              <c:showVal val="1"/>
              <c:showCatName val="0"/>
              <c:showSerName val="0"/>
              <c:showPercent val="0"/>
              <c:showBubbleSize val="0"/>
            </c:dLbl>
            <c:dLbl>
              <c:idx val="1"/>
              <c:tx>
                <c:rich>
                  <a:bodyPr/>
                  <a:lstStyle/>
                  <a:p>
                    <a:r>
                      <a:t>358.05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180ML</c:v>
                </c:pt>
              </c:strCache>
            </c:strRef>
          </c:cat>
          <c:val>
            <c:numRef>
              <c:f>Sheet1!$C$2:$C$3</c:f>
              <c:numCache>
                <c:formatCode>General</c:formatCode>
                <c:ptCount val="2"/>
                <c:pt idx="0">
                  <c:v>88.1362</c:v>
                </c:pt>
                <c:pt idx="1">
                  <c:v>358.0468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180ML</c:v>
                </c:pt>
              </c:strCache>
            </c:strRef>
          </c:cat>
          <c:val>
            <c:numRef>
              <c:f>Sheet1!$D$2:$D$3</c:f>
              <c:numCache>
                <c:formatCode>General</c:formatCode>
                <c:ptCount val="2"/>
                <c:pt idx="0">
                  <c:v>88.1362</c:v>
                </c:pt>
                <c:pt idx="1">
                  <c:v>264.40860000000004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180ML</c:v>
                </c:pt>
              </c:strCache>
            </c:strRef>
          </c:cat>
          <c:val>
            <c:numRef>
              <c:f>Sheet1!$E$2:$E$3</c:f>
              <c:numCache>
                <c:formatCode>General</c:formatCode>
                <c:ptCount val="2"/>
                <c:pt idx="0">
                  <c:v>88.1362</c:v>
                </c:pt>
                <c:pt idx="1">
                  <c:v>311.2277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01/07/2025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7/1/2025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8.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Beauty Care Sunscreen Liquido Sunscreen Cosmetics No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680950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Crema Sunscreen Cosmetics No Spray Crema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41054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Cosmetics No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60"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928678">
                  <a:extLst>
                    <a:ext uri="{9D8B030D-6E8A-4147-A177-3AD203B41FA5}">
                      <a16:colId xmlns:a16="http://schemas.microsoft.com/office/drawing/2014/main" val="2253286919"/>
                    </a:ext>
                  </a:extLst>
                </a:gridCol>
                <a:gridCol w="928678">
                  <a:extLst>
                    <a:ext uri="{9D8B030D-6E8A-4147-A177-3AD203B41FA5}">
                      <a16:colId xmlns:a16="http://schemas.microsoft.com/office/drawing/2014/main" val="2739285047"/>
                    </a:ext>
                  </a:extLst>
                </a:gridCol>
                <a:gridCol w="928678">
                  <a:extLst>
                    <a:ext uri="{9D8B030D-6E8A-4147-A177-3AD203B41FA5}">
                      <a16:colId xmlns:a16="http://schemas.microsoft.com/office/drawing/2014/main" val="686050863"/>
                    </a:ext>
                  </a:extLst>
                </a:gridCol>
                <a:gridCol w="928678">
                  <a:extLst>
                    <a:ext uri="{9D8B030D-6E8A-4147-A177-3AD203B41FA5}">
                      <a16:colId xmlns:a16="http://schemas.microsoft.com/office/drawing/2014/main" val="3765127706"/>
                    </a:ext>
                  </a:extLst>
                </a:gridCol>
                <a:gridCol w="928678">
                  <a:extLst>
                    <a:ext uri="{9D8B030D-6E8A-4147-A177-3AD203B41FA5}">
                      <a16:colId xmlns:a16="http://schemas.microsoft.com/office/drawing/2014/main" val="273303937"/>
                    </a:ext>
                  </a:extLst>
                </a:gridCol>
                <a:gridCol w="928678">
                  <a:extLst>
                    <a:ext uri="{9D8B030D-6E8A-4147-A177-3AD203B41FA5}">
                      <a16:colId xmlns:a16="http://schemas.microsoft.com/office/drawing/2014/main" val="1190134658"/>
                    </a:ext>
                  </a:extLst>
                </a:gridCol>
                <a:gridCol w="928678">
                  <a:extLst>
                    <a:ext uri="{9D8B030D-6E8A-4147-A177-3AD203B41FA5}">
                      <a16:colId xmlns:a16="http://schemas.microsoft.com/office/drawing/2014/main" val="1152288185"/>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66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72627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Cosmetics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300148">
                  <a:extLst>
                    <a:ext uri="{9D8B030D-6E8A-4147-A177-3AD203B41FA5}">
                      <a16:colId xmlns:a16="http://schemas.microsoft.com/office/drawing/2014/main" val="2253286919"/>
                    </a:ext>
                  </a:extLst>
                </a:gridCol>
                <a:gridCol w="1300148">
                  <a:extLst>
                    <a:ext uri="{9D8B030D-6E8A-4147-A177-3AD203B41FA5}">
                      <a16:colId xmlns:a16="http://schemas.microsoft.com/office/drawing/2014/main" val="2739285047"/>
                    </a:ext>
                  </a:extLst>
                </a:gridCol>
                <a:gridCol w="1300148">
                  <a:extLst>
                    <a:ext uri="{9D8B030D-6E8A-4147-A177-3AD203B41FA5}">
                      <a16:colId xmlns:a16="http://schemas.microsoft.com/office/drawing/2014/main" val="686050863"/>
                    </a:ext>
                  </a:extLst>
                </a:gridCol>
                <a:gridCol w="1300148">
                  <a:extLst>
                    <a:ext uri="{9D8B030D-6E8A-4147-A177-3AD203B41FA5}">
                      <a16:colId xmlns:a16="http://schemas.microsoft.com/office/drawing/2014/main" val="3765127706"/>
                    </a:ext>
                  </a:extLst>
                </a:gridCol>
                <a:gridCol w="1300148">
                  <a:extLst>
                    <a:ext uri="{9D8B030D-6E8A-4147-A177-3AD203B41FA5}">
                      <a16:colId xmlns:a16="http://schemas.microsoft.com/office/drawing/2014/main" val="27330393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52742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Sport No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95785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After Sun Gel After Sun Cosmetics No Spray Gel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64134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196829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Banded Pack Sunscreen | Sunscreen Sunscreen | Sunscreen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22907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Crema Sunscreen Cosmetics No Spray Crema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60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72292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Crema Sunscreen Sport No Spray Crema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052383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Cosmetics No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03257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Cosmetics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62561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Banded Pack Sunscreen | Sunscreen Sunscreen | Sunscreen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249642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Sport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608164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Locion Sunscreen Cosmetics No Spray Locion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6"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083457">
                  <a:extLst>
                    <a:ext uri="{9D8B030D-6E8A-4147-A177-3AD203B41FA5}">
                      <a16:colId xmlns:a16="http://schemas.microsoft.com/office/drawing/2014/main" val="2253286919"/>
                    </a:ext>
                  </a:extLst>
                </a:gridCol>
                <a:gridCol w="1083457">
                  <a:extLst>
                    <a:ext uri="{9D8B030D-6E8A-4147-A177-3AD203B41FA5}">
                      <a16:colId xmlns:a16="http://schemas.microsoft.com/office/drawing/2014/main" val="2739285047"/>
                    </a:ext>
                  </a:extLst>
                </a:gridCol>
                <a:gridCol w="1083457">
                  <a:extLst>
                    <a:ext uri="{9D8B030D-6E8A-4147-A177-3AD203B41FA5}">
                      <a16:colId xmlns:a16="http://schemas.microsoft.com/office/drawing/2014/main" val="686050863"/>
                    </a:ext>
                  </a:extLst>
                </a:gridCol>
                <a:gridCol w="1083457">
                  <a:extLst>
                    <a:ext uri="{9D8B030D-6E8A-4147-A177-3AD203B41FA5}">
                      <a16:colId xmlns:a16="http://schemas.microsoft.com/office/drawing/2014/main" val="3765127706"/>
                    </a:ext>
                  </a:extLst>
                </a:gridCol>
                <a:gridCol w="1083457">
                  <a:extLst>
                    <a:ext uri="{9D8B030D-6E8A-4147-A177-3AD203B41FA5}">
                      <a16:colId xmlns:a16="http://schemas.microsoft.com/office/drawing/2014/main" val="273303937"/>
                    </a:ext>
                  </a:extLst>
                </a:gridCol>
                <a:gridCol w="1083457">
                  <a:extLst>
                    <a:ext uri="{9D8B030D-6E8A-4147-A177-3AD203B41FA5}">
                      <a16:colId xmlns:a16="http://schemas.microsoft.com/office/drawing/2014/main" val="1190134658"/>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67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530528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Locion Sunscreen Sport No Spray Locion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98441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Spray Sunscreen Cosmetics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32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29684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791487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Crema Sunscreen Cosmetics No Spray Crema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4077322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Cosmetics No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60"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928678">
                  <a:extLst>
                    <a:ext uri="{9D8B030D-6E8A-4147-A177-3AD203B41FA5}">
                      <a16:colId xmlns:a16="http://schemas.microsoft.com/office/drawing/2014/main" val="2253286919"/>
                    </a:ext>
                  </a:extLst>
                </a:gridCol>
                <a:gridCol w="928678">
                  <a:extLst>
                    <a:ext uri="{9D8B030D-6E8A-4147-A177-3AD203B41FA5}">
                      <a16:colId xmlns:a16="http://schemas.microsoft.com/office/drawing/2014/main" val="2739285047"/>
                    </a:ext>
                  </a:extLst>
                </a:gridCol>
                <a:gridCol w="928678">
                  <a:extLst>
                    <a:ext uri="{9D8B030D-6E8A-4147-A177-3AD203B41FA5}">
                      <a16:colId xmlns:a16="http://schemas.microsoft.com/office/drawing/2014/main" val="686050863"/>
                    </a:ext>
                  </a:extLst>
                </a:gridCol>
                <a:gridCol w="928678">
                  <a:extLst>
                    <a:ext uri="{9D8B030D-6E8A-4147-A177-3AD203B41FA5}">
                      <a16:colId xmlns:a16="http://schemas.microsoft.com/office/drawing/2014/main" val="3765127706"/>
                    </a:ext>
                  </a:extLst>
                </a:gridCol>
                <a:gridCol w="928678">
                  <a:extLst>
                    <a:ext uri="{9D8B030D-6E8A-4147-A177-3AD203B41FA5}">
                      <a16:colId xmlns:a16="http://schemas.microsoft.com/office/drawing/2014/main" val="273303937"/>
                    </a:ext>
                  </a:extLst>
                </a:gridCol>
                <a:gridCol w="928678">
                  <a:extLst>
                    <a:ext uri="{9D8B030D-6E8A-4147-A177-3AD203B41FA5}">
                      <a16:colId xmlns:a16="http://schemas.microsoft.com/office/drawing/2014/main" val="1190134658"/>
                    </a:ext>
                  </a:extLst>
                </a:gridCol>
                <a:gridCol w="928678">
                  <a:extLst>
                    <a:ext uri="{9D8B030D-6E8A-4147-A177-3AD203B41FA5}">
                      <a16:colId xmlns:a16="http://schemas.microsoft.com/office/drawing/2014/main" val="1152288185"/>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734970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392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143781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Cosmetics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300148">
                  <a:extLst>
                    <a:ext uri="{9D8B030D-6E8A-4147-A177-3AD203B41FA5}">
                      <a16:colId xmlns:a16="http://schemas.microsoft.com/office/drawing/2014/main" val="2253286919"/>
                    </a:ext>
                  </a:extLst>
                </a:gridCol>
                <a:gridCol w="1300148">
                  <a:extLst>
                    <a:ext uri="{9D8B030D-6E8A-4147-A177-3AD203B41FA5}">
                      <a16:colId xmlns:a16="http://schemas.microsoft.com/office/drawing/2014/main" val="2739285047"/>
                    </a:ext>
                  </a:extLst>
                </a:gridCol>
                <a:gridCol w="1300148">
                  <a:extLst>
                    <a:ext uri="{9D8B030D-6E8A-4147-A177-3AD203B41FA5}">
                      <a16:colId xmlns:a16="http://schemas.microsoft.com/office/drawing/2014/main" val="686050863"/>
                    </a:ext>
                  </a:extLst>
                </a:gridCol>
                <a:gridCol w="1300148">
                  <a:extLst>
                    <a:ext uri="{9D8B030D-6E8A-4147-A177-3AD203B41FA5}">
                      <a16:colId xmlns:a16="http://schemas.microsoft.com/office/drawing/2014/main" val="3765127706"/>
                    </a:ext>
                  </a:extLst>
                </a:gridCol>
                <a:gridCol w="1300148">
                  <a:extLst>
                    <a:ext uri="{9D8B030D-6E8A-4147-A177-3AD203B41FA5}">
                      <a16:colId xmlns:a16="http://schemas.microsoft.com/office/drawing/2014/main" val="27330393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924957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Sport No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769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940136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Crema Sunscreen Cosmetics No Spray Crema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797090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Cosmetics No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60"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928678">
                  <a:extLst>
                    <a:ext uri="{9D8B030D-6E8A-4147-A177-3AD203B41FA5}">
                      <a16:colId xmlns:a16="http://schemas.microsoft.com/office/drawing/2014/main" val="2253286919"/>
                    </a:ext>
                  </a:extLst>
                </a:gridCol>
                <a:gridCol w="928678">
                  <a:extLst>
                    <a:ext uri="{9D8B030D-6E8A-4147-A177-3AD203B41FA5}">
                      <a16:colId xmlns:a16="http://schemas.microsoft.com/office/drawing/2014/main" val="2739285047"/>
                    </a:ext>
                  </a:extLst>
                </a:gridCol>
                <a:gridCol w="928678">
                  <a:extLst>
                    <a:ext uri="{9D8B030D-6E8A-4147-A177-3AD203B41FA5}">
                      <a16:colId xmlns:a16="http://schemas.microsoft.com/office/drawing/2014/main" val="686050863"/>
                    </a:ext>
                  </a:extLst>
                </a:gridCol>
                <a:gridCol w="928678">
                  <a:extLst>
                    <a:ext uri="{9D8B030D-6E8A-4147-A177-3AD203B41FA5}">
                      <a16:colId xmlns:a16="http://schemas.microsoft.com/office/drawing/2014/main" val="3765127706"/>
                    </a:ext>
                  </a:extLst>
                </a:gridCol>
                <a:gridCol w="928678">
                  <a:extLst>
                    <a:ext uri="{9D8B030D-6E8A-4147-A177-3AD203B41FA5}">
                      <a16:colId xmlns:a16="http://schemas.microsoft.com/office/drawing/2014/main" val="273303937"/>
                    </a:ext>
                  </a:extLst>
                </a:gridCol>
                <a:gridCol w="928678">
                  <a:extLst>
                    <a:ext uri="{9D8B030D-6E8A-4147-A177-3AD203B41FA5}">
                      <a16:colId xmlns:a16="http://schemas.microsoft.com/office/drawing/2014/main" val="1190134658"/>
                    </a:ext>
                  </a:extLst>
                </a:gridCol>
                <a:gridCol w="928678">
                  <a:extLst>
                    <a:ext uri="{9D8B030D-6E8A-4147-A177-3AD203B41FA5}">
                      <a16:colId xmlns:a16="http://schemas.microsoft.com/office/drawing/2014/main" val="1152288185"/>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45285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Crema Sunscreen Cosmetics No Spray Crema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64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514242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Cosmetics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300148">
                  <a:extLst>
                    <a:ext uri="{9D8B030D-6E8A-4147-A177-3AD203B41FA5}">
                      <a16:colId xmlns:a16="http://schemas.microsoft.com/office/drawing/2014/main" val="2253286919"/>
                    </a:ext>
                  </a:extLst>
                </a:gridCol>
                <a:gridCol w="1300148">
                  <a:extLst>
                    <a:ext uri="{9D8B030D-6E8A-4147-A177-3AD203B41FA5}">
                      <a16:colId xmlns:a16="http://schemas.microsoft.com/office/drawing/2014/main" val="2739285047"/>
                    </a:ext>
                  </a:extLst>
                </a:gridCol>
                <a:gridCol w="1300148">
                  <a:extLst>
                    <a:ext uri="{9D8B030D-6E8A-4147-A177-3AD203B41FA5}">
                      <a16:colId xmlns:a16="http://schemas.microsoft.com/office/drawing/2014/main" val="686050863"/>
                    </a:ext>
                  </a:extLst>
                </a:gridCol>
                <a:gridCol w="1300148">
                  <a:extLst>
                    <a:ext uri="{9D8B030D-6E8A-4147-A177-3AD203B41FA5}">
                      <a16:colId xmlns:a16="http://schemas.microsoft.com/office/drawing/2014/main" val="3765127706"/>
                    </a:ext>
                  </a:extLst>
                </a:gridCol>
                <a:gridCol w="1300148">
                  <a:extLst>
                    <a:ext uri="{9D8B030D-6E8A-4147-A177-3AD203B41FA5}">
                      <a16:colId xmlns:a16="http://schemas.microsoft.com/office/drawing/2014/main" val="27330393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498708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Sport No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426116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Beauty Care Sunscreen Liquido Sunscreen Cosmetics No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258068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After Sun Gel After Sun Cosmetics No Spray Gel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64132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444456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Banded Pack Sunscreen | Sunscreen Sunscreen | Sunscreen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652661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Crema Sunscreen Cosmetics No Spray Crema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497531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Crema Sunscreen Sport No Spray Crema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915993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Cosmetics No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407758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Cosmetics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4235795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Sport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52318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Crema Sunscreen Sport No Spray Crema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65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1208676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Locion Sunscreen Cosmetics No Spray Locion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300148">
                  <a:extLst>
                    <a:ext uri="{9D8B030D-6E8A-4147-A177-3AD203B41FA5}">
                      <a16:colId xmlns:a16="http://schemas.microsoft.com/office/drawing/2014/main" val="2253286919"/>
                    </a:ext>
                  </a:extLst>
                </a:gridCol>
                <a:gridCol w="1300148">
                  <a:extLst>
                    <a:ext uri="{9D8B030D-6E8A-4147-A177-3AD203B41FA5}">
                      <a16:colId xmlns:a16="http://schemas.microsoft.com/office/drawing/2014/main" val="2739285047"/>
                    </a:ext>
                  </a:extLst>
                </a:gridCol>
                <a:gridCol w="1300148">
                  <a:extLst>
                    <a:ext uri="{9D8B030D-6E8A-4147-A177-3AD203B41FA5}">
                      <a16:colId xmlns:a16="http://schemas.microsoft.com/office/drawing/2014/main" val="686050863"/>
                    </a:ext>
                  </a:extLst>
                </a:gridCol>
                <a:gridCol w="1300148">
                  <a:extLst>
                    <a:ext uri="{9D8B030D-6E8A-4147-A177-3AD203B41FA5}">
                      <a16:colId xmlns:a16="http://schemas.microsoft.com/office/drawing/2014/main" val="3765127706"/>
                    </a:ext>
                  </a:extLst>
                </a:gridCol>
                <a:gridCol w="1300148">
                  <a:extLst>
                    <a:ext uri="{9D8B030D-6E8A-4147-A177-3AD203B41FA5}">
                      <a16:colId xmlns:a16="http://schemas.microsoft.com/office/drawing/2014/main" val="27330393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66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859135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Locion Sunscreen Sport No Spray Locion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562329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Spray Sunscreen Cosmetics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29674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690194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Beauty Care Sunscreen Liquido Sunscreen Cosmetics No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393375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Locion Sunscreen Cosmetics No Spray Locion | Canal Tradicional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834313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Beauty Care Sunscreen Liquido Sunscreen Cosmetics No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053929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After Sun Gel After Sun Cosmetics No Spray Gel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64133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242893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Crema Sunscreen Cosmetics No Spray Crema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211043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Crema Sunscreen Sport No Spray Crema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095509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Cosmetics No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66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428244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Cosmetics No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775576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Cosmetics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767421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Sport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442305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Locion Sunscreen Cosmetics No Spray Locion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300148">
                  <a:extLst>
                    <a:ext uri="{9D8B030D-6E8A-4147-A177-3AD203B41FA5}">
                      <a16:colId xmlns:a16="http://schemas.microsoft.com/office/drawing/2014/main" val="2253286919"/>
                    </a:ext>
                  </a:extLst>
                </a:gridCol>
                <a:gridCol w="1300148">
                  <a:extLst>
                    <a:ext uri="{9D8B030D-6E8A-4147-A177-3AD203B41FA5}">
                      <a16:colId xmlns:a16="http://schemas.microsoft.com/office/drawing/2014/main" val="2739285047"/>
                    </a:ext>
                  </a:extLst>
                </a:gridCol>
                <a:gridCol w="1300148">
                  <a:extLst>
                    <a:ext uri="{9D8B030D-6E8A-4147-A177-3AD203B41FA5}">
                      <a16:colId xmlns:a16="http://schemas.microsoft.com/office/drawing/2014/main" val="686050863"/>
                    </a:ext>
                  </a:extLst>
                </a:gridCol>
                <a:gridCol w="1300148">
                  <a:extLst>
                    <a:ext uri="{9D8B030D-6E8A-4147-A177-3AD203B41FA5}">
                      <a16:colId xmlns:a16="http://schemas.microsoft.com/office/drawing/2014/main" val="3765127706"/>
                    </a:ext>
                  </a:extLst>
                </a:gridCol>
                <a:gridCol w="1300148">
                  <a:extLst>
                    <a:ext uri="{9D8B030D-6E8A-4147-A177-3AD203B41FA5}">
                      <a16:colId xmlns:a16="http://schemas.microsoft.com/office/drawing/2014/main" val="27330393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66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8896580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Locion Sunscreen Sport No Spray Locion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80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776265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Spray Sunscreen Cosmetics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29675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804469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Crema Sunscreen Cosmetics No Spray Crema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0831688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Cosmetics No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6"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083457">
                  <a:extLst>
                    <a:ext uri="{9D8B030D-6E8A-4147-A177-3AD203B41FA5}">
                      <a16:colId xmlns:a16="http://schemas.microsoft.com/office/drawing/2014/main" val="2253286919"/>
                    </a:ext>
                  </a:extLst>
                </a:gridCol>
                <a:gridCol w="1083457">
                  <a:extLst>
                    <a:ext uri="{9D8B030D-6E8A-4147-A177-3AD203B41FA5}">
                      <a16:colId xmlns:a16="http://schemas.microsoft.com/office/drawing/2014/main" val="2739285047"/>
                    </a:ext>
                  </a:extLst>
                </a:gridCol>
                <a:gridCol w="1083457">
                  <a:extLst>
                    <a:ext uri="{9D8B030D-6E8A-4147-A177-3AD203B41FA5}">
                      <a16:colId xmlns:a16="http://schemas.microsoft.com/office/drawing/2014/main" val="686050863"/>
                    </a:ext>
                  </a:extLst>
                </a:gridCol>
                <a:gridCol w="1083457">
                  <a:extLst>
                    <a:ext uri="{9D8B030D-6E8A-4147-A177-3AD203B41FA5}">
                      <a16:colId xmlns:a16="http://schemas.microsoft.com/office/drawing/2014/main" val="3765127706"/>
                    </a:ext>
                  </a:extLst>
                </a:gridCol>
                <a:gridCol w="1083457">
                  <a:extLst>
                    <a:ext uri="{9D8B030D-6E8A-4147-A177-3AD203B41FA5}">
                      <a16:colId xmlns:a16="http://schemas.microsoft.com/office/drawing/2014/main" val="273303937"/>
                    </a:ext>
                  </a:extLst>
                </a:gridCol>
                <a:gridCol w="1083457">
                  <a:extLst>
                    <a:ext uri="{9D8B030D-6E8A-4147-A177-3AD203B41FA5}">
                      <a16:colId xmlns:a16="http://schemas.microsoft.com/office/drawing/2014/main" val="1190134658"/>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1464444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Cosmetics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625185">
                  <a:extLst>
                    <a:ext uri="{9D8B030D-6E8A-4147-A177-3AD203B41FA5}">
                      <a16:colId xmlns:a16="http://schemas.microsoft.com/office/drawing/2014/main" val="2253286919"/>
                    </a:ext>
                  </a:extLst>
                </a:gridCol>
                <a:gridCol w="1625185">
                  <a:extLst>
                    <a:ext uri="{9D8B030D-6E8A-4147-A177-3AD203B41FA5}">
                      <a16:colId xmlns:a16="http://schemas.microsoft.com/office/drawing/2014/main" val="2739285047"/>
                    </a:ext>
                  </a:extLst>
                </a:gridCol>
                <a:gridCol w="1625185">
                  <a:extLst>
                    <a:ext uri="{9D8B030D-6E8A-4147-A177-3AD203B41FA5}">
                      <a16:colId xmlns:a16="http://schemas.microsoft.com/office/drawing/2014/main" val="686050863"/>
                    </a:ext>
                  </a:extLst>
                </a:gridCol>
                <a:gridCol w="1625185">
                  <a:extLst>
                    <a:ext uri="{9D8B030D-6E8A-4147-A177-3AD203B41FA5}">
                      <a16:colId xmlns:a16="http://schemas.microsoft.com/office/drawing/2014/main" val="3765127706"/>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82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9063431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Liquido Sunscreen Sport No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57687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Cosmetics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354079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Liquido Sunscreen Sport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90132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Locion Sunscreen Cosmetics No Spray Locion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2759088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Locion Sunscreen Sport No Spray Locion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7/1/2025</a:t>
            </a:fld>
            <a:endParaRPr lang="en-US" sz="500"/>
          </a:p>
        </p:txBody>
      </p:sp>
    </p:spTree>
    <p:extLst>
      <p:ext uri="{BB962C8B-B14F-4D97-AF65-F5344CB8AC3E}">
        <p14:creationId xmlns:p14="http://schemas.microsoft.com/office/powerpoint/2010/main" val="1132229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TotalTime>
  <Words>9339</Words>
  <Application>Microsoft Office PowerPoint</Application>
  <PresentationFormat>On-screen Show (16:9)</PresentationFormat>
  <Paragraphs>4699</Paragraphs>
  <Slides>58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7" baseType="lpstr">
      <vt:lpstr>Aptos</vt:lpstr>
      <vt:lpstr>Arial</vt:lpstr>
      <vt:lpstr>Nexa</vt:lpstr>
      <vt:lpstr>Nexa Bold</vt:lpstr>
      <vt:lpstr>Nexa Book</vt:lpstr>
      <vt:lpstr>Nexa Book Italic</vt:lpstr>
      <vt:lpstr>Open Sans</vt:lpstr>
      <vt:lpstr>1_PricingOne Light Template Oct 2024</vt:lpstr>
      <vt:lpstr>think-cell Slide</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Raphaella ASHRAF</cp:lastModifiedBy>
  <cp:revision>64</cp:revision>
  <dcterms:created xsi:type="dcterms:W3CDTF">2024-07-05T11:30:58Z</dcterms:created>
  <dcterms:modified xsi:type="dcterms:W3CDTF">2025-07-01T07:40:32Z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