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Size Bracket" id="{8DDFD551-0330-4AA2-BEB6-B3EF17472ED4}">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3.2000000000000002E-3</c:v>
                </c:pt>
                <c:pt idx="1">
                  <c:v>0.60570000000000002</c:v>
                </c:pt>
                <c:pt idx="2">
                  <c:v>8.3199999999999996E-2</c:v>
                </c:pt>
                <c:pt idx="3">
                  <c:v>0.12989999999999999</c:v>
                </c:pt>
                <c:pt idx="4">
                  <c:v>7.5800000000000006E-2</c:v>
                </c:pt>
                <c:pt idx="5">
                  <c:v>9.6699999999999994E-2</c:v>
                </c:pt>
                <c:pt idx="6">
                  <c:v>5.4999999999999997E-3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0.57030000000000003</c:v>
                </c:pt>
                <c:pt idx="2">
                  <c:v>3.6400000000000002E-2</c:v>
                </c:pt>
                <c:pt idx="3">
                  <c:v>0.20730000000000001</c:v>
                </c:pt>
                <c:pt idx="4">
                  <c:v>4.1200000000000001E-2</c:v>
                </c:pt>
                <c:pt idx="5">
                  <c:v>0.14480000000000001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2.0196369770221267E-4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3.3284339380943405E-2</c:v>
                </c:pt>
                <c:pt idx="2">
                  <c:v>4.9937142870147819E-2</c:v>
                </c:pt>
                <c:pt idx="3">
                  <c:v>3.2271146328996865E-2</c:v>
                </c:pt>
                <c:pt idx="4">
                  <c:v>0.11998009164529508</c:v>
                </c:pt>
                <c:pt idx="5">
                  <c:v>2.8803939355485066E-2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4.8362083002782293E-4</c:v>
                </c:pt>
                <c:pt idx="6">
                  <c:v>7.0968769895331778E-3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0">
                  <c:v>2.5082096443099704E-3</c:v>
                </c:pt>
                <c:pt idx="1">
                  <c:v>8.9970293947620947E-3</c:v>
                </c:pt>
                <c:pt idx="2">
                  <c:v>5.9580533412977407E-2</c:v>
                </c:pt>
                <c:pt idx="3">
                  <c:v>2.0279902063345786E-2</c:v>
                </c:pt>
                <c:pt idx="4">
                  <c:v>2.8778085772375995E-2</c:v>
                </c:pt>
                <c:pt idx="5">
                  <c:v>1.0581592925549905E-2</c:v>
                </c:pt>
                <c:pt idx="6">
                  <c:v>4.1133577300344319E-4</c:v>
                </c:pt>
                <c:pt idx="7">
                  <c:v>3.0421723422574699E-9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2.6491884130652482E-2</c:v>
                </c:pt>
                <c:pt idx="2">
                  <c:v>1.1780940166630427E-3</c:v>
                </c:pt>
                <c:pt idx="3">
                  <c:v>3.6588281597770209E-2</c:v>
                </c:pt>
                <c:pt idx="4">
                  <c:v>7.6997068638785304E-2</c:v>
                </c:pt>
                <c:pt idx="5">
                  <c:v>3.2140786868523931E-2</c:v>
                </c:pt>
                <c:pt idx="6">
                  <c:v>0.10836727872892564</c:v>
                </c:pt>
                <c:pt idx="7">
                  <c:v>8.5401389770801972E-2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5.0510880423741025E-6</c:v>
                </c:pt>
                <c:pt idx="5">
                  <c:v>2.0440911162562702E-4</c:v>
                </c:pt>
                <c:pt idx="6">
                  <c:v>3.1364620109288234E-3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1.0597598313584759E-2</c:v>
                </c:pt>
                <c:pt idx="1">
                  <c:v>6.4050867953944088E-2</c:v>
                </c:pt>
                <c:pt idx="2">
                  <c:v>4.0332572808938108E-2</c:v>
                </c:pt>
                <c:pt idx="3">
                  <c:v>6.2286263589330183E-2</c:v>
                </c:pt>
                <c:pt idx="4">
                  <c:v>9.4665496036186583E-2</c:v>
                </c:pt>
                <c:pt idx="5">
                  <c:v>4.4773801587133816E-2</c:v>
                </c:pt>
                <c:pt idx="6">
                  <c:v>0.14008304806708963</c:v>
                </c:pt>
                <c:pt idx="7">
                  <c:v>8.874719265078361E-2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5.5515964703054846E-6</c:v>
                </c:pt>
                <c:pt idx="5">
                  <c:v>2.2249921231024352E-4</c:v>
                </c:pt>
                <c:pt idx="6">
                  <c:v>3.4061693958194511E-3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1.1463130398387748E-2</c:v>
                </c:pt>
                <c:pt idx="1">
                  <c:v>6.7849408152937427E-2</c:v>
                </c:pt>
                <c:pt idx="2">
                  <c:v>4.2205978031097213E-2</c:v>
                </c:pt>
                <c:pt idx="3">
                  <c:v>6.553960239749787E-2</c:v>
                </c:pt>
                <c:pt idx="4">
                  <c:v>8.4521038413725061E-2</c:v>
                </c:pt>
                <c:pt idx="5">
                  <c:v>4.297045765446697E-2</c:v>
                </c:pt>
                <c:pt idx="6">
                  <c:v>0.13682563146853269</c:v>
                </c:pt>
                <c:pt idx="7">
                  <c:v>9.5245594680406651E-2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9.9055420648194184E-6</c:v>
                </c:pt>
                <c:pt idx="5">
                  <c:v>1.9719227475071418E-7</c:v>
                </c:pt>
                <c:pt idx="6">
                  <c:v>2.5450034356086157E-4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3.6099420626731681E-2</c:v>
                </c:pt>
                <c:pt idx="2">
                  <c:v>2.1280657310724264E-2</c:v>
                </c:pt>
                <c:pt idx="3">
                  <c:v>8.9085285383259716E-2</c:v>
                </c:pt>
                <c:pt idx="4">
                  <c:v>7.3996693643681444E-2</c:v>
                </c:pt>
                <c:pt idx="5">
                  <c:v>2.9880277810547196E-2</c:v>
                </c:pt>
                <c:pt idx="6">
                  <c:v>0.14878096824050777</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2.0534431418071049E-4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2.6182537091837779E-2</c:v>
                </c:pt>
                <c:pt idx="2">
                  <c:v>5.0773027387992394E-2</c:v>
                </c:pt>
                <c:pt idx="3">
                  <c:v>2.659621791440234E-2</c:v>
                </c:pt>
                <c:pt idx="4">
                  <c:v>0.12048265448957994</c:v>
                </c:pt>
                <c:pt idx="5">
                  <c:v>2.9286080815255626E-2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2.9782484273553414E-2</c:v>
                </c:pt>
                <c:pt idx="2">
                  <c:v>1.9000361706113351E-3</c:v>
                </c:pt>
                <c:pt idx="3">
                  <c:v>1.0826972869844109E-2</c:v>
                </c:pt>
                <c:pt idx="4">
                  <c:v>2.1517942985416626E-3</c:v>
                </c:pt>
                <c:pt idx="5">
                  <c:v>7.5598068776584985E-3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3.5018551073899879E-3</c:v>
                </c:pt>
                <c:pt idx="2">
                  <c:v>4.803710669953648E-2</c:v>
                </c:pt>
                <c:pt idx="3">
                  <c:v>2.1444173459152754E-2</c:v>
                </c:pt>
                <c:pt idx="4">
                  <c:v>0.11782829734675342</c:v>
                </c:pt>
                <c:pt idx="5">
                  <c:v>2.144609617552878E-2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5.0720174265126176E-4</c:v>
                </c:pt>
                <c:pt idx="6">
                  <c:v>7.4429142687377318E-3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0">
                  <c:v>9.0986209265394539E-4</c:v>
                </c:pt>
                <c:pt idx="1">
                  <c:v>9.4357163802176007E-3</c:v>
                </c:pt>
                <c:pt idx="2">
                  <c:v>5.766459814853258E-2</c:v>
                </c:pt>
                <c:pt idx="3">
                  <c:v>2.1268731677116025E-2</c:v>
                </c:pt>
                <c:pt idx="4">
                  <c:v>3.0181279108835855E-2</c:v>
                </c:pt>
                <c:pt idx="5">
                  <c:v>1.1097541790241767E-2</c:v>
                </c:pt>
                <c:pt idx="6">
                  <c:v>4.3139213186939784E-4</c:v>
                </c:pt>
                <c:pt idx="7">
                  <c:v>3.1905059038703734E-9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2.6061195700129158E-2</c:v>
                </c:pt>
                <c:pt idx="2">
                  <c:v>3.8891756487235236E-4</c:v>
                </c:pt>
                <c:pt idx="3">
                  <c:v>3.7306287540704856E-2</c:v>
                </c:pt>
                <c:pt idx="4">
                  <c:v>7.4972604529626063E-2</c:v>
                </c:pt>
                <c:pt idx="5">
                  <c:v>3.3111050489230132E-2</c:v>
                </c:pt>
                <c:pt idx="6">
                  <c:v>0.10709268771372114</c:v>
                </c:pt>
                <c:pt idx="7">
                  <c:v>8.7351311194298856E-2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2.404361601835199E-5</c:v>
                </c:pt>
                <c:pt idx="5">
                  <c:v>9.7300505343577662E-4</c:v>
                </c:pt>
                <c:pt idx="6">
                  <c:v>1.4929830486873836E-2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0.26826935391761814</c:v>
                </c:pt>
                <c:pt idx="4">
                  <c:v>0.11744043732317397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0.13684602684908817</c:v>
                </c:pt>
                <c:pt idx="2">
                  <c:v>3.8992651596410334E-2</c:v>
                </c:pt>
                <c:pt idx="3">
                  <c:v>5.9564943445955226E-2</c:v>
                </c:pt>
                <c:pt idx="4">
                  <c:v>1.4607267818043361E-2</c:v>
                </c:pt>
                <c:pt idx="5">
                  <c:v>4.5336279898848905E-2</c:v>
                </c:pt>
                <c:pt idx="6">
                  <c:v>2.5893267520996216E-3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2.7999686719448667E-2</c:v>
                </c:pt>
                <c:pt idx="2">
                  <c:v>2.9947161467412886E-2</c:v>
                </c:pt>
                <c:pt idx="3">
                  <c:v>8.559274109821673E-3</c:v>
                </c:pt>
                <c:pt idx="4">
                  <c:v>3.939748857059025E-2</c:v>
                </c:pt>
                <c:pt idx="5">
                  <c:v>1.9269225261800051E-2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1.607098094125178E-2</c:v>
                </c:pt>
                <c:pt idx="2">
                  <c:v>3.4736949732887745E-4</c:v>
                </c:pt>
                <c:pt idx="3">
                  <c:v>1.7014551433373611E-2</c:v>
                </c:pt>
                <c:pt idx="4">
                  <c:v>3.7758828975228545E-2</c:v>
                </c:pt>
                <c:pt idx="5">
                  <c:v>2.2443790612292663E-2</c:v>
                </c:pt>
                <c:pt idx="6">
                  <c:v>4.9064454141954129E-2</c:v>
                </c:pt>
                <c:pt idx="7">
                  <c:v>3.2554021511931194E-2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2.5741098478220688E-5</c:v>
                </c:pt>
                <c:pt idx="5">
                  <c:v>1.0316625435654826E-3</c:v>
                </c:pt>
                <c:pt idx="6">
                  <c:v>1.5793392462918929E-2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0.2671293547604216</c:v>
                </c:pt>
                <c:pt idx="4">
                  <c:v>9.8346009881626562E-2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0.14268526995737027</c:v>
                </c:pt>
                <c:pt idx="2">
                  <c:v>4.0238050025519584E-2</c:v>
                </c:pt>
                <c:pt idx="3">
                  <c:v>5.9456095726477545E-2</c:v>
                </c:pt>
                <c:pt idx="4">
                  <c:v>1.5627428410488791E-2</c:v>
                </c:pt>
                <c:pt idx="5">
                  <c:v>4.7936313289484257E-2</c:v>
                </c:pt>
                <c:pt idx="6">
                  <c:v>2.7724571932777747E-3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2.7672797842506237E-2</c:v>
                </c:pt>
                <c:pt idx="2">
                  <c:v>3.1607958218261151E-2</c:v>
                </c:pt>
                <c:pt idx="3">
                  <c:v>8.6694999993999974E-3</c:v>
                </c:pt>
                <c:pt idx="4">
                  <c:v>4.0580169747638443E-2</c:v>
                </c:pt>
                <c:pt idx="5">
                  <c:v>2.0377235785225288E-2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1.6642774766393725E-2</c:v>
                </c:pt>
                <c:pt idx="2">
                  <c:v>3.7198624611672432E-4</c:v>
                </c:pt>
                <c:pt idx="3">
                  <c:v>1.7948527727416272E-2</c:v>
                </c:pt>
                <c:pt idx="4">
                  <c:v>3.7190768140934395E-2</c:v>
                </c:pt>
                <c:pt idx="5">
                  <c:v>2.3018801529507998E-2</c:v>
                </c:pt>
                <c:pt idx="6">
                  <c:v>5.0514392886391257E-2</c:v>
                </c:pt>
                <c:pt idx="7">
                  <c:v>3.4363311760579503E-2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7.175347683782796E-5</c:v>
                </c:pt>
                <c:pt idx="5">
                  <c:v>1.4284156511915153E-6</c:v>
                </c:pt>
                <c:pt idx="6">
                  <c:v>1.8435421693650089E-3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0.17158138927590516</c:v>
                </c:pt>
                <c:pt idx="4">
                  <c:v>0.10156660889864474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0.11683274150275851</c:v>
                </c:pt>
                <c:pt idx="2">
                  <c:v>5.0645424368439759E-2</c:v>
                </c:pt>
                <c:pt idx="3">
                  <c:v>3.0875103045724266E-2</c:v>
                </c:pt>
                <c:pt idx="4">
                  <c:v>1.4460144552626257E-2</c:v>
                </c:pt>
                <c:pt idx="5">
                  <c:v>1.6208727819245348E-2</c:v>
                </c:pt>
                <c:pt idx="6">
                  <c:v>1.163428274805792E-3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7.9038939095227925E-3</c:v>
                </c:pt>
                <c:pt idx="4">
                  <c:v>5.209615584996926E-2</c:v>
                </c:pt>
                <c:pt idx="6">
                  <c:v>9.9772066810478829E-2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6.5613900464540298E-2</c:v>
                </c:pt>
                <c:pt idx="2">
                  <c:v>3.1080831061917391E-2</c:v>
                </c:pt>
                <c:pt idx="3">
                  <c:v>3.4368298945076349E-2</c:v>
                </c:pt>
                <c:pt idx="4">
                  <c:v>7.6420790623795767E-2</c:v>
                </c:pt>
                <c:pt idx="5">
                  <c:v>7.2837456272490275E-2</c:v>
                </c:pt>
                <c:pt idx="6">
                  <c:v>3.0284538155647214E-2</c:v>
                </c:pt>
                <c:pt idx="7">
                  <c:v>2.4371776106557982E-2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0.58169999999999999</c:v>
                </c:pt>
                <c:pt idx="2">
                  <c:v>6.3200000000000006E-2</c:v>
                </c:pt>
                <c:pt idx="3">
                  <c:v>0.13930000000000001</c:v>
                </c:pt>
                <c:pt idx="4">
                  <c:v>8.8400000000000006E-2</c:v>
                </c:pt>
                <c:pt idx="5">
                  <c:v>0.1207</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9.5909989583508031E-4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0.21785822763109594</c:v>
                </c:pt>
                <c:pt idx="4">
                  <c:v>0.59481336963266496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4.2487175043650502E-2</c:v>
                </c:pt>
                <c:pt idx="2">
                  <c:v>9.0230299506753944E-3</c:v>
                </c:pt>
                <c:pt idx="3">
                  <c:v>2.2387072369463093E-2</c:v>
                </c:pt>
                <c:pt idx="5">
                  <c:v>3.5900560701687692E-2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1.3243293102195291E-3</c:v>
                </c:pt>
                <c:pt idx="3">
                  <c:v>2.8177449319760215E-2</c:v>
                </c:pt>
                <c:pt idx="4">
                  <c:v>3.6226658393102382E-3</c:v>
                </c:pt>
                <c:pt idx="5">
                  <c:v>3.3772913021360332E-2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4">
                  <c:v>4.0335489304927433E-3</c:v>
                </c:pt>
                <c:pt idx="6">
                  <c:v>4.0273996597403518E-3</c:v>
                </c:pt>
                <c:pt idx="7">
                  <c:v>1.6131586940439655E-3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6.3799999999999996E-2</c:v>
                </c:pt>
                <c:pt idx="6">
                  <c:v>0.93620000000000003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5">
                  <c:v>1.6145282415694878E-3</c:v>
                </c:pt>
                <c:pt idx="6">
                  <c:v>2.3692338326053431E-2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0.32134907856927902</c:v>
                </c:pt>
                <c:pt idx="4">
                  <c:v>9.4589414656656587E-2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0.15702576509496746</c:v>
                </c:pt>
                <c:pt idx="2">
                  <c:v>3.4520681209163254E-2</c:v>
                </c:pt>
                <c:pt idx="3">
                  <c:v>7.5562036599509136E-2</c:v>
                </c:pt>
                <c:pt idx="4">
                  <c:v>1.6345943450085051E-2</c:v>
                </c:pt>
                <c:pt idx="5">
                  <c:v>6.5949985294559879E-2</c:v>
                </c:pt>
                <c:pt idx="6">
                  <c:v>3.6872869141915351E-3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Loreal Paris</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7">
                  <c:v>4.0113298360192354E-2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3.2530594744587797E-2</c:v>
                </c:pt>
                <c:pt idx="2">
                  <c:v>3.261344976137924E-2</c:v>
                </c:pt>
                <c:pt idx="3">
                  <c:v>1.7844696882331933E-2</c:v>
                </c:pt>
                <c:pt idx="4">
                  <c:v>4.9525690016431562E-2</c:v>
                </c:pt>
                <c:pt idx="5">
                  <c:v>2.6995312509568894E-2</c:v>
                </c:pt>
                <c:pt idx="6">
                  <c:v>6.0398993694733422E-3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0">
                  <c:v>2.5082096443099704E-3</c:v>
                </c:pt>
                <c:pt idx="1">
                  <c:v>8.9970293947620947E-3</c:v>
                </c:pt>
                <c:pt idx="2">
                  <c:v>5.9580533412977407E-2</c:v>
                </c:pt>
                <c:pt idx="3">
                  <c:v>2.0279902063345786E-2</c:v>
                </c:pt>
                <c:pt idx="4">
                  <c:v>2.8778085772375995E-2</c:v>
                </c:pt>
                <c:pt idx="5">
                  <c:v>1.0581592925549905E-2</c:v>
                </c:pt>
                <c:pt idx="6">
                  <c:v>4.1133577300344319E-4</c:v>
                </c:pt>
                <c:pt idx="7">
                  <c:v>3.0421723422574699E-9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1.0943838380335276E-2</c:v>
                </c:pt>
                <c:pt idx="3">
                  <c:v>5.0819616748649411E-3</c:v>
                </c:pt>
                <c:pt idx="5">
                  <c:v>2.0004412670982445E-3</c:v>
                </c:pt>
                <c:pt idx="6">
                  <c:v>4.4900179708725688E-2</c:v>
                </c:pt>
                <c:pt idx="7">
                  <c:v>2.8647601524706356E-3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1.5548045750317204E-2</c:v>
                </c:pt>
                <c:pt idx="2">
                  <c:v>1.1780940166630427E-3</c:v>
                </c:pt>
                <c:pt idx="3">
                  <c:v>3.1506319922905271E-2</c:v>
                </c:pt>
                <c:pt idx="4">
                  <c:v>7.6997068638785304E-2</c:v>
                </c:pt>
                <c:pt idx="5">
                  <c:v>3.0623966431453507E-2</c:v>
                </c:pt>
                <c:pt idx="6">
                  <c:v>7.0563976009733131E-2</c:v>
                </c:pt>
                <c:pt idx="7">
                  <c:v>8.2536629618331345E-2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0.56789999999999996</c:v>
                </c:pt>
                <c:pt idx="2">
                  <c:v>9.2200000000000004E-2</c:v>
                </c:pt>
                <c:pt idx="3">
                  <c:v>0.1424</c:v>
                </c:pt>
                <c:pt idx="4">
                  <c:v>8.4099999999999994E-2</c:v>
                </c:pt>
                <c:pt idx="5">
                  <c:v>0.1072</c:v>
                </c:pt>
                <c:pt idx="6">
                  <c:v>6.1000000000000004E-3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5.0444222196966468E-2</c:v>
                </c:pt>
                <c:pt idx="2">
                  <c:v>8.1915846630039261E-3</c:v>
                </c:pt>
                <c:pt idx="3">
                  <c:v>1.2646149311276739E-2</c:v>
                </c:pt>
                <c:pt idx="4">
                  <c:v>7.4662897002359232E-3</c:v>
                </c:pt>
                <c:pt idx="5">
                  <c:v>9.5253169909785568E-3</c:v>
                </c:pt>
                <c:pt idx="6">
                  <c:v>5.4396632292525826E-4</c:v>
                </c:pt>
                <c:pt idx="7">
                  <c:v>3.6159550010606763E-6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1.0597598313584759E-2</c:v>
                </c:pt>
                <c:pt idx="1">
                  <c:v>1.3606645756977615E-2</c:v>
                </c:pt>
                <c:pt idx="2">
                  <c:v>3.2140988145934184E-2</c:v>
                </c:pt>
                <c:pt idx="3">
                  <c:v>4.9645165366095818E-2</c:v>
                </c:pt>
                <c:pt idx="4">
                  <c:v>8.7199206335950671E-2</c:v>
                </c:pt>
                <c:pt idx="5">
                  <c:v>3.5452893707780882E-2</c:v>
                </c:pt>
                <c:pt idx="6">
                  <c:v>0.14267554375509317</c:v>
                </c:pt>
                <c:pt idx="7">
                  <c:v>8.8743576695782547E-2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0.56910000000000005</c:v>
                </c:pt>
                <c:pt idx="2">
                  <c:v>9.1700000000000004E-2</c:v>
                </c:pt>
                <c:pt idx="3">
                  <c:v>0.1371</c:v>
                </c:pt>
                <c:pt idx="4">
                  <c:v>8.6499999999999994E-2</c:v>
                </c:pt>
                <c:pt idx="5">
                  <c:v>0.10929999999999999</c:v>
                </c:pt>
                <c:pt idx="6">
                  <c:v>6.3E-3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5.3853260720827856E-2</c:v>
                </c:pt>
                <c:pt idx="2">
                  <c:v>8.6781617607599153E-3</c:v>
                </c:pt>
                <c:pt idx="3">
                  <c:v>1.2968841320668506E-2</c:v>
                </c:pt>
                <c:pt idx="4">
                  <c:v>8.1870796575066757E-3</c:v>
                </c:pt>
                <c:pt idx="5">
                  <c:v>1.0339617319266994E-2</c:v>
                </c:pt>
                <c:pt idx="6">
                  <c:v>5.9793732506390927E-4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1.1463130398387748E-2</c:v>
                </c:pt>
                <c:pt idx="1">
                  <c:v>1.3996147432109571E-2</c:v>
                </c:pt>
                <c:pt idx="2">
                  <c:v>3.3527816270337296E-2</c:v>
                </c:pt>
                <c:pt idx="3">
                  <c:v>5.2576312673299666E-2</c:v>
                </c:pt>
                <c:pt idx="4">
                  <c:v>7.6333958756218387E-2</c:v>
                </c:pt>
                <c:pt idx="5">
                  <c:v>3.285333954751022E-2</c:v>
                </c:pt>
                <c:pt idx="6">
                  <c:v>0.13963386353928822</c:v>
                </c:pt>
                <c:pt idx="7">
                  <c:v>9.5245594680406651E-2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0.63380000000000003</c:v>
                </c:pt>
                <c:pt idx="2">
                  <c:v>0.15379999999999999</c:v>
                </c:pt>
                <c:pt idx="3">
                  <c:v>9.9500000000000005E-2</c:v>
                </c:pt>
                <c:pt idx="4">
                  <c:v>6.0100000000000001E-2</c:v>
                </c:pt>
                <c:pt idx="5">
                  <c:v>4.9299999999999997E-2</c:v>
                </c:pt>
                <c:pt idx="6">
                  <c:v>3.5000000000000001E-3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2.8808003131640968E-2</c:v>
                </c:pt>
                <c:pt idx="2">
                  <c:v>6.9915828971751394E-3</c:v>
                </c:pt>
                <c:pt idx="3">
                  <c:v>4.5216772688848779E-3</c:v>
                </c:pt>
                <c:pt idx="4">
                  <c:v>2.7321099495320172E-3</c:v>
                </c:pt>
                <c:pt idx="5">
                  <c:v>2.2396913854435081E-3</c:v>
                </c:pt>
                <c:pt idx="6">
                  <c:v>1.6061086129018739E-4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7.2914174950907155E-3</c:v>
                </c:pt>
                <c:pt idx="2">
                  <c:v>1.4289074413549126E-2</c:v>
                </c:pt>
                <c:pt idx="3">
                  <c:v>8.4573513656439669E-2</c:v>
                </c:pt>
                <c:pt idx="4">
                  <c:v>7.1264583694149439E-2</c:v>
                </c:pt>
                <c:pt idx="5">
                  <c:v>2.7640783617378439E-2</c:v>
                </c:pt>
                <c:pt idx="6">
                  <c:v>0.14887485772277845</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0.57679999999999998</c:v>
                </c:pt>
                <c:pt idx="2">
                  <c:v>4.9299999999999997E-2</c:v>
                </c:pt>
                <c:pt idx="3">
                  <c:v>0.1222</c:v>
                </c:pt>
                <c:pt idx="4">
                  <c:v>5.5800000000000002E-2</c:v>
                </c:pt>
                <c:pt idx="5">
                  <c:v>0.19600000000000001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2.2622065365639349E-2</c:v>
                </c:pt>
                <c:pt idx="2">
                  <c:v>1.9318403693915609E-3</c:v>
                </c:pt>
                <c:pt idx="3">
                  <c:v>4.7930961542006134E-3</c:v>
                </c:pt>
                <c:pt idx="4">
                  <c:v>2.187812609489373E-3</c:v>
                </c:pt>
                <c:pt idx="5">
                  <c:v>7.6863484690218933E-3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3.5604717261984321E-3</c:v>
                </c:pt>
                <c:pt idx="2">
                  <c:v>4.8841187018600837E-2</c:v>
                </c:pt>
                <c:pt idx="3">
                  <c:v>2.1803121760201726E-2</c:v>
                </c:pt>
                <c:pt idx="4">
                  <c:v>0.11829484188009057</c:v>
                </c:pt>
                <c:pt idx="5">
                  <c:v>2.1805076660414442E-2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0.54449999999999998</c:v>
                </c:pt>
                <c:pt idx="2">
                  <c:v>6.8900000000000003E-2</c:v>
                </c:pt>
                <c:pt idx="3">
                  <c:v>0.15090000000000001</c:v>
                </c:pt>
                <c:pt idx="4">
                  <c:v>9.6500000000000002E-2</c:v>
                </c:pt>
                <c:pt idx="5">
                  <c:v>0.13170000000000001</c:v>
                </c:pt>
                <c:pt idx="6">
                  <c:v>7.4000000000000003E-3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2.9923140178641106E-4</c:v>
                </c:pt>
                <c:pt idx="1">
                  <c:v>5.7301451869942767E-2</c:v>
                </c:pt>
                <c:pt idx="2">
                  <c:v>7.8708074862622428E-3</c:v>
                </c:pt>
                <c:pt idx="3">
                  <c:v>1.2287473677491291E-2</c:v>
                </c:pt>
                <c:pt idx="4">
                  <c:v>7.1739953034813345E-3</c:v>
                </c:pt>
                <c:pt idx="5">
                  <c:v>9.1523117157312137E-3</c:v>
                </c:pt>
                <c:pt idx="6">
                  <c:v>5.2266495225169541E-4</c:v>
                </c:pt>
                <c:pt idx="7">
                  <c:v>3.4743565333424824E-6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1.1838858638743975E-2</c:v>
                </c:pt>
                <c:pt idx="1">
                  <c:v>1.4769376892498333E-2</c:v>
                </c:pt>
                <c:pt idx="2">
                  <c:v>3.6825198124453826E-2</c:v>
                </c:pt>
                <c:pt idx="3">
                  <c:v>4.8920678145869735E-2</c:v>
                </c:pt>
                <c:pt idx="4">
                  <c:v>8.6847414064419287E-2</c:v>
                </c:pt>
                <c:pt idx="5">
                  <c:v>3.4400388994708944E-2</c:v>
                </c:pt>
                <c:pt idx="6">
                  <c:v>0.14272702856129194</c:v>
                </c:pt>
                <c:pt idx="7">
                  <c:v>8.7051045641112268E-2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0">
                  <c:v>9.0986209265394539E-4</c:v>
                </c:pt>
                <c:pt idx="1">
                  <c:v>9.4357163802176007E-3</c:v>
                </c:pt>
                <c:pt idx="2">
                  <c:v>5.766459814853258E-2</c:v>
                </c:pt>
                <c:pt idx="3">
                  <c:v>2.1268731677116025E-2</c:v>
                </c:pt>
                <c:pt idx="4">
                  <c:v>3.0181279108835855E-2</c:v>
                </c:pt>
                <c:pt idx="5">
                  <c:v>1.1097541790241767E-2</c:v>
                </c:pt>
                <c:pt idx="6">
                  <c:v>4.3139213186939784E-4</c:v>
                </c:pt>
                <c:pt idx="7">
                  <c:v>3.1905059038703734E-9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1.1477450004542769E-2</c:v>
                </c:pt>
                <c:pt idx="3">
                  <c:v>5.3297535125402555E-3</c:v>
                </c:pt>
                <c:pt idx="5">
                  <c:v>2.0979809672080417E-3</c:v>
                </c:pt>
                <c:pt idx="6">
                  <c:v>4.708947170929409E-2</c:v>
                </c:pt>
                <c:pt idx="7">
                  <c:v>3.0044432567708228E-3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1.4583745695586389E-2</c:v>
                </c:pt>
                <c:pt idx="2">
                  <c:v>3.8891756487235236E-4</c:v>
                </c:pt>
                <c:pt idx="3">
                  <c:v>3.1976534028164603E-2</c:v>
                </c:pt>
                <c:pt idx="4">
                  <c:v>7.4972604529626063E-2</c:v>
                </c:pt>
                <c:pt idx="5">
                  <c:v>3.1520271264673355E-2</c:v>
                </c:pt>
                <c:pt idx="6">
                  <c:v>6.7446130273164789E-2</c:v>
                </c:pt>
                <c:pt idx="7">
                  <c:v>8.4346867937528033E-2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0.45929999999999999</c:v>
                </c:pt>
                <c:pt idx="2">
                  <c:v>0.13089999999999999</c:v>
                </c:pt>
                <c:pt idx="3">
                  <c:v>0.19989999999999999</c:v>
                </c:pt>
                <c:pt idx="4">
                  <c:v>4.9000000000000002E-2</c:v>
                </c:pt>
                <c:pt idx="5">
                  <c:v>0.1522</c:v>
                </c:pt>
                <c:pt idx="6">
                  <c:v>8.6999999999999994E-3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0.13684602684908817</c:v>
                </c:pt>
                <c:pt idx="2">
                  <c:v>3.8992651596410334E-2</c:v>
                </c:pt>
                <c:pt idx="3">
                  <c:v>5.9564943445955226E-2</c:v>
                </c:pt>
                <c:pt idx="4">
                  <c:v>1.4607267818043361E-2</c:v>
                </c:pt>
                <c:pt idx="5">
                  <c:v>4.5336279898848905E-2</c:v>
                </c:pt>
                <c:pt idx="6">
                  <c:v>2.5893267520996216E-3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0.26826935391761814</c:v>
                </c:pt>
                <c:pt idx="4">
                  <c:v>0.11744043732317397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2.7999686719448667E-2</c:v>
                </c:pt>
                <c:pt idx="2">
                  <c:v>2.9947161467412886E-2</c:v>
                </c:pt>
                <c:pt idx="3">
                  <c:v>8.559274109821673E-3</c:v>
                </c:pt>
                <c:pt idx="4">
                  <c:v>3.939748857059025E-2</c:v>
                </c:pt>
                <c:pt idx="5">
                  <c:v>1.9269225261800051E-2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2.738216181025278E-3</c:v>
                </c:pt>
                <c:pt idx="4">
                  <c:v>2.0304801624116159E-2</c:v>
                </c:pt>
                <c:pt idx="5">
                  <c:v>5.2669172103445093E-4</c:v>
                </c:pt>
                <c:pt idx="6">
                  <c:v>3.4716786386033843E-2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1.607098094125178E-2</c:v>
                </c:pt>
                <c:pt idx="2">
                  <c:v>3.4736949732887745E-4</c:v>
                </c:pt>
                <c:pt idx="3">
                  <c:v>1.4300378868366685E-2</c:v>
                </c:pt>
                <c:pt idx="4">
                  <c:v>1.745402735111239E-2</c:v>
                </c:pt>
                <c:pt idx="5">
                  <c:v>2.2890103944693988E-2</c:v>
                </c:pt>
                <c:pt idx="6">
                  <c:v>2.9277498242794124E-2</c:v>
                </c:pt>
                <c:pt idx="7">
                  <c:v>3.2554021511931194E-2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0.4622</c:v>
                </c:pt>
                <c:pt idx="2">
                  <c:v>0.1303</c:v>
                </c:pt>
                <c:pt idx="3">
                  <c:v>0.19259999999999999</c:v>
                </c:pt>
                <c:pt idx="4">
                  <c:v>5.0599999999999999E-2</c:v>
                </c:pt>
                <c:pt idx="5">
                  <c:v>0.15529999999999999</c:v>
                </c:pt>
                <c:pt idx="6">
                  <c:v>8.9999999999999993E-3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0.14268526995737027</c:v>
                </c:pt>
                <c:pt idx="2">
                  <c:v>4.0238050025519584E-2</c:v>
                </c:pt>
                <c:pt idx="3">
                  <c:v>5.9456095726477545E-2</c:v>
                </c:pt>
                <c:pt idx="4">
                  <c:v>1.5627428410488791E-2</c:v>
                </c:pt>
                <c:pt idx="5">
                  <c:v>4.7936313289484257E-2</c:v>
                </c:pt>
                <c:pt idx="6">
                  <c:v>2.7724571932777747E-3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0.2671293547604216</c:v>
                </c:pt>
                <c:pt idx="4">
                  <c:v>9.8346009881626562E-2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2.7672797842506237E-2</c:v>
                </c:pt>
                <c:pt idx="2">
                  <c:v>3.1607958218261151E-2</c:v>
                </c:pt>
                <c:pt idx="3">
                  <c:v>8.6694999993999974E-3</c:v>
                </c:pt>
                <c:pt idx="4">
                  <c:v>4.0580169747638443E-2</c:v>
                </c:pt>
                <c:pt idx="5">
                  <c:v>2.0377235785225288E-2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2.9318555920742921E-3</c:v>
                </c:pt>
                <c:pt idx="4">
                  <c:v>2.0172630247094502E-2</c:v>
                </c:pt>
                <c:pt idx="5">
                  <c:v>5.639573442677002E-4</c:v>
                </c:pt>
                <c:pt idx="6">
                  <c:v>3.6599385798086428E-2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1.6642774766393725E-2</c:v>
                </c:pt>
                <c:pt idx="2">
                  <c:v>3.7198624611672432E-4</c:v>
                </c:pt>
                <c:pt idx="3">
                  <c:v>1.5042413233820199E-2</c:v>
                </c:pt>
                <c:pt idx="4">
                  <c:v>1.7018137893839894E-2</c:v>
                </c:pt>
                <c:pt idx="5">
                  <c:v>2.348650672880578E-2</c:v>
                </c:pt>
                <c:pt idx="6">
                  <c:v>2.9708399551223758E-2</c:v>
                </c:pt>
                <c:pt idx="7">
                  <c:v>3.4363311760579503E-2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0.50760000000000005</c:v>
                </c:pt>
                <c:pt idx="2">
                  <c:v>0.22</c:v>
                </c:pt>
                <c:pt idx="3">
                  <c:v>0.1341</c:v>
                </c:pt>
                <c:pt idx="4">
                  <c:v>6.2799999999999995E-2</c:v>
                </c:pt>
                <c:pt idx="5">
                  <c:v>7.0400000000000004E-2</c:v>
                </c:pt>
                <c:pt idx="6">
                  <c:v>5.1000000000000004E-3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0.11683274150275851</c:v>
                </c:pt>
                <c:pt idx="2">
                  <c:v>5.0645424368439759E-2</c:v>
                </c:pt>
                <c:pt idx="3">
                  <c:v>3.0875103045724266E-2</c:v>
                </c:pt>
                <c:pt idx="4">
                  <c:v>1.4460144552626257E-2</c:v>
                </c:pt>
                <c:pt idx="5">
                  <c:v>1.6208727819245348E-2</c:v>
                </c:pt>
                <c:pt idx="6">
                  <c:v>1.163428274805792E-3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0.17158138927590516</c:v>
                </c:pt>
                <c:pt idx="4">
                  <c:v>0.10156660889864474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7.9038939095227925E-3</c:v>
                </c:pt>
                <c:pt idx="4">
                  <c:v>5.209615584996926E-2</c:v>
                </c:pt>
                <c:pt idx="6">
                  <c:v>9.9772066810478829E-2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2.3663694195172655E-2</c:v>
                </c:pt>
                <c:pt idx="2">
                  <c:v>3.1080831061917391E-2</c:v>
                </c:pt>
                <c:pt idx="3">
                  <c:v>1.4218955665862031E-3</c:v>
                </c:pt>
                <c:pt idx="4">
                  <c:v>4.372561120404974E-2</c:v>
                </c:pt>
                <c:pt idx="5">
                  <c:v>2.7710959868774383E-2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4.1950206269367643E-2</c:v>
                </c:pt>
                <c:pt idx="3">
                  <c:v>3.3018156855327975E-2</c:v>
                </c:pt>
                <c:pt idx="4">
                  <c:v>3.2695179419746027E-2</c:v>
                </c:pt>
                <c:pt idx="5">
                  <c:v>4.5127924819367081E-2</c:v>
                </c:pt>
                <c:pt idx="6">
                  <c:v>3.2128080325012222E-2</c:v>
                </c:pt>
                <c:pt idx="7">
                  <c:v>2.4371776106557982E-2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3.3E-3</c:v>
                </c:pt>
                <c:pt idx="1">
                  <c:v>0.60660000000000003</c:v>
                </c:pt>
                <c:pt idx="2">
                  <c:v>8.2799999999999999E-2</c:v>
                </c:pt>
                <c:pt idx="3">
                  <c:v>0.12479999999999999</c:v>
                </c:pt>
                <c:pt idx="4">
                  <c:v>7.8100000000000003E-2</c:v>
                </c:pt>
                <c:pt idx="5">
                  <c:v>9.8699999999999996E-2</c:v>
                </c:pt>
                <c:pt idx="6">
                  <c:v>5.7000000000000002E-3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0.38700000000000001</c:v>
                </c:pt>
                <c:pt idx="2">
                  <c:v>8.2199999999999995E-2</c:v>
                </c:pt>
                <c:pt idx="3">
                  <c:v>0.2039</c:v>
                </c:pt>
                <c:pt idx="5">
                  <c:v>0.32700000000000001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4.2487175043650502E-2</c:v>
                </c:pt>
                <c:pt idx="2">
                  <c:v>9.0230299506753944E-3</c:v>
                </c:pt>
                <c:pt idx="3">
                  <c:v>2.2387072369463093E-2</c:v>
                </c:pt>
                <c:pt idx="5">
                  <c:v>3.5900560701687692E-2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0.21785822763109594</c:v>
                </c:pt>
                <c:pt idx="4">
                  <c:v>0.59481336963266496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1.3243293102195291E-3</c:v>
                </c:pt>
                <c:pt idx="3">
                  <c:v>2.8177449319760215E-2</c:v>
                </c:pt>
                <c:pt idx="4">
                  <c:v>3.6226658393102382E-3</c:v>
                </c:pt>
                <c:pt idx="5">
                  <c:v>3.3772913021360332E-2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4">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5">
                  <c:v>9.5909989583508031E-4</c:v>
                </c:pt>
                <c:pt idx="6">
                  <c:v>4.0273996597403518E-3</c:v>
                </c:pt>
                <c:pt idx="7">
                  <c:v>1.6131586940439655E-3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0.44469999999999998</c:v>
                </c:pt>
                <c:pt idx="2">
                  <c:v>9.7799999999999998E-2</c:v>
                </c:pt>
                <c:pt idx="3">
                  <c:v>0.214</c:v>
                </c:pt>
                <c:pt idx="4">
                  <c:v>4.6300000000000001E-2</c:v>
                </c:pt>
                <c:pt idx="5">
                  <c:v>0.18679999999999999</c:v>
                </c:pt>
                <c:pt idx="6">
                  <c:v>1.04E-2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0.15702576509496746</c:v>
                </c:pt>
                <c:pt idx="2">
                  <c:v>3.4520681209163254E-2</c:v>
                </c:pt>
                <c:pt idx="3">
                  <c:v>7.5562036599509136E-2</c:v>
                </c:pt>
                <c:pt idx="4">
                  <c:v>1.6345943450085051E-2</c:v>
                </c:pt>
                <c:pt idx="5">
                  <c:v>6.5949985294559879E-2</c:v>
                </c:pt>
                <c:pt idx="6">
                  <c:v>3.6872869141915351E-3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0.32134907856927902</c:v>
                </c:pt>
                <c:pt idx="4">
                  <c:v>9.4589414656656587E-2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Loreal Paris</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7">
                  <c:v>4.0113298360192354E-2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3.0035840365350994E-2</c:v>
                </c:pt>
                <c:pt idx="2">
                  <c:v>3.2031025162699532E-2</c:v>
                </c:pt>
                <c:pt idx="3">
                  <c:v>1.268764187799383E-2</c:v>
                </c:pt>
                <c:pt idx="4">
                  <c:v>3.8976536710875205E-2</c:v>
                </c:pt>
                <c:pt idx="5">
                  <c:v>1.6301888573784163E-2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2.4947543792368022E-3</c:v>
                </c:pt>
                <c:pt idx="2">
                  <c:v>5.8242459867970857E-4</c:v>
                </c:pt>
                <c:pt idx="3">
                  <c:v>5.1570550043381026E-3</c:v>
                </c:pt>
                <c:pt idx="4">
                  <c:v>1.0549153305556357E-2</c:v>
                </c:pt>
                <c:pt idx="5">
                  <c:v>1.2307952177354219E-2</c:v>
                </c:pt>
                <c:pt idx="6">
                  <c:v>2.9732237695526773E-2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1.5299999999999999E-2</c:v>
                </c:pt>
                <c:pt idx="1">
                  <c:v>7.0199999999999999E-2</c:v>
                </c:pt>
                <c:pt idx="2">
                  <c:v>0.45040000000000002</c:v>
                </c:pt>
                <c:pt idx="3">
                  <c:v>0.1618</c:v>
                </c:pt>
                <c:pt idx="4">
                  <c:v>0.20949999999999999</c:v>
                </c:pt>
                <c:pt idx="5">
                  <c:v>9.0499999999999997E-2</c:v>
                </c:pt>
                <c:pt idx="6">
                  <c:v>2.2000000000000001E-3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1.2317112325384537E-3</c:v>
                </c:pt>
                <c:pt idx="1">
                  <c:v>5.6571589283753885E-3</c:v>
                </c:pt>
                <c:pt idx="2">
                  <c:v>3.6280559236526018E-2</c:v>
                </c:pt>
                <c:pt idx="3">
                  <c:v>1.3032383738995429E-2</c:v>
                </c:pt>
                <c:pt idx="4">
                  <c:v>1.6872883359759557E-2</c:v>
                </c:pt>
                <c:pt idx="5">
                  <c:v>7.2928990913613025E-3</c:v>
                </c:pt>
                <c:pt idx="6">
                  <c:v>1.7470623806265976E-4</c:v>
                </c:pt>
                <c:pt idx="7">
                  <c:v>5.5727133332166261E-6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1.0906378807991932E-2</c:v>
                </c:pt>
                <c:pt idx="1">
                  <c:v>6.6413669834065714E-2</c:v>
                </c:pt>
                <c:pt idx="2">
                  <c:v>8.415446374190047E-3</c:v>
                </c:pt>
                <c:pt idx="3">
                  <c:v>4.8175768084365599E-2</c:v>
                </c:pt>
                <c:pt idx="4">
                  <c:v>7.7148526008141066E-2</c:v>
                </c:pt>
                <c:pt idx="5">
                  <c:v>3.6259801619078852E-2</c:v>
                </c:pt>
                <c:pt idx="6">
                  <c:v>0.14307498727548099</c:v>
                </c:pt>
                <c:pt idx="7">
                  <c:v>8.7048947284312395E-2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1.5800000000000002E-2</c:v>
                </c:pt>
                <c:pt idx="1">
                  <c:v>6.7699999999999996E-2</c:v>
                </c:pt>
                <c:pt idx="2">
                  <c:v>0.45</c:v>
                </c:pt>
                <c:pt idx="3">
                  <c:v>0.1653</c:v>
                </c:pt>
                <c:pt idx="4">
                  <c:v>0.2054</c:v>
                </c:pt>
                <c:pt idx="5">
                  <c:v>9.35E-2</c:v>
                </c:pt>
                <c:pt idx="6">
                  <c:v>2.3E-3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1.3402078134440649E-3</c:v>
                </c:pt>
                <c:pt idx="1">
                  <c:v>5.7265694119279864E-3</c:v>
                </c:pt>
                <c:pt idx="2">
                  <c:v>3.805666643155646E-2</c:v>
                </c:pt>
                <c:pt idx="3">
                  <c:v>1.3975922051485914E-2</c:v>
                </c:pt>
                <c:pt idx="4">
                  <c:v>1.7366296151855289E-2</c:v>
                </c:pt>
                <c:pt idx="5">
                  <c:v>7.904868694850662E-3</c:v>
                </c:pt>
                <c:pt idx="6">
                  <c:v>1.9159124228828353E-4</c:v>
                </c:pt>
                <c:pt idx="7">
                  <c:v>1.3409429183519054E-9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1.1723300202747833E-2</c:v>
                </c:pt>
                <c:pt idx="1">
                  <c:v>7.0480254259641009E-2</c:v>
                </c:pt>
                <c:pt idx="2">
                  <c:v>8.8784399183877045E-3</c:v>
                </c:pt>
                <c:pt idx="3">
                  <c:v>5.0148523454470399E-2</c:v>
                </c:pt>
                <c:pt idx="4">
                  <c:v>6.6872057123425976E-2</c:v>
                </c:pt>
                <c:pt idx="5">
                  <c:v>3.3864965493700931E-2</c:v>
                </c:pt>
                <c:pt idx="6">
                  <c:v>0.14024530159521836</c:v>
                </c:pt>
                <c:pt idx="7">
                  <c:v>9.3243550114043519E-2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8.8000000000000005E-3</c:v>
                </c:pt>
                <c:pt idx="1">
                  <c:v>6.6000000000000003E-2</c:v>
                </c:pt>
                <c:pt idx="2">
                  <c:v>0.43969999999999998</c:v>
                </c:pt>
                <c:pt idx="3">
                  <c:v>0.18840000000000001</c:v>
                </c:pt>
                <c:pt idx="4">
                  <c:v>0.1754</c:v>
                </c:pt>
                <c:pt idx="5">
                  <c:v>0.12130000000000001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4.2040129900582833E-4</c:v>
                </c:pt>
                <c:pt idx="1">
                  <c:v>3.1545340410906379E-3</c:v>
                </c:pt>
                <c:pt idx="2">
                  <c:v>2.1018590380633254E-2</c:v>
                </c:pt>
                <c:pt idx="3">
                  <c:v>9.0027585051827754E-3</c:v>
                </c:pt>
                <c:pt idx="4">
                  <c:v>8.3857623325928853E-3</c:v>
                </c:pt>
                <c:pt idx="5">
                  <c:v>5.7967663553207729E-3</c:v>
                </c:pt>
                <c:pt idx="6">
                  <c:v>1.841458348603946E-5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1.7722240119176825E-2</c:v>
                </c:pt>
                <c:pt idx="1">
                  <c:v>3.876794835953852E-2</c:v>
                </c:pt>
                <c:pt idx="2">
                  <c:v>6.8021638875866968E-3</c:v>
                </c:pt>
                <c:pt idx="3">
                  <c:v>7.8433580036861031E-2</c:v>
                </c:pt>
                <c:pt idx="4">
                  <c:v>6.4253233654384762E-2</c:v>
                </c:pt>
                <c:pt idx="5">
                  <c:v>2.3066867093595567E-2</c:v>
                </c:pt>
                <c:pt idx="6">
                  <c:v>0.15214515079844926</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3.3999999999999998E-3</c:v>
                </c:pt>
                <c:pt idx="2">
                  <c:v>0.56840000000000002</c:v>
                </c:pt>
                <c:pt idx="3">
                  <c:v>0.188</c:v>
                </c:pt>
                <c:pt idx="4">
                  <c:v>0.1017</c:v>
                </c:pt>
                <c:pt idx="5">
                  <c:v>0.1386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2.7887235274327285E-4</c:v>
                </c:pt>
                <c:pt idx="2">
                  <c:v>4.7049379829794867E-2</c:v>
                </c:pt>
                <c:pt idx="3">
                  <c:v>1.5563015695094539E-2</c:v>
                </c:pt>
                <c:pt idx="4">
                  <c:v>8.4153764258805778E-3</c:v>
                </c:pt>
                <c:pt idx="5">
                  <c:v>1.14750852450039E-2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8.4421021835073468E-2</c:v>
                </c:pt>
                <c:pt idx="4">
                  <c:v>0.17153576931296008</c:v>
                </c:pt>
                <c:pt idx="6">
                  <c:v>7.8136721457805119E-2</c:v>
                </c:pt>
                <c:pt idx="7">
                  <c:v>7.1891150081825313E-3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1.9115332297577794E-3</c:v>
                </c:pt>
                <c:pt idx="4">
                  <c:v>0.15452687090309361</c:v>
                </c:pt>
                <c:pt idx="5">
                  <c:v>0.10667085269489104</c:v>
                </c:pt>
                <c:pt idx="6">
                  <c:v>9.0861690064555391E-3</c:v>
                </c:pt>
                <c:pt idx="7">
                  <c:v>2.4992173759567377E-3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2.6769116843003302E-2</c:v>
                </c:pt>
                <c:pt idx="6">
                  <c:v>8.7813752978346524E-2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3.3005467028200126E-2</c:v>
                </c:pt>
                <c:pt idx="2">
                  <c:v>2.8877630403529508E-3</c:v>
                </c:pt>
                <c:pt idx="3">
                  <c:v>1.6708130633902325E-2</c:v>
                </c:pt>
                <c:pt idx="4">
                  <c:v>0.11156471521941451</c:v>
                </c:pt>
                <c:pt idx="5">
                  <c:v>1.7530817808183378E-2</c:v>
                </c:pt>
                <c:pt idx="7">
                  <c:v>4.9612360759038196E-3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1.9099999999999999E-2</c:v>
                </c:pt>
                <c:pt idx="1">
                  <c:v>6.8599999999999994E-2</c:v>
                </c:pt>
                <c:pt idx="2">
                  <c:v>0.45429999999999998</c:v>
                </c:pt>
                <c:pt idx="3">
                  <c:v>0.15459999999999999</c:v>
                </c:pt>
                <c:pt idx="4">
                  <c:v>0.2195</c:v>
                </c:pt>
                <c:pt idx="5">
                  <c:v>8.0699999999999994E-2</c:v>
                </c:pt>
                <c:pt idx="6">
                  <c:v>3.0999999999999999E-3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3.2810969073127067E-4</c:v>
                </c:pt>
                <c:pt idx="1">
                  <c:v>6.0931649153439911E-2</c:v>
                </c:pt>
                <c:pt idx="2">
                  <c:v>8.3183192111688526E-3</c:v>
                </c:pt>
                <c:pt idx="3">
                  <c:v>1.2539000070998637E-2</c:v>
                </c:pt>
                <c:pt idx="4">
                  <c:v>7.8476884751148834E-3</c:v>
                </c:pt>
                <c:pt idx="5">
                  <c:v>9.9108820224919816E-3</c:v>
                </c:pt>
                <c:pt idx="6">
                  <c:v>5.7314367665330199E-4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1.2735398325460627E-2</c:v>
                </c:pt>
                <c:pt idx="1">
                  <c:v>1.5275174518129091E-2</c:v>
                </c:pt>
                <c:pt idx="2">
                  <c:v>3.861678713877531E-2</c:v>
                </c:pt>
                <c:pt idx="3">
                  <c:v>5.1585445434957675E-2</c:v>
                </c:pt>
                <c:pt idx="4">
                  <c:v>7.6390664800166375E-2</c:v>
                </c:pt>
                <c:pt idx="5">
                  <c:v>3.1858952166059613E-2</c:v>
                </c:pt>
                <c:pt idx="6">
                  <c:v>0.13986374916085334</c:v>
                </c:pt>
                <c:pt idx="7">
                  <c:v>9.3243551454986445E-2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2.5082096443099704E-3</c:v>
                </c:pt>
                <c:pt idx="1">
                  <c:v>8.9970293947620947E-3</c:v>
                </c:pt>
                <c:pt idx="2">
                  <c:v>5.9580533412977407E-2</c:v>
                </c:pt>
                <c:pt idx="3">
                  <c:v>2.0279902063345786E-2</c:v>
                </c:pt>
                <c:pt idx="4">
                  <c:v>2.8778085772375995E-2</c:v>
                </c:pt>
                <c:pt idx="5">
                  <c:v>1.0581592925549905E-2</c:v>
                </c:pt>
                <c:pt idx="6">
                  <c:v>4.1133577300344319E-4</c:v>
                </c:pt>
                <c:pt idx="7">
                  <c:v>3.0421723422574699E-9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6.7242960584322213E-5</c:v>
                </c:pt>
                <c:pt idx="3">
                  <c:v>0.19675795328424941</c:v>
                </c:pt>
                <c:pt idx="4">
                  <c:v>4.4173864712618527E-2</c:v>
                </c:pt>
                <c:pt idx="6">
                  <c:v>6.6859037826294848E-2</c:v>
                </c:pt>
                <c:pt idx="7">
                  <c:v>1.8386086503105793E-2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1.0943838380335276E-2</c:v>
                </c:pt>
                <c:pt idx="3">
                  <c:v>5.0819616748649411E-3</c:v>
                </c:pt>
                <c:pt idx="5">
                  <c:v>2.0004412670982445E-3</c:v>
                </c:pt>
                <c:pt idx="6">
                  <c:v>4.4900179708725688E-2</c:v>
                </c:pt>
                <c:pt idx="7">
                  <c:v>2.8647601524706356E-3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4.1544374000408715E-3</c:v>
                </c:pt>
                <c:pt idx="1">
                  <c:v>1.5548045750317204E-2</c:v>
                </c:pt>
                <c:pt idx="2">
                  <c:v>1.1780940166630427E-3</c:v>
                </c:pt>
                <c:pt idx="3">
                  <c:v>3.1506319922905271E-2</c:v>
                </c:pt>
                <c:pt idx="4">
                  <c:v>7.6997068638785304E-2</c:v>
                </c:pt>
                <c:pt idx="5">
                  <c:v>3.0623966431453507E-2</c:v>
                </c:pt>
                <c:pt idx="6">
                  <c:v>7.0563976009733131E-2</c:v>
                </c:pt>
                <c:pt idx="7">
                  <c:v>8.2536629618331345E-2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4.7000000000000002E-3</c:v>
                </c:pt>
                <c:pt idx="1">
                  <c:v>7.6300000000000007E-2</c:v>
                </c:pt>
                <c:pt idx="2">
                  <c:v>0.41460000000000002</c:v>
                </c:pt>
                <c:pt idx="3">
                  <c:v>0.17580000000000001</c:v>
                </c:pt>
                <c:pt idx="4">
                  <c:v>0.22770000000000001</c:v>
                </c:pt>
                <c:pt idx="5">
                  <c:v>9.8400000000000001E-2</c:v>
                </c:pt>
                <c:pt idx="6">
                  <c:v>2.3999999999999998E-3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3.6290261897469427E-4</c:v>
                </c:pt>
                <c:pt idx="1">
                  <c:v>5.8877181781843355E-3</c:v>
                </c:pt>
                <c:pt idx="2">
                  <c:v>3.1979161180068515E-2</c:v>
                </c:pt>
                <c:pt idx="3">
                  <c:v>1.3563522541374452E-2</c:v>
                </c:pt>
                <c:pt idx="4">
                  <c:v>1.7560309271623414E-2</c:v>
                </c:pt>
                <c:pt idx="5">
                  <c:v>7.5901234339553836E-3</c:v>
                </c:pt>
                <c:pt idx="6">
                  <c:v>1.8182644445860022E-4</c:v>
                </c:pt>
                <c:pt idx="7">
                  <c:v>5.7998309768561196E-6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2.9238138766089158E-2</c:v>
                </c:pt>
                <c:pt idx="3">
                  <c:v>8.2831649332384197E-3</c:v>
                </c:pt>
                <c:pt idx="5">
                  <c:v>3.3001364020023129E-3</c:v>
                </c:pt>
                <c:pt idx="6">
                  <c:v>0.11006484005140543</c:v>
                </c:pt>
                <c:pt idx="7">
                  <c:v>9.3088600405441448E-3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0.10904504377609679</c:v>
                </c:pt>
                <c:pt idx="4">
                  <c:v>3.4671272254529366E-2</c:v>
                </c:pt>
                <c:pt idx="6">
                  <c:v>4.2087993238292418E-2</c:v>
                </c:pt>
                <c:pt idx="7">
                  <c:v>1.2255447511223367E-2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2.5270588131469547E-3</c:v>
                </c:pt>
                <c:pt idx="3">
                  <c:v>2.8275154569815694E-3</c:v>
                </c:pt>
                <c:pt idx="5">
                  <c:v>7.0113181684590253E-3</c:v>
                </c:pt>
                <c:pt idx="6">
                  <c:v>7.9688480447712193E-2</c:v>
                </c:pt>
                <c:pt idx="7">
                  <c:v>8.0796692269125394E-4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1.0234695694610064E-2</c:v>
                </c:pt>
                <c:pt idx="1">
                  <c:v>5.8163149775759745E-2</c:v>
                </c:pt>
                <c:pt idx="2">
                  <c:v>8.3534116288695968E-3</c:v>
                </c:pt>
                <c:pt idx="3">
                  <c:v>4.8727792135998108E-2</c:v>
                </c:pt>
                <c:pt idx="4">
                  <c:v>7.7105186764563169E-2</c:v>
                </c:pt>
                <c:pt idx="5">
                  <c:v>3.7388087264804054E-2</c:v>
                </c:pt>
                <c:pt idx="6">
                  <c:v>0.14303768363355984</c:v>
                </c:pt>
                <c:pt idx="7">
                  <c:v>8.8741392819806753E-2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4.8999999999999998E-3</c:v>
                </c:pt>
                <c:pt idx="1">
                  <c:v>7.3899999999999993E-2</c:v>
                </c:pt>
                <c:pt idx="2">
                  <c:v>0.41249999999999998</c:v>
                </c:pt>
                <c:pt idx="3">
                  <c:v>0.18029999999999999</c:v>
                </c:pt>
                <c:pt idx="4">
                  <c:v>0.224</c:v>
                </c:pt>
                <c:pt idx="5">
                  <c:v>0.10199999999999999</c:v>
                </c:pt>
                <c:pt idx="6">
                  <c:v>2.5000000000000001E-3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3.989486005977994E-4</c:v>
                </c:pt>
                <c:pt idx="1">
                  <c:v>5.9742953389195297E-3</c:v>
                </c:pt>
                <c:pt idx="2">
                  <c:v>3.335695792893343E-2</c:v>
                </c:pt>
                <c:pt idx="3">
                  <c:v>1.458050710000631E-2</c:v>
                </c:pt>
                <c:pt idx="4">
                  <c:v>1.8117288700616657E-2</c:v>
                </c:pt>
                <c:pt idx="5">
                  <c:v>8.2468257697268423E-3</c:v>
                </c:pt>
                <c:pt idx="6">
                  <c:v>1.9987929656393181E-4</c:v>
                </c:pt>
                <c:pt idx="7">
                  <c:v>1.3989508291264702E-9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0.11264761884782222</c:v>
                </c:pt>
                <c:pt idx="4">
                  <c:v>3.1022042964642216E-2</c:v>
                </c:pt>
                <c:pt idx="6">
                  <c:v>4.2744398951667095E-2</c:v>
                </c:pt>
                <c:pt idx="7">
                  <c:v>1.3073870631857E-2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3.0348076579077603E-2</c:v>
                </c:pt>
                <c:pt idx="3">
                  <c:v>8.8942260790463423E-3</c:v>
                </c:pt>
                <c:pt idx="5">
                  <c:v>3.4593158176081315E-3</c:v>
                </c:pt>
                <c:pt idx="6">
                  <c:v>0.10416561433505027</c:v>
                </c:pt>
                <c:pt idx="7">
                  <c:v>9.8585780042258868E-3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2.6993696342952414E-3</c:v>
                </c:pt>
                <c:pt idx="3">
                  <c:v>3.089203790451116E-3</c:v>
                </c:pt>
                <c:pt idx="5">
                  <c:v>7.4007207229595459E-3</c:v>
                </c:pt>
                <c:pt idx="6">
                  <c:v>7.9630567079533476E-2</c:v>
                </c:pt>
                <c:pt idx="7">
                  <c:v>7.1133516011223771E-4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1.1064181797789948E-2</c:v>
                </c:pt>
                <c:pt idx="1">
                  <c:v>6.1875112814017898E-2</c:v>
                </c:pt>
                <c:pt idx="2">
                  <c:v>8.8490201021637852E-3</c:v>
                </c:pt>
                <c:pt idx="3">
                  <c:v>5.0964646893961865E-2</c:v>
                </c:pt>
                <c:pt idx="4">
                  <c:v>6.6403749713108404E-2</c:v>
                </c:pt>
                <c:pt idx="5">
                  <c:v>3.4946131097050373E-2</c:v>
                </c:pt>
                <c:pt idx="6">
                  <c:v>0.14003192156778818</c:v>
                </c:pt>
                <c:pt idx="7">
                  <c:v>9.5245593281455834E-2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7.8600000000000003E-2</c:v>
                </c:pt>
                <c:pt idx="2">
                  <c:v>0.34289999999999998</c:v>
                </c:pt>
                <c:pt idx="3">
                  <c:v>0.22450000000000001</c:v>
                </c:pt>
                <c:pt idx="4">
                  <c:v>0.20910000000000001</c:v>
                </c:pt>
                <c:pt idx="5">
                  <c:v>0.14449999999999999</c:v>
                </c:pt>
                <c:pt idx="6">
                  <c:v>5.0000000000000001E-4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3.2776276506118799E-3</c:v>
                </c:pt>
                <c:pt idx="2">
                  <c:v>1.4288487828934361E-2</c:v>
                </c:pt>
                <c:pt idx="3">
                  <c:v>9.3540566765183669E-3</c:v>
                </c:pt>
                <c:pt idx="4">
                  <c:v>8.712526306472854E-3</c:v>
                </c:pt>
                <c:pt idx="5">
                  <c:v>6.0229629615178104E-3</c:v>
                </c:pt>
                <c:pt idx="6">
                  <c:v>1.9133142081255369E-5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4.5169562861389664E-2</c:v>
                </c:pt>
                <c:pt idx="3">
                  <c:v>1.1699779596147705E-2</c:v>
                </c:pt>
                <c:pt idx="5">
                  <c:v>4.5309223416345199E-3</c:v>
                </c:pt>
                <c:pt idx="6">
                  <c:v>0.14901815260624077</c:v>
                </c:pt>
                <c:pt idx="7">
                  <c:v>1.523976233272786E-2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3.7061069940281812E-3</c:v>
                </c:pt>
                <c:pt idx="3">
                  <c:v>4.4874471860928975E-3</c:v>
                </c:pt>
                <c:pt idx="5">
                  <c:v>1.0567501554529105E-2</c:v>
                </c:pt>
                <c:pt idx="6">
                  <c:v>0.12510467390281574</c:v>
                </c:pt>
                <c:pt idx="7">
                  <c:v>7.9039006942340244E-4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1.422150136359107E-2</c:v>
                </c:pt>
                <c:pt idx="4">
                  <c:v>1.126614379955191E-3</c:v>
                </c:pt>
                <c:pt idx="6">
                  <c:v>8.5318297396091286E-2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1.7012310710717363E-2</c:v>
                </c:pt>
                <c:pt idx="1">
                  <c:v>3.2821792976119805E-2</c:v>
                </c:pt>
                <c:pt idx="2">
                  <c:v>6.9921694817899043E-3</c:v>
                </c:pt>
                <c:pt idx="3">
                  <c:v>7.9741134248806175E-2</c:v>
                </c:pt>
                <c:pt idx="4">
                  <c:v>6.5284167337208598E-2</c:v>
                </c:pt>
                <c:pt idx="5">
                  <c:v>2.3857512041304135E-2</c:v>
                </c:pt>
                <c:pt idx="6">
                  <c:v>0.14901633544198736</c:v>
                </c:pt>
                <c:pt idx="7">
                  <c:v>0.11261907061126272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1.17E-2</c:v>
                </c:pt>
                <c:pt idx="1">
                  <c:v>0.66910000000000003</c:v>
                </c:pt>
                <c:pt idx="2">
                  <c:v>0.13370000000000001</c:v>
                </c:pt>
                <c:pt idx="3">
                  <c:v>8.7400000000000005E-2</c:v>
                </c:pt>
                <c:pt idx="4">
                  <c:v>5.2200000000000003E-2</c:v>
                </c:pt>
                <c:pt idx="5">
                  <c:v>4.2799999999999998E-2</c:v>
                </c:pt>
                <c:pt idx="6">
                  <c:v>3.0999999999999999E-3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3.3999999999999998E-3</c:v>
                </c:pt>
                <c:pt idx="2">
                  <c:v>0.56840000000000002</c:v>
                </c:pt>
                <c:pt idx="3">
                  <c:v>0.188</c:v>
                </c:pt>
                <c:pt idx="4">
                  <c:v>0.1017</c:v>
                </c:pt>
                <c:pt idx="5">
                  <c:v>0.1386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2.8354032268939375E-4</c:v>
                </c:pt>
                <c:pt idx="2">
                  <c:v>4.7836926852182174E-2</c:v>
                </c:pt>
                <c:pt idx="3">
                  <c:v>1.582352086464997E-2</c:v>
                </c:pt>
                <c:pt idx="4">
                  <c:v>8.5562391677582849E-3</c:v>
                </c:pt>
                <c:pt idx="5">
                  <c:v>1.1667163636877205E-2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8.4475187887853201E-2</c:v>
                </c:pt>
                <c:pt idx="4">
                  <c:v>0.17440706081231769</c:v>
                </c:pt>
                <c:pt idx="6">
                  <c:v>7.9444631201691526E-2</c:v>
                </c:pt>
                <c:pt idx="7">
                  <c:v>7.3094516871945814E-3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3">
                  <c:v>1.9435298747451548E-3</c:v>
                </c:pt>
                <c:pt idx="4">
                  <c:v>0.15711345498770449</c:v>
                </c:pt>
                <c:pt idx="5">
                  <c:v>0.10845638765240342</c:v>
                </c:pt>
                <c:pt idx="6">
                  <c:v>9.2382599664602959E-3</c:v>
                </c:pt>
                <c:pt idx="7">
                  <c:v>2.5410511091505366E-3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2.7217197951360326E-2</c:v>
                </c:pt>
                <c:pt idx="6">
                  <c:v>8.9283643972296586E-2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2.5898996769148388E-2</c:v>
                </c:pt>
                <c:pt idx="2">
                  <c:v>2.9361005358102214E-3</c:v>
                </c:pt>
                <c:pt idx="3">
                  <c:v>1.077269704975237E-2</c:v>
                </c:pt>
                <c:pt idx="4">
                  <c:v>0.11192641532182165</c:v>
                </c:pt>
                <c:pt idx="5">
                  <c:v>1.782426149255913E-2</c:v>
                </c:pt>
                <c:pt idx="7">
                  <c:v>5.0442808835734045E-3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6.8999999999999999E-3</c:v>
                </c:pt>
                <c:pt idx="1">
                  <c:v>7.1999999999999995E-2</c:v>
                </c:pt>
                <c:pt idx="2">
                  <c:v>0.44019999999999998</c:v>
                </c:pt>
                <c:pt idx="3">
                  <c:v>0.16239999999999999</c:v>
                </c:pt>
                <c:pt idx="4">
                  <c:v>0.23039999999999999</c:v>
                </c:pt>
                <c:pt idx="5">
                  <c:v>8.4699999999999998E-2</c:v>
                </c:pt>
                <c:pt idx="6">
                  <c:v>3.3E-3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9.0986209265394539E-4</c:v>
                </c:pt>
                <c:pt idx="1">
                  <c:v>9.4357163802176007E-3</c:v>
                </c:pt>
                <c:pt idx="2">
                  <c:v>5.766459814853258E-2</c:v>
                </c:pt>
                <c:pt idx="3">
                  <c:v>2.1268731677116025E-2</c:v>
                </c:pt>
                <c:pt idx="4">
                  <c:v>3.0181279108835855E-2</c:v>
                </c:pt>
                <c:pt idx="5">
                  <c:v>1.1097541790241767E-2</c:v>
                </c:pt>
                <c:pt idx="6">
                  <c:v>4.3139213186939784E-4</c:v>
                </c:pt>
                <c:pt idx="7">
                  <c:v>3.1905059038703734E-9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0.1982740110914645</c:v>
                </c:pt>
                <c:pt idx="4">
                  <c:v>4.6327579537551025E-2</c:v>
                </c:pt>
                <c:pt idx="6">
                  <c:v>7.0119023813619563E-2</c:v>
                </c:pt>
                <c:pt idx="7">
                  <c:v>1.9282575389433915E-2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1.1477450004542769E-2</c:v>
                </c:pt>
                <c:pt idx="3">
                  <c:v>5.3297535125402555E-3</c:v>
                </c:pt>
                <c:pt idx="5">
                  <c:v>2.0979809672080417E-3</c:v>
                </c:pt>
                <c:pt idx="6">
                  <c:v>4.708947170929409E-2</c:v>
                </c:pt>
                <c:pt idx="7">
                  <c:v>3.0044432567708228E-3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3.4883281441754192E-3</c:v>
                </c:pt>
                <c:pt idx="1">
                  <c:v>1.4583745695586389E-2</c:v>
                </c:pt>
                <c:pt idx="2">
                  <c:v>3.8891756487235236E-4</c:v>
                </c:pt>
                <c:pt idx="3">
                  <c:v>3.1976534028164603E-2</c:v>
                </c:pt>
                <c:pt idx="4">
                  <c:v>7.4972604529626063E-2</c:v>
                </c:pt>
                <c:pt idx="5">
                  <c:v>3.1520271264673355E-2</c:v>
                </c:pt>
                <c:pt idx="6">
                  <c:v>6.7446130273164789E-2</c:v>
                </c:pt>
                <c:pt idx="7">
                  <c:v>8.4346867937528033E-2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0.22370000000000001</c:v>
                </c:pt>
                <c:pt idx="2">
                  <c:v>0.2392</c:v>
                </c:pt>
                <c:pt idx="3">
                  <c:v>6.8400000000000002E-2</c:v>
                </c:pt>
                <c:pt idx="4">
                  <c:v>0.31469999999999998</c:v>
                </c:pt>
                <c:pt idx="5">
                  <c:v>0.15390000000000001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2.7999686719448667E-2</c:v>
                </c:pt>
                <c:pt idx="2">
                  <c:v>2.9947161467412886E-2</c:v>
                </c:pt>
                <c:pt idx="3">
                  <c:v>8.559274109821673E-3</c:v>
                </c:pt>
                <c:pt idx="4">
                  <c:v>3.939748857059025E-2</c:v>
                </c:pt>
                <c:pt idx="5">
                  <c:v>1.9269225261800051E-2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0.26826935391761814</c:v>
                </c:pt>
                <c:pt idx="4">
                  <c:v>0.11744043732317397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0.13684602684908817</c:v>
                </c:pt>
                <c:pt idx="2">
                  <c:v>3.8992651596410334E-2</c:v>
                </c:pt>
                <c:pt idx="3">
                  <c:v>5.9564943445955226E-2</c:v>
                </c:pt>
                <c:pt idx="4">
                  <c:v>1.4607267818043361E-2</c:v>
                </c:pt>
                <c:pt idx="5">
                  <c:v>4.5336279898848905E-2</c:v>
                </c:pt>
                <c:pt idx="6">
                  <c:v>2.5893267520996216E-3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2.738216181025278E-3</c:v>
                </c:pt>
                <c:pt idx="4">
                  <c:v>2.0304801624116159E-2</c:v>
                </c:pt>
                <c:pt idx="5">
                  <c:v>5.2669172103445093E-4</c:v>
                </c:pt>
                <c:pt idx="6">
                  <c:v>3.4716786386033843E-2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1.607098094125178E-2</c:v>
                </c:pt>
                <c:pt idx="2">
                  <c:v>3.4736949732887745E-4</c:v>
                </c:pt>
                <c:pt idx="3">
                  <c:v>1.4300378868366685E-2</c:v>
                </c:pt>
                <c:pt idx="4">
                  <c:v>1.745402735111239E-2</c:v>
                </c:pt>
                <c:pt idx="5">
                  <c:v>2.2890103944693988E-2</c:v>
                </c:pt>
                <c:pt idx="6">
                  <c:v>2.9277498242794124E-2</c:v>
                </c:pt>
                <c:pt idx="7">
                  <c:v>3.2554021511931194E-2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0.2147</c:v>
                </c:pt>
                <c:pt idx="2">
                  <c:v>0.2452</c:v>
                </c:pt>
                <c:pt idx="3">
                  <c:v>6.7299999999999999E-2</c:v>
                </c:pt>
                <c:pt idx="4">
                  <c:v>0.31480000000000002</c:v>
                </c:pt>
                <c:pt idx="5">
                  <c:v>0.15809999999999999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2.7672797842506237E-2</c:v>
                </c:pt>
                <c:pt idx="2">
                  <c:v>3.1607958218261151E-2</c:v>
                </c:pt>
                <c:pt idx="3">
                  <c:v>8.6694999993999974E-3</c:v>
                </c:pt>
                <c:pt idx="4">
                  <c:v>4.0580169747638443E-2</c:v>
                </c:pt>
                <c:pt idx="5">
                  <c:v>2.0377235785225288E-2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0.2671293547604216</c:v>
                </c:pt>
                <c:pt idx="4">
                  <c:v>9.8346009881626562E-2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0.14268526995737027</c:v>
                </c:pt>
                <c:pt idx="2">
                  <c:v>4.0238050025519584E-2</c:v>
                </c:pt>
                <c:pt idx="3">
                  <c:v>5.9456095726477545E-2</c:v>
                </c:pt>
                <c:pt idx="4">
                  <c:v>1.5627428410488791E-2</c:v>
                </c:pt>
                <c:pt idx="5">
                  <c:v>4.7936313289484257E-2</c:v>
                </c:pt>
                <c:pt idx="6">
                  <c:v>2.7724571932777747E-3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2.9318555920742921E-3</c:v>
                </c:pt>
                <c:pt idx="4">
                  <c:v>2.0172630247094502E-2</c:v>
                </c:pt>
                <c:pt idx="5">
                  <c:v>5.639573442677002E-4</c:v>
                </c:pt>
                <c:pt idx="6">
                  <c:v>3.6599385798086428E-2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1.6642774766393725E-2</c:v>
                </c:pt>
                <c:pt idx="2">
                  <c:v>3.7198624611672432E-4</c:v>
                </c:pt>
                <c:pt idx="3">
                  <c:v>1.5042413233820199E-2</c:v>
                </c:pt>
                <c:pt idx="4">
                  <c:v>1.7018137893839894E-2</c:v>
                </c:pt>
                <c:pt idx="5">
                  <c:v>2.348650672880578E-2</c:v>
                </c:pt>
                <c:pt idx="6">
                  <c:v>2.9708399551223758E-2</c:v>
                </c:pt>
                <c:pt idx="7">
                  <c:v>3.4363311760579503E-2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0.18540000000000001</c:v>
                </c:pt>
                <c:pt idx="2">
                  <c:v>0.24360000000000001</c:v>
                </c:pt>
                <c:pt idx="3">
                  <c:v>1.11E-2</c:v>
                </c:pt>
                <c:pt idx="4">
                  <c:v>0.3427</c:v>
                </c:pt>
                <c:pt idx="5">
                  <c:v>0.2172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2.3663694195172655E-2</c:v>
                </c:pt>
                <c:pt idx="2">
                  <c:v>3.1080831061917391E-2</c:v>
                </c:pt>
                <c:pt idx="3">
                  <c:v>1.4218955665862031E-3</c:v>
                </c:pt>
                <c:pt idx="4">
                  <c:v>4.372561120404974E-2</c:v>
                </c:pt>
                <c:pt idx="5">
                  <c:v>2.7710959868774383E-2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0.17158138927590516</c:v>
                </c:pt>
                <c:pt idx="4">
                  <c:v>0.10156660889864474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0.11683274150275851</c:v>
                </c:pt>
                <c:pt idx="2">
                  <c:v>5.0645424368439759E-2</c:v>
                </c:pt>
                <c:pt idx="3">
                  <c:v>3.0875103045724266E-2</c:v>
                </c:pt>
                <c:pt idx="4">
                  <c:v>1.4460144552626257E-2</c:v>
                </c:pt>
                <c:pt idx="5">
                  <c:v>1.6208727819245348E-2</c:v>
                </c:pt>
                <c:pt idx="6">
                  <c:v>1.163428274805792E-3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3">
                  <c:v>7.9038939095227925E-3</c:v>
                </c:pt>
                <c:pt idx="4">
                  <c:v>5.209615584996926E-2</c:v>
                </c:pt>
                <c:pt idx="6">
                  <c:v>9.9772066810478829E-2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4.1950206269367643E-2</c:v>
                </c:pt>
                <c:pt idx="3">
                  <c:v>3.3018156855327975E-2</c:v>
                </c:pt>
                <c:pt idx="4">
                  <c:v>3.2695179419746027E-2</c:v>
                </c:pt>
                <c:pt idx="5">
                  <c:v>4.5127924819367081E-2</c:v>
                </c:pt>
                <c:pt idx="6">
                  <c:v>3.2128080325012222E-2</c:v>
                </c:pt>
                <c:pt idx="7">
                  <c:v>2.4371776106557982E-2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1.9800000000000002E-2</c:v>
                </c:pt>
                <c:pt idx="3">
                  <c:v>0.42120000000000002</c:v>
                </c:pt>
                <c:pt idx="4">
                  <c:v>5.4199999999999998E-2</c:v>
                </c:pt>
                <c:pt idx="5">
                  <c:v>0.50480000000000003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1.3243293102195291E-3</c:v>
                </c:pt>
                <c:pt idx="3">
                  <c:v>2.8177449319760215E-2</c:v>
                </c:pt>
                <c:pt idx="4">
                  <c:v>3.6226658393102382E-3</c:v>
                </c:pt>
                <c:pt idx="5">
                  <c:v>3.3772913021360332E-2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0.21785822763109594</c:v>
                </c:pt>
                <c:pt idx="4">
                  <c:v>0.59481336963266496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4.2487175043650502E-2</c:v>
                </c:pt>
                <c:pt idx="2">
                  <c:v>9.0230299506753944E-3</c:v>
                </c:pt>
                <c:pt idx="3">
                  <c:v>2.2387072369463093E-2</c:v>
                </c:pt>
                <c:pt idx="5">
                  <c:v>3.5900560701687692E-2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4">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5">
                  <c:v>9.5909989583508031E-4</c:v>
                </c:pt>
                <c:pt idx="6">
                  <c:v>4.0273996597403518E-3</c:v>
                </c:pt>
                <c:pt idx="7">
                  <c:v>1.6131586940439655E-3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0.23100000000000001</c:v>
                </c:pt>
                <c:pt idx="2">
                  <c:v>0.24629999999999999</c:v>
                </c:pt>
                <c:pt idx="3">
                  <c:v>9.7600000000000006E-2</c:v>
                </c:pt>
                <c:pt idx="4">
                  <c:v>0.29970000000000002</c:v>
                </c:pt>
                <c:pt idx="5">
                  <c:v>0.12540000000000001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0">
                  <c:v>5.8785648519070141E-4</c:v>
                </c:pt>
                <c:pt idx="1">
                  <c:v>3.3680168452992737E-2</c:v>
                </c:pt>
                <c:pt idx="2">
                  <c:v>6.7290090886708061E-3</c:v>
                </c:pt>
                <c:pt idx="3">
                  <c:v>4.4016255040906947E-3</c:v>
                </c:pt>
                <c:pt idx="4">
                  <c:v>2.6295747505043032E-3</c:v>
                </c:pt>
                <c:pt idx="5">
                  <c:v>2.1555782016911057E-3</c:v>
                </c:pt>
                <c:pt idx="6">
                  <c:v>1.5457900753741775E-4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1.7554784932991951E-2</c:v>
                </c:pt>
                <c:pt idx="1">
                  <c:v>8.2423139476364201E-3</c:v>
                </c:pt>
                <c:pt idx="2">
                  <c:v>2.1091745179549145E-2</c:v>
                </c:pt>
                <c:pt idx="3">
                  <c:v>8.3034713037953109E-2</c:v>
                </c:pt>
                <c:pt idx="4">
                  <c:v>7.0009421236473357E-2</c:v>
                </c:pt>
                <c:pt idx="5">
                  <c:v>2.6708055247225235E-2</c:v>
                </c:pt>
                <c:pt idx="6">
                  <c:v>0.15200898637439786</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1">
                  <c:v>3.0035840365350994E-2</c:v>
                </c:pt>
                <c:pt idx="2">
                  <c:v>3.2031025162699532E-2</c:v>
                </c:pt>
                <c:pt idx="3">
                  <c:v>1.268764187799383E-2</c:v>
                </c:pt>
                <c:pt idx="4">
                  <c:v>3.8976536710875205E-2</c:v>
                </c:pt>
                <c:pt idx="5">
                  <c:v>1.6301888573784163E-2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3">
                  <c:v>0.32134907856927902</c:v>
                </c:pt>
                <c:pt idx="4">
                  <c:v>9.4589414656656587E-2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0.15702576509496746</c:v>
                </c:pt>
                <c:pt idx="2">
                  <c:v>3.4520681209163254E-2</c:v>
                </c:pt>
                <c:pt idx="3">
                  <c:v>7.5562036599509136E-2</c:v>
                </c:pt>
                <c:pt idx="4">
                  <c:v>1.6345943450085051E-2</c:v>
                </c:pt>
                <c:pt idx="5">
                  <c:v>6.5949985294559879E-2</c:v>
                </c:pt>
                <c:pt idx="6">
                  <c:v>3.6872869141915351E-3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Loreal Paris</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7">
                  <c:v>4.0113298360192354E-2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1">
                  <c:v>2.4947543792368022E-3</c:v>
                </c:pt>
                <c:pt idx="2">
                  <c:v>5.8242459867970857E-4</c:v>
                </c:pt>
                <c:pt idx="3">
                  <c:v>5.1570550043381026E-3</c:v>
                </c:pt>
                <c:pt idx="4">
                  <c:v>1.0549153305556357E-2</c:v>
                </c:pt>
                <c:pt idx="5">
                  <c:v>1.2307952177354219E-2</c:v>
                </c:pt>
                <c:pt idx="6">
                  <c:v>2.9732237695526773E-2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6.1100000000000002E-2</c:v>
                </c:pt>
                <c:pt idx="6">
                  <c:v>0.93740000000000001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4.8532906895585761E-6</c:v>
                </c:pt>
                <c:pt idx="5">
                  <c:v>1.9640458253570862E-4</c:v>
                </c:pt>
                <c:pt idx="6">
                  <c:v>3.0136401797186529E-3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2.711969049952712E-5</c:v>
                </c:pt>
                <c:pt idx="3">
                  <c:v>0.10834912506995814</c:v>
                </c:pt>
                <c:pt idx="4">
                  <c:v>3.33308613511571E-2</c:v>
                </c:pt>
                <c:pt idx="6">
                  <c:v>4.0439854544606302E-2</c:v>
                </c:pt>
                <c:pt idx="7">
                  <c:v>1.177553208410081E-2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2.809319209308141E-2</c:v>
                </c:pt>
                <c:pt idx="3">
                  <c:v>7.958801532128728E-3</c:v>
                </c:pt>
                <c:pt idx="5">
                  <c:v>3.1709051871095699E-3</c:v>
                </c:pt>
                <c:pt idx="6">
                  <c:v>0.10575477184083436</c:v>
                </c:pt>
                <c:pt idx="7">
                  <c:v>8.9443310799908384E-3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2.4281008184621746E-3</c:v>
                </c:pt>
                <c:pt idx="3">
                  <c:v>2.7975893923514921E-3</c:v>
                </c:pt>
                <c:pt idx="5">
                  <c:v>6.736759467079358E-3</c:v>
                </c:pt>
                <c:pt idx="6">
                  <c:v>8.1327269447517322E-2</c:v>
                </c:pt>
                <c:pt idx="7">
                  <c:v>8.7438657454426947E-4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1.2138090040530385E-2</c:v>
                </c:pt>
                <c:pt idx="1">
                  <c:v>7.20708287624411E-2</c:v>
                </c:pt>
                <c:pt idx="2">
                  <c:v>4.4696005610716065E-2</c:v>
                </c:pt>
                <c:pt idx="3">
                  <c:v>6.1203298532671473E-2</c:v>
                </c:pt>
                <c:pt idx="4">
                  <c:v>9.4021409367900627E-2</c:v>
                </c:pt>
                <c:pt idx="5">
                  <c:v>4.3356296127904446E-2</c:v>
                </c:pt>
                <c:pt idx="6">
                  <c:v>0.14023605333382499</c:v>
                </c:pt>
                <c:pt idx="7">
                  <c:v>8.7054519997645602E-2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1.5E-3</c:v>
                </c:pt>
                <c:pt idx="5">
                  <c:v>6.1199999999999997E-2</c:v>
                </c:pt>
                <c:pt idx="6">
                  <c:v>0.93720000000000003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5.321397877187701E-6</c:v>
                </c:pt>
                <c:pt idx="5">
                  <c:v>2.1327321652369916E-4</c:v>
                </c:pt>
                <c:pt idx="6">
                  <c:v>3.2649315722433907E-3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0">
                  <c:v>2.9721195219518972E-5</c:v>
                </c:pt>
                <c:pt idx="3">
                  <c:v>0.11151958485188213</c:v>
                </c:pt>
                <c:pt idx="4">
                  <c:v>2.9735918772762476E-2</c:v>
                </c:pt>
                <c:pt idx="6">
                  <c:v>4.09719897798244E-2</c:v>
                </c:pt>
                <c:pt idx="7">
                  <c:v>1.2531758711050953E-2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2.9089684588647149E-2</c:v>
                </c:pt>
                <c:pt idx="3">
                  <c:v>8.5254243584567159E-3</c:v>
                </c:pt>
                <c:pt idx="5">
                  <c:v>3.3158742619001634E-3</c:v>
                </c:pt>
                <c:pt idx="6">
                  <c:v>9.9846356262271313E-2</c:v>
                </c:pt>
                <c:pt idx="7">
                  <c:v>9.4497891452276668E-3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Roche-Posay</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2.5874394723241147E-3</c:v>
                </c:pt>
                <c:pt idx="3">
                  <c:v>3.0497043336990691E-3</c:v>
                </c:pt>
                <c:pt idx="5">
                  <c:v>7.0938476446305724E-3</c:v>
                </c:pt>
                <c:pt idx="6">
                  <c:v>8.1450024462473014E-2</c:v>
                </c:pt>
                <c:pt idx="7">
                  <c:v>7.8436685964342479E-4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1.3063508016191898E-2</c:v>
                </c:pt>
                <c:pt idx="1">
                  <c:v>7.6206823671569002E-2</c:v>
                </c:pt>
                <c:pt idx="2">
                  <c:v>4.6935106349944168E-2</c:v>
                </c:pt>
                <c:pt idx="3">
                  <c:v>6.4119124108079129E-2</c:v>
                </c:pt>
                <c:pt idx="4">
                  <c:v>8.4238353275281258E-2</c:v>
                </c:pt>
                <c:pt idx="5">
                  <c:v>4.1556560972027895E-2</c:v>
                </c:pt>
                <c:pt idx="6">
                  <c:v>0.13717196126526324</c:v>
                </c:pt>
                <c:pt idx="7">
                  <c:v>9.3243551454986445E-2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3">
                  <c:v>3.7400000000000003E-2</c:v>
                </c:pt>
                <c:pt idx="5">
                  <c:v>6.9999999999999999E-4</c:v>
                </c:pt>
                <c:pt idx="6">
                  <c:v>0.96179999999999999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Sheet1!$B$2:$B$9</c:f>
              <c:numCache>
                <c:formatCode>General</c:formatCode>
                <c:ptCount val="8"/>
                <c:pt idx="3">
                  <c:v>9.5335324722119441E-6</c:v>
                </c:pt>
                <c:pt idx="5">
                  <c:v>1.8978658031063995E-7</c:v>
                </c:pt>
                <c:pt idx="6">
                  <c:v>2.4494240432775362E-4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Sheet1!$C$2:$C$9</c:f>
              <c:numCache>
                <c:formatCode>General</c:formatCode>
                <c:ptCount val="8"/>
                <c:pt idx="1">
                  <c:v>4.3473188188669555E-2</c:v>
                </c:pt>
                <c:pt idx="3">
                  <c:v>1.1260386152287799E-2</c:v>
                </c:pt>
                <c:pt idx="5">
                  <c:v>4.3607603693347945E-3</c:v>
                </c:pt>
                <c:pt idx="6">
                  <c:v>0.14342167117398744</c:v>
                </c:pt>
                <c:pt idx="7">
                  <c:v>1.4667422349743173E-2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Roche-Posay</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Sheet1!$D$2:$D$9</c:f>
              <c:numCache>
                <c:formatCode>General</c:formatCode>
                <c:ptCount val="8"/>
                <c:pt idx="1">
                  <c:v>3.5669215416838048E-3</c:v>
                </c:pt>
                <c:pt idx="3">
                  <c:v>4.4331401663417203E-3</c:v>
                </c:pt>
                <c:pt idx="5">
                  <c:v>1.0170631608144106E-2</c:v>
                </c:pt>
                <c:pt idx="6">
                  <c:v>0.12659119447270598</c:v>
                </c:pt>
                <c:pt idx="7">
                  <c:v>9.1127251740659573E-4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Sheet1!$E$2:$E$9</c:f>
              <c:numCache>
                <c:formatCode>General</c:formatCode>
                <c:ptCount val="8"/>
                <c:pt idx="1">
                  <c:v>8.0947339808974455E-4</c:v>
                </c:pt>
                <c:pt idx="3">
                  <c:v>1.3687402886807445E-2</c:v>
                </c:pt>
                <c:pt idx="4">
                  <c:v>1.0843035852737598E-3</c:v>
                </c:pt>
                <c:pt idx="5">
                  <c:v>1.0429661461926816E-4</c:v>
                </c:pt>
                <c:pt idx="6">
                  <c:v>8.2225436633529006E-2</c:v>
                </c:pt>
                <c:pt idx="7">
                  <c:v>5.7153147597749983E-4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270+ ML</c:v>
                </c:pt>
                <c:pt idx="1">
                  <c:v>240-269 ML</c:v>
                </c:pt>
                <c:pt idx="2">
                  <c:v>210-239 ML</c:v>
                </c:pt>
                <c:pt idx="3">
                  <c:v>180-209 ML</c:v>
                </c:pt>
                <c:pt idx="4">
                  <c:v>120-179 ML</c:v>
                </c:pt>
                <c:pt idx="5">
                  <c:v>60-119 ML</c:v>
                </c:pt>
                <c:pt idx="6">
                  <c:v>50-59 ML</c:v>
                </c:pt>
                <c:pt idx="7">
                  <c:v>0-49 ML</c:v>
                </c:pt>
              </c:strCache>
            </c:strRef>
          </c:cat>
          <c:val>
            <c:numRef>
              <c:f>Sheet1!$F$2:$F$9</c:f>
              <c:numCache>
                <c:formatCode>General</c:formatCode>
                <c:ptCount val="8"/>
                <c:pt idx="0">
                  <c:v>1.8142641418182653E-2</c:v>
                </c:pt>
                <c:pt idx="1">
                  <c:v>4.1922482400629159E-2</c:v>
                </c:pt>
                <c:pt idx="2">
                  <c:v>2.7820754268219949E-2</c:v>
                </c:pt>
                <c:pt idx="3">
                  <c:v>8.742680500957159E-2</c:v>
                </c:pt>
                <c:pt idx="4">
                  <c:v>7.263899598697765E-2</c:v>
                </c:pt>
                <c:pt idx="5">
                  <c:v>2.8863443662336029E-2</c:v>
                </c:pt>
                <c:pt idx="6">
                  <c:v>0.15191862297760753</c:v>
                </c:pt>
                <c:pt idx="7">
                  <c:v>0.10967255541849345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01/07/2025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7/1/2025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49148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6325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60101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83415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18497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1784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03541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3502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93259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62137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006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4255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97988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09832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2130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04899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73990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43593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06122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05570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7078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32676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64669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24609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20418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002301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3331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431420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20277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727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4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19535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25067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9165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50886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815918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214157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32824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077700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8503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95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3831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58400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69476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Size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3017">
                <a:tc>
                  <a:txBody>
                    <a:bodyPr/>
                    <a:lstStyle/>
                    <a:p>
                      <a:pPr algn="ctr">
                        <a:defRPr sz="800">
                          <a:latin typeface="Nexa Bold"/>
                        </a:defRPr>
                      </a:pPr>
                      <a:r>
                        <a:t>270+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403017">
                <a:tc>
                  <a:txBody>
                    <a:bodyPr/>
                    <a:lstStyle/>
                    <a:p>
                      <a:pPr algn="ctr">
                        <a:defRPr sz="800">
                          <a:latin typeface="Nexa Bold"/>
                        </a:defRPr>
                      </a:pPr>
                      <a:r>
                        <a:t>240-269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03017">
                <a:tc>
                  <a:txBody>
                    <a:bodyPr/>
                    <a:lstStyle/>
                    <a:p>
                      <a:pPr algn="ctr">
                        <a:defRPr sz="800">
                          <a:latin typeface="Nexa Bold"/>
                        </a:defRPr>
                      </a:pPr>
                      <a:r>
                        <a:t>210-239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03017">
                <a:tc>
                  <a:txBody>
                    <a:bodyPr/>
                    <a:lstStyle/>
                    <a:p>
                      <a:pPr algn="ctr">
                        <a:defRPr sz="800">
                          <a:latin typeface="Nexa Bold"/>
                        </a:defRPr>
                      </a:pPr>
                      <a:r>
                        <a:t>180-209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03017">
                <a:tc>
                  <a:txBody>
                    <a:bodyPr/>
                    <a:lstStyle/>
                    <a:p>
                      <a:pPr algn="ctr">
                        <a:defRPr sz="800">
                          <a:latin typeface="Nexa Bold"/>
                        </a:defRPr>
                      </a:pPr>
                      <a:r>
                        <a:t>120-179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03017">
                <a:tc>
                  <a:txBody>
                    <a:bodyPr/>
                    <a:lstStyle/>
                    <a:p>
                      <a:pPr algn="ctr">
                        <a:defRPr sz="800">
                          <a:latin typeface="Nexa Bold"/>
                        </a:defRPr>
                      </a:pPr>
                      <a:r>
                        <a:t>60-119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03017">
                <a:tc>
                  <a:txBody>
                    <a:bodyPr/>
                    <a:lstStyle/>
                    <a:p>
                      <a:pPr algn="ctr">
                        <a:defRPr sz="800">
                          <a:latin typeface="Nexa Bold"/>
                        </a:defRPr>
                      </a:pPr>
                      <a:r>
                        <a:t>50-59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03017">
                <a:tc>
                  <a:txBody>
                    <a:bodyPr/>
                    <a:lstStyle/>
                    <a:p>
                      <a:pPr algn="ctr">
                        <a:defRPr sz="800">
                          <a:latin typeface="Nexa Bold"/>
                        </a:defRPr>
                      </a:pPr>
                      <a:r>
                        <a:t>0-49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54619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4306</Words>
  <Application>Microsoft Office PowerPoint</Application>
  <PresentationFormat>On-screen Show (16:9)</PresentationFormat>
  <Paragraphs>1447</Paragraphs>
  <Slides>45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lpstr>Brand Share Topline By Pack Size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65</cp:revision>
  <dcterms:created xsi:type="dcterms:W3CDTF">2024-07-05T11:30:58Z</dcterms:created>
  <dcterms:modified xsi:type="dcterms:W3CDTF">2025-07-01T07:56:53Z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