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8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C1BEDBE9-3E03-4E6D-93D3-CC154FB0B817}">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Lst>
        </p14:section>
        <p14:section name="Sector Shelf Price/Vol Comparison" id="{714F78D9-A455-4702-9520-4156357EA87E}">
          <p14:sldIdLst>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Lst>
        </p14:section>
        <p14:section name="Segment Avg Price/Vol Comparison" id="{25D7FA35-3588-445D-8BD2-81C3B9F6A63F}">
          <p14:sldIdLst>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Lst>
        </p14:section>
        <p14:section name="Segment Shelf Price/Vol Comparison" id="{B7C9DF13-4212-4ADA-A234-BC84B7C3120B}">
          <p14:sldIdLst>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slide" Target="slides/slide76.xml"/><Relationship Id="rId81" Type="http://schemas.openxmlformats.org/officeDocument/2006/relationships/slide" Target="slides/slide77.xml"/><Relationship Id="rId82" Type="http://schemas.openxmlformats.org/officeDocument/2006/relationships/slide" Target="slides/slide78.xml"/><Relationship Id="rId83" Type="http://schemas.openxmlformats.org/officeDocument/2006/relationships/slide" Target="slides/slide79.xml"/><Relationship Id="rId84" Type="http://schemas.openxmlformats.org/officeDocument/2006/relationships/slide" Target="slides/slide80.xml"/><Relationship Id="rId85" Type="http://schemas.openxmlformats.org/officeDocument/2006/relationships/notesMaster" Target="notesMasters/notesMaster1.xml"/><Relationship Id="rId86" Type="http://schemas.openxmlformats.org/officeDocument/2006/relationships/presProps" Target="presProps.xml"/><Relationship Id="rId87" Type="http://schemas.openxmlformats.org/officeDocument/2006/relationships/viewProps" Target="viewProps.xml"/><Relationship Id="rId88" Type="http://schemas.openxmlformats.org/officeDocument/2006/relationships/theme" Target="theme/theme1.xml"/><Relationship Id="rId89" Type="http://schemas.openxmlformats.org/officeDocument/2006/relationships/tableStyles" Target="tableStyles.xml"/><Relationship Id="rId9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79.xlsx"/></Relationships>
</file>

<file path=ppt/charts/_rels/chart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56</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56</a:t>
                    </a:r>
                  </a:p>
                  <a:p>
                    <a:r>
                      <a:t>1247.92</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56</c:v>
                </c:pt>
              </c:strCache>
            </c:strRef>
          </c:cat>
          <c:val>
            <c:numRef>
              <c:f>Sheet1!$C$2:$C$2</c:f>
              <c:numCache>
                <c:formatCode>General</c:formatCode>
                <c:ptCount val="1"/>
                <c:pt idx="0">
                  <c:v>1247.92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56</c:v>
                </c:pt>
              </c:strCache>
            </c:strRef>
          </c:cat>
          <c:val>
            <c:numRef>
              <c:f>Sheet1!$D$2:$D$2</c:f>
              <c:numCache>
                <c:formatCode>General</c:formatCode>
                <c:ptCount val="1"/>
                <c:pt idx="0">
                  <c:v>2209.46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56</c:v>
                </c:pt>
              </c:strCache>
            </c:strRef>
          </c:cat>
          <c:val>
            <c:numRef>
              <c:f>Sheet1!$E$2:$E$2</c:f>
              <c:numCache>
                <c:formatCode>General</c:formatCode>
                <c:ptCount val="1"/>
                <c:pt idx="0">
                  <c:v>8413.91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56</c:v>
                </c:pt>
              </c:strCache>
            </c:strRef>
          </c:cat>
          <c:val>
            <c:numRef>
              <c:f>Sheet1!$F$2:$F$2</c:f>
              <c:numCache>
                <c:formatCode>General</c:formatCode>
                <c:ptCount val="1"/>
                <c:pt idx="0">
                  <c:v>7853.32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414.4114"/>
          <c:min val="1247.423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72</a:t>
                    </a:r>
                  </a:p>
                  <a:p>
                    <a:r>
                      <a:t>1269.76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1269.76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1767.04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10861.35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7764.74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61.846"/>
          <c:min val="1269.261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234</a:t>
                    </a:r>
                  </a:p>
                  <a:p>
                    <a:r>
                      <a:t>4126.14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Sheet1!$C$2:$C$2</c:f>
              <c:numCache>
                <c:formatCode>General</c:formatCode>
                <c:ptCount val="1"/>
                <c:pt idx="0">
                  <c:v>4126.14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Sheet1!$D$2:$D$2</c:f>
              <c:numCache>
                <c:formatCode>General</c:formatCode>
                <c:ptCount val="1"/>
                <c:pt idx="0">
                  <c:v>1767.04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Sheet1!$E$2:$E$2</c:f>
              <c:numCache>
                <c:formatCode>General</c:formatCode>
                <c:ptCount val="1"/>
                <c:pt idx="0">
                  <c:v>10861.35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234</c:v>
                </c:pt>
              </c:strCache>
            </c:strRef>
          </c:cat>
          <c:val>
            <c:numRef>
              <c:f>Sheet1!$F$2:$F$2</c:f>
              <c:numCache>
                <c:formatCode>General</c:formatCode>
                <c:ptCount val="1"/>
                <c:pt idx="0">
                  <c:v>7764.74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61.846"/>
          <c:min val="1766.53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19</a:t>
                    </a:r>
                  </a:p>
                  <a:p>
                    <a:r>
                      <a:t>1281.88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Sheet1!$C$2:$C$2</c:f>
              <c:numCache>
                <c:formatCode>General</c:formatCode>
                <c:ptCount val="1"/>
                <c:pt idx="0">
                  <c:v>1281.88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Sheet1!$D$2:$D$2</c:f>
              <c:numCache>
                <c:formatCode>General</c:formatCode>
                <c:ptCount val="1"/>
                <c:pt idx="0">
                  <c:v>6669.82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Sheet1!$E$2:$E$2</c:f>
              <c:numCache>
                <c:formatCode>General</c:formatCode>
                <c:ptCount val="1"/>
                <c:pt idx="0">
                  <c:v>11198.6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19</c:v>
                </c:pt>
              </c:strCache>
            </c:strRef>
          </c:cat>
          <c:val>
            <c:numRef>
              <c:f>Sheet1!$F$2:$F$2</c:f>
              <c:numCache>
                <c:formatCode>General</c:formatCode>
                <c:ptCount val="1"/>
                <c:pt idx="0">
                  <c:v>8056.44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199.0979"/>
          <c:min val="1281.377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21</a:t>
                    </a:r>
                  </a:p>
                  <a:p>
                    <a:r>
                      <a:t>1432.49</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Sheet1!$C$2:$C$2</c:f>
              <c:numCache>
                <c:formatCode>General</c:formatCode>
                <c:ptCount val="1"/>
                <c:pt idx="0">
                  <c:v>1432.49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Sheet1!$D$2:$D$2</c:f>
              <c:numCache>
                <c:formatCode>General</c:formatCode>
                <c:ptCount val="1"/>
                <c:pt idx="0">
                  <c:v>6669.82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Sheet1!$E$2:$E$2</c:f>
              <c:numCache>
                <c:formatCode>General</c:formatCode>
                <c:ptCount val="1"/>
                <c:pt idx="0">
                  <c:v>11198.6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Sheet1!$F$2:$F$2</c:f>
              <c:numCache>
                <c:formatCode>General</c:formatCode>
                <c:ptCount val="1"/>
                <c:pt idx="0">
                  <c:v>8056.44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199.0979"/>
          <c:min val="1431.987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173</a:t>
                    </a:r>
                  </a:p>
                  <a:p>
                    <a:r>
                      <a:t>11522.43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Sheet1!$C$2:$C$2</c:f>
              <c:numCache>
                <c:formatCode>General</c:formatCode>
                <c:ptCount val="1"/>
                <c:pt idx="0">
                  <c:v>11522.43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Sheet1!$D$2:$D$2</c:f>
              <c:numCache>
                <c:formatCode>General</c:formatCode>
                <c:ptCount val="1"/>
                <c:pt idx="0">
                  <c:v>6669.82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Sheet1!$E$2:$E$2</c:f>
              <c:numCache>
                <c:formatCode>General</c:formatCode>
                <c:ptCount val="1"/>
                <c:pt idx="0">
                  <c:v>11198.6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173</c:v>
                </c:pt>
              </c:strCache>
            </c:strRef>
          </c:cat>
          <c:val>
            <c:numRef>
              <c:f>Sheet1!$F$2:$F$2</c:f>
              <c:numCache>
                <c:formatCode>General</c:formatCode>
                <c:ptCount val="1"/>
                <c:pt idx="0">
                  <c:v>8056.44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522.9348"/>
          <c:min val="4291.237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61</a:t>
                    </a:r>
                  </a:p>
                  <a:p>
                    <a:r>
                      <a:t>1074.41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Sheet1!$C$2:$C$2</c:f>
              <c:numCache>
                <c:formatCode>General</c:formatCode>
                <c:ptCount val="1"/>
                <c:pt idx="0">
                  <c:v>1074.41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Sheet1!$D$2:$D$2</c:f>
              <c:numCache>
                <c:formatCode>General</c:formatCode>
                <c:ptCount val="1"/>
                <c:pt idx="0">
                  <c:v>1748.78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61</c:v>
                </c:pt>
              </c:strCache>
            </c:strRef>
          </c:cat>
          <c:val>
            <c:numRef>
              <c:f>Sheet1!$F$2:$F$2</c:f>
              <c:numCache>
                <c:formatCode>General</c:formatCode>
                <c:ptCount val="1"/>
                <c:pt idx="0">
                  <c:v>646.35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645.84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67</a:t>
                    </a:r>
                  </a:p>
                  <a:p>
                    <a:r>
                      <a:t>1179.25</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Sheet1!$C$2:$C$2</c:f>
              <c:numCache>
                <c:formatCode>General</c:formatCode>
                <c:ptCount val="1"/>
                <c:pt idx="0">
                  <c:v>1179.25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Sheet1!$D$2:$D$2</c:f>
              <c:numCache>
                <c:formatCode>General</c:formatCode>
                <c:ptCount val="1"/>
                <c:pt idx="0">
                  <c:v>1748.78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67</c:v>
                </c:pt>
              </c:strCache>
            </c:strRef>
          </c:cat>
          <c:val>
            <c:numRef>
              <c:f>Sheet1!$F$2:$F$2</c:f>
              <c:numCache>
                <c:formatCode>General</c:formatCode>
                <c:ptCount val="1"/>
                <c:pt idx="0">
                  <c:v>646.35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645.84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98</a:t>
                    </a:r>
                  </a:p>
                  <a:p>
                    <a:r>
                      <a:t>1715.67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Sheet1!$C$2:$C$2</c:f>
              <c:numCache>
                <c:formatCode>General</c:formatCode>
                <c:ptCount val="1"/>
                <c:pt idx="0">
                  <c:v>1715.67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Sheet1!$D$2:$D$2</c:f>
              <c:numCache>
                <c:formatCode>General</c:formatCode>
                <c:ptCount val="1"/>
                <c:pt idx="0">
                  <c:v>1748.78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98</c:v>
                </c:pt>
              </c:strCache>
            </c:strRef>
          </c:cat>
          <c:val>
            <c:numRef>
              <c:f>Sheet1!$F$2:$F$2</c:f>
              <c:numCache>
                <c:formatCode>General</c:formatCode>
                <c:ptCount val="1"/>
                <c:pt idx="0">
                  <c:v>646.35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645.849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1210.83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Sheet1!$C$2:$C$2</c:f>
              <c:numCache>
                <c:formatCode>General</c:formatCode>
                <c:ptCount val="1"/>
                <c:pt idx="0">
                  <c:v>1210.83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Sheet1!$D$2:$D$2</c:f>
              <c:numCache>
                <c:formatCode>General</c:formatCode>
                <c:ptCount val="1"/>
                <c:pt idx="0">
                  <c:v>1668.14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Sheet1!$E$2:$E$2</c:f>
              <c:numCache>
                <c:formatCode>General</c:formatCode>
                <c:ptCount val="1"/>
                <c:pt idx="0">
                  <c:v>9899.08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Sheet1!$F$2:$F$2</c:f>
              <c:numCache>
                <c:formatCode>General</c:formatCode>
                <c:ptCount val="1"/>
                <c:pt idx="0">
                  <c:v>6699.24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99.5785"/>
          <c:min val="1210.333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73</a:t>
                    </a:r>
                  </a:p>
                  <a:p>
                    <a:r>
                      <a:t>1216.76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Sheet1!$C$2:$C$2</c:f>
              <c:numCache>
                <c:formatCode>General</c:formatCode>
                <c:ptCount val="1"/>
                <c:pt idx="0">
                  <c:v>1216.76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Sheet1!$D$2:$D$2</c:f>
              <c:numCache>
                <c:formatCode>General</c:formatCode>
                <c:ptCount val="1"/>
                <c:pt idx="0">
                  <c:v>1668.14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Sheet1!$E$2:$E$2</c:f>
              <c:numCache>
                <c:formatCode>General</c:formatCode>
                <c:ptCount val="1"/>
                <c:pt idx="0">
                  <c:v>9899.08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73</c:v>
                </c:pt>
              </c:strCache>
            </c:strRef>
          </c:cat>
          <c:val>
            <c:numRef>
              <c:f>Sheet1!$F$2:$F$2</c:f>
              <c:numCache>
                <c:formatCode>General</c:formatCode>
                <c:ptCount val="1"/>
                <c:pt idx="0">
                  <c:v>6699.24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99.5785"/>
          <c:min val="1216.25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57</a:t>
                    </a:r>
                  </a:p>
                  <a:p>
                    <a:r>
                      <a:t>1264.47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Sheet1!$C$2:$C$2</c:f>
              <c:numCache>
                <c:formatCode>General</c:formatCode>
                <c:ptCount val="1"/>
                <c:pt idx="0">
                  <c:v>1264.47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Sheet1!$D$2:$D$2</c:f>
              <c:numCache>
                <c:formatCode>General</c:formatCode>
                <c:ptCount val="1"/>
                <c:pt idx="0">
                  <c:v>2222.37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Sheet1!$E$2:$E$2</c:f>
              <c:numCache>
                <c:formatCode>General</c:formatCode>
                <c:ptCount val="1"/>
                <c:pt idx="0">
                  <c:v>8569.32</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Sheet1!$F$2:$F$2</c:f>
              <c:numCache>
                <c:formatCode>General</c:formatCode>
                <c:ptCount val="1"/>
                <c:pt idx="0">
                  <c:v>7765.44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569.822"/>
          <c:min val="1263.96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241</a:t>
                    </a:r>
                  </a:p>
                  <a:p>
                    <a:r>
                      <a:t>4025.53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Sheet1!$C$2:$C$2</c:f>
              <c:numCache>
                <c:formatCode>General</c:formatCode>
                <c:ptCount val="1"/>
                <c:pt idx="0">
                  <c:v>4025.53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Sheet1!$D$2:$D$2</c:f>
              <c:numCache>
                <c:formatCode>General</c:formatCode>
                <c:ptCount val="1"/>
                <c:pt idx="0">
                  <c:v>1668.14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Sheet1!$E$2:$E$2</c:f>
              <c:numCache>
                <c:formatCode>General</c:formatCode>
                <c:ptCount val="1"/>
                <c:pt idx="0">
                  <c:v>9899.08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241</c:v>
                </c:pt>
              </c:strCache>
            </c:strRef>
          </c:cat>
          <c:val>
            <c:numRef>
              <c:f>Sheet1!$F$2:$F$2</c:f>
              <c:numCache>
                <c:formatCode>General</c:formatCode>
                <c:ptCount val="1"/>
                <c:pt idx="0">
                  <c:v>6699.24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899.5785"/>
          <c:min val="1618.91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57</a:t>
                    </a:r>
                  </a:p>
                  <a:p>
                    <a:r>
                      <a:t>1371.64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Sheet1!$C$2:$C$2</c:f>
              <c:numCache>
                <c:formatCode>General</c:formatCode>
                <c:ptCount val="1"/>
                <c:pt idx="0">
                  <c:v>1371.64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Sheet1!$D$2:$D$2</c:f>
              <c:numCache>
                <c:formatCode>General</c:formatCode>
                <c:ptCount val="1"/>
                <c:pt idx="0">
                  <c:v>2405.17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Sheet1!$E$2:$E$2</c:f>
              <c:numCache>
                <c:formatCode>General</c:formatCode>
                <c:ptCount val="1"/>
                <c:pt idx="0">
                  <c:v>8762.06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57</c:v>
                </c:pt>
              </c:strCache>
            </c:strRef>
          </c:cat>
          <c:val>
            <c:numRef>
              <c:f>Sheet1!$F$2:$F$2</c:f>
              <c:numCache>
                <c:formatCode>General</c:formatCode>
                <c:ptCount val="1"/>
                <c:pt idx="0">
                  <c:v>8029.41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762.559"/>
          <c:min val="1371.137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58</a:t>
                    </a:r>
                  </a:p>
                  <a:p>
                    <a:r>
                      <a:t>1407.55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Sheet1!$C$2:$C$2</c:f>
              <c:numCache>
                <c:formatCode>General</c:formatCode>
                <c:ptCount val="1"/>
                <c:pt idx="0">
                  <c:v>1407.55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Sheet1!$D$2:$D$2</c:f>
              <c:numCache>
                <c:formatCode>General</c:formatCode>
                <c:ptCount val="1"/>
                <c:pt idx="0">
                  <c:v>2443.72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Sheet1!$E$2:$E$2</c:f>
              <c:numCache>
                <c:formatCode>General</c:formatCode>
                <c:ptCount val="1"/>
                <c:pt idx="0">
                  <c:v>8769.73</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58</c:v>
                </c:pt>
              </c:strCache>
            </c:strRef>
          </c:cat>
          <c:val>
            <c:numRef>
              <c:f>Sheet1!$F$2:$F$2</c:f>
              <c:numCache>
                <c:formatCode>General</c:formatCode>
                <c:ptCount val="1"/>
                <c:pt idx="0">
                  <c:v>7750.34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8770.2309"/>
          <c:min val="1407.045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40</a:t>
                    </a:r>
                  </a:p>
                  <a:p>
                    <a:r>
                      <a:t>1485.55</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Sheet1!$C$2:$C$2</c:f>
              <c:numCache>
                <c:formatCode>General</c:formatCode>
                <c:ptCount val="1"/>
                <c:pt idx="0">
                  <c:v>1485.55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Sheet1!$D$2:$D$2</c:f>
              <c:numCache>
                <c:formatCode>General</c:formatCode>
                <c:ptCount val="1"/>
                <c:pt idx="0">
                  <c:v>3700.28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Sheet1!$E$2:$E$2</c:f>
              <c:numCache>
                <c:formatCode>General</c:formatCode>
                <c:ptCount val="1"/>
                <c:pt idx="0">
                  <c:v>9468.26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40</c:v>
                </c:pt>
              </c:strCache>
            </c:strRef>
          </c:cat>
          <c:val>
            <c:numRef>
              <c:f>Sheet1!$F$2:$F$2</c:f>
              <c:numCache>
                <c:formatCode>General</c:formatCode>
                <c:ptCount val="1"/>
                <c:pt idx="0">
                  <c:v>7934.41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468.7593"/>
          <c:min val="1485.053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1241.88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1241.88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1743.76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Total Care De Mexico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675.63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675.126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69</a:t>
                    </a:r>
                  </a:p>
                  <a:p>
                    <a:r>
                      <a:t>1389.38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Sheet1!$C$2:$C$2</c:f>
              <c:numCache>
                <c:formatCode>General</c:formatCode>
                <c:ptCount val="1"/>
                <c:pt idx="0">
                  <c:v>1389.38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Sheet1!$D$2:$D$2</c:f>
              <c:numCache>
                <c:formatCode>General</c:formatCode>
                <c:ptCount val="1"/>
                <c:pt idx="0">
                  <c:v>2015.19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Sheet1!$E$2:$E$2</c:f>
              <c:numCache>
                <c:formatCode>General</c:formatCode>
                <c:ptCount val="1"/>
                <c:pt idx="0">
                  <c:v>7634.6</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Sheet1!$F$2:$F$2</c:f>
              <c:numCache>
                <c:formatCode>General</c:formatCode>
                <c:ptCount val="1"/>
                <c:pt idx="0">
                  <c:v>7386.88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7635.0976"/>
          <c:min val="1388.88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68</a:t>
                    </a:r>
                  </a:p>
                  <a:p>
                    <a:r>
                      <a:t>1317.47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Sheet1!$C$2:$C$2</c:f>
              <c:numCache>
                <c:formatCode>General</c:formatCode>
                <c:ptCount val="1"/>
                <c:pt idx="0">
                  <c:v>1317.47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Sheet1!$D$2:$D$2</c:f>
              <c:numCache>
                <c:formatCode>General</c:formatCode>
                <c:ptCount val="1"/>
                <c:pt idx="0">
                  <c:v>1943.42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Sheet1!$E$2:$E$2</c:f>
              <c:numCache>
                <c:formatCode>General</c:formatCode>
                <c:ptCount val="1"/>
                <c:pt idx="0">
                  <c:v>10715.07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Sheet1!$F$2:$F$2</c:f>
              <c:numCache>
                <c:formatCode>General</c:formatCode>
                <c:ptCount val="1"/>
                <c:pt idx="0">
                  <c:v>8028.59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15.5746"/>
          <c:min val="1316.974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1388.84</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1388.84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1943.42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10715.07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8028.59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15.5746"/>
          <c:min val="1388.33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Sheet1!$B$2:$B$2</c:f>
              <c:numCache>
                <c:formatCode>General</c:formatCode>
                <c:ptCount val="1"/>
                <c:pt idx="0">
                  <c:v>2595.49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242</a:t>
                    </a:r>
                  </a:p>
                  <a:p>
                    <a:r>
                      <a:t>4702.28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Sheet1!$C$2:$C$2</c:f>
              <c:numCache>
                <c:formatCode>General</c:formatCode>
                <c:ptCount val="1"/>
                <c:pt idx="0">
                  <c:v>4702.28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Sheet1!$D$2:$D$2</c:f>
              <c:numCache>
                <c:formatCode>General</c:formatCode>
                <c:ptCount val="1"/>
                <c:pt idx="0">
                  <c:v>1943.42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Sheet1!$E$2:$E$2</c:f>
              <c:numCache>
                <c:formatCode>General</c:formatCode>
                <c:ptCount val="1"/>
                <c:pt idx="0">
                  <c:v>10715.07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242</c:v>
                </c:pt>
              </c:strCache>
            </c:strRef>
          </c:cat>
          <c:val>
            <c:numRef>
              <c:f>Sheet1!$F$2:$F$2</c:f>
              <c:numCache>
                <c:formatCode>General</c:formatCode>
                <c:ptCount val="1"/>
                <c:pt idx="0">
                  <c:v>8028.59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15.5746"/>
          <c:min val="1942.922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68</a:t>
                    </a:r>
                  </a:p>
                  <a:p>
                    <a:r>
                      <a:t>1345.16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Sheet1!$C$2:$C$2</c:f>
              <c:numCache>
                <c:formatCode>General</c:formatCode>
                <c:ptCount val="1"/>
                <c:pt idx="0">
                  <c:v>1345.16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Sheet1!$D$2:$D$2</c:f>
              <c:numCache>
                <c:formatCode>General</c:formatCode>
                <c:ptCount val="1"/>
                <c:pt idx="0">
                  <c:v>1981.41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Sheet1!$E$2:$E$2</c:f>
              <c:numCache>
                <c:formatCode>General</c:formatCode>
                <c:ptCount val="1"/>
                <c:pt idx="0">
                  <c:v>10849.07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68</c:v>
                </c:pt>
              </c:strCache>
            </c:strRef>
          </c:cat>
          <c:val>
            <c:numRef>
              <c:f>Sheet1!$F$2:$F$2</c:f>
              <c:numCache>
                <c:formatCode>General</c:formatCode>
                <c:ptCount val="1"/>
                <c:pt idx="0">
                  <c:v>7748.33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49.5739"/>
          <c:min val="1344.661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Sheet1!$B$2:$B$2</c:f>
              <c:numCache>
                <c:formatCode>General</c:formatCode>
                <c:ptCount val="1"/>
                <c:pt idx="0">
                  <c:v>4291.74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1353.38</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Sheet1!$C$2:$C$2</c:f>
              <c:numCache>
                <c:formatCode>General</c:formatCode>
                <c:ptCount val="1"/>
                <c:pt idx="0">
                  <c:v>1353.38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Sheet1!$D$2:$D$2</c:f>
              <c:numCache>
                <c:formatCode>General</c:formatCode>
                <c:ptCount val="1"/>
                <c:pt idx="0">
                  <c:v>3583.14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Sheet1!$E$2:$E$2</c:f>
              <c:numCache>
                <c:formatCode>General</c:formatCode>
                <c:ptCount val="1"/>
                <c:pt idx="0">
                  <c:v>9562.37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38</c:v>
                </c:pt>
              </c:strCache>
            </c:strRef>
          </c:cat>
          <c:val>
            <c:numRef>
              <c:f>Sheet1!$F$2:$F$2</c:f>
              <c:numCache>
                <c:formatCode>General</c:formatCode>
                <c:ptCount val="1"/>
                <c:pt idx="0">
                  <c:v>8056.76</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9562.8727"/>
          <c:min val="1352.876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72</a:t>
                    </a:r>
                  </a:p>
                  <a:p>
                    <a:r>
                      <a:t>1429.77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1429.77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1981.41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10849.07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7748.33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49.5739"/>
          <c:min val="1429.269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Sheet1!$B$2:$B$2</c:f>
              <c:numCache>
                <c:formatCode>General</c:formatCode>
                <c:ptCount val="1"/>
                <c:pt idx="0">
                  <c:v>2637.32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255</a:t>
                    </a:r>
                  </a:p>
                  <a:p>
                    <a:r>
                      <a:t>5054.06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Sheet1!$C$2:$C$2</c:f>
              <c:numCache>
                <c:formatCode>General</c:formatCode>
                <c:ptCount val="1"/>
                <c:pt idx="0">
                  <c:v>5054.06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Sheet1!$D$2:$D$2</c:f>
              <c:numCache>
                <c:formatCode>General</c:formatCode>
                <c:ptCount val="1"/>
                <c:pt idx="0">
                  <c:v>1981.41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Sheet1!$E$2:$E$2</c:f>
              <c:numCache>
                <c:formatCode>General</c:formatCode>
                <c:ptCount val="1"/>
                <c:pt idx="0">
                  <c:v>10849.07</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255</c:v>
                </c:pt>
              </c:strCache>
            </c:strRef>
          </c:cat>
          <c:val>
            <c:numRef>
              <c:f>Sheet1!$F$2:$F$2</c:f>
              <c:numCache>
                <c:formatCode>General</c:formatCode>
                <c:ptCount val="1"/>
                <c:pt idx="0">
                  <c:v>7748.33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49.5739"/>
          <c:min val="1980.911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21</a:t>
                    </a:r>
                  </a:p>
                  <a:p>
                    <a:r>
                      <a:t>1381.83</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Sheet1!$C$2:$C$2</c:f>
              <c:numCache>
                <c:formatCode>General</c:formatCode>
                <c:ptCount val="1"/>
                <c:pt idx="0">
                  <c:v>1381.83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Sheet1!$D$2:$D$2</c:f>
              <c:numCache>
                <c:formatCode>General</c:formatCode>
                <c:ptCount val="1"/>
                <c:pt idx="0">
                  <c:v>6672.39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Sheet1!$E$2:$E$2</c:f>
              <c:numCache>
                <c:formatCode>General</c:formatCode>
                <c:ptCount val="1"/>
                <c:pt idx="0">
                  <c:v>11030.9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21</c:v>
                </c:pt>
              </c:strCache>
            </c:strRef>
          </c:cat>
          <c:val>
            <c:numRef>
              <c:f>Sheet1!$F$2:$F$2</c:f>
              <c:numCache>
                <c:formatCode>General</c:formatCode>
                <c:ptCount val="1"/>
                <c:pt idx="0">
                  <c:v>7933.81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031.4003"/>
          <c:min val="1381.32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24</a:t>
                    </a:r>
                  </a:p>
                  <a:p>
                    <a:r>
                      <a:t>1599.8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Sheet1!$C$2:$C$2</c:f>
              <c:numCache>
                <c:formatCode>General</c:formatCode>
                <c:ptCount val="1"/>
                <c:pt idx="0">
                  <c:v>1599.8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Sheet1!$D$2:$D$2</c:f>
              <c:numCache>
                <c:formatCode>General</c:formatCode>
                <c:ptCount val="1"/>
                <c:pt idx="0">
                  <c:v>6672.39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Sheet1!$E$2:$E$2</c:f>
              <c:numCache>
                <c:formatCode>General</c:formatCode>
                <c:ptCount val="1"/>
                <c:pt idx="0">
                  <c:v>11030.9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24</c:v>
                </c:pt>
              </c:strCache>
            </c:strRef>
          </c:cat>
          <c:val>
            <c:numRef>
              <c:f>Sheet1!$F$2:$F$2</c:f>
              <c:numCache>
                <c:formatCode>General</c:formatCode>
                <c:ptCount val="1"/>
                <c:pt idx="0">
                  <c:v>7933.81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1031.4003"/>
          <c:min val="1599.2964"/>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Sheet1!$B$2:$B$2</c:f>
              <c:numCache>
                <c:formatCode>General</c:formatCode>
                <c:ptCount val="1"/>
                <c:pt idx="0">
                  <c:v>4347.34</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331</a:t>
                    </a:r>
                  </a:p>
                  <a:p>
                    <a:r>
                      <a:t>22101.28</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Sheet1!$C$2:$C$2</c:f>
              <c:numCache>
                <c:formatCode>General</c:formatCode>
                <c:ptCount val="1"/>
                <c:pt idx="0">
                  <c:v>22101.28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Sheet1!$D$2:$D$2</c:f>
              <c:numCache>
                <c:formatCode>General</c:formatCode>
                <c:ptCount val="1"/>
                <c:pt idx="0">
                  <c:v>6672.39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Sheet1!$E$2:$E$2</c:f>
              <c:numCache>
                <c:formatCode>General</c:formatCode>
                <c:ptCount val="1"/>
                <c:pt idx="0">
                  <c:v>11030.9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331</c:v>
                </c:pt>
              </c:strCache>
            </c:strRef>
          </c:cat>
          <c:val>
            <c:numRef>
              <c:f>Sheet1!$F$2:$F$2</c:f>
              <c:numCache>
                <c:formatCode>General</c:formatCode>
                <c:ptCount val="1"/>
                <c:pt idx="0">
                  <c:v>7933.81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101.7813"/>
          <c:min val="4346.844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71</a:t>
                    </a:r>
                  </a:p>
                  <a:p>
                    <a:r>
                      <a:t>1230.69</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1230.69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1735.89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764.74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764.23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72</a:t>
                    </a:r>
                  </a:p>
                  <a:p>
                    <a:r>
                      <a:t>1249.46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1249.46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1735.89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764.74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764.23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Sheet1!$B$2:$B$2</c:f>
              <c:numCache>
                <c:formatCode>General</c:formatCode>
                <c:ptCount val="1"/>
                <c:pt idx="0">
                  <c:v>1428.82</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99</a:t>
                    </a:r>
                  </a:p>
                  <a:p>
                    <a:r>
                      <a:t>1712.62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Sheet1!$C$2:$C$2</c:f>
              <c:numCache>
                <c:formatCode>General</c:formatCode>
                <c:ptCount val="1"/>
                <c:pt idx="0">
                  <c:v>1712.62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Sheet1!$D$2:$D$2</c:f>
              <c:numCache>
                <c:formatCode>General</c:formatCode>
                <c:ptCount val="1"/>
                <c:pt idx="0">
                  <c:v>1735.89</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Sheet1!$E$2:$E$2</c:f>
              <c:numCache>
                <c:formatCode>General</c:formatCode>
                <c:ptCount val="1"/>
                <c:pt idx="0">
                  <c:v>5352.09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Caribbean Beach</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99</c:v>
                </c:pt>
              </c:strCache>
            </c:strRef>
          </c:cat>
          <c:val>
            <c:numRef>
              <c:f>Sheet1!$F$2:$F$2</c:f>
              <c:numCache>
                <c:formatCode>General</c:formatCode>
                <c:ptCount val="1"/>
                <c:pt idx="0">
                  <c:v>764.74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352.5875"/>
          <c:min val="764.239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70</a:t>
                    </a:r>
                  </a:p>
                  <a:p>
                    <a:r>
                      <a:t>1340.56</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Sheet1!$C$2:$C$2</c:f>
              <c:numCache>
                <c:formatCode>General</c:formatCode>
                <c:ptCount val="1"/>
                <c:pt idx="0">
                  <c:v>1340.56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Sheet1!$D$2:$D$2</c:f>
              <c:numCache>
                <c:formatCode>General</c:formatCode>
                <c:ptCount val="1"/>
                <c:pt idx="0">
                  <c:v>1905.47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Sheet1!$E$2:$E$2</c:f>
              <c:numCache>
                <c:formatCode>General</c:formatCode>
                <c:ptCount val="1"/>
                <c:pt idx="0">
                  <c:v>10734.89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Sheet1!$F$2:$F$2</c:f>
              <c:numCache>
                <c:formatCode>General</c:formatCode>
                <c:ptCount val="1"/>
                <c:pt idx="0">
                  <c:v>7379.99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35.3948"/>
          <c:min val="1340.062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72</a:t>
                    </a:r>
                  </a:p>
                  <a:p>
                    <a:r>
                      <a:t>1379.52</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Sheet1!$C$2:$C$2</c:f>
              <c:numCache>
                <c:formatCode>General</c:formatCode>
                <c:ptCount val="1"/>
                <c:pt idx="0">
                  <c:v>1379.52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Sheet1!$D$2:$D$2</c:f>
              <c:numCache>
                <c:formatCode>General</c:formatCode>
                <c:ptCount val="1"/>
                <c:pt idx="0">
                  <c:v>1905.47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Sheet1!$E$2:$E$2</c:f>
              <c:numCache>
                <c:formatCode>General</c:formatCode>
                <c:ptCount val="1"/>
                <c:pt idx="0">
                  <c:v>10734.89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72</c:v>
                </c:pt>
              </c:strCache>
            </c:strRef>
          </c:cat>
          <c:val>
            <c:numRef>
              <c:f>Sheet1!$F$2:$F$2</c:f>
              <c:numCache>
                <c:formatCode>General</c:formatCode>
                <c:ptCount val="1"/>
                <c:pt idx="0">
                  <c:v>7379.99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35.3948"/>
          <c:min val="1379.017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Sheet1!$B$2:$B$2</c:f>
              <c:numCache>
                <c:formatCode>General</c:formatCode>
                <c:ptCount val="1"/>
                <c:pt idx="0">
                  <c:v>1337.74</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65</a:t>
                    </a:r>
                  </a:p>
                  <a:p>
                    <a:r>
                      <a:t>1144.41</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Sheet1!$C$2:$C$2</c:f>
              <c:numCache>
                <c:formatCode>General</c:formatCode>
                <c:ptCount val="1"/>
                <c:pt idx="0">
                  <c:v>1144.41</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Sheet1!$D$2:$D$2</c:f>
              <c:numCache>
                <c:formatCode>General</c:formatCode>
                <c:ptCount val="1"/>
                <c:pt idx="0">
                  <c:v>1751.03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Sheet1!$E$2:$E$2</c:f>
              <c:numCache>
                <c:formatCode>General</c:formatCode>
                <c:ptCount val="1"/>
                <c:pt idx="0">
                  <c:v>4787.08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Total Care De Mexico</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65</c:v>
                </c:pt>
              </c:strCache>
            </c:strRef>
          </c:cat>
          <c:val>
            <c:numRef>
              <c:f>Sheet1!$F$2:$F$2</c:f>
              <c:numCache>
                <c:formatCode>General</c:formatCode>
                <c:ptCount val="1"/>
                <c:pt idx="0">
                  <c:v>577.65</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787.5803"/>
          <c:min val="577.154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Sheet1!$B$2:$B$2</c:f>
              <c:numCache>
                <c:formatCode>General</c:formatCode>
                <c:ptCount val="1"/>
                <c:pt idx="0">
                  <c:v>1828.63</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257</a:t>
                    </a:r>
                  </a:p>
                  <a:p>
                    <a:r>
                      <a:t>4900.67</a:t>
                    </a:r>
                  </a:p>
                </c:rich>
              </c:tx>
              <c:dLblPos val="l"/>
              <c:showLegendKey val="0"/>
              <c:showVal val="1"/>
              <c:showCatName val="0"/>
              <c:showSerName val="0"/>
              <c:showPercent val="0"/>
              <c:showBubbleSize val="0"/>
            </c:dLbl>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Sheet1!$C$2:$C$2</c:f>
              <c:numCache>
                <c:formatCode>General</c:formatCode>
                <c:ptCount val="1"/>
                <c:pt idx="0">
                  <c:v>4900.67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Sheet1!$D$2:$D$2</c:f>
              <c:numCache>
                <c:formatCode>General</c:formatCode>
                <c:ptCount val="1"/>
                <c:pt idx="0">
                  <c:v>1905.47</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Sheet1!$E$2:$E$2</c:f>
              <c:numCache>
                <c:formatCode>General</c:formatCode>
                <c:ptCount val="1"/>
                <c:pt idx="0">
                  <c:v>10734.89</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257</c:v>
                </c:pt>
              </c:strCache>
            </c:strRef>
          </c:cat>
          <c:val>
            <c:numRef>
              <c:f>Sheet1!$F$2:$F$2</c:f>
              <c:numCache>
                <c:formatCode>General</c:formatCode>
                <c:ptCount val="1"/>
                <c:pt idx="0">
                  <c:v>7379.99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735.3948"/>
          <c:min val="1828.12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37</c:v>
                </c:pt>
                <c:pt idx="1">
                  <c:v>IX 100</c:v>
                </c:pt>
                <c:pt idx="2">
                  <c:v/>
                </c:pt>
                <c:pt idx="3">
                  <c:v>IX 45</c:v>
                </c:pt>
                <c:pt idx="4">
                  <c:v>IX 100</c:v>
                </c:pt>
                <c:pt idx="5">
                  <c:v>IX 67</c:v>
                </c:pt>
                <c:pt idx="6">
                  <c:v/>
                </c:pt>
                <c:pt idx="7">
                  <c:v/>
                </c:pt>
                <c:pt idx="8">
                  <c:v>IX 12</c:v>
                </c:pt>
                <c:pt idx="9">
                  <c:v/>
                </c:pt>
                <c:pt idx="10">
                  <c:v>IX 100</c:v>
                </c:pt>
                <c:pt idx="11">
                  <c:v>IX 100</c:v>
                </c:pt>
                <c:pt idx="12">
                  <c:v/>
                </c:pt>
                <c:pt idx="13">
                  <c:v/>
                </c:pt>
              </c:strCache>
            </c:strRef>
          </c:cat>
          <c:val>
            <c:numRef>
              <c:f>Sheet1!$B$2:$B$15</c:f>
              <c:numCache>
                <c:formatCode>General</c:formatCode>
                <c:ptCount val="14"/>
                <c:pt idx="0">
                  <c:v>2480.85</c:v>
                </c:pt>
                <c:pt idx="1">
                  <c:v>1533.61</c:v>
                </c:pt>
                <c:pt idx="2">
                  <c:v>3000.15</c:v>
                </c:pt>
                <c:pt idx="3">
                  <c:v>12486.01</c:v>
                </c:pt>
                <c:pt idx="4">
                  <c:v>1589.2</c:v>
                </c:pt>
                <c:pt idx="5">
                  <c:v>3616.83</c:v>
                </c:pt>
                <c:pt idx="6">
                  <c:v>29942.36</c:v>
                </c:pt>
                <c:pt idx="7">
                  <c:v>9679.45</c:v>
                </c:pt>
                <c:pt idx="8">
                  <c:v>2070.22</c:v>
                </c:pt>
                <c:pt idx="9">
                  <c:v>5721.79</c:v>
                </c:pt>
                <c:pt idx="10">
                  <c:v>2761.16</c:v>
                </c:pt>
                <c:pt idx="11">
                  <c:v>7742.87</c:v>
                </c:pt>
                <c:pt idx="12">
                  <c:v>15748.0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37</a:t>
                    </a:r>
                  </a:p>
                  <a:p>
                    <a:r>
                      <a:t>1123.82</a:t>
                    </a:r>
                  </a:p>
                </c:rich>
              </c:tx>
              <c:dLblPos val="l"/>
              <c:showLegendKey val="0"/>
              <c:showVal val="1"/>
              <c:showCatName val="0"/>
              <c:showSerName val="0"/>
              <c:showPercent val="0"/>
              <c:showBubbleSize val="0"/>
            </c:dLbl>
            <c:dLbl>
              <c:idx val="1"/>
              <c:tx>
                <c:rich>
                  <a:bodyPr/>
                  <a:lstStyle/>
                  <a:p>
                    <a:r>
                      <a:t>IX 100</a:t>
                    </a:r>
                  </a:p>
                  <a:p>
                    <a:r>
                      <a:t>1282.72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45</a:t>
                    </a:r>
                  </a:p>
                  <a:p>
                    <a:r>
                      <a:t>5581.58</a:t>
                    </a:r>
                  </a:p>
                </c:rich>
              </c:tx>
              <c:dLblPos val="l"/>
              <c:showLegendKey val="0"/>
              <c:showVal val="1"/>
              <c:showCatName val="0"/>
              <c:showSerName val="0"/>
              <c:showPercent val="0"/>
              <c:showBubbleSize val="0"/>
            </c:dLbl>
            <c:dLbl>
              <c:idx val="4"/>
              <c:tx>
                <c:rich>
                  <a:bodyPr/>
                  <a:lstStyle/>
                  <a:p>
                    <a:r>
                      <a:t>IX 100</a:t>
                    </a:r>
                  </a:p>
                  <a:p>
                    <a:r>
                      <a:t>1443.24</a:t>
                    </a:r>
                  </a:p>
                </c:rich>
              </c:tx>
              <c:dLblPos val="l"/>
              <c:showLegendKey val="0"/>
              <c:showVal val="1"/>
              <c:showCatName val="0"/>
              <c:showSerName val="0"/>
              <c:showPercent val="0"/>
              <c:showBubbleSize val="0"/>
            </c:dLbl>
            <c:dLbl>
              <c:idx val="5"/>
              <c:tx>
                <c:rich>
                  <a:bodyPr/>
                  <a:lstStyle/>
                  <a:p>
                    <a:r>
                      <a:t>IX 67</a:t>
                    </a:r>
                  </a:p>
                  <a:p>
                    <a:r>
                      <a:t>4352.0</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12</a:t>
                    </a:r>
                  </a:p>
                  <a:p>
                    <a:r>
                      <a:t>601.47</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2761.16</a:t>
                    </a:r>
                  </a:p>
                </c:rich>
              </c:tx>
              <c:dLblPos val="l"/>
              <c:showLegendKey val="0"/>
              <c:showVal val="1"/>
              <c:showCatName val="0"/>
              <c:showSerName val="0"/>
              <c:showPercent val="0"/>
              <c:showBubbleSize val="0"/>
            </c:dLbl>
            <c:dLbl>
              <c:idx val="11"/>
              <c:tx>
                <c:rich>
                  <a:bodyPr/>
                  <a:lstStyle/>
                  <a:p>
                    <a:r>
                      <a:t>IX 100</a:t>
                    </a:r>
                  </a:p>
                  <a:p>
                    <a:r>
                      <a:t>1420.8</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37</c:v>
                </c:pt>
                <c:pt idx="1">
                  <c:v>IX 100</c:v>
                </c:pt>
                <c:pt idx="2">
                  <c:v/>
                </c:pt>
                <c:pt idx="3">
                  <c:v>IX 45</c:v>
                </c:pt>
                <c:pt idx="4">
                  <c:v>IX 100</c:v>
                </c:pt>
                <c:pt idx="5">
                  <c:v>IX 67</c:v>
                </c:pt>
                <c:pt idx="6">
                  <c:v/>
                </c:pt>
                <c:pt idx="7">
                  <c:v/>
                </c:pt>
                <c:pt idx="8">
                  <c:v>IX 12</c:v>
                </c:pt>
                <c:pt idx="9">
                  <c:v/>
                </c:pt>
                <c:pt idx="10">
                  <c:v>IX 100</c:v>
                </c:pt>
                <c:pt idx="11">
                  <c:v>IX 100</c:v>
                </c:pt>
                <c:pt idx="12">
                  <c:v/>
                </c:pt>
                <c:pt idx="13">
                  <c:v/>
                </c:pt>
              </c:strCache>
            </c:strRef>
          </c:cat>
          <c:val>
            <c:numRef>
              <c:f>Sheet1!$C$2:$C$15</c:f>
              <c:numCache>
                <c:formatCode>General</c:formatCode>
                <c:ptCount val="14"/>
                <c:pt idx="0">
                  <c:v>1123.82</c:v>
                </c:pt>
                <c:pt idx="1">
                  <c:v>1282.72</c:v>
                </c:pt>
                <c:pt idx="3">
                  <c:v>5581.58</c:v>
                </c:pt>
                <c:pt idx="4">
                  <c:v>1443.24</c:v>
                </c:pt>
                <c:pt idx="5">
                  <c:v>4352.0</c:v>
                </c:pt>
                <c:pt idx="8">
                  <c:v>601.47</c:v>
                </c:pt>
                <c:pt idx="10">
                  <c:v>2761.16</c:v>
                </c:pt>
                <c:pt idx="11">
                  <c:v>1420.8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37</c:v>
                </c:pt>
                <c:pt idx="1">
                  <c:v>IX 100</c:v>
                </c:pt>
                <c:pt idx="2">
                  <c:v/>
                </c:pt>
                <c:pt idx="3">
                  <c:v>IX 45</c:v>
                </c:pt>
                <c:pt idx="4">
                  <c:v>IX 100</c:v>
                </c:pt>
                <c:pt idx="5">
                  <c:v>IX 67</c:v>
                </c:pt>
                <c:pt idx="6">
                  <c:v/>
                </c:pt>
                <c:pt idx="7">
                  <c:v/>
                </c:pt>
                <c:pt idx="8">
                  <c:v>IX 12</c:v>
                </c:pt>
                <c:pt idx="9">
                  <c:v/>
                </c:pt>
                <c:pt idx="10">
                  <c:v>IX 100</c:v>
                </c:pt>
                <c:pt idx="11">
                  <c:v>IX 100</c:v>
                </c:pt>
                <c:pt idx="12">
                  <c:v/>
                </c:pt>
                <c:pt idx="13">
                  <c:v/>
                </c:pt>
              </c:strCache>
            </c:strRef>
          </c:cat>
          <c:val>
            <c:numRef>
              <c:f>Sheet1!$D$2:$D$15</c:f>
              <c:numCache>
                <c:formatCode>General</c:formatCode>
                <c:ptCount val="14"/>
                <c:pt idx="0">
                  <c:v>3063.92</c:v>
                </c:pt>
                <c:pt idx="1">
                  <c:v>1418.33</c:v>
                </c:pt>
                <c:pt idx="2">
                  <c:v>2342.19</c:v>
                </c:pt>
                <c:pt idx="3">
                  <c:v>8802.66</c:v>
                </c:pt>
                <c:pt idx="4">
                  <c:v>668.57</c:v>
                </c:pt>
                <c:pt idx="7">
                  <c:v>8723.49</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37</c:v>
                </c:pt>
                <c:pt idx="1">
                  <c:v>IX 100</c:v>
                </c:pt>
                <c:pt idx="2">
                  <c:v/>
                </c:pt>
                <c:pt idx="3">
                  <c:v>IX 45</c:v>
                </c:pt>
                <c:pt idx="4">
                  <c:v>IX 100</c:v>
                </c:pt>
                <c:pt idx="5">
                  <c:v>IX 67</c:v>
                </c:pt>
                <c:pt idx="6">
                  <c:v/>
                </c:pt>
                <c:pt idx="7">
                  <c:v/>
                </c:pt>
                <c:pt idx="8">
                  <c:v>IX 12</c:v>
                </c:pt>
                <c:pt idx="9">
                  <c:v/>
                </c:pt>
                <c:pt idx="10">
                  <c:v>IX 100</c:v>
                </c:pt>
                <c:pt idx="11">
                  <c:v>IX 100</c:v>
                </c:pt>
                <c:pt idx="12">
                  <c:v/>
                </c:pt>
                <c:pt idx="13">
                  <c:v/>
                </c:pt>
              </c:strCache>
            </c:strRef>
          </c:cat>
          <c:val>
            <c:numRef>
              <c:f>Sheet1!$E$2:$E$15</c:f>
              <c:numCache>
                <c:formatCode>General</c:formatCode>
                <c:ptCount val="14"/>
                <c:pt idx="0">
                  <c:v>12358.24</c:v>
                </c:pt>
                <c:pt idx="1">
                  <c:v>7350.95</c:v>
                </c:pt>
                <c:pt idx="2">
                  <c:v>2556.52</c:v>
                </c:pt>
                <c:pt idx="3">
                  <c:v>12979.89</c:v>
                </c:pt>
                <c:pt idx="4">
                  <c:v>2673.18</c:v>
                </c:pt>
                <c:pt idx="5">
                  <c:v>3161.84</c:v>
                </c:pt>
                <c:pt idx="6">
                  <c:v>48001.13</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37</c:v>
                </c:pt>
                <c:pt idx="1">
                  <c:v>IX 100</c:v>
                </c:pt>
                <c:pt idx="2">
                  <c:v/>
                </c:pt>
                <c:pt idx="3">
                  <c:v>IX 45</c:v>
                </c:pt>
                <c:pt idx="4">
                  <c:v>IX 100</c:v>
                </c:pt>
                <c:pt idx="5">
                  <c:v>IX 67</c:v>
                </c:pt>
                <c:pt idx="6">
                  <c:v/>
                </c:pt>
                <c:pt idx="7">
                  <c:v/>
                </c:pt>
                <c:pt idx="8">
                  <c:v>IX 12</c:v>
                </c:pt>
                <c:pt idx="9">
                  <c:v/>
                </c:pt>
                <c:pt idx="10">
                  <c:v>IX 100</c:v>
                </c:pt>
                <c:pt idx="11">
                  <c:v>IX 100</c:v>
                </c:pt>
                <c:pt idx="12">
                  <c:v/>
                </c:pt>
                <c:pt idx="13">
                  <c:v/>
                </c:pt>
              </c:strCache>
            </c:strRef>
          </c:cat>
          <c:val>
            <c:numRef>
              <c:f>Sheet1!$F$2:$F$15</c:f>
              <c:numCache>
                <c:formatCode>General</c:formatCode>
                <c:ptCount val="14"/>
                <c:pt idx="0">
                  <c:v>7494.85</c:v>
                </c:pt>
                <c:pt idx="1">
                  <c:v>6035.91</c:v>
                </c:pt>
                <c:pt idx="2">
                  <c:v>11483.89</c:v>
                </c:pt>
                <c:pt idx="3">
                  <c:v>12302.61</c:v>
                </c:pt>
                <c:pt idx="4">
                  <c:v>4265.09</c:v>
                </c:pt>
                <c:pt idx="5">
                  <c:v>6507.37</c:v>
                </c:pt>
                <c:pt idx="8">
                  <c:v>4860.49</c:v>
                </c:pt>
                <c:pt idx="9">
                  <c:v>5374.02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001.6299"/>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38</c:v>
                </c:pt>
                <c:pt idx="1">
                  <c:v>IX 100</c:v>
                </c:pt>
                <c:pt idx="2">
                  <c:v/>
                </c:pt>
                <c:pt idx="3">
                  <c:v>IX 47</c:v>
                </c:pt>
                <c:pt idx="4">
                  <c:v>IX 100</c:v>
                </c:pt>
                <c:pt idx="5">
                  <c:v>IX 64</c:v>
                </c:pt>
                <c:pt idx="6">
                  <c:v/>
                </c:pt>
                <c:pt idx="7">
                  <c:v/>
                </c:pt>
                <c:pt idx="8">
                  <c:v>IX 11</c:v>
                </c:pt>
                <c:pt idx="9">
                  <c:v/>
                </c:pt>
                <c:pt idx="10">
                  <c:v>IX 100</c:v>
                </c:pt>
                <c:pt idx="11">
                  <c:v/>
                </c:pt>
                <c:pt idx="12">
                  <c:v/>
                </c:pt>
              </c:strCache>
            </c:strRef>
          </c:cat>
          <c:val>
            <c:numRef>
              <c:f>Sheet1!$B$2:$B$14</c:f>
              <c:numCache>
                <c:formatCode>General</c:formatCode>
                <c:ptCount val="13"/>
                <c:pt idx="0">
                  <c:v>2560.0</c:v>
                </c:pt>
                <c:pt idx="1">
                  <c:v>1552.54</c:v>
                </c:pt>
                <c:pt idx="2">
                  <c:v>2980.44</c:v>
                </c:pt>
                <c:pt idx="3">
                  <c:v>12934.49</c:v>
                </c:pt>
                <c:pt idx="4">
                  <c:v>1626.78</c:v>
                </c:pt>
                <c:pt idx="5">
                  <c:v>3753.96</c:v>
                </c:pt>
                <c:pt idx="6">
                  <c:v>34951.07</c:v>
                </c:pt>
                <c:pt idx="7">
                  <c:v>10208.26</c:v>
                </c:pt>
                <c:pt idx="8">
                  <c:v>2203.9</c:v>
                </c:pt>
                <c:pt idx="9">
                  <c:v>5866.35</c:v>
                </c:pt>
                <c:pt idx="10">
                  <c:v>2993.2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1138.95</a:t>
                    </a:r>
                  </a:p>
                </c:rich>
              </c:tx>
              <c:dLblPos val="l"/>
              <c:showLegendKey val="0"/>
              <c:showVal val="1"/>
              <c:showCatName val="0"/>
              <c:showSerName val="0"/>
              <c:showPercent val="0"/>
              <c:showBubbleSize val="0"/>
            </c:dLbl>
            <c:dLbl>
              <c:idx val="1"/>
              <c:tx>
                <c:rich>
                  <a:bodyPr/>
                  <a:lstStyle/>
                  <a:p>
                    <a:r>
                      <a:t>IX 100</a:t>
                    </a:r>
                  </a:p>
                  <a:p>
                    <a:r>
                      <a:t>1299.39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47</a:t>
                    </a:r>
                  </a:p>
                  <a:p>
                    <a:r>
                      <a:t>5904.05</a:t>
                    </a:r>
                  </a:p>
                </c:rich>
              </c:tx>
              <c:dLblPos val="l"/>
              <c:showLegendKey val="0"/>
              <c:showVal val="1"/>
              <c:showCatName val="0"/>
              <c:showSerName val="0"/>
              <c:showPercent val="0"/>
              <c:showBubbleSize val="0"/>
            </c:dLbl>
            <c:dLbl>
              <c:idx val="4"/>
              <c:tx>
                <c:rich>
                  <a:bodyPr/>
                  <a:lstStyle/>
                  <a:p>
                    <a:r>
                      <a:t>IX 100</a:t>
                    </a:r>
                  </a:p>
                  <a:p>
                    <a:r>
                      <a:t>1459.64</a:t>
                    </a:r>
                  </a:p>
                </c:rich>
              </c:tx>
              <c:dLblPos val="l"/>
              <c:showLegendKey val="0"/>
              <c:showVal val="1"/>
              <c:showCatName val="0"/>
              <c:showSerName val="0"/>
              <c:showPercent val="0"/>
              <c:showBubbleSize val="0"/>
            </c:dLbl>
            <c:dLbl>
              <c:idx val="5"/>
              <c:tx>
                <c:rich>
                  <a:bodyPr/>
                  <a:lstStyle/>
                  <a:p>
                    <a:r>
                      <a:t>IX 64</a:t>
                    </a:r>
                  </a:p>
                  <a:p>
                    <a:r>
                      <a:t>4352.0</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11</a:t>
                    </a:r>
                  </a:p>
                  <a:p>
                    <a:r>
                      <a:t>604.24</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2993.2</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38</c:v>
                </c:pt>
                <c:pt idx="1">
                  <c:v>IX 100</c:v>
                </c:pt>
                <c:pt idx="2">
                  <c:v/>
                </c:pt>
                <c:pt idx="3">
                  <c:v>IX 47</c:v>
                </c:pt>
                <c:pt idx="4">
                  <c:v>IX 100</c:v>
                </c:pt>
                <c:pt idx="5">
                  <c:v>IX 64</c:v>
                </c:pt>
                <c:pt idx="6">
                  <c:v/>
                </c:pt>
                <c:pt idx="7">
                  <c:v/>
                </c:pt>
                <c:pt idx="8">
                  <c:v>IX 11</c:v>
                </c:pt>
                <c:pt idx="9">
                  <c:v/>
                </c:pt>
                <c:pt idx="10">
                  <c:v>IX 100</c:v>
                </c:pt>
                <c:pt idx="11">
                  <c:v/>
                </c:pt>
                <c:pt idx="12">
                  <c:v/>
                </c:pt>
              </c:strCache>
            </c:strRef>
          </c:cat>
          <c:val>
            <c:numRef>
              <c:f>Sheet1!$C$2:$C$14</c:f>
              <c:numCache>
                <c:formatCode>General</c:formatCode>
                <c:ptCount val="13"/>
                <c:pt idx="0">
                  <c:v>1138.95</c:v>
                </c:pt>
                <c:pt idx="1">
                  <c:v>1299.39</c:v>
                </c:pt>
                <c:pt idx="3">
                  <c:v>5904.05</c:v>
                </c:pt>
                <c:pt idx="4">
                  <c:v>1459.64</c:v>
                </c:pt>
                <c:pt idx="5">
                  <c:v>4352.0</c:v>
                </c:pt>
                <c:pt idx="8">
                  <c:v>604.24</c:v>
                </c:pt>
                <c:pt idx="10">
                  <c:v>2993.2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38</c:v>
                </c:pt>
                <c:pt idx="1">
                  <c:v>IX 100</c:v>
                </c:pt>
                <c:pt idx="2">
                  <c:v/>
                </c:pt>
                <c:pt idx="3">
                  <c:v>IX 47</c:v>
                </c:pt>
                <c:pt idx="4">
                  <c:v>IX 100</c:v>
                </c:pt>
                <c:pt idx="5">
                  <c:v>IX 64</c:v>
                </c:pt>
                <c:pt idx="6">
                  <c:v/>
                </c:pt>
                <c:pt idx="7">
                  <c:v/>
                </c:pt>
                <c:pt idx="8">
                  <c:v>IX 11</c:v>
                </c:pt>
                <c:pt idx="9">
                  <c:v/>
                </c:pt>
                <c:pt idx="10">
                  <c:v>IX 100</c:v>
                </c:pt>
                <c:pt idx="11">
                  <c:v/>
                </c:pt>
                <c:pt idx="12">
                  <c:v/>
                </c:pt>
              </c:strCache>
            </c:strRef>
          </c:cat>
          <c:val>
            <c:numRef>
              <c:f>Sheet1!$D$2:$D$14</c:f>
              <c:numCache>
                <c:formatCode>General</c:formatCode>
                <c:ptCount val="13"/>
                <c:pt idx="0">
                  <c:v>3034.06</c:v>
                </c:pt>
                <c:pt idx="1">
                  <c:v>1421.6</c:v>
                </c:pt>
                <c:pt idx="2">
                  <c:v>2289.7</c:v>
                </c:pt>
                <c:pt idx="3">
                  <c:v>8995.84</c:v>
                </c:pt>
                <c:pt idx="7">
                  <c:v>8977.97</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38</c:v>
                </c:pt>
                <c:pt idx="1">
                  <c:v>IX 100</c:v>
                </c:pt>
                <c:pt idx="2">
                  <c:v/>
                </c:pt>
                <c:pt idx="3">
                  <c:v>IX 47</c:v>
                </c:pt>
                <c:pt idx="4">
                  <c:v>IX 100</c:v>
                </c:pt>
                <c:pt idx="5">
                  <c:v>IX 64</c:v>
                </c:pt>
                <c:pt idx="6">
                  <c:v/>
                </c:pt>
                <c:pt idx="7">
                  <c:v/>
                </c:pt>
                <c:pt idx="8">
                  <c:v>IX 11</c:v>
                </c:pt>
                <c:pt idx="9">
                  <c:v/>
                </c:pt>
                <c:pt idx="10">
                  <c:v>IX 100</c:v>
                </c:pt>
                <c:pt idx="11">
                  <c:v/>
                </c:pt>
                <c:pt idx="12">
                  <c:v/>
                </c:pt>
              </c:strCache>
            </c:strRef>
          </c:cat>
          <c:val>
            <c:numRef>
              <c:f>Sheet1!$E$2:$E$14</c:f>
              <c:numCache>
                <c:formatCode>General</c:formatCode>
                <c:ptCount val="13"/>
                <c:pt idx="0">
                  <c:v>12511.07</c:v>
                </c:pt>
                <c:pt idx="1">
                  <c:v>7530.49</c:v>
                </c:pt>
                <c:pt idx="2">
                  <c:v>2575.07</c:v>
                </c:pt>
                <c:pt idx="3">
                  <c:v>13022.58</c:v>
                </c:pt>
                <c:pt idx="4">
                  <c:v>2750.12</c:v>
                </c:pt>
                <c:pt idx="5">
                  <c:v>3184.07</c:v>
                </c:pt>
                <c:pt idx="6">
                  <c:v>51589.48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38</c:v>
                </c:pt>
                <c:pt idx="1">
                  <c:v>IX 100</c:v>
                </c:pt>
                <c:pt idx="2">
                  <c:v/>
                </c:pt>
                <c:pt idx="3">
                  <c:v>IX 47</c:v>
                </c:pt>
                <c:pt idx="4">
                  <c:v>IX 100</c:v>
                </c:pt>
                <c:pt idx="5">
                  <c:v>IX 64</c:v>
                </c:pt>
                <c:pt idx="6">
                  <c:v/>
                </c:pt>
                <c:pt idx="7">
                  <c:v/>
                </c:pt>
                <c:pt idx="8">
                  <c:v>IX 11</c:v>
                </c:pt>
                <c:pt idx="9">
                  <c:v/>
                </c:pt>
                <c:pt idx="10">
                  <c:v>IX 100</c:v>
                </c:pt>
                <c:pt idx="11">
                  <c:v/>
                </c:pt>
                <c:pt idx="12">
                  <c:v/>
                </c:pt>
              </c:strCache>
            </c:strRef>
          </c:cat>
          <c:val>
            <c:numRef>
              <c:f>Sheet1!$F$2:$F$14</c:f>
              <c:numCache>
                <c:formatCode>General</c:formatCode>
                <c:ptCount val="13"/>
                <c:pt idx="0">
                  <c:v>7551.22</c:v>
                </c:pt>
                <c:pt idx="1">
                  <c:v>6314.44</c:v>
                </c:pt>
                <c:pt idx="2">
                  <c:v>11691.08</c:v>
                </c:pt>
                <c:pt idx="3">
                  <c:v>12529.91</c:v>
                </c:pt>
                <c:pt idx="4">
                  <c:v>4690.0</c:v>
                </c:pt>
                <c:pt idx="5">
                  <c:v>6796.84</c:v>
                </c:pt>
                <c:pt idx="8">
                  <c:v>5409.61</c:v>
                </c:pt>
                <c:pt idx="9">
                  <c:v>5441.27</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589.977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61</c:v>
                </c:pt>
                <c:pt idx="5">
                  <c:v/>
                </c:pt>
                <c:pt idx="6">
                  <c:v>IX 100</c:v>
                </c:pt>
                <c:pt idx="7">
                  <c:v/>
                </c:pt>
                <c:pt idx="8">
                  <c:v/>
                </c:pt>
                <c:pt idx="9">
                  <c:v/>
                </c:pt>
                <c:pt idx="10">
                  <c:v>IX 100</c:v>
                </c:pt>
                <c:pt idx="11">
                  <c:v/>
                </c:pt>
              </c:strCache>
            </c:strRef>
          </c:cat>
          <c:val>
            <c:numRef>
              <c:f>Sheet1!$B$2:$B$13</c:f>
              <c:numCache>
                <c:formatCode>General</c:formatCode>
                <c:ptCount val="12"/>
                <c:pt idx="0">
                  <c:v>4768.93</c:v>
                </c:pt>
                <c:pt idx="1">
                  <c:v>13698.91</c:v>
                </c:pt>
                <c:pt idx="2">
                  <c:v>4428.47</c:v>
                </c:pt>
                <c:pt idx="3">
                  <c:v>1990.74</c:v>
                </c:pt>
                <c:pt idx="4">
                  <c:v>4403.47</c:v>
                </c:pt>
                <c:pt idx="5">
                  <c:v>38518.41</c:v>
                </c:pt>
                <c:pt idx="6">
                  <c:v>2041.46</c:v>
                </c:pt>
                <c:pt idx="7">
                  <c:v>10908.83</c:v>
                </c:pt>
                <c:pt idx="8">
                  <c:v>3034.86</c:v>
                </c:pt>
                <c:pt idx="9">
                  <c:v>7578.0</c:v>
                </c:pt>
                <c:pt idx="10">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a:t>
                    </a:r>
                  </a:p>
                  <a:p>
                    <a:r>
                      <a:t>1235.94</a:t>
                    </a:r>
                  </a:p>
                </c:rich>
              </c:tx>
              <c:dLblPos val="l"/>
              <c:showLegendKey val="0"/>
              <c:showVal val="1"/>
              <c:showCatName val="0"/>
              <c:showSerName val="0"/>
              <c:showPercent val="0"/>
              <c:showBubbleSize val="0"/>
            </c:dLbl>
            <c:dLbl>
              <c:idx val="1"/>
              <c:tx>
                <c:rich>
                  <a:bodyPr/>
                  <a:lstStyle/>
                  <a:p>
                    <a:r>
                      <a:t>IX 0</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1354.78</a:t>
                    </a:r>
                  </a:p>
                </c:rich>
              </c:tx>
              <c:dLblPos val="l"/>
              <c:showLegendKey val="0"/>
              <c:showVal val="1"/>
              <c:showCatName val="0"/>
              <c:showSerName val="0"/>
              <c:showPercent val="0"/>
              <c:showBubbleSize val="0"/>
            </c:dLbl>
            <c:dLbl>
              <c:idx val="4"/>
              <c:tx>
                <c:rich>
                  <a:bodyPr/>
                  <a:lstStyle/>
                  <a:p>
                    <a:r>
                      <a:t>IX 61</a:t>
                    </a:r>
                  </a:p>
                  <a:p>
                    <a:r>
                      <a:t>4352.0</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1660.89</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5965.05</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61</c:v>
                </c:pt>
                <c:pt idx="5">
                  <c:v/>
                </c:pt>
                <c:pt idx="6">
                  <c:v>IX 100</c:v>
                </c:pt>
                <c:pt idx="7">
                  <c:v/>
                </c:pt>
                <c:pt idx="8">
                  <c:v/>
                </c:pt>
                <c:pt idx="9">
                  <c:v/>
                </c:pt>
                <c:pt idx="10">
                  <c:v>IX 100</c:v>
                </c:pt>
                <c:pt idx="11">
                  <c:v/>
                </c:pt>
              </c:strCache>
            </c:strRef>
          </c:cat>
          <c:val>
            <c:numRef>
              <c:f>Sheet1!$C$2:$C$13</c:f>
              <c:numCache>
                <c:formatCode>General</c:formatCode>
                <c:ptCount val="12"/>
                <c:pt idx="0">
                  <c:v>1235.94</c:v>
                </c:pt>
                <c:pt idx="3">
                  <c:v>1354.78</c:v>
                </c:pt>
                <c:pt idx="4">
                  <c:v>4352.0</c:v>
                </c:pt>
                <c:pt idx="6">
                  <c:v>1660.89</c:v>
                </c:pt>
                <c:pt idx="10">
                  <c:v>5965.05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61</c:v>
                </c:pt>
                <c:pt idx="5">
                  <c:v/>
                </c:pt>
                <c:pt idx="6">
                  <c:v>IX 100</c:v>
                </c:pt>
                <c:pt idx="7">
                  <c:v/>
                </c:pt>
                <c:pt idx="8">
                  <c:v/>
                </c:pt>
                <c:pt idx="9">
                  <c:v/>
                </c:pt>
                <c:pt idx="10">
                  <c:v>IX 100</c:v>
                </c:pt>
                <c:pt idx="11">
                  <c:v/>
                </c:pt>
              </c:strCache>
            </c:strRef>
          </c:cat>
          <c:val>
            <c:numRef>
              <c:f>Sheet1!$D$2:$D$13</c:f>
              <c:numCache>
                <c:formatCode>General</c:formatCode>
                <c:ptCount val="12"/>
                <c:pt idx="0">
                  <c:v>12652.21</c:v>
                </c:pt>
                <c:pt idx="1">
                  <c:v>13336.99</c:v>
                </c:pt>
                <c:pt idx="2">
                  <c:v>2602.64</c:v>
                </c:pt>
                <c:pt idx="3">
                  <c:v>7712.97</c:v>
                </c:pt>
                <c:pt idx="4">
                  <c:v>3248.4</c:v>
                </c:pt>
                <c:pt idx="5">
                  <c:v>52272.41</c:v>
                </c:pt>
                <c:pt idx="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Beiersdorf</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61</c:v>
                </c:pt>
                <c:pt idx="5">
                  <c:v/>
                </c:pt>
                <c:pt idx="6">
                  <c:v>IX 100</c:v>
                </c:pt>
                <c:pt idx="7">
                  <c:v/>
                </c:pt>
                <c:pt idx="8">
                  <c:v/>
                </c:pt>
                <c:pt idx="9">
                  <c:v/>
                </c:pt>
                <c:pt idx="10">
                  <c:v>IX 100</c:v>
                </c:pt>
                <c:pt idx="11">
                  <c:v/>
                </c:pt>
              </c:strCache>
            </c:strRef>
          </c:cat>
          <c:val>
            <c:numRef>
              <c:f>Sheet1!$E$2:$E$13</c:f>
              <c:numCache>
                <c:formatCode>General</c:formatCode>
                <c:ptCount val="12"/>
                <c:pt idx="0">
                  <c:v>4909.9</c:v>
                </c:pt>
                <c:pt idx="1">
                  <c:v>11166.01</c:v>
                </c:pt>
                <c:pt idx="2">
                  <c:v>4543.55</c:v>
                </c:pt>
                <c:pt idx="3">
                  <c:v>1631.3</c:v>
                </c:pt>
                <c:pt idx="7">
                  <c:v>9642.0</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61</c:v>
                </c:pt>
                <c:pt idx="5">
                  <c:v/>
                </c:pt>
                <c:pt idx="6">
                  <c:v>IX 100</c:v>
                </c:pt>
                <c:pt idx="7">
                  <c:v/>
                </c:pt>
                <c:pt idx="8">
                  <c:v/>
                </c:pt>
                <c:pt idx="9">
                  <c:v/>
                </c:pt>
                <c:pt idx="10">
                  <c:v>IX 100</c:v>
                </c:pt>
                <c:pt idx="11">
                  <c:v/>
                </c:pt>
              </c:strCache>
            </c:strRef>
          </c:cat>
          <c:val>
            <c:numRef>
              <c:f>Sheet1!$F$2:$F$13</c:f>
              <c:numCache>
                <c:formatCode>General</c:formatCode>
                <c:ptCount val="12"/>
                <c:pt idx="0">
                  <c:v>8507.44</c:v>
                </c:pt>
                <c:pt idx="1">
                  <c:v>12718.69</c:v>
                </c:pt>
                <c:pt idx="2">
                  <c:v>11741.4</c:v>
                </c:pt>
                <c:pt idx="3">
                  <c:v>6565.64</c:v>
                </c:pt>
                <c:pt idx="4">
                  <c:v>7110.06</c:v>
                </c:pt>
                <c:pt idx="6">
                  <c:v>4909.51</c:v>
                </c:pt>
                <c:pt idx="8">
                  <c:v>5622.41</c:v>
                </c:pt>
                <c:pt idx="9">
                  <c:v>6082.18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72.912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86</c:v>
                </c:pt>
                <c:pt idx="2">
                  <c:v/>
                </c:pt>
                <c:pt idx="3">
                  <c:v>IX 100</c:v>
                </c:pt>
                <c:pt idx="4">
                  <c:v>IX 0</c:v>
                </c:pt>
                <c:pt idx="5">
                  <c:v/>
                </c:pt>
                <c:pt idx="6">
                  <c:v/>
                </c:pt>
                <c:pt idx="7">
                  <c:v/>
                </c:pt>
                <c:pt idx="8">
                  <c:v/>
                </c:pt>
              </c:strCache>
            </c:strRef>
          </c:cat>
          <c:val>
            <c:numRef>
              <c:f>Sheet1!$B$2:$B$10</c:f>
              <c:numCache>
                <c:formatCode>General</c:formatCode>
                <c:ptCount val="9"/>
                <c:pt idx="0">
                  <c:v>1280.45</c:v>
                </c:pt>
                <c:pt idx="1">
                  <c:v>1349.38</c:v>
                </c:pt>
                <c:pt idx="2">
                  <c:v>1844.49</c:v>
                </c:pt>
                <c:pt idx="3">
                  <c:v>1505.84</c:v>
                </c:pt>
                <c:pt idx="4">
                  <c:v>791.63</c:v>
                </c:pt>
                <c:pt idx="5">
                  <c:v>13214.68</c:v>
                </c:pt>
                <c:pt idx="6">
                  <c:v>6042.8</c:v>
                </c:pt>
                <c:pt idx="7">
                  <c:v>18560.0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1024.48</a:t>
                    </a:r>
                  </a:p>
                </c:rich>
              </c:tx>
              <c:dLblPos val="l"/>
              <c:showLegendKey val="0"/>
              <c:showVal val="1"/>
              <c:showCatName val="0"/>
              <c:showSerName val="0"/>
              <c:showPercent val="0"/>
              <c:showBubbleSize val="0"/>
            </c:dLbl>
            <c:dLbl>
              <c:idx val="1"/>
              <c:tx>
                <c:rich>
                  <a:bodyPr/>
                  <a:lstStyle/>
                  <a:p>
                    <a:r>
                      <a:t>IX 86</a:t>
                    </a:r>
                  </a:p>
                  <a:p>
                    <a:r>
                      <a:t>1188.75</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1632.99</a:t>
                    </a:r>
                  </a:p>
                </c:rich>
              </c:tx>
              <c:dLblPos val="l"/>
              <c:showLegendKey val="0"/>
              <c:showVal val="1"/>
              <c:showCatName val="0"/>
              <c:showSerName val="0"/>
              <c:showPercent val="0"/>
              <c:showBubbleSize val="0"/>
            </c:dLbl>
            <c:dLbl>
              <c:idx val="4"/>
              <c:tx>
                <c:rich>
                  <a:bodyPr/>
                  <a:lstStyle/>
                  <a:p>
                    <a:r>
                      <a:t>IX 0</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86</c:v>
                </c:pt>
                <c:pt idx="2">
                  <c:v/>
                </c:pt>
                <c:pt idx="3">
                  <c:v>IX 100</c:v>
                </c:pt>
                <c:pt idx="4">
                  <c:v>IX 0</c:v>
                </c:pt>
                <c:pt idx="5">
                  <c:v/>
                </c:pt>
                <c:pt idx="6">
                  <c:v/>
                </c:pt>
                <c:pt idx="7">
                  <c:v/>
                </c:pt>
                <c:pt idx="8">
                  <c:v/>
                </c:pt>
              </c:strCache>
            </c:strRef>
          </c:cat>
          <c:val>
            <c:numRef>
              <c:f>Sheet1!$C$2:$C$10</c:f>
              <c:numCache>
                <c:formatCode>General</c:formatCode>
                <c:ptCount val="9"/>
                <c:pt idx="0">
                  <c:v>1024.48</c:v>
                </c:pt>
                <c:pt idx="1">
                  <c:v>1188.75</c:v>
                </c:pt>
                <c:pt idx="3">
                  <c:v>1632.99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86</c:v>
                </c:pt>
                <c:pt idx="2">
                  <c:v/>
                </c:pt>
                <c:pt idx="3">
                  <c:v>IX 100</c:v>
                </c:pt>
                <c:pt idx="4">
                  <c:v>IX 0</c:v>
                </c:pt>
                <c:pt idx="5">
                  <c:v/>
                </c:pt>
                <c:pt idx="6">
                  <c:v/>
                </c:pt>
                <c:pt idx="7">
                  <c:v/>
                </c:pt>
                <c:pt idx="8">
                  <c:v/>
                </c:pt>
              </c:strCache>
            </c:strRef>
          </c:cat>
          <c:val>
            <c:numRef>
              <c:f>Sheet1!$D$2:$D$10</c:f>
              <c:numCache>
                <c:formatCode>General</c:formatCode>
                <c:ptCount val="9"/>
                <c:pt idx="0">
                  <c:v>2717.15</c:v>
                </c:pt>
                <c:pt idx="1">
                  <c:v>1386.54</c:v>
                </c:pt>
                <c:pt idx="2">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86</c:v>
                </c:pt>
                <c:pt idx="2">
                  <c:v/>
                </c:pt>
                <c:pt idx="3">
                  <c:v>IX 100</c:v>
                </c:pt>
                <c:pt idx="4">
                  <c:v>IX 0</c:v>
                </c:pt>
                <c:pt idx="5">
                  <c:v/>
                </c:pt>
                <c:pt idx="6">
                  <c:v/>
                </c:pt>
                <c:pt idx="7">
                  <c:v/>
                </c:pt>
                <c:pt idx="8">
                  <c:v/>
                </c:pt>
              </c:strCache>
            </c:strRef>
          </c:cat>
          <c:val>
            <c:numRef>
              <c:f>Sheet1!$E$2:$E$10</c:f>
              <c:numCache>
                <c:formatCode>General</c:formatCode>
                <c:ptCount val="9"/>
                <c:pt idx="0">
                  <c:v>8692.82</c:v>
                </c:pt>
                <c:pt idx="2">
                  <c:v>1874.19</c:v>
                </c:pt>
                <c:pt idx="5">
                  <c:v>13214.68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86</c:v>
                </c:pt>
                <c:pt idx="2">
                  <c:v/>
                </c:pt>
                <c:pt idx="3">
                  <c:v>IX 100</c:v>
                </c:pt>
                <c:pt idx="4">
                  <c:v>IX 0</c:v>
                </c:pt>
                <c:pt idx="5">
                  <c:v/>
                </c:pt>
                <c:pt idx="6">
                  <c:v/>
                </c:pt>
                <c:pt idx="7">
                  <c:v/>
                </c:pt>
                <c:pt idx="8">
                  <c:v/>
                </c:pt>
              </c:strCache>
            </c:strRef>
          </c:cat>
          <c:val>
            <c:numRef>
              <c:f>Sheet1!$F$2:$F$10</c:f>
              <c:numCache>
                <c:formatCode>General</c:formatCode>
                <c:ptCount val="9"/>
                <c:pt idx="1">
                  <c:v>4328.5</c:v>
                </c:pt>
                <c:pt idx="6">
                  <c:v>6042.8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100</c:v>
                </c:pt>
                <c:pt idx="2">
                  <c:v/>
                </c:pt>
                <c:pt idx="3">
                  <c:v>IX 100</c:v>
                </c:pt>
                <c:pt idx="4">
                  <c:v>IX 46</c:v>
                </c:pt>
                <c:pt idx="5">
                  <c:v/>
                </c:pt>
                <c:pt idx="6">
                  <c:v/>
                </c:pt>
                <c:pt idx="7">
                  <c:v>IX 100</c:v>
                </c:pt>
                <c:pt idx="8">
                  <c:v/>
                </c:pt>
                <c:pt idx="9">
                  <c:v>IX 100</c:v>
                </c:pt>
                <c:pt idx="10">
                  <c:v/>
                </c:pt>
                <c:pt idx="11">
                  <c:v/>
                </c:pt>
              </c:strCache>
            </c:strRef>
          </c:cat>
          <c:val>
            <c:numRef>
              <c:f>Sheet1!$B$2:$B$13</c:f>
              <c:numCache>
                <c:formatCode>General</c:formatCode>
                <c:ptCount val="12"/>
                <c:pt idx="0">
                  <c:v>1636.52</c:v>
                </c:pt>
                <c:pt idx="1">
                  <c:v>1386.24</c:v>
                </c:pt>
                <c:pt idx="2">
                  <c:v>1742.97</c:v>
                </c:pt>
                <c:pt idx="3">
                  <c:v>1480.81</c:v>
                </c:pt>
                <c:pt idx="4">
                  <c:v>10910.92</c:v>
                </c:pt>
                <c:pt idx="5">
                  <c:v>2652.47</c:v>
                </c:pt>
                <c:pt idx="6">
                  <c:v>26926.25</c:v>
                </c:pt>
                <c:pt idx="7">
                  <c:v>1285.16</c:v>
                </c:pt>
                <c:pt idx="8">
                  <c:v>5288.91</c:v>
                </c:pt>
                <c:pt idx="9">
                  <c:v>2887.28</c:v>
                </c:pt>
                <c:pt idx="10">
                  <c:v>5981.91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46</a:t>
                    </a:r>
                  </a:p>
                  <a:p>
                    <a:r>
                      <a:t>1109.12</a:t>
                    </a:r>
                  </a:p>
                </c:rich>
              </c:tx>
              <c:dLblPos val="l"/>
              <c:showLegendKey val="0"/>
              <c:showVal val="1"/>
              <c:showCatName val="0"/>
              <c:showSerName val="0"/>
              <c:showPercent val="0"/>
              <c:showBubbleSize val="0"/>
            </c:dLbl>
            <c:dLbl>
              <c:idx val="1"/>
              <c:tx>
                <c:rich>
                  <a:bodyPr/>
                  <a:lstStyle/>
                  <a:p>
                    <a:r>
                      <a:t>IX 100</a:t>
                    </a:r>
                  </a:p>
                  <a:p>
                    <a:r>
                      <a:t>1281.87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1403.16</a:t>
                    </a:r>
                  </a:p>
                </c:rich>
              </c:tx>
              <c:dLblPos val="l"/>
              <c:showLegendKey val="0"/>
              <c:showVal val="1"/>
              <c:showCatName val="0"/>
              <c:showSerName val="0"/>
              <c:showPercent val="0"/>
              <c:showBubbleSize val="0"/>
            </c:dLbl>
            <c:dLbl>
              <c:idx val="4"/>
              <c:tx>
                <c:rich>
                  <a:bodyPr/>
                  <a:lstStyle/>
                  <a:p>
                    <a:r>
                      <a:t>IX 46</a:t>
                    </a:r>
                  </a:p>
                  <a:p>
                    <a:r>
                      <a:t>5633.8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601.47</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IX 100</a:t>
                    </a:r>
                  </a:p>
                  <a:p>
                    <a:r>
                      <a:t>2887.28</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100</c:v>
                </c:pt>
                <c:pt idx="2">
                  <c:v/>
                </c:pt>
                <c:pt idx="3">
                  <c:v>IX 100</c:v>
                </c:pt>
                <c:pt idx="4">
                  <c:v>IX 46</c:v>
                </c:pt>
                <c:pt idx="5">
                  <c:v/>
                </c:pt>
                <c:pt idx="6">
                  <c:v/>
                </c:pt>
                <c:pt idx="7">
                  <c:v>IX 100</c:v>
                </c:pt>
                <c:pt idx="8">
                  <c:v/>
                </c:pt>
                <c:pt idx="9">
                  <c:v>IX 100</c:v>
                </c:pt>
                <c:pt idx="10">
                  <c:v/>
                </c:pt>
                <c:pt idx="11">
                  <c:v/>
                </c:pt>
              </c:strCache>
            </c:strRef>
          </c:cat>
          <c:val>
            <c:numRef>
              <c:f>Sheet1!$C$2:$C$13</c:f>
              <c:numCache>
                <c:formatCode>General</c:formatCode>
                <c:ptCount val="12"/>
                <c:pt idx="0">
                  <c:v>1109.12</c:v>
                </c:pt>
                <c:pt idx="1">
                  <c:v>1281.87</c:v>
                </c:pt>
                <c:pt idx="3">
                  <c:v>1403.16</c:v>
                </c:pt>
                <c:pt idx="4">
                  <c:v>5633.8</c:v>
                </c:pt>
                <c:pt idx="7">
                  <c:v>601.47</c:v>
                </c:pt>
                <c:pt idx="9">
                  <c:v>2887.28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100</c:v>
                </c:pt>
                <c:pt idx="2">
                  <c:v/>
                </c:pt>
                <c:pt idx="3">
                  <c:v>IX 100</c:v>
                </c:pt>
                <c:pt idx="4">
                  <c:v>IX 46</c:v>
                </c:pt>
                <c:pt idx="5">
                  <c:v/>
                </c:pt>
                <c:pt idx="6">
                  <c:v/>
                </c:pt>
                <c:pt idx="7">
                  <c:v>IX 100</c:v>
                </c:pt>
                <c:pt idx="8">
                  <c:v/>
                </c:pt>
                <c:pt idx="9">
                  <c:v>IX 100</c:v>
                </c:pt>
                <c:pt idx="10">
                  <c:v/>
                </c:pt>
                <c:pt idx="11">
                  <c:v/>
                </c:pt>
              </c:strCache>
            </c:strRef>
          </c:cat>
          <c:val>
            <c:numRef>
              <c:f>Sheet1!$D$2:$D$13</c:f>
              <c:numCache>
                <c:formatCode>General</c:formatCode>
                <c:ptCount val="12"/>
                <c:pt idx="0">
                  <c:v>2429.02</c:v>
                </c:pt>
                <c:pt idx="1">
                  <c:v>1355.91</c:v>
                </c:pt>
                <c:pt idx="2">
                  <c:v>1548.92</c:v>
                </c:pt>
                <c:pt idx="4">
                  <c:v>7151.54</c:v>
                </c:pt>
                <c:pt idx="10">
                  <c:v>5394.32</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100</c:v>
                </c:pt>
                <c:pt idx="2">
                  <c:v/>
                </c:pt>
                <c:pt idx="3">
                  <c:v>IX 100</c:v>
                </c:pt>
                <c:pt idx="4">
                  <c:v>IX 46</c:v>
                </c:pt>
                <c:pt idx="5">
                  <c:v/>
                </c:pt>
                <c:pt idx="6">
                  <c:v/>
                </c:pt>
                <c:pt idx="7">
                  <c:v>IX 100</c:v>
                </c:pt>
                <c:pt idx="8">
                  <c:v/>
                </c:pt>
                <c:pt idx="9">
                  <c:v>IX 100</c:v>
                </c:pt>
                <c:pt idx="10">
                  <c:v/>
                </c:pt>
                <c:pt idx="11">
                  <c:v/>
                </c:pt>
              </c:strCache>
            </c:strRef>
          </c:cat>
          <c:val>
            <c:numRef>
              <c:f>Sheet1!$E$2:$E$13</c:f>
              <c:numCache>
                <c:formatCode>General</c:formatCode>
                <c:ptCount val="12"/>
                <c:pt idx="0">
                  <c:v>12548.96</c:v>
                </c:pt>
                <c:pt idx="1">
                  <c:v>7565.55</c:v>
                </c:pt>
                <c:pt idx="2">
                  <c:v>2469.05</c:v>
                </c:pt>
                <c:pt idx="3">
                  <c:v>3020.95</c:v>
                </c:pt>
                <c:pt idx="4">
                  <c:v>14196.87</c:v>
                </c:pt>
                <c:pt idx="5">
                  <c:v>3055.81</c:v>
                </c:pt>
                <c:pt idx="6">
                  <c:v>61148.21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100</c:v>
                </c:pt>
                <c:pt idx="2">
                  <c:v/>
                </c:pt>
                <c:pt idx="3">
                  <c:v>IX 100</c:v>
                </c:pt>
                <c:pt idx="4">
                  <c:v>IX 46</c:v>
                </c:pt>
                <c:pt idx="5">
                  <c:v/>
                </c:pt>
                <c:pt idx="6">
                  <c:v/>
                </c:pt>
                <c:pt idx="7">
                  <c:v>IX 100</c:v>
                </c:pt>
                <c:pt idx="8">
                  <c:v/>
                </c:pt>
                <c:pt idx="9">
                  <c:v>IX 100</c:v>
                </c:pt>
                <c:pt idx="10">
                  <c:v/>
                </c:pt>
                <c:pt idx="11">
                  <c:v/>
                </c:pt>
              </c:strCache>
            </c:strRef>
          </c:cat>
          <c:val>
            <c:numRef>
              <c:f>Sheet1!$F$2:$F$13</c:f>
              <c:numCache>
                <c:formatCode>General</c:formatCode>
                <c:ptCount val="12"/>
                <c:pt idx="0">
                  <c:v>5991.31</c:v>
                </c:pt>
                <c:pt idx="1">
                  <c:v>6312.49</c:v>
                </c:pt>
                <c:pt idx="2">
                  <c:v>11667.33</c:v>
                </c:pt>
                <c:pt idx="3">
                  <c:v>5119.09</c:v>
                </c:pt>
                <c:pt idx="4">
                  <c:v>12257.14</c:v>
                </c:pt>
                <c:pt idx="5">
                  <c:v>6025.76</c:v>
                </c:pt>
                <c:pt idx="7">
                  <c:v>2877.03</c:v>
                </c:pt>
                <c:pt idx="8">
                  <c:v>5288.91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600.96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
                </c:pt>
                <c:pt idx="4">
                  <c:v/>
                </c:pt>
                <c:pt idx="5">
                  <c:v/>
                </c:pt>
                <c:pt idx="6">
                  <c:v/>
                </c:pt>
                <c:pt idx="7">
                  <c:v/>
                </c:pt>
                <c:pt idx="8">
                  <c:v/>
                </c:pt>
                <c:pt idx="9">
                  <c:v/>
                </c:pt>
                <c:pt idx="10">
                  <c:v/>
                </c:pt>
                <c:pt idx="11">
                  <c:v>IX 100</c:v>
                </c:pt>
                <c:pt idx="12">
                  <c:v/>
                </c:pt>
                <c:pt idx="13">
                  <c:v/>
                </c:pt>
              </c:strCache>
            </c:strRef>
          </c:cat>
          <c:val>
            <c:numRef>
              <c:f>Sheet1!$B$2:$B$15</c:f>
              <c:numCache>
                <c:formatCode>General</c:formatCode>
                <c:ptCount val="14"/>
                <c:pt idx="0">
                  <c:v>2480.85</c:v>
                </c:pt>
                <c:pt idx="1">
                  <c:v>1533.61</c:v>
                </c:pt>
                <c:pt idx="2">
                  <c:v>3000.15</c:v>
                </c:pt>
                <c:pt idx="3">
                  <c:v>12486.01</c:v>
                </c:pt>
                <c:pt idx="4">
                  <c:v>1589.2</c:v>
                </c:pt>
                <c:pt idx="5">
                  <c:v>3616.83</c:v>
                </c:pt>
                <c:pt idx="6">
                  <c:v>29942.36</c:v>
                </c:pt>
                <c:pt idx="7">
                  <c:v>9679.45</c:v>
                </c:pt>
                <c:pt idx="8">
                  <c:v>2070.22</c:v>
                </c:pt>
                <c:pt idx="9">
                  <c:v>5721.79</c:v>
                </c:pt>
                <c:pt idx="10">
                  <c:v>2761.16</c:v>
                </c:pt>
                <c:pt idx="11">
                  <c:v>7742.87</c:v>
                </c:pt>
                <c:pt idx="12">
                  <c:v>15748.0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a:t>
                    </a:r>
                  </a:p>
                  <a:p>
                    <a:r>
                      <a:t>1156.16</a:t>
                    </a:r>
                  </a:p>
                </c:rich>
              </c:tx>
              <c:dLblPos val="l"/>
              <c:showLegendKey val="0"/>
              <c:showVal val="1"/>
              <c:showCatName val="0"/>
              <c:showSerName val="0"/>
              <c:showPercent val="0"/>
              <c:showBubbleSize val="0"/>
            </c:dLbl>
            <c:dLbl>
              <c:idx val="1"/>
              <c:tx>
                <c:rich>
                  <a:bodyPr/>
                  <a:lstStyle/>
                  <a:p>
                    <a:r>
                      <a:t>IX 100</a:t>
                    </a:r>
                  </a:p>
                  <a:p>
                    <a:r>
                      <a:t>1240.52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IX 100</a:t>
                    </a:r>
                  </a:p>
                  <a:p>
                    <a:r>
                      <a:t>1420.8</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
                </c:pt>
                <c:pt idx="4">
                  <c:v/>
                </c:pt>
                <c:pt idx="5">
                  <c:v/>
                </c:pt>
                <c:pt idx="6">
                  <c:v/>
                </c:pt>
                <c:pt idx="7">
                  <c:v/>
                </c:pt>
                <c:pt idx="8">
                  <c:v/>
                </c:pt>
                <c:pt idx="9">
                  <c:v/>
                </c:pt>
                <c:pt idx="10">
                  <c:v/>
                </c:pt>
                <c:pt idx="11">
                  <c:v>IX 100</c:v>
                </c:pt>
                <c:pt idx="12">
                  <c:v/>
                </c:pt>
                <c:pt idx="13">
                  <c:v/>
                </c:pt>
              </c:strCache>
            </c:strRef>
          </c:cat>
          <c:val>
            <c:numRef>
              <c:f>Sheet1!$C$2:$C$15</c:f>
              <c:numCache>
                <c:formatCode>General</c:formatCode>
                <c:ptCount val="14"/>
                <c:pt idx="0">
                  <c:v>1156.16</c:v>
                </c:pt>
                <c:pt idx="1">
                  <c:v>1240.52</c:v>
                </c:pt>
                <c:pt idx="11">
                  <c:v>1420.8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
                </c:pt>
                <c:pt idx="4">
                  <c:v/>
                </c:pt>
                <c:pt idx="5">
                  <c:v/>
                </c:pt>
                <c:pt idx="6">
                  <c:v/>
                </c:pt>
                <c:pt idx="7">
                  <c:v/>
                </c:pt>
                <c:pt idx="8">
                  <c:v/>
                </c:pt>
                <c:pt idx="9">
                  <c:v/>
                </c:pt>
                <c:pt idx="10">
                  <c:v/>
                </c:pt>
                <c:pt idx="11">
                  <c:v>IX 100</c:v>
                </c:pt>
                <c:pt idx="12">
                  <c:v/>
                </c:pt>
                <c:pt idx="13">
                  <c:v/>
                </c:pt>
              </c:strCache>
            </c:strRef>
          </c:cat>
          <c:val>
            <c:numRef>
              <c:f>Sheet1!$D$2:$D$15</c:f>
              <c:numCache>
                <c:formatCode>General</c:formatCode>
                <c:ptCount val="14"/>
                <c:pt idx="0">
                  <c:v>12358.24</c:v>
                </c:pt>
                <c:pt idx="1">
                  <c:v>7350.95</c:v>
                </c:pt>
                <c:pt idx="2">
                  <c:v>2556.52</c:v>
                </c:pt>
                <c:pt idx="3">
                  <c:v>12979.89</c:v>
                </c:pt>
                <c:pt idx="4">
                  <c:v>2673.18</c:v>
                </c:pt>
                <c:pt idx="5">
                  <c:v>3161.84</c:v>
                </c:pt>
                <c:pt idx="6">
                  <c:v>48001.13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
                </c:pt>
                <c:pt idx="4">
                  <c:v/>
                </c:pt>
                <c:pt idx="5">
                  <c:v/>
                </c:pt>
                <c:pt idx="6">
                  <c:v/>
                </c:pt>
                <c:pt idx="7">
                  <c:v/>
                </c:pt>
                <c:pt idx="8">
                  <c:v/>
                </c:pt>
                <c:pt idx="9">
                  <c:v/>
                </c:pt>
                <c:pt idx="10">
                  <c:v/>
                </c:pt>
                <c:pt idx="11">
                  <c:v>IX 100</c:v>
                </c:pt>
                <c:pt idx="12">
                  <c:v/>
                </c:pt>
                <c:pt idx="13">
                  <c:v/>
                </c:pt>
              </c:strCache>
            </c:strRef>
          </c:cat>
          <c:val>
            <c:numRef>
              <c:f>Sheet1!$E$2:$E$15</c:f>
              <c:numCache>
                <c:formatCode>General</c:formatCode>
                <c:ptCount val="14"/>
                <c:pt idx="0">
                  <c:v>11707.12</c:v>
                </c:pt>
                <c:pt idx="1">
                  <c:v>7005.15</c:v>
                </c:pt>
                <c:pt idx="2">
                  <c:v>11483.51</c:v>
                </c:pt>
                <c:pt idx="3">
                  <c:v>12302.61</c:v>
                </c:pt>
                <c:pt idx="4">
                  <c:v>4265.09</c:v>
                </c:pt>
                <c:pt idx="5">
                  <c:v>6280.08</c:v>
                </c:pt>
                <c:pt idx="8">
                  <c:v>4860.49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
                </c:pt>
                <c:pt idx="4">
                  <c:v/>
                </c:pt>
                <c:pt idx="5">
                  <c:v/>
                </c:pt>
                <c:pt idx="6">
                  <c:v/>
                </c:pt>
                <c:pt idx="7">
                  <c:v/>
                </c:pt>
                <c:pt idx="8">
                  <c:v/>
                </c:pt>
                <c:pt idx="9">
                  <c:v/>
                </c:pt>
                <c:pt idx="10">
                  <c:v/>
                </c:pt>
                <c:pt idx="11">
                  <c:v>IX 100</c:v>
                </c:pt>
                <c:pt idx="12">
                  <c:v/>
                </c:pt>
                <c:pt idx="13">
                  <c:v/>
                </c:pt>
              </c:strCache>
            </c:strRef>
          </c:cat>
          <c:val>
            <c:numRef>
              <c:f>Sheet1!$F$2:$F$15</c:f>
              <c:numCache>
                <c:formatCode>General</c:formatCode>
                <c:ptCount val="14"/>
                <c:pt idx="0">
                  <c:v>8102.98</c:v>
                </c:pt>
                <c:pt idx="1">
                  <c:v>3894.74</c:v>
                </c:pt>
                <c:pt idx="2">
                  <c:v>12461.51</c:v>
                </c:pt>
                <c:pt idx="3">
                  <c:v>11876.42</c:v>
                </c:pt>
                <c:pt idx="7">
                  <c:v>8723.49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001.6299"/>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IX 45</c:v>
                </c:pt>
                <c:pt idx="4">
                  <c:v>IX 100</c:v>
                </c:pt>
                <c:pt idx="5">
                  <c:v>IX 138</c:v>
                </c:pt>
                <c:pt idx="6">
                  <c:v/>
                </c:pt>
                <c:pt idx="7">
                  <c:v/>
                </c:pt>
                <c:pt idx="8">
                  <c:v>IX 12</c:v>
                </c:pt>
                <c:pt idx="9">
                  <c:v/>
                </c:pt>
                <c:pt idx="10">
                  <c:v>IX 100</c:v>
                </c:pt>
                <c:pt idx="11">
                  <c:v/>
                </c:pt>
                <c:pt idx="12">
                  <c:v/>
                </c:pt>
                <c:pt idx="13">
                  <c:v/>
                </c:pt>
              </c:strCache>
            </c:strRef>
          </c:cat>
          <c:val>
            <c:numRef>
              <c:f>Sheet1!$B$2:$B$15</c:f>
              <c:numCache>
                <c:formatCode>General</c:formatCode>
                <c:ptCount val="14"/>
                <c:pt idx="0">
                  <c:v>2480.85</c:v>
                </c:pt>
                <c:pt idx="1">
                  <c:v>1533.61</c:v>
                </c:pt>
                <c:pt idx="2">
                  <c:v>3000.15</c:v>
                </c:pt>
                <c:pt idx="3">
                  <c:v>12486.01</c:v>
                </c:pt>
                <c:pt idx="4">
                  <c:v>1589.2</c:v>
                </c:pt>
                <c:pt idx="5">
                  <c:v>3616.83</c:v>
                </c:pt>
                <c:pt idx="6">
                  <c:v>29942.36</c:v>
                </c:pt>
                <c:pt idx="7">
                  <c:v>9679.45</c:v>
                </c:pt>
                <c:pt idx="8">
                  <c:v>2070.22</c:v>
                </c:pt>
                <c:pt idx="9">
                  <c:v>5721.79</c:v>
                </c:pt>
                <c:pt idx="10">
                  <c:v>2761.16</c:v>
                </c:pt>
                <c:pt idx="11">
                  <c:v>7742.87</c:v>
                </c:pt>
                <c:pt idx="12">
                  <c:v>15748.0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a:t>
                    </a:r>
                  </a:p>
                  <a:p>
                    <a:r>
                      <a:t>1090.97</a:t>
                    </a:r>
                  </a:p>
                </c:rich>
              </c:tx>
              <c:dLblPos val="l"/>
              <c:showLegendKey val="0"/>
              <c:showVal val="1"/>
              <c:showCatName val="0"/>
              <c:showSerName val="0"/>
              <c:showPercent val="0"/>
              <c:showBubbleSize val="0"/>
            </c:dLbl>
            <c:dLbl>
              <c:idx val="1"/>
              <c:tx>
                <c:rich>
                  <a:bodyPr/>
                  <a:lstStyle/>
                  <a:p>
                    <a:r>
                      <a:t>IX 100</a:t>
                    </a:r>
                  </a:p>
                  <a:p>
                    <a:r>
                      <a:t>1276.77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45</a:t>
                    </a:r>
                  </a:p>
                  <a:p>
                    <a:r>
                      <a:t>5581.58</a:t>
                    </a:r>
                  </a:p>
                </c:rich>
              </c:tx>
              <c:dLblPos val="l"/>
              <c:showLegendKey val="0"/>
              <c:showVal val="1"/>
              <c:showCatName val="0"/>
              <c:showSerName val="0"/>
              <c:showPercent val="0"/>
              <c:showBubbleSize val="0"/>
            </c:dLbl>
            <c:dLbl>
              <c:idx val="4"/>
              <c:tx>
                <c:rich>
                  <a:bodyPr/>
                  <a:lstStyle/>
                  <a:p>
                    <a:r>
                      <a:t>IX 100</a:t>
                    </a:r>
                  </a:p>
                  <a:p>
                    <a:r>
                      <a:t>1443.24</a:t>
                    </a:r>
                  </a:p>
                </c:rich>
              </c:tx>
              <c:dLblPos val="l"/>
              <c:showLegendKey val="0"/>
              <c:showVal val="1"/>
              <c:showCatName val="0"/>
              <c:showSerName val="0"/>
              <c:showPercent val="0"/>
              <c:showBubbleSize val="0"/>
            </c:dLbl>
            <c:dLbl>
              <c:idx val="5"/>
              <c:tx>
                <c:rich>
                  <a:bodyPr/>
                  <a:lstStyle/>
                  <a:p>
                    <a:r>
                      <a:t>IX 138</a:t>
                    </a:r>
                  </a:p>
                  <a:p>
                    <a:r>
                      <a:t>4352.0</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12</a:t>
                    </a:r>
                  </a:p>
                  <a:p>
                    <a:r>
                      <a:t>601.47</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2761.16</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IX 45</c:v>
                </c:pt>
                <c:pt idx="4">
                  <c:v>IX 100</c:v>
                </c:pt>
                <c:pt idx="5">
                  <c:v>IX 138</c:v>
                </c:pt>
                <c:pt idx="6">
                  <c:v/>
                </c:pt>
                <c:pt idx="7">
                  <c:v/>
                </c:pt>
                <c:pt idx="8">
                  <c:v>IX 12</c:v>
                </c:pt>
                <c:pt idx="9">
                  <c:v/>
                </c:pt>
                <c:pt idx="10">
                  <c:v>IX 100</c:v>
                </c:pt>
                <c:pt idx="11">
                  <c:v/>
                </c:pt>
                <c:pt idx="12">
                  <c:v/>
                </c:pt>
                <c:pt idx="13">
                  <c:v/>
                </c:pt>
              </c:strCache>
            </c:strRef>
          </c:cat>
          <c:val>
            <c:numRef>
              <c:f>Sheet1!$C$2:$C$15</c:f>
              <c:numCache>
                <c:formatCode>General</c:formatCode>
                <c:ptCount val="14"/>
                <c:pt idx="0">
                  <c:v>1090.97</c:v>
                </c:pt>
                <c:pt idx="1">
                  <c:v>1276.77</c:v>
                </c:pt>
                <c:pt idx="3">
                  <c:v>5581.58</c:v>
                </c:pt>
                <c:pt idx="4">
                  <c:v>1443.24</c:v>
                </c:pt>
                <c:pt idx="5">
                  <c:v>4352.0</c:v>
                </c:pt>
                <c:pt idx="8">
                  <c:v>601.47</c:v>
                </c:pt>
                <c:pt idx="10">
                  <c:v>2761.16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IX 45</c:v>
                </c:pt>
                <c:pt idx="4">
                  <c:v>IX 100</c:v>
                </c:pt>
                <c:pt idx="5">
                  <c:v>IX 138</c:v>
                </c:pt>
                <c:pt idx="6">
                  <c:v/>
                </c:pt>
                <c:pt idx="7">
                  <c:v/>
                </c:pt>
                <c:pt idx="8">
                  <c:v>IX 12</c:v>
                </c:pt>
                <c:pt idx="9">
                  <c:v/>
                </c:pt>
                <c:pt idx="10">
                  <c:v>IX 100</c:v>
                </c:pt>
                <c:pt idx="11">
                  <c:v/>
                </c:pt>
                <c:pt idx="12">
                  <c:v/>
                </c:pt>
                <c:pt idx="13">
                  <c:v/>
                </c:pt>
              </c:strCache>
            </c:strRef>
          </c:cat>
          <c:val>
            <c:numRef>
              <c:f>Sheet1!$D$2:$D$15</c:f>
              <c:numCache>
                <c:formatCode>General</c:formatCode>
                <c:ptCount val="14"/>
                <c:pt idx="0">
                  <c:v>12358.24</c:v>
                </c:pt>
                <c:pt idx="1">
                  <c:v>7350.95</c:v>
                </c:pt>
                <c:pt idx="2">
                  <c:v>2556.52</c:v>
                </c:pt>
                <c:pt idx="3">
                  <c:v>12979.89</c:v>
                </c:pt>
                <c:pt idx="4">
                  <c:v>2673.18</c:v>
                </c:pt>
                <c:pt idx="5">
                  <c:v>3161.84</c:v>
                </c:pt>
                <c:pt idx="6">
                  <c:v>48001.13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IX 45</c:v>
                </c:pt>
                <c:pt idx="4">
                  <c:v>IX 100</c:v>
                </c:pt>
                <c:pt idx="5">
                  <c:v>IX 138</c:v>
                </c:pt>
                <c:pt idx="6">
                  <c:v/>
                </c:pt>
                <c:pt idx="7">
                  <c:v/>
                </c:pt>
                <c:pt idx="8">
                  <c:v>IX 12</c:v>
                </c:pt>
                <c:pt idx="9">
                  <c:v/>
                </c:pt>
                <c:pt idx="10">
                  <c:v>IX 100</c:v>
                </c:pt>
                <c:pt idx="11">
                  <c:v/>
                </c:pt>
                <c:pt idx="12">
                  <c:v/>
                </c:pt>
                <c:pt idx="13">
                  <c:v/>
                </c:pt>
              </c:strCache>
            </c:strRef>
          </c:cat>
          <c:val>
            <c:numRef>
              <c:f>Sheet1!$E$2:$E$15</c:f>
              <c:numCache>
                <c:formatCode>General</c:formatCode>
                <c:ptCount val="14"/>
                <c:pt idx="0">
                  <c:v>11707.12</c:v>
                </c:pt>
                <c:pt idx="1">
                  <c:v>7005.15</c:v>
                </c:pt>
                <c:pt idx="2">
                  <c:v>11483.51</c:v>
                </c:pt>
                <c:pt idx="3">
                  <c:v>12302.61</c:v>
                </c:pt>
                <c:pt idx="4">
                  <c:v>4265.09</c:v>
                </c:pt>
                <c:pt idx="5">
                  <c:v>6280.08</c:v>
                </c:pt>
                <c:pt idx="8">
                  <c:v>4860.49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9</c:v>
                </c:pt>
                <c:pt idx="1">
                  <c:v>IX 100</c:v>
                </c:pt>
                <c:pt idx="2">
                  <c:v/>
                </c:pt>
                <c:pt idx="3">
                  <c:v>IX 45</c:v>
                </c:pt>
                <c:pt idx="4">
                  <c:v>IX 100</c:v>
                </c:pt>
                <c:pt idx="5">
                  <c:v>IX 138</c:v>
                </c:pt>
                <c:pt idx="6">
                  <c:v/>
                </c:pt>
                <c:pt idx="7">
                  <c:v/>
                </c:pt>
                <c:pt idx="8">
                  <c:v>IX 12</c:v>
                </c:pt>
                <c:pt idx="9">
                  <c:v/>
                </c:pt>
                <c:pt idx="10">
                  <c:v>IX 100</c:v>
                </c:pt>
                <c:pt idx="11">
                  <c:v/>
                </c:pt>
                <c:pt idx="12">
                  <c:v/>
                </c:pt>
                <c:pt idx="13">
                  <c:v/>
                </c:pt>
              </c:strCache>
            </c:strRef>
          </c:cat>
          <c:val>
            <c:numRef>
              <c:f>Sheet1!$F$2:$F$15</c:f>
              <c:numCache>
                <c:formatCode>General</c:formatCode>
                <c:ptCount val="14"/>
                <c:pt idx="0">
                  <c:v>8102.98</c:v>
                </c:pt>
                <c:pt idx="1">
                  <c:v>3894.74</c:v>
                </c:pt>
                <c:pt idx="2">
                  <c:v>12461.51</c:v>
                </c:pt>
                <c:pt idx="3">
                  <c:v>11876.42</c:v>
                </c:pt>
                <c:pt idx="7">
                  <c:v>8723.49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001.6299"/>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53</c:v>
                </c:pt>
                <c:pt idx="2">
                  <c:v/>
                </c:pt>
                <c:pt idx="3">
                  <c:v/>
                </c:pt>
                <c:pt idx="4">
                  <c:v/>
                </c:pt>
                <c:pt idx="5">
                  <c:v/>
                </c:pt>
                <c:pt idx="6">
                  <c:v/>
                </c:pt>
                <c:pt idx="7">
                  <c:v/>
                </c:pt>
                <c:pt idx="8">
                  <c:v/>
                </c:pt>
                <c:pt idx="9">
                  <c:v/>
                </c:pt>
                <c:pt idx="10">
                  <c:v/>
                </c:pt>
                <c:pt idx="11">
                  <c:v/>
                </c:pt>
                <c:pt idx="12">
                  <c:v/>
                </c:pt>
                <c:pt idx="13">
                  <c:v/>
                </c:pt>
              </c:strCache>
            </c:strRef>
          </c:cat>
          <c:val>
            <c:numRef>
              <c:f>Sheet1!$B$2:$B$15</c:f>
              <c:numCache>
                <c:formatCode>General</c:formatCode>
                <c:ptCount val="14"/>
                <c:pt idx="0">
                  <c:v>2480.85</c:v>
                </c:pt>
                <c:pt idx="1">
                  <c:v>1533.61</c:v>
                </c:pt>
                <c:pt idx="2">
                  <c:v>3000.15</c:v>
                </c:pt>
                <c:pt idx="3">
                  <c:v>12486.01</c:v>
                </c:pt>
                <c:pt idx="4">
                  <c:v>1589.2</c:v>
                </c:pt>
                <c:pt idx="5">
                  <c:v>3616.83</c:v>
                </c:pt>
                <c:pt idx="6">
                  <c:v>29942.36</c:v>
                </c:pt>
                <c:pt idx="7">
                  <c:v>9679.45</c:v>
                </c:pt>
                <c:pt idx="8">
                  <c:v>2070.22</c:v>
                </c:pt>
                <c:pt idx="9">
                  <c:v>5721.79</c:v>
                </c:pt>
                <c:pt idx="10">
                  <c:v>2761.16</c:v>
                </c:pt>
                <c:pt idx="11">
                  <c:v>7742.87</c:v>
                </c:pt>
                <c:pt idx="12">
                  <c:v>15748.0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53</a:t>
                    </a:r>
                  </a:p>
                  <a:p>
                    <a:r>
                      <a:t>3923.3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53</c:v>
                </c:pt>
                <c:pt idx="2">
                  <c:v/>
                </c:pt>
                <c:pt idx="3">
                  <c:v/>
                </c:pt>
                <c:pt idx="4">
                  <c:v/>
                </c:pt>
                <c:pt idx="5">
                  <c:v/>
                </c:pt>
                <c:pt idx="6">
                  <c:v/>
                </c:pt>
                <c:pt idx="7">
                  <c:v/>
                </c:pt>
                <c:pt idx="8">
                  <c:v/>
                </c:pt>
                <c:pt idx="9">
                  <c:v/>
                </c:pt>
                <c:pt idx="10">
                  <c:v/>
                </c:pt>
                <c:pt idx="11">
                  <c:v/>
                </c:pt>
                <c:pt idx="12">
                  <c:v/>
                </c:pt>
                <c:pt idx="13">
                  <c:v/>
                </c:pt>
              </c:strCache>
            </c:strRef>
          </c:cat>
          <c:val>
            <c:numRef>
              <c:f>Sheet1!$C$2:$C$15</c:f>
              <c:numCache>
                <c:formatCode>General</c:formatCode>
                <c:ptCount val="14"/>
                <c:pt idx="1">
                  <c:v>3923.3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53</c:v>
                </c:pt>
                <c:pt idx="2">
                  <c:v/>
                </c:pt>
                <c:pt idx="3">
                  <c:v/>
                </c:pt>
                <c:pt idx="4">
                  <c:v/>
                </c:pt>
                <c:pt idx="5">
                  <c:v/>
                </c:pt>
                <c:pt idx="6">
                  <c:v/>
                </c:pt>
                <c:pt idx="7">
                  <c:v/>
                </c:pt>
                <c:pt idx="8">
                  <c:v/>
                </c:pt>
                <c:pt idx="9">
                  <c:v/>
                </c:pt>
                <c:pt idx="10">
                  <c:v/>
                </c:pt>
                <c:pt idx="11">
                  <c:v/>
                </c:pt>
                <c:pt idx="12">
                  <c:v/>
                </c:pt>
                <c:pt idx="13">
                  <c:v/>
                </c:pt>
              </c:strCache>
            </c:strRef>
          </c:cat>
          <c:val>
            <c:numRef>
              <c:f>Sheet1!$D$2:$D$15</c:f>
              <c:numCache>
                <c:formatCode>General</c:formatCode>
                <c:ptCount val="14"/>
                <c:pt idx="0">
                  <c:v>12358.24</c:v>
                </c:pt>
                <c:pt idx="1">
                  <c:v>7350.95</c:v>
                </c:pt>
                <c:pt idx="2">
                  <c:v>2556.52</c:v>
                </c:pt>
                <c:pt idx="3">
                  <c:v>12979.89</c:v>
                </c:pt>
                <c:pt idx="4">
                  <c:v>2673.18</c:v>
                </c:pt>
                <c:pt idx="5">
                  <c:v>3161.84</c:v>
                </c:pt>
                <c:pt idx="6">
                  <c:v>48001.13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53</c:v>
                </c:pt>
                <c:pt idx="2">
                  <c:v/>
                </c:pt>
                <c:pt idx="3">
                  <c:v/>
                </c:pt>
                <c:pt idx="4">
                  <c:v/>
                </c:pt>
                <c:pt idx="5">
                  <c:v/>
                </c:pt>
                <c:pt idx="6">
                  <c:v/>
                </c:pt>
                <c:pt idx="7">
                  <c:v/>
                </c:pt>
                <c:pt idx="8">
                  <c:v/>
                </c:pt>
                <c:pt idx="9">
                  <c:v/>
                </c:pt>
                <c:pt idx="10">
                  <c:v/>
                </c:pt>
                <c:pt idx="11">
                  <c:v/>
                </c:pt>
                <c:pt idx="12">
                  <c:v/>
                </c:pt>
                <c:pt idx="13">
                  <c:v/>
                </c:pt>
              </c:strCache>
            </c:strRef>
          </c:cat>
          <c:val>
            <c:numRef>
              <c:f>Sheet1!$E$2:$E$15</c:f>
              <c:numCache>
                <c:formatCode>General</c:formatCode>
                <c:ptCount val="14"/>
                <c:pt idx="0">
                  <c:v>11707.12</c:v>
                </c:pt>
                <c:pt idx="1">
                  <c:v>7005.15</c:v>
                </c:pt>
                <c:pt idx="2">
                  <c:v>11483.51</c:v>
                </c:pt>
                <c:pt idx="3">
                  <c:v>12302.61</c:v>
                </c:pt>
                <c:pt idx="4">
                  <c:v>4265.09</c:v>
                </c:pt>
                <c:pt idx="5">
                  <c:v>6280.08</c:v>
                </c:pt>
                <c:pt idx="8">
                  <c:v>4860.49</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53</c:v>
                </c:pt>
                <c:pt idx="2">
                  <c:v/>
                </c:pt>
                <c:pt idx="3">
                  <c:v/>
                </c:pt>
                <c:pt idx="4">
                  <c:v/>
                </c:pt>
                <c:pt idx="5">
                  <c:v/>
                </c:pt>
                <c:pt idx="6">
                  <c:v/>
                </c:pt>
                <c:pt idx="7">
                  <c:v/>
                </c:pt>
                <c:pt idx="8">
                  <c:v/>
                </c:pt>
                <c:pt idx="9">
                  <c:v/>
                </c:pt>
                <c:pt idx="10">
                  <c:v/>
                </c:pt>
                <c:pt idx="11">
                  <c:v/>
                </c:pt>
                <c:pt idx="12">
                  <c:v/>
                </c:pt>
                <c:pt idx="13">
                  <c:v/>
                </c:pt>
              </c:strCache>
            </c:strRef>
          </c:cat>
          <c:val>
            <c:numRef>
              <c:f>Sheet1!$F$2:$F$15</c:f>
              <c:numCache>
                <c:formatCode>General</c:formatCode>
                <c:ptCount val="14"/>
                <c:pt idx="0">
                  <c:v>8102.98</c:v>
                </c:pt>
                <c:pt idx="1">
                  <c:v>3894.74</c:v>
                </c:pt>
                <c:pt idx="2">
                  <c:v>12461.51</c:v>
                </c:pt>
                <c:pt idx="3">
                  <c:v>11876.42</c:v>
                </c:pt>
                <c:pt idx="7">
                  <c:v>8723.49</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8001.6299"/>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
                </c:pt>
                <c:pt idx="4">
                  <c:v/>
                </c:pt>
                <c:pt idx="5">
                  <c:v/>
                </c:pt>
                <c:pt idx="6">
                  <c:v/>
                </c:pt>
                <c:pt idx="7">
                  <c:v/>
                </c:pt>
                <c:pt idx="8">
                  <c:v/>
                </c:pt>
                <c:pt idx="9">
                  <c:v/>
                </c:pt>
                <c:pt idx="10">
                  <c:v/>
                </c:pt>
                <c:pt idx="11">
                  <c:v/>
                </c:pt>
                <c:pt idx="12">
                  <c:v/>
                </c:pt>
              </c:strCache>
            </c:strRef>
          </c:cat>
          <c:val>
            <c:numRef>
              <c:f>Sheet1!$B$2:$B$14</c:f>
              <c:numCache>
                <c:formatCode>General</c:formatCode>
                <c:ptCount val="13"/>
                <c:pt idx="0">
                  <c:v>2560.0</c:v>
                </c:pt>
                <c:pt idx="1">
                  <c:v>1552.54</c:v>
                </c:pt>
                <c:pt idx="2">
                  <c:v>2980.44</c:v>
                </c:pt>
                <c:pt idx="3">
                  <c:v>12934.49</c:v>
                </c:pt>
                <c:pt idx="4">
                  <c:v>1626.78</c:v>
                </c:pt>
                <c:pt idx="5">
                  <c:v>3753.96</c:v>
                </c:pt>
                <c:pt idx="6">
                  <c:v>34951.07</c:v>
                </c:pt>
                <c:pt idx="7">
                  <c:v>10208.26</c:v>
                </c:pt>
                <c:pt idx="8">
                  <c:v>2203.9</c:v>
                </c:pt>
                <c:pt idx="9">
                  <c:v>5866.35</c:v>
                </c:pt>
                <c:pt idx="10">
                  <c:v>2993.2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a:t>
                    </a:r>
                  </a:p>
                  <a:p>
                    <a:r>
                      <a:t>1168.95</a:t>
                    </a:r>
                  </a:p>
                </c:rich>
              </c:tx>
              <c:dLblPos val="l"/>
              <c:showLegendKey val="0"/>
              <c:showVal val="1"/>
              <c:showCatName val="0"/>
              <c:showSerName val="0"/>
              <c:showPercent val="0"/>
              <c:showBubbleSize val="0"/>
            </c:dLbl>
            <c:dLbl>
              <c:idx val="1"/>
              <c:tx>
                <c:rich>
                  <a:bodyPr/>
                  <a:lstStyle/>
                  <a:p>
                    <a:r>
                      <a:t>IX 100</a:t>
                    </a:r>
                  </a:p>
                  <a:p>
                    <a:r>
                      <a:t>1253.8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
                </c:pt>
                <c:pt idx="4">
                  <c:v/>
                </c:pt>
                <c:pt idx="5">
                  <c:v/>
                </c:pt>
                <c:pt idx="6">
                  <c:v/>
                </c:pt>
                <c:pt idx="7">
                  <c:v/>
                </c:pt>
                <c:pt idx="8">
                  <c:v/>
                </c:pt>
                <c:pt idx="9">
                  <c:v/>
                </c:pt>
                <c:pt idx="10">
                  <c:v/>
                </c:pt>
                <c:pt idx="11">
                  <c:v/>
                </c:pt>
                <c:pt idx="12">
                  <c:v/>
                </c:pt>
              </c:strCache>
            </c:strRef>
          </c:cat>
          <c:val>
            <c:numRef>
              <c:f>Sheet1!$C$2:$C$14</c:f>
              <c:numCache>
                <c:formatCode>General</c:formatCode>
                <c:ptCount val="13"/>
                <c:pt idx="0">
                  <c:v>1168.95</c:v>
                </c:pt>
                <c:pt idx="1">
                  <c:v>1253.8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
                </c:pt>
                <c:pt idx="4">
                  <c:v/>
                </c:pt>
                <c:pt idx="5">
                  <c:v/>
                </c:pt>
                <c:pt idx="6">
                  <c:v/>
                </c:pt>
                <c:pt idx="7">
                  <c:v/>
                </c:pt>
                <c:pt idx="8">
                  <c:v/>
                </c:pt>
                <c:pt idx="9">
                  <c:v/>
                </c:pt>
                <c:pt idx="10">
                  <c:v/>
                </c:pt>
                <c:pt idx="11">
                  <c:v/>
                </c:pt>
                <c:pt idx="12">
                  <c:v/>
                </c:pt>
              </c:strCache>
            </c:strRef>
          </c:cat>
          <c:val>
            <c:numRef>
              <c:f>Sheet1!$D$2:$D$14</c:f>
              <c:numCache>
                <c:formatCode>General</c:formatCode>
                <c:ptCount val="13"/>
                <c:pt idx="0">
                  <c:v>12511.07</c:v>
                </c:pt>
                <c:pt idx="1">
                  <c:v>7530.49</c:v>
                </c:pt>
                <c:pt idx="2">
                  <c:v>2575.07</c:v>
                </c:pt>
                <c:pt idx="3">
                  <c:v>13022.58</c:v>
                </c:pt>
                <c:pt idx="4">
                  <c:v>2750.12</c:v>
                </c:pt>
                <c:pt idx="5">
                  <c:v>3184.07</c:v>
                </c:pt>
                <c:pt idx="6">
                  <c:v>51589.48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
                </c:pt>
                <c:pt idx="4">
                  <c:v/>
                </c:pt>
                <c:pt idx="5">
                  <c:v/>
                </c:pt>
                <c:pt idx="6">
                  <c:v/>
                </c:pt>
                <c:pt idx="7">
                  <c:v/>
                </c:pt>
                <c:pt idx="8">
                  <c:v/>
                </c:pt>
                <c:pt idx="9">
                  <c:v/>
                </c:pt>
                <c:pt idx="10">
                  <c:v/>
                </c:pt>
                <c:pt idx="11">
                  <c:v/>
                </c:pt>
                <c:pt idx="12">
                  <c:v/>
                </c:pt>
              </c:strCache>
            </c:strRef>
          </c:cat>
          <c:val>
            <c:numRef>
              <c:f>Sheet1!$E$2:$E$14</c:f>
              <c:numCache>
                <c:formatCode>General</c:formatCode>
                <c:ptCount val="13"/>
                <c:pt idx="0">
                  <c:v>8309.6</c:v>
                </c:pt>
                <c:pt idx="1">
                  <c:v>4032.39</c:v>
                </c:pt>
                <c:pt idx="2">
                  <c:v>12687.08</c:v>
                </c:pt>
                <c:pt idx="3">
                  <c:v>12141.98</c:v>
                </c:pt>
                <c:pt idx="7">
                  <c:v>8977.97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 Roche-Posay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
                </c:pt>
                <c:pt idx="4">
                  <c:v/>
                </c:pt>
                <c:pt idx="5">
                  <c:v/>
                </c:pt>
                <c:pt idx="6">
                  <c:v/>
                </c:pt>
                <c:pt idx="7">
                  <c:v/>
                </c:pt>
                <c:pt idx="8">
                  <c:v/>
                </c:pt>
                <c:pt idx="9">
                  <c:v/>
                </c:pt>
                <c:pt idx="10">
                  <c:v/>
                </c:pt>
                <c:pt idx="11">
                  <c:v/>
                </c:pt>
                <c:pt idx="12">
                  <c:v/>
                </c:pt>
              </c:strCache>
            </c:strRef>
          </c:cat>
          <c:val>
            <c:numRef>
              <c:f>Sheet1!$F$2:$F$14</c:f>
              <c:numCache>
                <c:formatCode>General</c:formatCode>
                <c:ptCount val="13"/>
                <c:pt idx="0">
                  <c:v>12254.38</c:v>
                </c:pt>
                <c:pt idx="1">
                  <c:v>7809.54</c:v>
                </c:pt>
                <c:pt idx="2">
                  <c:v>11690.66</c:v>
                </c:pt>
                <c:pt idx="3">
                  <c:v>12529.91</c:v>
                </c:pt>
                <c:pt idx="4">
                  <c:v>4690.0</c:v>
                </c:pt>
                <c:pt idx="5">
                  <c:v>6478.95</c:v>
                </c:pt>
                <c:pt idx="8">
                  <c:v>5409.61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589.977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Sheet1!$B$2:$B$2</c:f>
              <c:numCache>
                <c:formatCode>General</c:formatCode>
                <c:ptCount val="1"/>
                <c:pt idx="0">
                  <c:v>1619.42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70</a:t>
                    </a:r>
                  </a:p>
                  <a:p>
                    <a:r>
                      <a:t>1236.7</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Sheet1!$C$2:$C$2</c:f>
              <c:numCache>
                <c:formatCode>General</c:formatCode>
                <c:ptCount val="1"/>
                <c:pt idx="0">
                  <c:v>1236.7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Sheet1!$D$2:$D$2</c:f>
              <c:numCache>
                <c:formatCode>General</c:formatCode>
                <c:ptCount val="1"/>
                <c:pt idx="0">
                  <c:v>1765.3</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L'Oreal</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Sheet1!$E$2:$E$2</c:f>
              <c:numCache>
                <c:formatCode>General</c:formatCode>
                <c:ptCount val="1"/>
                <c:pt idx="0">
                  <c:v>6669.7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Pierre Fabre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70</c:v>
                </c:pt>
              </c:strCache>
            </c:strRef>
          </c:cat>
          <c:val>
            <c:numRef>
              <c:f>Sheet1!$F$2:$F$2</c:f>
              <c:numCache>
                <c:formatCode>General</c:formatCode>
                <c:ptCount val="1"/>
                <c:pt idx="0">
                  <c:v>6698.8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699.3048"/>
          <c:min val="1236.204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IX 47</c:v>
                </c:pt>
                <c:pt idx="4">
                  <c:v>IX 100</c:v>
                </c:pt>
                <c:pt idx="5">
                  <c:v>IX 137</c:v>
                </c:pt>
                <c:pt idx="6">
                  <c:v/>
                </c:pt>
                <c:pt idx="7">
                  <c:v/>
                </c:pt>
                <c:pt idx="8">
                  <c:v>IX 11</c:v>
                </c:pt>
                <c:pt idx="9">
                  <c:v/>
                </c:pt>
                <c:pt idx="10">
                  <c:v>IX 100</c:v>
                </c:pt>
                <c:pt idx="11">
                  <c:v/>
                </c:pt>
                <c:pt idx="12">
                  <c:v/>
                </c:pt>
              </c:strCache>
            </c:strRef>
          </c:cat>
          <c:val>
            <c:numRef>
              <c:f>Sheet1!$B$2:$B$14</c:f>
              <c:numCache>
                <c:formatCode>General</c:formatCode>
                <c:ptCount val="13"/>
                <c:pt idx="0">
                  <c:v>2560.0</c:v>
                </c:pt>
                <c:pt idx="1">
                  <c:v>1552.54</c:v>
                </c:pt>
                <c:pt idx="2">
                  <c:v>2980.44</c:v>
                </c:pt>
                <c:pt idx="3">
                  <c:v>12934.49</c:v>
                </c:pt>
                <c:pt idx="4">
                  <c:v>1626.78</c:v>
                </c:pt>
                <c:pt idx="5">
                  <c:v>3753.96</c:v>
                </c:pt>
                <c:pt idx="6">
                  <c:v>34951.07</c:v>
                </c:pt>
                <c:pt idx="7">
                  <c:v>10208.26</c:v>
                </c:pt>
                <c:pt idx="8">
                  <c:v>2203.9</c:v>
                </c:pt>
                <c:pt idx="9">
                  <c:v>5866.35</c:v>
                </c:pt>
                <c:pt idx="10">
                  <c:v>2993.2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a:t>
                    </a:r>
                  </a:p>
                  <a:p>
                    <a:r>
                      <a:t>1107.31</a:t>
                    </a:r>
                  </a:p>
                </c:rich>
              </c:tx>
              <c:dLblPos val="l"/>
              <c:showLegendKey val="0"/>
              <c:showVal val="1"/>
              <c:showCatName val="0"/>
              <c:showSerName val="0"/>
              <c:showPercent val="0"/>
              <c:showBubbleSize val="0"/>
            </c:dLbl>
            <c:dLbl>
              <c:idx val="1"/>
              <c:tx>
                <c:rich>
                  <a:bodyPr/>
                  <a:lstStyle/>
                  <a:p>
                    <a:r>
                      <a:t>IX 100</a:t>
                    </a:r>
                  </a:p>
                  <a:p>
                    <a:r>
                      <a:t>1296.19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47</a:t>
                    </a:r>
                  </a:p>
                  <a:p>
                    <a:r>
                      <a:t>5904.05</a:t>
                    </a:r>
                  </a:p>
                </c:rich>
              </c:tx>
              <c:dLblPos val="l"/>
              <c:showLegendKey val="0"/>
              <c:showVal val="1"/>
              <c:showCatName val="0"/>
              <c:showSerName val="0"/>
              <c:showPercent val="0"/>
              <c:showBubbleSize val="0"/>
            </c:dLbl>
            <c:dLbl>
              <c:idx val="4"/>
              <c:tx>
                <c:rich>
                  <a:bodyPr/>
                  <a:lstStyle/>
                  <a:p>
                    <a:r>
                      <a:t>IX 100</a:t>
                    </a:r>
                  </a:p>
                  <a:p>
                    <a:r>
                      <a:t>1459.64</a:t>
                    </a:r>
                  </a:p>
                </c:rich>
              </c:tx>
              <c:dLblPos val="l"/>
              <c:showLegendKey val="0"/>
              <c:showVal val="1"/>
              <c:showCatName val="0"/>
              <c:showSerName val="0"/>
              <c:showPercent val="0"/>
              <c:showBubbleSize val="0"/>
            </c:dLbl>
            <c:dLbl>
              <c:idx val="5"/>
              <c:tx>
                <c:rich>
                  <a:bodyPr/>
                  <a:lstStyle/>
                  <a:p>
                    <a:r>
                      <a:t>IX 137</a:t>
                    </a:r>
                  </a:p>
                  <a:p>
                    <a:r>
                      <a:t>4352.0</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11</a:t>
                    </a:r>
                  </a:p>
                  <a:p>
                    <a:r>
                      <a:t>604.24</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2993.2</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IX 47</c:v>
                </c:pt>
                <c:pt idx="4">
                  <c:v>IX 100</c:v>
                </c:pt>
                <c:pt idx="5">
                  <c:v>IX 137</c:v>
                </c:pt>
                <c:pt idx="6">
                  <c:v/>
                </c:pt>
                <c:pt idx="7">
                  <c:v/>
                </c:pt>
                <c:pt idx="8">
                  <c:v>IX 11</c:v>
                </c:pt>
                <c:pt idx="9">
                  <c:v/>
                </c:pt>
                <c:pt idx="10">
                  <c:v>IX 100</c:v>
                </c:pt>
                <c:pt idx="11">
                  <c:v/>
                </c:pt>
                <c:pt idx="12">
                  <c:v/>
                </c:pt>
              </c:strCache>
            </c:strRef>
          </c:cat>
          <c:val>
            <c:numRef>
              <c:f>Sheet1!$C$2:$C$14</c:f>
              <c:numCache>
                <c:formatCode>General</c:formatCode>
                <c:ptCount val="13"/>
                <c:pt idx="0">
                  <c:v>1107.31</c:v>
                </c:pt>
                <c:pt idx="1">
                  <c:v>1296.19</c:v>
                </c:pt>
                <c:pt idx="3">
                  <c:v>5904.05</c:v>
                </c:pt>
                <c:pt idx="4">
                  <c:v>1459.64</c:v>
                </c:pt>
                <c:pt idx="5">
                  <c:v>4352.0</c:v>
                </c:pt>
                <c:pt idx="8">
                  <c:v>604.24</c:v>
                </c:pt>
                <c:pt idx="10">
                  <c:v>2993.2</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IX 47</c:v>
                </c:pt>
                <c:pt idx="4">
                  <c:v>IX 100</c:v>
                </c:pt>
                <c:pt idx="5">
                  <c:v>IX 137</c:v>
                </c:pt>
                <c:pt idx="6">
                  <c:v/>
                </c:pt>
                <c:pt idx="7">
                  <c:v/>
                </c:pt>
                <c:pt idx="8">
                  <c:v>IX 11</c:v>
                </c:pt>
                <c:pt idx="9">
                  <c:v/>
                </c:pt>
                <c:pt idx="10">
                  <c:v>IX 100</c:v>
                </c:pt>
                <c:pt idx="11">
                  <c:v/>
                </c:pt>
                <c:pt idx="12">
                  <c:v/>
                </c:pt>
              </c:strCache>
            </c:strRef>
          </c:cat>
          <c:val>
            <c:numRef>
              <c:f>Sheet1!$D$2:$D$14</c:f>
              <c:numCache>
                <c:formatCode>General</c:formatCode>
                <c:ptCount val="13"/>
                <c:pt idx="0">
                  <c:v>12511.07</c:v>
                </c:pt>
                <c:pt idx="1">
                  <c:v>7530.49</c:v>
                </c:pt>
                <c:pt idx="2">
                  <c:v>2575.07</c:v>
                </c:pt>
                <c:pt idx="3">
                  <c:v>13022.58</c:v>
                </c:pt>
                <c:pt idx="4">
                  <c:v>2750.12</c:v>
                </c:pt>
                <c:pt idx="5">
                  <c:v>3184.07</c:v>
                </c:pt>
                <c:pt idx="6">
                  <c:v>51589.48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IX 47</c:v>
                </c:pt>
                <c:pt idx="4">
                  <c:v>IX 100</c:v>
                </c:pt>
                <c:pt idx="5">
                  <c:v>IX 137</c:v>
                </c:pt>
                <c:pt idx="6">
                  <c:v/>
                </c:pt>
                <c:pt idx="7">
                  <c:v/>
                </c:pt>
                <c:pt idx="8">
                  <c:v>IX 11</c:v>
                </c:pt>
                <c:pt idx="9">
                  <c:v/>
                </c:pt>
                <c:pt idx="10">
                  <c:v>IX 100</c:v>
                </c:pt>
                <c:pt idx="11">
                  <c:v/>
                </c:pt>
                <c:pt idx="12">
                  <c:v/>
                </c:pt>
              </c:strCache>
            </c:strRef>
          </c:cat>
          <c:val>
            <c:numRef>
              <c:f>Sheet1!$E$2:$E$14</c:f>
              <c:numCache>
                <c:formatCode>General</c:formatCode>
                <c:ptCount val="13"/>
                <c:pt idx="0">
                  <c:v>8309.6</c:v>
                </c:pt>
                <c:pt idx="1">
                  <c:v>4032.39</c:v>
                </c:pt>
                <c:pt idx="2">
                  <c:v>12687.08</c:v>
                </c:pt>
                <c:pt idx="3">
                  <c:v>12141.98</c:v>
                </c:pt>
                <c:pt idx="7">
                  <c:v>8977.97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 Roche-Posay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9</c:v>
                </c:pt>
                <c:pt idx="1">
                  <c:v>IX 100</c:v>
                </c:pt>
                <c:pt idx="2">
                  <c:v/>
                </c:pt>
                <c:pt idx="3">
                  <c:v>IX 47</c:v>
                </c:pt>
                <c:pt idx="4">
                  <c:v>IX 100</c:v>
                </c:pt>
                <c:pt idx="5">
                  <c:v>IX 137</c:v>
                </c:pt>
                <c:pt idx="6">
                  <c:v/>
                </c:pt>
                <c:pt idx="7">
                  <c:v/>
                </c:pt>
                <c:pt idx="8">
                  <c:v>IX 11</c:v>
                </c:pt>
                <c:pt idx="9">
                  <c:v/>
                </c:pt>
                <c:pt idx="10">
                  <c:v>IX 100</c:v>
                </c:pt>
                <c:pt idx="11">
                  <c:v/>
                </c:pt>
                <c:pt idx="12">
                  <c:v/>
                </c:pt>
              </c:strCache>
            </c:strRef>
          </c:cat>
          <c:val>
            <c:numRef>
              <c:f>Sheet1!$F$2:$F$14</c:f>
              <c:numCache>
                <c:formatCode>General</c:formatCode>
                <c:ptCount val="13"/>
                <c:pt idx="0">
                  <c:v>12254.38</c:v>
                </c:pt>
                <c:pt idx="1">
                  <c:v>7809.54</c:v>
                </c:pt>
                <c:pt idx="2">
                  <c:v>11690.66</c:v>
                </c:pt>
                <c:pt idx="3">
                  <c:v>12529.91</c:v>
                </c:pt>
                <c:pt idx="4">
                  <c:v>4690.0</c:v>
                </c:pt>
                <c:pt idx="5">
                  <c:v>6478.95</c:v>
                </c:pt>
                <c:pt idx="8">
                  <c:v>5409.61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589.977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55</c:v>
                </c:pt>
                <c:pt idx="2">
                  <c:v/>
                </c:pt>
                <c:pt idx="3">
                  <c:v/>
                </c:pt>
                <c:pt idx="4">
                  <c:v/>
                </c:pt>
                <c:pt idx="5">
                  <c:v/>
                </c:pt>
                <c:pt idx="6">
                  <c:v/>
                </c:pt>
                <c:pt idx="7">
                  <c:v/>
                </c:pt>
                <c:pt idx="8">
                  <c:v/>
                </c:pt>
                <c:pt idx="9">
                  <c:v/>
                </c:pt>
                <c:pt idx="10">
                  <c:v/>
                </c:pt>
                <c:pt idx="11">
                  <c:v/>
                </c:pt>
                <c:pt idx="12">
                  <c:v/>
                </c:pt>
              </c:strCache>
            </c:strRef>
          </c:cat>
          <c:val>
            <c:numRef>
              <c:f>Sheet1!$B$2:$B$14</c:f>
              <c:numCache>
                <c:formatCode>General</c:formatCode>
                <c:ptCount val="13"/>
                <c:pt idx="0">
                  <c:v>2560.0</c:v>
                </c:pt>
                <c:pt idx="1">
                  <c:v>1552.54</c:v>
                </c:pt>
                <c:pt idx="2">
                  <c:v>2980.44</c:v>
                </c:pt>
                <c:pt idx="3">
                  <c:v>12934.49</c:v>
                </c:pt>
                <c:pt idx="4">
                  <c:v>1626.78</c:v>
                </c:pt>
                <c:pt idx="5">
                  <c:v>3753.96</c:v>
                </c:pt>
                <c:pt idx="6">
                  <c:v>34951.07</c:v>
                </c:pt>
                <c:pt idx="7">
                  <c:v>10208.26</c:v>
                </c:pt>
                <c:pt idx="8">
                  <c:v>2203.9</c:v>
                </c:pt>
                <c:pt idx="9">
                  <c:v>5866.35</c:v>
                </c:pt>
                <c:pt idx="10">
                  <c:v>2993.2</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55</a:t>
                    </a:r>
                  </a:p>
                  <a:p>
                    <a:r>
                      <a:t>4126.14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55</c:v>
                </c:pt>
                <c:pt idx="2">
                  <c:v/>
                </c:pt>
                <c:pt idx="3">
                  <c:v/>
                </c:pt>
                <c:pt idx="4">
                  <c:v/>
                </c:pt>
                <c:pt idx="5">
                  <c:v/>
                </c:pt>
                <c:pt idx="6">
                  <c:v/>
                </c:pt>
                <c:pt idx="7">
                  <c:v/>
                </c:pt>
                <c:pt idx="8">
                  <c:v/>
                </c:pt>
                <c:pt idx="9">
                  <c:v/>
                </c:pt>
                <c:pt idx="10">
                  <c:v/>
                </c:pt>
                <c:pt idx="11">
                  <c:v/>
                </c:pt>
                <c:pt idx="12">
                  <c:v/>
                </c:pt>
              </c:strCache>
            </c:strRef>
          </c:cat>
          <c:val>
            <c:numRef>
              <c:f>Sheet1!$C$2:$C$14</c:f>
              <c:numCache>
                <c:formatCode>General</c:formatCode>
                <c:ptCount val="13"/>
                <c:pt idx="1">
                  <c:v>4126.14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55</c:v>
                </c:pt>
                <c:pt idx="2">
                  <c:v/>
                </c:pt>
                <c:pt idx="3">
                  <c:v/>
                </c:pt>
                <c:pt idx="4">
                  <c:v/>
                </c:pt>
                <c:pt idx="5">
                  <c:v/>
                </c:pt>
                <c:pt idx="6">
                  <c:v/>
                </c:pt>
                <c:pt idx="7">
                  <c:v/>
                </c:pt>
                <c:pt idx="8">
                  <c:v/>
                </c:pt>
                <c:pt idx="9">
                  <c:v/>
                </c:pt>
                <c:pt idx="10">
                  <c:v/>
                </c:pt>
                <c:pt idx="11">
                  <c:v/>
                </c:pt>
                <c:pt idx="12">
                  <c:v/>
                </c:pt>
              </c:strCache>
            </c:strRef>
          </c:cat>
          <c:val>
            <c:numRef>
              <c:f>Sheet1!$D$2:$D$14</c:f>
              <c:numCache>
                <c:formatCode>General</c:formatCode>
                <c:ptCount val="13"/>
                <c:pt idx="0">
                  <c:v>12511.07</c:v>
                </c:pt>
                <c:pt idx="1">
                  <c:v>7530.49</c:v>
                </c:pt>
                <c:pt idx="2">
                  <c:v>2575.07</c:v>
                </c:pt>
                <c:pt idx="3">
                  <c:v>13022.58</c:v>
                </c:pt>
                <c:pt idx="4">
                  <c:v>2750.12</c:v>
                </c:pt>
                <c:pt idx="5">
                  <c:v>3184.07</c:v>
                </c:pt>
                <c:pt idx="6">
                  <c:v>51589.48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55</c:v>
                </c:pt>
                <c:pt idx="2">
                  <c:v/>
                </c:pt>
                <c:pt idx="3">
                  <c:v/>
                </c:pt>
                <c:pt idx="4">
                  <c:v/>
                </c:pt>
                <c:pt idx="5">
                  <c:v/>
                </c:pt>
                <c:pt idx="6">
                  <c:v/>
                </c:pt>
                <c:pt idx="7">
                  <c:v/>
                </c:pt>
                <c:pt idx="8">
                  <c:v/>
                </c:pt>
                <c:pt idx="9">
                  <c:v/>
                </c:pt>
                <c:pt idx="10">
                  <c:v/>
                </c:pt>
                <c:pt idx="11">
                  <c:v/>
                </c:pt>
                <c:pt idx="12">
                  <c:v/>
                </c:pt>
              </c:strCache>
            </c:strRef>
          </c:cat>
          <c:val>
            <c:numRef>
              <c:f>Sheet1!$E$2:$E$14</c:f>
              <c:numCache>
                <c:formatCode>General</c:formatCode>
                <c:ptCount val="13"/>
                <c:pt idx="0">
                  <c:v>8309.6</c:v>
                </c:pt>
                <c:pt idx="1">
                  <c:v>4032.39</c:v>
                </c:pt>
                <c:pt idx="2">
                  <c:v>12687.08</c:v>
                </c:pt>
                <c:pt idx="3">
                  <c:v>12141.98</c:v>
                </c:pt>
                <c:pt idx="7">
                  <c:v>8977.97</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La Roche-Posay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55</c:v>
                </c:pt>
                <c:pt idx="2">
                  <c:v/>
                </c:pt>
                <c:pt idx="3">
                  <c:v/>
                </c:pt>
                <c:pt idx="4">
                  <c:v/>
                </c:pt>
                <c:pt idx="5">
                  <c:v/>
                </c:pt>
                <c:pt idx="6">
                  <c:v/>
                </c:pt>
                <c:pt idx="7">
                  <c:v/>
                </c:pt>
                <c:pt idx="8">
                  <c:v/>
                </c:pt>
                <c:pt idx="9">
                  <c:v/>
                </c:pt>
                <c:pt idx="10">
                  <c:v/>
                </c:pt>
                <c:pt idx="11">
                  <c:v/>
                </c:pt>
                <c:pt idx="12">
                  <c:v/>
                </c:pt>
              </c:strCache>
            </c:strRef>
          </c:cat>
          <c:val>
            <c:numRef>
              <c:f>Sheet1!$F$2:$F$14</c:f>
              <c:numCache>
                <c:formatCode>General</c:formatCode>
                <c:ptCount val="13"/>
                <c:pt idx="0">
                  <c:v>12254.38</c:v>
                </c:pt>
                <c:pt idx="1">
                  <c:v>7809.54</c:v>
                </c:pt>
                <c:pt idx="2">
                  <c:v>11690.66</c:v>
                </c:pt>
                <c:pt idx="3">
                  <c:v>12529.91</c:v>
                </c:pt>
                <c:pt idx="4">
                  <c:v>4690.0</c:v>
                </c:pt>
                <c:pt idx="5">
                  <c:v>6478.95</c:v>
                </c:pt>
                <c:pt idx="8">
                  <c:v>5409.61</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589.977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9</c:v>
                </c:pt>
                <c:pt idx="1">
                  <c:v/>
                </c:pt>
                <c:pt idx="2">
                  <c:v/>
                </c:pt>
                <c:pt idx="3">
                  <c:v>IX 100</c:v>
                </c:pt>
                <c:pt idx="4">
                  <c:v/>
                </c:pt>
                <c:pt idx="5">
                  <c:v/>
                </c:pt>
                <c:pt idx="6">
                  <c:v/>
                </c:pt>
                <c:pt idx="7">
                  <c:v/>
                </c:pt>
                <c:pt idx="8">
                  <c:v/>
                </c:pt>
                <c:pt idx="9">
                  <c:v/>
                </c:pt>
                <c:pt idx="10">
                  <c:v/>
                </c:pt>
                <c:pt idx="11">
                  <c:v/>
                </c:pt>
              </c:strCache>
            </c:strRef>
          </c:cat>
          <c:val>
            <c:numRef>
              <c:f>Sheet1!$B$2:$B$13</c:f>
              <c:numCache>
                <c:formatCode>General</c:formatCode>
                <c:ptCount val="12"/>
                <c:pt idx="0">
                  <c:v>4768.93</c:v>
                </c:pt>
                <c:pt idx="1">
                  <c:v>13698.91</c:v>
                </c:pt>
                <c:pt idx="2">
                  <c:v>4428.47</c:v>
                </c:pt>
                <c:pt idx="3">
                  <c:v>1990.74</c:v>
                </c:pt>
                <c:pt idx="4">
                  <c:v>4403.47</c:v>
                </c:pt>
                <c:pt idx="5">
                  <c:v>38518.41</c:v>
                </c:pt>
                <c:pt idx="6">
                  <c:v>2041.46</c:v>
                </c:pt>
                <c:pt idx="7">
                  <c:v>10908.83</c:v>
                </c:pt>
                <c:pt idx="8">
                  <c:v>3034.86</c:v>
                </c:pt>
                <c:pt idx="9">
                  <c:v>7578.0</c:v>
                </c:pt>
                <c:pt idx="10">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9</a:t>
                    </a:r>
                  </a:p>
                  <a:p>
                    <a:r>
                      <a:t>1198.27</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1321.57</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9</c:v>
                </c:pt>
                <c:pt idx="1">
                  <c:v/>
                </c:pt>
                <c:pt idx="2">
                  <c:v/>
                </c:pt>
                <c:pt idx="3">
                  <c:v>IX 100</c:v>
                </c:pt>
                <c:pt idx="4">
                  <c:v/>
                </c:pt>
                <c:pt idx="5">
                  <c:v/>
                </c:pt>
                <c:pt idx="6">
                  <c:v/>
                </c:pt>
                <c:pt idx="7">
                  <c:v/>
                </c:pt>
                <c:pt idx="8">
                  <c:v/>
                </c:pt>
                <c:pt idx="9">
                  <c:v/>
                </c:pt>
                <c:pt idx="10">
                  <c:v/>
                </c:pt>
                <c:pt idx="11">
                  <c:v/>
                </c:pt>
              </c:strCache>
            </c:strRef>
          </c:cat>
          <c:val>
            <c:numRef>
              <c:f>Sheet1!$C$2:$C$13</c:f>
              <c:numCache>
                <c:formatCode>General</c:formatCode>
                <c:ptCount val="12"/>
                <c:pt idx="0">
                  <c:v>1198.27</c:v>
                </c:pt>
                <c:pt idx="3">
                  <c:v>1321.57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9</c:v>
                </c:pt>
                <c:pt idx="1">
                  <c:v/>
                </c:pt>
                <c:pt idx="2">
                  <c:v/>
                </c:pt>
                <c:pt idx="3">
                  <c:v>IX 100</c:v>
                </c:pt>
                <c:pt idx="4">
                  <c:v/>
                </c:pt>
                <c:pt idx="5">
                  <c:v/>
                </c:pt>
                <c:pt idx="6">
                  <c:v/>
                </c:pt>
                <c:pt idx="7">
                  <c:v/>
                </c:pt>
                <c:pt idx="8">
                  <c:v/>
                </c:pt>
                <c:pt idx="9">
                  <c:v/>
                </c:pt>
                <c:pt idx="10">
                  <c:v/>
                </c:pt>
                <c:pt idx="11">
                  <c:v/>
                </c:pt>
              </c:strCache>
            </c:strRef>
          </c:cat>
          <c:val>
            <c:numRef>
              <c:f>Sheet1!$D$2:$D$13</c:f>
              <c:numCache>
                <c:formatCode>General</c:formatCode>
                <c:ptCount val="12"/>
                <c:pt idx="0">
                  <c:v>12652.21</c:v>
                </c:pt>
                <c:pt idx="1">
                  <c:v>13336.99</c:v>
                </c:pt>
                <c:pt idx="2">
                  <c:v>2602.64</c:v>
                </c:pt>
                <c:pt idx="3">
                  <c:v>7712.97</c:v>
                </c:pt>
                <c:pt idx="4">
                  <c:v>3248.4</c:v>
                </c:pt>
                <c:pt idx="5">
                  <c:v>52272.41</c:v>
                </c:pt>
                <c:pt idx="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9</c:v>
                </c:pt>
                <c:pt idx="1">
                  <c:v/>
                </c:pt>
                <c:pt idx="2">
                  <c:v/>
                </c:pt>
                <c:pt idx="3">
                  <c:v>IX 100</c:v>
                </c:pt>
                <c:pt idx="4">
                  <c:v/>
                </c:pt>
                <c:pt idx="5">
                  <c:v/>
                </c:pt>
                <c:pt idx="6">
                  <c:v/>
                </c:pt>
                <c:pt idx="7">
                  <c:v/>
                </c:pt>
                <c:pt idx="8">
                  <c:v/>
                </c:pt>
                <c:pt idx="9">
                  <c:v/>
                </c:pt>
                <c:pt idx="10">
                  <c:v/>
                </c:pt>
                <c:pt idx="11">
                  <c:v/>
                </c:pt>
              </c:strCache>
            </c:strRef>
          </c:cat>
          <c:val>
            <c:numRef>
              <c:f>Sheet1!$E$2:$E$13</c:f>
              <c:numCache>
                <c:formatCode>General</c:formatCode>
                <c:ptCount val="12"/>
                <c:pt idx="0">
                  <c:v>12589.97</c:v>
                </c:pt>
                <c:pt idx="1">
                  <c:v>12718.69</c:v>
                </c:pt>
                <c:pt idx="2">
                  <c:v>11741.4</c:v>
                </c:pt>
                <c:pt idx="3">
                  <c:v>8378.02</c:v>
                </c:pt>
                <c:pt idx="4">
                  <c:v>6688.99</c:v>
                </c:pt>
                <c:pt idx="6">
                  <c:v>4909.51</c:v>
                </c:pt>
                <c:pt idx="8">
                  <c:v>5622.41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9</c:v>
                </c:pt>
                <c:pt idx="1">
                  <c:v/>
                </c:pt>
                <c:pt idx="2">
                  <c:v/>
                </c:pt>
                <c:pt idx="3">
                  <c:v>IX 100</c:v>
                </c:pt>
                <c:pt idx="4">
                  <c:v/>
                </c:pt>
                <c:pt idx="5">
                  <c:v/>
                </c:pt>
                <c:pt idx="6">
                  <c:v/>
                </c:pt>
                <c:pt idx="7">
                  <c:v/>
                </c:pt>
                <c:pt idx="8">
                  <c:v/>
                </c:pt>
                <c:pt idx="9">
                  <c:v/>
                </c:pt>
                <c:pt idx="10">
                  <c:v/>
                </c:pt>
                <c:pt idx="11">
                  <c:v/>
                </c:pt>
              </c:strCache>
            </c:strRef>
          </c:cat>
          <c:val>
            <c:numRef>
              <c:f>Sheet1!$F$2:$F$13</c:f>
              <c:numCache>
                <c:formatCode>General</c:formatCode>
                <c:ptCount val="12"/>
                <c:pt idx="0">
                  <c:v>8494.21</c:v>
                </c:pt>
                <c:pt idx="1">
                  <c:v>12630.24</c:v>
                </c:pt>
                <c:pt idx="2">
                  <c:v>13017.66</c:v>
                </c:pt>
                <c:pt idx="3">
                  <c:v>4420.91</c:v>
                </c:pt>
                <c:pt idx="7">
                  <c:v>9642.0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72.912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65</c:v>
                </c:pt>
                <c:pt idx="5">
                  <c:v/>
                </c:pt>
                <c:pt idx="6">
                  <c:v>IX 100</c:v>
                </c:pt>
                <c:pt idx="7">
                  <c:v/>
                </c:pt>
                <c:pt idx="8">
                  <c:v/>
                </c:pt>
                <c:pt idx="9">
                  <c:v/>
                </c:pt>
                <c:pt idx="10">
                  <c:v>IX 100</c:v>
                </c:pt>
                <c:pt idx="11">
                  <c:v/>
                </c:pt>
              </c:strCache>
            </c:strRef>
          </c:cat>
          <c:val>
            <c:numRef>
              <c:f>Sheet1!$B$2:$B$13</c:f>
              <c:numCache>
                <c:formatCode>General</c:formatCode>
                <c:ptCount val="12"/>
                <c:pt idx="0">
                  <c:v>4768.93</c:v>
                </c:pt>
                <c:pt idx="1">
                  <c:v>13698.91</c:v>
                </c:pt>
                <c:pt idx="2">
                  <c:v>4428.47</c:v>
                </c:pt>
                <c:pt idx="3">
                  <c:v>1990.74</c:v>
                </c:pt>
                <c:pt idx="4">
                  <c:v>4403.47</c:v>
                </c:pt>
                <c:pt idx="5">
                  <c:v>38518.41</c:v>
                </c:pt>
                <c:pt idx="6">
                  <c:v>2041.46</c:v>
                </c:pt>
                <c:pt idx="7">
                  <c:v>10908.83</c:v>
                </c:pt>
                <c:pt idx="8">
                  <c:v>3034.86</c:v>
                </c:pt>
                <c:pt idx="9">
                  <c:v>7578.0</c:v>
                </c:pt>
                <c:pt idx="10">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10</a:t>
                    </a:r>
                  </a:p>
                  <a:p>
                    <a:r>
                      <a:t>1282.77</a:t>
                    </a:r>
                  </a:p>
                </c:rich>
              </c:tx>
              <c:dLblPos val="l"/>
              <c:showLegendKey val="0"/>
              <c:showVal val="1"/>
              <c:showCatName val="0"/>
              <c:showSerName val="0"/>
              <c:showPercent val="0"/>
              <c:showBubbleSize val="0"/>
            </c:dLbl>
            <c:dLbl>
              <c:idx val="1"/>
              <c:tx>
                <c:rich>
                  <a:bodyPr/>
                  <a:lstStyle/>
                  <a:p>
                    <a:r>
                      <a:t>IX 0</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1399.69</a:t>
                    </a:r>
                  </a:p>
                </c:rich>
              </c:tx>
              <c:dLblPos val="l"/>
              <c:showLegendKey val="0"/>
              <c:showVal val="1"/>
              <c:showCatName val="0"/>
              <c:showSerName val="0"/>
              <c:showPercent val="0"/>
              <c:showBubbleSize val="0"/>
            </c:dLbl>
            <c:dLbl>
              <c:idx val="4"/>
              <c:tx>
                <c:rich>
                  <a:bodyPr/>
                  <a:lstStyle/>
                  <a:p>
                    <a:r>
                      <a:t>IX 65</a:t>
                    </a:r>
                  </a:p>
                  <a:p>
                    <a:r>
                      <a:t>4352.0</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1660.89</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5965.05</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65</c:v>
                </c:pt>
                <c:pt idx="5">
                  <c:v/>
                </c:pt>
                <c:pt idx="6">
                  <c:v>IX 100</c:v>
                </c:pt>
                <c:pt idx="7">
                  <c:v/>
                </c:pt>
                <c:pt idx="8">
                  <c:v/>
                </c:pt>
                <c:pt idx="9">
                  <c:v/>
                </c:pt>
                <c:pt idx="10">
                  <c:v>IX 100</c:v>
                </c:pt>
                <c:pt idx="11">
                  <c:v/>
                </c:pt>
              </c:strCache>
            </c:strRef>
          </c:cat>
          <c:val>
            <c:numRef>
              <c:f>Sheet1!$C$2:$C$13</c:f>
              <c:numCache>
                <c:formatCode>General</c:formatCode>
                <c:ptCount val="12"/>
                <c:pt idx="0">
                  <c:v>1282.77</c:v>
                </c:pt>
                <c:pt idx="3">
                  <c:v>1399.69</c:v>
                </c:pt>
                <c:pt idx="4">
                  <c:v>4352.0</c:v>
                </c:pt>
                <c:pt idx="6">
                  <c:v>1660.89</c:v>
                </c:pt>
                <c:pt idx="10">
                  <c:v>5965.05</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65</c:v>
                </c:pt>
                <c:pt idx="5">
                  <c:v/>
                </c:pt>
                <c:pt idx="6">
                  <c:v>IX 100</c:v>
                </c:pt>
                <c:pt idx="7">
                  <c:v/>
                </c:pt>
                <c:pt idx="8">
                  <c:v/>
                </c:pt>
                <c:pt idx="9">
                  <c:v/>
                </c:pt>
                <c:pt idx="10">
                  <c:v>IX 100</c:v>
                </c:pt>
                <c:pt idx="11">
                  <c:v/>
                </c:pt>
              </c:strCache>
            </c:strRef>
          </c:cat>
          <c:val>
            <c:numRef>
              <c:f>Sheet1!$D$2:$D$13</c:f>
              <c:numCache>
                <c:formatCode>General</c:formatCode>
                <c:ptCount val="12"/>
                <c:pt idx="0">
                  <c:v>12652.21</c:v>
                </c:pt>
                <c:pt idx="1">
                  <c:v>13336.99</c:v>
                </c:pt>
                <c:pt idx="2">
                  <c:v>2602.64</c:v>
                </c:pt>
                <c:pt idx="3">
                  <c:v>7712.97</c:v>
                </c:pt>
                <c:pt idx="4">
                  <c:v>3248.4</c:v>
                </c:pt>
                <c:pt idx="5">
                  <c:v>52272.41</c:v>
                </c:pt>
                <c:pt idx="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65</c:v>
                </c:pt>
                <c:pt idx="5">
                  <c:v/>
                </c:pt>
                <c:pt idx="6">
                  <c:v>IX 100</c:v>
                </c:pt>
                <c:pt idx="7">
                  <c:v/>
                </c:pt>
                <c:pt idx="8">
                  <c:v/>
                </c:pt>
                <c:pt idx="9">
                  <c:v/>
                </c:pt>
                <c:pt idx="10">
                  <c:v>IX 100</c:v>
                </c:pt>
                <c:pt idx="11">
                  <c:v/>
                </c:pt>
              </c:strCache>
            </c:strRef>
          </c:cat>
          <c:val>
            <c:numRef>
              <c:f>Sheet1!$E$2:$E$13</c:f>
              <c:numCache>
                <c:formatCode>General</c:formatCode>
                <c:ptCount val="12"/>
                <c:pt idx="0">
                  <c:v>12589.97</c:v>
                </c:pt>
                <c:pt idx="1">
                  <c:v>12718.69</c:v>
                </c:pt>
                <c:pt idx="2">
                  <c:v>11741.4</c:v>
                </c:pt>
                <c:pt idx="3">
                  <c:v>8378.02</c:v>
                </c:pt>
                <c:pt idx="4">
                  <c:v>6688.99</c:v>
                </c:pt>
                <c:pt idx="6">
                  <c:v>4909.51</c:v>
                </c:pt>
                <c:pt idx="8">
                  <c:v>5622.41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IX 0</c:v>
                </c:pt>
                <c:pt idx="2">
                  <c:v/>
                </c:pt>
                <c:pt idx="3">
                  <c:v>IX 100</c:v>
                </c:pt>
                <c:pt idx="4">
                  <c:v>IX 65</c:v>
                </c:pt>
                <c:pt idx="5">
                  <c:v/>
                </c:pt>
                <c:pt idx="6">
                  <c:v>IX 100</c:v>
                </c:pt>
                <c:pt idx="7">
                  <c:v/>
                </c:pt>
                <c:pt idx="8">
                  <c:v/>
                </c:pt>
                <c:pt idx="9">
                  <c:v/>
                </c:pt>
                <c:pt idx="10">
                  <c:v>IX 100</c:v>
                </c:pt>
                <c:pt idx="11">
                  <c:v/>
                </c:pt>
              </c:strCache>
            </c:strRef>
          </c:cat>
          <c:val>
            <c:numRef>
              <c:f>Sheet1!$F$2:$F$13</c:f>
              <c:numCache>
                <c:formatCode>General</c:formatCode>
                <c:ptCount val="12"/>
                <c:pt idx="0">
                  <c:v>8494.21</c:v>
                </c:pt>
                <c:pt idx="1">
                  <c:v>12630.24</c:v>
                </c:pt>
                <c:pt idx="2">
                  <c:v>13017.66</c:v>
                </c:pt>
                <c:pt idx="3">
                  <c:v>4420.91</c:v>
                </c:pt>
                <c:pt idx="7">
                  <c:v>9642.0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72.912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149</c:v>
                </c:pt>
                <c:pt idx="4">
                  <c:v/>
                </c:pt>
                <c:pt idx="5">
                  <c:v/>
                </c:pt>
                <c:pt idx="6">
                  <c:v/>
                </c:pt>
                <c:pt idx="7">
                  <c:v/>
                </c:pt>
                <c:pt idx="8">
                  <c:v/>
                </c:pt>
                <c:pt idx="9">
                  <c:v/>
                </c:pt>
                <c:pt idx="10">
                  <c:v/>
                </c:pt>
                <c:pt idx="11">
                  <c:v/>
                </c:pt>
              </c:strCache>
            </c:strRef>
          </c:cat>
          <c:val>
            <c:numRef>
              <c:f>Sheet1!$B$2:$B$13</c:f>
              <c:numCache>
                <c:formatCode>General</c:formatCode>
                <c:ptCount val="12"/>
                <c:pt idx="0">
                  <c:v>4768.93</c:v>
                </c:pt>
                <c:pt idx="1">
                  <c:v>13698.91</c:v>
                </c:pt>
                <c:pt idx="2">
                  <c:v>4428.47</c:v>
                </c:pt>
                <c:pt idx="3">
                  <c:v>1990.74</c:v>
                </c:pt>
                <c:pt idx="4">
                  <c:v>4403.47</c:v>
                </c:pt>
                <c:pt idx="5">
                  <c:v>38518.41</c:v>
                </c:pt>
                <c:pt idx="6">
                  <c:v>2041.46</c:v>
                </c:pt>
                <c:pt idx="7">
                  <c:v>10908.83</c:v>
                </c:pt>
                <c:pt idx="8">
                  <c:v>3034.86</c:v>
                </c:pt>
                <c:pt idx="9">
                  <c:v>7578.0</c:v>
                </c:pt>
                <c:pt idx="10">
                  <c:v>5965.05</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149</a:t>
                    </a:r>
                  </a:p>
                  <a:p>
                    <a:r>
                      <a:t>11522.43</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149</c:v>
                </c:pt>
                <c:pt idx="4">
                  <c:v/>
                </c:pt>
                <c:pt idx="5">
                  <c:v/>
                </c:pt>
                <c:pt idx="6">
                  <c:v/>
                </c:pt>
                <c:pt idx="7">
                  <c:v/>
                </c:pt>
                <c:pt idx="8">
                  <c:v/>
                </c:pt>
                <c:pt idx="9">
                  <c:v/>
                </c:pt>
                <c:pt idx="10">
                  <c:v/>
                </c:pt>
                <c:pt idx="11">
                  <c:v/>
                </c:pt>
              </c:strCache>
            </c:strRef>
          </c:cat>
          <c:val>
            <c:numRef>
              <c:f>Sheet1!$C$2:$C$13</c:f>
              <c:numCache>
                <c:formatCode>General</c:formatCode>
                <c:ptCount val="12"/>
                <c:pt idx="3">
                  <c:v>11522.43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149</c:v>
                </c:pt>
                <c:pt idx="4">
                  <c:v/>
                </c:pt>
                <c:pt idx="5">
                  <c:v/>
                </c:pt>
                <c:pt idx="6">
                  <c:v/>
                </c:pt>
                <c:pt idx="7">
                  <c:v/>
                </c:pt>
                <c:pt idx="8">
                  <c:v/>
                </c:pt>
                <c:pt idx="9">
                  <c:v/>
                </c:pt>
                <c:pt idx="10">
                  <c:v/>
                </c:pt>
                <c:pt idx="11">
                  <c:v/>
                </c:pt>
              </c:strCache>
            </c:strRef>
          </c:cat>
          <c:val>
            <c:numRef>
              <c:f>Sheet1!$D$2:$D$13</c:f>
              <c:numCache>
                <c:formatCode>General</c:formatCode>
                <c:ptCount val="12"/>
                <c:pt idx="0">
                  <c:v>12652.21</c:v>
                </c:pt>
                <c:pt idx="1">
                  <c:v>13336.99</c:v>
                </c:pt>
                <c:pt idx="2">
                  <c:v>2602.64</c:v>
                </c:pt>
                <c:pt idx="3">
                  <c:v>7712.97</c:v>
                </c:pt>
                <c:pt idx="4">
                  <c:v>3248.4</c:v>
                </c:pt>
                <c:pt idx="5">
                  <c:v>52272.41</c:v>
                </c:pt>
                <c:pt idx="6">
                  <c:v>2782.95</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149</c:v>
                </c:pt>
                <c:pt idx="4">
                  <c:v/>
                </c:pt>
                <c:pt idx="5">
                  <c:v/>
                </c:pt>
                <c:pt idx="6">
                  <c:v/>
                </c:pt>
                <c:pt idx="7">
                  <c:v/>
                </c:pt>
                <c:pt idx="8">
                  <c:v/>
                </c:pt>
                <c:pt idx="9">
                  <c:v/>
                </c:pt>
                <c:pt idx="10">
                  <c:v/>
                </c:pt>
                <c:pt idx="11">
                  <c:v/>
                </c:pt>
              </c:strCache>
            </c:strRef>
          </c:cat>
          <c:val>
            <c:numRef>
              <c:f>Sheet1!$E$2:$E$13</c:f>
              <c:numCache>
                <c:formatCode>General</c:formatCode>
                <c:ptCount val="12"/>
                <c:pt idx="0">
                  <c:v>12589.97</c:v>
                </c:pt>
                <c:pt idx="1">
                  <c:v>12718.69</c:v>
                </c:pt>
                <c:pt idx="2">
                  <c:v>11741.4</c:v>
                </c:pt>
                <c:pt idx="3">
                  <c:v>8378.02</c:v>
                </c:pt>
                <c:pt idx="4">
                  <c:v>6688.99</c:v>
                </c:pt>
                <c:pt idx="6">
                  <c:v>4909.51</c:v>
                </c:pt>
                <c:pt idx="8">
                  <c:v>5622.41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149</c:v>
                </c:pt>
                <c:pt idx="4">
                  <c:v/>
                </c:pt>
                <c:pt idx="5">
                  <c:v/>
                </c:pt>
                <c:pt idx="6">
                  <c:v/>
                </c:pt>
                <c:pt idx="7">
                  <c:v/>
                </c:pt>
                <c:pt idx="8">
                  <c:v/>
                </c:pt>
                <c:pt idx="9">
                  <c:v/>
                </c:pt>
                <c:pt idx="10">
                  <c:v/>
                </c:pt>
                <c:pt idx="11">
                  <c:v/>
                </c:pt>
              </c:strCache>
            </c:strRef>
          </c:cat>
          <c:val>
            <c:numRef>
              <c:f>Sheet1!$F$2:$F$13</c:f>
              <c:numCache>
                <c:formatCode>General</c:formatCode>
                <c:ptCount val="12"/>
                <c:pt idx="0">
                  <c:v>8494.21</c:v>
                </c:pt>
                <c:pt idx="1">
                  <c:v>12630.24</c:v>
                </c:pt>
                <c:pt idx="2">
                  <c:v>13017.66</c:v>
                </c:pt>
                <c:pt idx="3">
                  <c:v>4420.91</c:v>
                </c:pt>
                <c:pt idx="7">
                  <c:v>9642.0</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72.9127"/>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36</c:v>
                </c:pt>
                <c:pt idx="1">
                  <c:v>IX 83</c:v>
                </c:pt>
                <c:pt idx="2">
                  <c:v/>
                </c:pt>
                <c:pt idx="3">
                  <c:v/>
                </c:pt>
                <c:pt idx="4">
                  <c:v/>
                </c:pt>
                <c:pt idx="5">
                  <c:v/>
                </c:pt>
                <c:pt idx="6">
                  <c:v/>
                </c:pt>
                <c:pt idx="7">
                  <c:v/>
                </c:pt>
                <c:pt idx="8">
                  <c:v/>
                </c:pt>
              </c:strCache>
            </c:strRef>
          </c:cat>
          <c:val>
            <c:numRef>
              <c:f>Sheet1!$B$2:$B$10</c:f>
              <c:numCache>
                <c:formatCode>General</c:formatCode>
                <c:ptCount val="9"/>
                <c:pt idx="0">
                  <c:v>1280.45</c:v>
                </c:pt>
                <c:pt idx="1">
                  <c:v>1349.38</c:v>
                </c:pt>
                <c:pt idx="2">
                  <c:v>1844.49</c:v>
                </c:pt>
                <c:pt idx="3">
                  <c:v>1505.84</c:v>
                </c:pt>
                <c:pt idx="4">
                  <c:v>791.63</c:v>
                </c:pt>
                <c:pt idx="5">
                  <c:v>13214.68</c:v>
                </c:pt>
                <c:pt idx="6">
                  <c:v>6042.8</c:v>
                </c:pt>
                <c:pt idx="7">
                  <c:v>18560.0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36</a:t>
                    </a:r>
                  </a:p>
                  <a:p>
                    <a:r>
                      <a:t>984.64</a:t>
                    </a:r>
                  </a:p>
                </c:rich>
              </c:tx>
              <c:dLblPos val="l"/>
              <c:showLegendKey val="0"/>
              <c:showVal val="1"/>
              <c:showCatName val="0"/>
              <c:showSerName val="0"/>
              <c:showPercent val="0"/>
              <c:showBubbleSize val="0"/>
            </c:dLbl>
            <c:dLbl>
              <c:idx val="1"/>
              <c:tx>
                <c:rich>
                  <a:bodyPr/>
                  <a:lstStyle/>
                  <a:p>
                    <a:r>
                      <a:t>IX 83</a:t>
                    </a:r>
                  </a:p>
                  <a:p>
                    <a:r>
                      <a:t>1144.13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36</c:v>
                </c:pt>
                <c:pt idx="1">
                  <c:v>IX 83</c:v>
                </c:pt>
                <c:pt idx="2">
                  <c:v/>
                </c:pt>
                <c:pt idx="3">
                  <c:v/>
                </c:pt>
                <c:pt idx="4">
                  <c:v/>
                </c:pt>
                <c:pt idx="5">
                  <c:v/>
                </c:pt>
                <c:pt idx="6">
                  <c:v/>
                </c:pt>
                <c:pt idx="7">
                  <c:v/>
                </c:pt>
                <c:pt idx="8">
                  <c:v/>
                </c:pt>
              </c:strCache>
            </c:strRef>
          </c:cat>
          <c:val>
            <c:numRef>
              <c:f>Sheet1!$C$2:$C$10</c:f>
              <c:numCache>
                <c:formatCode>General</c:formatCode>
                <c:ptCount val="9"/>
                <c:pt idx="0">
                  <c:v>984.64</c:v>
                </c:pt>
                <c:pt idx="1">
                  <c:v>1144.13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36</c:v>
                </c:pt>
                <c:pt idx="1">
                  <c:v>IX 83</c:v>
                </c:pt>
                <c:pt idx="2">
                  <c:v/>
                </c:pt>
                <c:pt idx="3">
                  <c:v/>
                </c:pt>
                <c:pt idx="4">
                  <c:v/>
                </c:pt>
                <c:pt idx="5">
                  <c:v/>
                </c:pt>
                <c:pt idx="6">
                  <c:v/>
                </c:pt>
                <c:pt idx="7">
                  <c:v/>
                </c:pt>
                <c:pt idx="8">
                  <c:v/>
                </c:pt>
              </c:strCache>
            </c:strRef>
          </c:cat>
          <c:val>
            <c:numRef>
              <c:f>Sheet1!$D$2:$D$10</c:f>
              <c:numCache>
                <c:formatCode>General</c:formatCode>
                <c:ptCount val="9"/>
                <c:pt idx="0">
                  <c:v>2717.15</c:v>
                </c:pt>
                <c:pt idx="1">
                  <c:v>1382.31</c:v>
                </c:pt>
                <c:pt idx="2">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36</c:v>
                </c:pt>
                <c:pt idx="1">
                  <c:v>IX 83</c:v>
                </c:pt>
                <c:pt idx="2">
                  <c:v/>
                </c:pt>
                <c:pt idx="3">
                  <c:v/>
                </c:pt>
                <c:pt idx="4">
                  <c:v/>
                </c:pt>
                <c:pt idx="5">
                  <c:v/>
                </c:pt>
                <c:pt idx="6">
                  <c:v/>
                </c:pt>
                <c:pt idx="7">
                  <c:v/>
                </c:pt>
                <c:pt idx="8">
                  <c:v/>
                </c:pt>
              </c:strCache>
            </c:strRef>
          </c:cat>
          <c:val>
            <c:numRef>
              <c:f>Sheet1!$E$2:$E$10</c:f>
              <c:numCache>
                <c:formatCode>General</c:formatCode>
                <c:ptCount val="9"/>
                <c:pt idx="0">
                  <c:v>8692.82</c:v>
                </c:pt>
                <c:pt idx="2">
                  <c:v>1874.19</c:v>
                </c:pt>
                <c:pt idx="5">
                  <c:v>13214.68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36</c:v>
                </c:pt>
                <c:pt idx="1">
                  <c:v>IX 83</c:v>
                </c:pt>
                <c:pt idx="2">
                  <c:v/>
                </c:pt>
                <c:pt idx="3">
                  <c:v/>
                </c:pt>
                <c:pt idx="4">
                  <c:v/>
                </c:pt>
                <c:pt idx="5">
                  <c:v/>
                </c:pt>
                <c:pt idx="6">
                  <c:v/>
                </c:pt>
                <c:pt idx="7">
                  <c:v/>
                </c:pt>
                <c:pt idx="8">
                  <c:v/>
                </c:pt>
              </c:strCache>
            </c:strRef>
          </c:cat>
          <c:val>
            <c:numRef>
              <c:f>Sheet1!$F$2:$F$10</c:f>
              <c:numCache>
                <c:formatCode>General</c:formatCode>
                <c:ptCount val="9"/>
                <c:pt idx="6">
                  <c:v>6042.8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791.128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91</c:v>
                </c:pt>
                <c:pt idx="2">
                  <c:v/>
                </c:pt>
                <c:pt idx="3">
                  <c:v>IX 100</c:v>
                </c:pt>
                <c:pt idx="4">
                  <c:v>IX 0</c:v>
                </c:pt>
                <c:pt idx="5">
                  <c:v/>
                </c:pt>
                <c:pt idx="6">
                  <c:v/>
                </c:pt>
                <c:pt idx="7">
                  <c:v/>
                </c:pt>
                <c:pt idx="8">
                  <c:v/>
                </c:pt>
              </c:strCache>
            </c:strRef>
          </c:cat>
          <c:val>
            <c:numRef>
              <c:f>Sheet1!$B$2:$B$10</c:f>
              <c:numCache>
                <c:formatCode>General</c:formatCode>
                <c:ptCount val="9"/>
                <c:pt idx="0">
                  <c:v>1280.45</c:v>
                </c:pt>
                <c:pt idx="1">
                  <c:v>1349.38</c:v>
                </c:pt>
                <c:pt idx="2">
                  <c:v>1844.49</c:v>
                </c:pt>
                <c:pt idx="3">
                  <c:v>1505.84</c:v>
                </c:pt>
                <c:pt idx="4">
                  <c:v>791.63</c:v>
                </c:pt>
                <c:pt idx="5">
                  <c:v>13214.68</c:v>
                </c:pt>
                <c:pt idx="6">
                  <c:v>6042.8</c:v>
                </c:pt>
                <c:pt idx="7">
                  <c:v>18560.0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38</a:t>
                    </a:r>
                  </a:p>
                  <a:p>
                    <a:r>
                      <a:t>1037.89</a:t>
                    </a:r>
                  </a:p>
                </c:rich>
              </c:tx>
              <c:dLblPos val="l"/>
              <c:showLegendKey val="0"/>
              <c:showVal val="1"/>
              <c:showCatName val="0"/>
              <c:showSerName val="0"/>
              <c:showPercent val="0"/>
              <c:showBubbleSize val="0"/>
            </c:dLbl>
            <c:dLbl>
              <c:idx val="1"/>
              <c:tx>
                <c:rich>
                  <a:bodyPr/>
                  <a:lstStyle/>
                  <a:p>
                    <a:r>
                      <a:t>IX 91</a:t>
                    </a:r>
                  </a:p>
                  <a:p>
                    <a:r>
                      <a:t>1264.1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1632.99</a:t>
                    </a:r>
                  </a:p>
                </c:rich>
              </c:tx>
              <c:dLblPos val="l"/>
              <c:showLegendKey val="0"/>
              <c:showVal val="1"/>
              <c:showCatName val="0"/>
              <c:showSerName val="0"/>
              <c:showPercent val="0"/>
              <c:showBubbleSize val="0"/>
            </c:dLbl>
            <c:dLbl>
              <c:idx val="4"/>
              <c:tx>
                <c:rich>
                  <a:bodyPr/>
                  <a:lstStyle/>
                  <a:p>
                    <a:r>
                      <a:t>IX 0</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91</c:v>
                </c:pt>
                <c:pt idx="2">
                  <c:v/>
                </c:pt>
                <c:pt idx="3">
                  <c:v>IX 100</c:v>
                </c:pt>
                <c:pt idx="4">
                  <c:v>IX 0</c:v>
                </c:pt>
                <c:pt idx="5">
                  <c:v/>
                </c:pt>
                <c:pt idx="6">
                  <c:v/>
                </c:pt>
                <c:pt idx="7">
                  <c:v/>
                </c:pt>
                <c:pt idx="8">
                  <c:v/>
                </c:pt>
              </c:strCache>
            </c:strRef>
          </c:cat>
          <c:val>
            <c:numRef>
              <c:f>Sheet1!$C$2:$C$10</c:f>
              <c:numCache>
                <c:formatCode>General</c:formatCode>
                <c:ptCount val="9"/>
                <c:pt idx="0">
                  <c:v>1037.89</c:v>
                </c:pt>
                <c:pt idx="1">
                  <c:v>1264.1</c:v>
                </c:pt>
                <c:pt idx="3">
                  <c:v>1632.99</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91</c:v>
                </c:pt>
                <c:pt idx="2">
                  <c:v/>
                </c:pt>
                <c:pt idx="3">
                  <c:v>IX 100</c:v>
                </c:pt>
                <c:pt idx="4">
                  <c:v>IX 0</c:v>
                </c:pt>
                <c:pt idx="5">
                  <c:v/>
                </c:pt>
                <c:pt idx="6">
                  <c:v/>
                </c:pt>
                <c:pt idx="7">
                  <c:v/>
                </c:pt>
                <c:pt idx="8">
                  <c:v/>
                </c:pt>
              </c:strCache>
            </c:strRef>
          </c:cat>
          <c:val>
            <c:numRef>
              <c:f>Sheet1!$D$2:$D$10</c:f>
              <c:numCache>
                <c:formatCode>General</c:formatCode>
                <c:ptCount val="9"/>
                <c:pt idx="0">
                  <c:v>2717.15</c:v>
                </c:pt>
                <c:pt idx="1">
                  <c:v>1382.31</c:v>
                </c:pt>
                <c:pt idx="2">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91</c:v>
                </c:pt>
                <c:pt idx="2">
                  <c:v/>
                </c:pt>
                <c:pt idx="3">
                  <c:v>IX 100</c:v>
                </c:pt>
                <c:pt idx="4">
                  <c:v>IX 0</c:v>
                </c:pt>
                <c:pt idx="5">
                  <c:v/>
                </c:pt>
                <c:pt idx="6">
                  <c:v/>
                </c:pt>
                <c:pt idx="7">
                  <c:v/>
                </c:pt>
                <c:pt idx="8">
                  <c:v/>
                </c:pt>
              </c:strCache>
            </c:strRef>
          </c:cat>
          <c:val>
            <c:numRef>
              <c:f>Sheet1!$E$2:$E$10</c:f>
              <c:numCache>
                <c:formatCode>General</c:formatCode>
                <c:ptCount val="9"/>
                <c:pt idx="0">
                  <c:v>8692.82</c:v>
                </c:pt>
                <c:pt idx="2">
                  <c:v>1874.19</c:v>
                </c:pt>
                <c:pt idx="5">
                  <c:v>13214.68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38</c:v>
                </c:pt>
                <c:pt idx="1">
                  <c:v>IX 91</c:v>
                </c:pt>
                <c:pt idx="2">
                  <c:v/>
                </c:pt>
                <c:pt idx="3">
                  <c:v>IX 100</c:v>
                </c:pt>
                <c:pt idx="4">
                  <c:v>IX 0</c:v>
                </c:pt>
                <c:pt idx="5">
                  <c:v/>
                </c:pt>
                <c:pt idx="6">
                  <c:v/>
                </c:pt>
                <c:pt idx="7">
                  <c:v/>
                </c:pt>
                <c:pt idx="8">
                  <c:v/>
                </c:pt>
              </c:strCache>
            </c:strRef>
          </c:cat>
          <c:val>
            <c:numRef>
              <c:f>Sheet1!$F$2:$F$10</c:f>
              <c:numCache>
                <c:formatCode>General</c:formatCode>
                <c:ptCount val="9"/>
                <c:pt idx="6">
                  <c:v>6042.8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124</c:v>
                </c:pt>
                <c:pt idx="2">
                  <c:v/>
                </c:pt>
                <c:pt idx="3">
                  <c:v/>
                </c:pt>
                <c:pt idx="4">
                  <c:v/>
                </c:pt>
                <c:pt idx="5">
                  <c:v/>
                </c:pt>
                <c:pt idx="6">
                  <c:v/>
                </c:pt>
                <c:pt idx="7">
                  <c:v/>
                </c:pt>
                <c:pt idx="8">
                  <c:v/>
                </c:pt>
              </c:strCache>
            </c:strRef>
          </c:cat>
          <c:val>
            <c:numRef>
              <c:f>Sheet1!$B$2:$B$10</c:f>
              <c:numCache>
                <c:formatCode>General</c:formatCode>
                <c:ptCount val="9"/>
                <c:pt idx="0">
                  <c:v>1280.45</c:v>
                </c:pt>
                <c:pt idx="1">
                  <c:v>1349.38</c:v>
                </c:pt>
                <c:pt idx="2">
                  <c:v>1844.49</c:v>
                </c:pt>
                <c:pt idx="3">
                  <c:v>1505.84</c:v>
                </c:pt>
                <c:pt idx="4">
                  <c:v>791.63</c:v>
                </c:pt>
                <c:pt idx="5">
                  <c:v>13214.68</c:v>
                </c:pt>
                <c:pt idx="6">
                  <c:v>6042.8</c:v>
                </c:pt>
                <c:pt idx="7">
                  <c:v>18560.0</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124</a:t>
                    </a:r>
                  </a:p>
                  <a:p>
                    <a:r>
                      <a:t>1715.67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124</c:v>
                </c:pt>
                <c:pt idx="2">
                  <c:v/>
                </c:pt>
                <c:pt idx="3">
                  <c:v/>
                </c:pt>
                <c:pt idx="4">
                  <c:v/>
                </c:pt>
                <c:pt idx="5">
                  <c:v/>
                </c:pt>
                <c:pt idx="6">
                  <c:v/>
                </c:pt>
                <c:pt idx="7">
                  <c:v/>
                </c:pt>
                <c:pt idx="8">
                  <c:v/>
                </c:pt>
              </c:strCache>
            </c:strRef>
          </c:cat>
          <c:val>
            <c:numRef>
              <c:f>Sheet1!$C$2:$C$10</c:f>
              <c:numCache>
                <c:formatCode>General</c:formatCode>
                <c:ptCount val="9"/>
                <c:pt idx="1">
                  <c:v>1715.67</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124</c:v>
                </c:pt>
                <c:pt idx="2">
                  <c:v/>
                </c:pt>
                <c:pt idx="3">
                  <c:v/>
                </c:pt>
                <c:pt idx="4">
                  <c:v/>
                </c:pt>
                <c:pt idx="5">
                  <c:v/>
                </c:pt>
                <c:pt idx="6">
                  <c:v/>
                </c:pt>
                <c:pt idx="7">
                  <c:v/>
                </c:pt>
                <c:pt idx="8">
                  <c:v/>
                </c:pt>
              </c:strCache>
            </c:strRef>
          </c:cat>
          <c:val>
            <c:numRef>
              <c:f>Sheet1!$D$2:$D$10</c:f>
              <c:numCache>
                <c:formatCode>General</c:formatCode>
                <c:ptCount val="9"/>
                <c:pt idx="0">
                  <c:v>2717.15</c:v>
                </c:pt>
                <c:pt idx="1">
                  <c:v>1382.31</c:v>
                </c:pt>
                <c:pt idx="2">
                  <c:v>1828.08</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124</c:v>
                </c:pt>
                <c:pt idx="2">
                  <c:v/>
                </c:pt>
                <c:pt idx="3">
                  <c:v/>
                </c:pt>
                <c:pt idx="4">
                  <c:v/>
                </c:pt>
                <c:pt idx="5">
                  <c:v/>
                </c:pt>
                <c:pt idx="6">
                  <c:v/>
                </c:pt>
                <c:pt idx="7">
                  <c:v/>
                </c:pt>
                <c:pt idx="8">
                  <c:v/>
                </c:pt>
              </c:strCache>
            </c:strRef>
          </c:cat>
          <c:val>
            <c:numRef>
              <c:f>Sheet1!$E$2:$E$10</c:f>
              <c:numCache>
                <c:formatCode>General</c:formatCode>
                <c:ptCount val="9"/>
                <c:pt idx="0">
                  <c:v>8692.82</c:v>
                </c:pt>
                <c:pt idx="2">
                  <c:v>1874.19</c:v>
                </c:pt>
                <c:pt idx="5">
                  <c:v>13214.68</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124</c:v>
                </c:pt>
                <c:pt idx="2">
                  <c:v/>
                </c:pt>
                <c:pt idx="3">
                  <c:v/>
                </c:pt>
                <c:pt idx="4">
                  <c:v/>
                </c:pt>
                <c:pt idx="5">
                  <c:v/>
                </c:pt>
                <c:pt idx="6">
                  <c:v/>
                </c:pt>
                <c:pt idx="7">
                  <c:v/>
                </c:pt>
                <c:pt idx="8">
                  <c:v/>
                </c:pt>
              </c:strCache>
            </c:strRef>
          </c:cat>
          <c:val>
            <c:numRef>
              <c:f>Sheet1!$F$2:$F$10</c:f>
              <c:numCache>
                <c:formatCode>General</c:formatCode>
                <c:ptCount val="9"/>
                <c:pt idx="6">
                  <c:v>6042.8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560.5"/>
          <c:min val="791.128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50</c:v>
                </c:pt>
                <c:pt idx="1">
                  <c:v>IX 92</c:v>
                </c:pt>
                <c:pt idx="2">
                  <c:v/>
                </c:pt>
                <c:pt idx="3">
                  <c:v/>
                </c:pt>
                <c:pt idx="4">
                  <c:v/>
                </c:pt>
                <c:pt idx="5">
                  <c:v/>
                </c:pt>
                <c:pt idx="6">
                  <c:v/>
                </c:pt>
                <c:pt idx="7">
                  <c:v/>
                </c:pt>
                <c:pt idx="8">
                  <c:v/>
                </c:pt>
                <c:pt idx="9">
                  <c:v/>
                </c:pt>
                <c:pt idx="10">
                  <c:v/>
                </c:pt>
                <c:pt idx="11">
                  <c:v/>
                </c:pt>
              </c:strCache>
            </c:strRef>
          </c:cat>
          <c:val>
            <c:numRef>
              <c:f>Sheet1!$B$2:$B$13</c:f>
              <c:numCache>
                <c:formatCode>General</c:formatCode>
                <c:ptCount val="12"/>
                <c:pt idx="0">
                  <c:v>1636.52</c:v>
                </c:pt>
                <c:pt idx="1">
                  <c:v>1386.24</c:v>
                </c:pt>
                <c:pt idx="2">
                  <c:v>1742.97</c:v>
                </c:pt>
                <c:pt idx="3">
                  <c:v>1480.81</c:v>
                </c:pt>
                <c:pt idx="4">
                  <c:v>10910.92</c:v>
                </c:pt>
                <c:pt idx="5">
                  <c:v>2652.47</c:v>
                </c:pt>
                <c:pt idx="6">
                  <c:v>26926.25</c:v>
                </c:pt>
                <c:pt idx="7">
                  <c:v>1285.16</c:v>
                </c:pt>
                <c:pt idx="8">
                  <c:v>5288.91</c:v>
                </c:pt>
                <c:pt idx="9">
                  <c:v>2887.28</c:v>
                </c:pt>
                <c:pt idx="10">
                  <c:v>5981.91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50</a:t>
                    </a:r>
                  </a:p>
                  <a:p>
                    <a:r>
                      <a:t>1159.99</a:t>
                    </a:r>
                  </a:p>
                </c:rich>
              </c:tx>
              <c:dLblPos val="l"/>
              <c:showLegendKey val="0"/>
              <c:showVal val="1"/>
              <c:showCatName val="0"/>
              <c:showSerName val="0"/>
              <c:showPercent val="0"/>
              <c:showBubbleSize val="0"/>
            </c:dLbl>
            <c:dLbl>
              <c:idx val="1"/>
              <c:tx>
                <c:rich>
                  <a:bodyPr/>
                  <a:lstStyle/>
                  <a:p>
                    <a:r>
                      <a:t>IX 92</a:t>
                    </a:r>
                  </a:p>
                  <a:p>
                    <a:r>
                      <a:t>1233.43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50</c:v>
                </c:pt>
                <c:pt idx="1">
                  <c:v>IX 92</c:v>
                </c:pt>
                <c:pt idx="2">
                  <c:v/>
                </c:pt>
                <c:pt idx="3">
                  <c:v/>
                </c:pt>
                <c:pt idx="4">
                  <c:v/>
                </c:pt>
                <c:pt idx="5">
                  <c:v/>
                </c:pt>
                <c:pt idx="6">
                  <c:v/>
                </c:pt>
                <c:pt idx="7">
                  <c:v/>
                </c:pt>
                <c:pt idx="8">
                  <c:v/>
                </c:pt>
                <c:pt idx="9">
                  <c:v/>
                </c:pt>
                <c:pt idx="10">
                  <c:v/>
                </c:pt>
                <c:pt idx="11">
                  <c:v/>
                </c:pt>
              </c:strCache>
            </c:strRef>
          </c:cat>
          <c:val>
            <c:numRef>
              <c:f>Sheet1!$C$2:$C$13</c:f>
              <c:numCache>
                <c:formatCode>General</c:formatCode>
                <c:ptCount val="12"/>
                <c:pt idx="0">
                  <c:v>1159.99</c:v>
                </c:pt>
                <c:pt idx="1">
                  <c:v>1233.43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50</c:v>
                </c:pt>
                <c:pt idx="1">
                  <c:v>IX 92</c:v>
                </c:pt>
                <c:pt idx="2">
                  <c:v/>
                </c:pt>
                <c:pt idx="3">
                  <c:v/>
                </c:pt>
                <c:pt idx="4">
                  <c:v/>
                </c:pt>
                <c:pt idx="5">
                  <c:v/>
                </c:pt>
                <c:pt idx="6">
                  <c:v/>
                </c:pt>
                <c:pt idx="7">
                  <c:v/>
                </c:pt>
                <c:pt idx="8">
                  <c:v/>
                </c:pt>
                <c:pt idx="9">
                  <c:v/>
                </c:pt>
                <c:pt idx="10">
                  <c:v/>
                </c:pt>
                <c:pt idx="11">
                  <c:v/>
                </c:pt>
              </c:strCache>
            </c:strRef>
          </c:cat>
          <c:val>
            <c:numRef>
              <c:f>Sheet1!$D$2:$D$13</c:f>
              <c:numCache>
                <c:formatCode>General</c:formatCode>
                <c:ptCount val="12"/>
                <c:pt idx="0">
                  <c:v>2304.94</c:v>
                </c:pt>
                <c:pt idx="1">
                  <c:v>1341.59</c:v>
                </c:pt>
                <c:pt idx="2">
                  <c:v>1392.25</c:v>
                </c:pt>
                <c:pt idx="4">
                  <c:v>6200.36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50</c:v>
                </c:pt>
                <c:pt idx="1">
                  <c:v>IX 92</c:v>
                </c:pt>
                <c:pt idx="2">
                  <c:v/>
                </c:pt>
                <c:pt idx="3">
                  <c:v/>
                </c:pt>
                <c:pt idx="4">
                  <c:v/>
                </c:pt>
                <c:pt idx="5">
                  <c:v/>
                </c:pt>
                <c:pt idx="6">
                  <c:v/>
                </c:pt>
                <c:pt idx="7">
                  <c:v/>
                </c:pt>
                <c:pt idx="8">
                  <c:v/>
                </c:pt>
                <c:pt idx="9">
                  <c:v/>
                </c:pt>
                <c:pt idx="10">
                  <c:v/>
                </c:pt>
                <c:pt idx="11">
                  <c:v/>
                </c:pt>
              </c:strCache>
            </c:strRef>
          </c:cat>
          <c:val>
            <c:numRef>
              <c:f>Sheet1!$E$2:$E$13</c:f>
              <c:numCache>
                <c:formatCode>General</c:formatCode>
                <c:ptCount val="12"/>
                <c:pt idx="0">
                  <c:v>12548.96</c:v>
                </c:pt>
                <c:pt idx="1">
                  <c:v>7565.55</c:v>
                </c:pt>
                <c:pt idx="2">
                  <c:v>2469.05</c:v>
                </c:pt>
                <c:pt idx="3">
                  <c:v>3020.95</c:v>
                </c:pt>
                <c:pt idx="4">
                  <c:v>14196.87</c:v>
                </c:pt>
                <c:pt idx="5">
                  <c:v>3055.81</c:v>
                </c:pt>
                <c:pt idx="6">
                  <c:v>61148.21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50</c:v>
                </c:pt>
                <c:pt idx="1">
                  <c:v>IX 92</c:v>
                </c:pt>
                <c:pt idx="2">
                  <c:v/>
                </c:pt>
                <c:pt idx="3">
                  <c:v/>
                </c:pt>
                <c:pt idx="4">
                  <c:v/>
                </c:pt>
                <c:pt idx="5">
                  <c:v/>
                </c:pt>
                <c:pt idx="6">
                  <c:v/>
                </c:pt>
                <c:pt idx="7">
                  <c:v/>
                </c:pt>
                <c:pt idx="8">
                  <c:v/>
                </c:pt>
                <c:pt idx="9">
                  <c:v/>
                </c:pt>
                <c:pt idx="10">
                  <c:v/>
                </c:pt>
                <c:pt idx="11">
                  <c:v/>
                </c:pt>
              </c:strCache>
            </c:strRef>
          </c:cat>
          <c:val>
            <c:numRef>
              <c:f>Sheet1!$F$2:$F$13</c:f>
              <c:numCache>
                <c:formatCode>General</c:formatCode>
                <c:ptCount val="12"/>
                <c:pt idx="0">
                  <c:v>8064.15</c:v>
                </c:pt>
                <c:pt idx="1">
                  <c:v>3641.99</c:v>
                </c:pt>
                <c:pt idx="2">
                  <c:v>11375.34</c:v>
                </c:pt>
                <c:pt idx="4">
                  <c:v>11313.55</c:v>
                </c:pt>
                <c:pt idx="10">
                  <c:v>5394.32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1159.491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93</c:v>
                </c:pt>
                <c:pt idx="2">
                  <c:v/>
                </c:pt>
                <c:pt idx="3">
                  <c:v>IX 100</c:v>
                </c:pt>
                <c:pt idx="4">
                  <c:v>IX 40</c:v>
                </c:pt>
                <c:pt idx="5">
                  <c:v/>
                </c:pt>
                <c:pt idx="6">
                  <c:v/>
                </c:pt>
                <c:pt idx="7">
                  <c:v>IX 100</c:v>
                </c:pt>
                <c:pt idx="8">
                  <c:v/>
                </c:pt>
                <c:pt idx="9">
                  <c:v>IX 100</c:v>
                </c:pt>
                <c:pt idx="10">
                  <c:v/>
                </c:pt>
                <c:pt idx="11">
                  <c:v/>
                </c:pt>
              </c:strCache>
            </c:strRef>
          </c:cat>
          <c:val>
            <c:numRef>
              <c:f>Sheet1!$B$2:$B$13</c:f>
              <c:numCache>
                <c:formatCode>General</c:formatCode>
                <c:ptCount val="12"/>
                <c:pt idx="0">
                  <c:v>1636.52</c:v>
                </c:pt>
                <c:pt idx="1">
                  <c:v>1386.24</c:v>
                </c:pt>
                <c:pt idx="2">
                  <c:v>1742.97</c:v>
                </c:pt>
                <c:pt idx="3">
                  <c:v>1480.81</c:v>
                </c:pt>
                <c:pt idx="4">
                  <c:v>10910.92</c:v>
                </c:pt>
                <c:pt idx="5">
                  <c:v>2652.47</c:v>
                </c:pt>
                <c:pt idx="6">
                  <c:v>26926.25</c:v>
                </c:pt>
                <c:pt idx="7">
                  <c:v>1285.16</c:v>
                </c:pt>
                <c:pt idx="8">
                  <c:v>5288.91</c:v>
                </c:pt>
                <c:pt idx="9">
                  <c:v>2887.28</c:v>
                </c:pt>
                <c:pt idx="10">
                  <c:v>5981.91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46</a:t>
                    </a:r>
                  </a:p>
                  <a:p>
                    <a:r>
                      <a:t>1058.25</a:t>
                    </a:r>
                  </a:p>
                </c:rich>
              </c:tx>
              <c:dLblPos val="l"/>
              <c:showLegendKey val="0"/>
              <c:showVal val="1"/>
              <c:showCatName val="0"/>
              <c:showSerName val="0"/>
              <c:showPercent val="0"/>
              <c:showBubbleSize val="0"/>
            </c:dLbl>
            <c:dLbl>
              <c:idx val="1"/>
              <c:tx>
                <c:rich>
                  <a:bodyPr/>
                  <a:lstStyle/>
                  <a:p>
                    <a:r>
                      <a:t>IX 93</a:t>
                    </a:r>
                  </a:p>
                  <a:p>
                    <a:r>
                      <a:t>1249.39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1403.16</a:t>
                    </a:r>
                  </a:p>
                </c:rich>
              </c:tx>
              <c:dLblPos val="l"/>
              <c:showLegendKey val="0"/>
              <c:showVal val="1"/>
              <c:showCatName val="0"/>
              <c:showSerName val="0"/>
              <c:showPercent val="0"/>
              <c:showBubbleSize val="0"/>
            </c:dLbl>
            <c:dLbl>
              <c:idx val="4"/>
              <c:tx>
                <c:rich>
                  <a:bodyPr/>
                  <a:lstStyle/>
                  <a:p>
                    <a:r>
                      <a:t>IX 40</a:t>
                    </a:r>
                  </a:p>
                  <a:p>
                    <a:r>
                      <a:t>5633.8</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IX 100</a:t>
                    </a:r>
                  </a:p>
                  <a:p>
                    <a:r>
                      <a:t>601.47</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IX 100</a:t>
                    </a:r>
                  </a:p>
                  <a:p>
                    <a:r>
                      <a:t>2887.28</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93</c:v>
                </c:pt>
                <c:pt idx="2">
                  <c:v/>
                </c:pt>
                <c:pt idx="3">
                  <c:v>IX 100</c:v>
                </c:pt>
                <c:pt idx="4">
                  <c:v>IX 40</c:v>
                </c:pt>
                <c:pt idx="5">
                  <c:v/>
                </c:pt>
                <c:pt idx="6">
                  <c:v/>
                </c:pt>
                <c:pt idx="7">
                  <c:v>IX 100</c:v>
                </c:pt>
                <c:pt idx="8">
                  <c:v/>
                </c:pt>
                <c:pt idx="9">
                  <c:v>IX 100</c:v>
                </c:pt>
                <c:pt idx="10">
                  <c:v/>
                </c:pt>
                <c:pt idx="11">
                  <c:v/>
                </c:pt>
              </c:strCache>
            </c:strRef>
          </c:cat>
          <c:val>
            <c:numRef>
              <c:f>Sheet1!$C$2:$C$13</c:f>
              <c:numCache>
                <c:formatCode>General</c:formatCode>
                <c:ptCount val="12"/>
                <c:pt idx="0">
                  <c:v>1058.25</c:v>
                </c:pt>
                <c:pt idx="1">
                  <c:v>1249.39</c:v>
                </c:pt>
                <c:pt idx="3">
                  <c:v>1403.16</c:v>
                </c:pt>
                <c:pt idx="4">
                  <c:v>5633.8</c:v>
                </c:pt>
                <c:pt idx="7">
                  <c:v>601.47</c:v>
                </c:pt>
                <c:pt idx="9">
                  <c:v>2887.28</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93</c:v>
                </c:pt>
                <c:pt idx="2">
                  <c:v/>
                </c:pt>
                <c:pt idx="3">
                  <c:v>IX 100</c:v>
                </c:pt>
                <c:pt idx="4">
                  <c:v>IX 40</c:v>
                </c:pt>
                <c:pt idx="5">
                  <c:v/>
                </c:pt>
                <c:pt idx="6">
                  <c:v/>
                </c:pt>
                <c:pt idx="7">
                  <c:v>IX 100</c:v>
                </c:pt>
                <c:pt idx="8">
                  <c:v/>
                </c:pt>
                <c:pt idx="9">
                  <c:v>IX 100</c:v>
                </c:pt>
                <c:pt idx="10">
                  <c:v/>
                </c:pt>
                <c:pt idx="11">
                  <c:v/>
                </c:pt>
              </c:strCache>
            </c:strRef>
          </c:cat>
          <c:val>
            <c:numRef>
              <c:f>Sheet1!$D$2:$D$13</c:f>
              <c:numCache>
                <c:formatCode>General</c:formatCode>
                <c:ptCount val="12"/>
                <c:pt idx="0">
                  <c:v>2304.94</c:v>
                </c:pt>
                <c:pt idx="1">
                  <c:v>1341.59</c:v>
                </c:pt>
                <c:pt idx="2">
                  <c:v>1392.25</c:v>
                </c:pt>
                <c:pt idx="4">
                  <c:v>6200.36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93</c:v>
                </c:pt>
                <c:pt idx="2">
                  <c:v/>
                </c:pt>
                <c:pt idx="3">
                  <c:v>IX 100</c:v>
                </c:pt>
                <c:pt idx="4">
                  <c:v>IX 40</c:v>
                </c:pt>
                <c:pt idx="5">
                  <c:v/>
                </c:pt>
                <c:pt idx="6">
                  <c:v/>
                </c:pt>
                <c:pt idx="7">
                  <c:v>IX 100</c:v>
                </c:pt>
                <c:pt idx="8">
                  <c:v/>
                </c:pt>
                <c:pt idx="9">
                  <c:v>IX 100</c:v>
                </c:pt>
                <c:pt idx="10">
                  <c:v/>
                </c:pt>
                <c:pt idx="11">
                  <c:v/>
                </c:pt>
              </c:strCache>
            </c:strRef>
          </c:cat>
          <c:val>
            <c:numRef>
              <c:f>Sheet1!$E$2:$E$13</c:f>
              <c:numCache>
                <c:formatCode>General</c:formatCode>
                <c:ptCount val="12"/>
                <c:pt idx="0">
                  <c:v>12548.96</c:v>
                </c:pt>
                <c:pt idx="1">
                  <c:v>7565.55</c:v>
                </c:pt>
                <c:pt idx="2">
                  <c:v>2469.05</c:v>
                </c:pt>
                <c:pt idx="3">
                  <c:v>3020.95</c:v>
                </c:pt>
                <c:pt idx="4">
                  <c:v>14196.87</c:v>
                </c:pt>
                <c:pt idx="5">
                  <c:v>3055.81</c:v>
                </c:pt>
                <c:pt idx="6">
                  <c:v>61148.21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46</c:v>
                </c:pt>
                <c:pt idx="1">
                  <c:v>IX 93</c:v>
                </c:pt>
                <c:pt idx="2">
                  <c:v/>
                </c:pt>
                <c:pt idx="3">
                  <c:v>IX 100</c:v>
                </c:pt>
                <c:pt idx="4">
                  <c:v>IX 40</c:v>
                </c:pt>
                <c:pt idx="5">
                  <c:v/>
                </c:pt>
                <c:pt idx="6">
                  <c:v/>
                </c:pt>
                <c:pt idx="7">
                  <c:v>IX 100</c:v>
                </c:pt>
                <c:pt idx="8">
                  <c:v/>
                </c:pt>
                <c:pt idx="9">
                  <c:v>IX 100</c:v>
                </c:pt>
                <c:pt idx="10">
                  <c:v/>
                </c:pt>
                <c:pt idx="11">
                  <c:v/>
                </c:pt>
              </c:strCache>
            </c:strRef>
          </c:cat>
          <c:val>
            <c:numRef>
              <c:f>Sheet1!$F$2:$F$13</c:f>
              <c:numCache>
                <c:formatCode>General</c:formatCode>
                <c:ptCount val="12"/>
                <c:pt idx="0">
                  <c:v>8064.15</c:v>
                </c:pt>
                <c:pt idx="1">
                  <c:v>3641.99</c:v>
                </c:pt>
                <c:pt idx="2">
                  <c:v>11375.34</c:v>
                </c:pt>
                <c:pt idx="4">
                  <c:v>11313.55</c:v>
                </c:pt>
                <c:pt idx="10">
                  <c:v>5394.32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600.9696"/>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69</a:t>
                    </a:r>
                  </a:p>
                  <a:p>
                    <a:r>
                      <a:t>1214.36</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Sheet1!$C$2:$C$2</c:f>
              <c:numCache>
                <c:formatCode>General</c:formatCode>
                <c:ptCount val="1"/>
                <c:pt idx="0">
                  <c:v>1214.36</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Sheet1!$D$2:$D$2</c:f>
              <c:numCache>
                <c:formatCode>General</c:formatCode>
                <c:ptCount val="1"/>
                <c:pt idx="0">
                  <c:v>1758.21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Sheet1!$E$2:$E$2</c:f>
              <c:numCache>
                <c:formatCode>General</c:formatCode>
                <c:ptCount val="1"/>
                <c:pt idx="0">
                  <c:v>10539.86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Sheet1!$F$2:$F$2</c:f>
              <c:numCache>
                <c:formatCode>General</c:formatCode>
                <c:ptCount val="1"/>
                <c:pt idx="0">
                  <c:v>7854.23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40.3647"/>
          <c:min val="1213.86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300</c:v>
                </c:pt>
                <c:pt idx="2">
                  <c:v/>
                </c:pt>
                <c:pt idx="3">
                  <c:v/>
                </c:pt>
                <c:pt idx="4">
                  <c:v/>
                </c:pt>
                <c:pt idx="5">
                  <c:v/>
                </c:pt>
                <c:pt idx="6">
                  <c:v/>
                </c:pt>
                <c:pt idx="7">
                  <c:v/>
                </c:pt>
                <c:pt idx="8">
                  <c:v/>
                </c:pt>
                <c:pt idx="9">
                  <c:v/>
                </c:pt>
                <c:pt idx="10">
                  <c:v/>
                </c:pt>
                <c:pt idx="11">
                  <c:v/>
                </c:pt>
              </c:strCache>
            </c:strRef>
          </c:cat>
          <c:val>
            <c:numRef>
              <c:f>Sheet1!$B$2:$B$13</c:f>
              <c:numCache>
                <c:formatCode>General</c:formatCode>
                <c:ptCount val="12"/>
                <c:pt idx="0">
                  <c:v>1636.52</c:v>
                </c:pt>
                <c:pt idx="1">
                  <c:v>1386.24</c:v>
                </c:pt>
                <c:pt idx="2">
                  <c:v>1742.97</c:v>
                </c:pt>
                <c:pt idx="3">
                  <c:v>1480.81</c:v>
                </c:pt>
                <c:pt idx="4">
                  <c:v>10910.92</c:v>
                </c:pt>
                <c:pt idx="5">
                  <c:v>2652.47</c:v>
                </c:pt>
                <c:pt idx="6">
                  <c:v>26926.25</c:v>
                </c:pt>
                <c:pt idx="7">
                  <c:v>1285.16</c:v>
                </c:pt>
                <c:pt idx="8">
                  <c:v>5288.91</c:v>
                </c:pt>
                <c:pt idx="9">
                  <c:v>2887.28</c:v>
                </c:pt>
                <c:pt idx="10">
                  <c:v>5981.91</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300</a:t>
                    </a:r>
                  </a:p>
                  <a:p>
                    <a:r>
                      <a:t>4025.53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dLblPos val="l"/>
              <c:showLegendKey val="0"/>
              <c:showVal val="1"/>
              <c:showCatName val="0"/>
              <c:showSerName val="0"/>
              <c:showPercent val="0"/>
              <c:showBubbleSize val="0"/>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300</c:v>
                </c:pt>
                <c:pt idx="2">
                  <c:v/>
                </c:pt>
                <c:pt idx="3">
                  <c:v/>
                </c:pt>
                <c:pt idx="4">
                  <c:v/>
                </c:pt>
                <c:pt idx="5">
                  <c:v/>
                </c:pt>
                <c:pt idx="6">
                  <c:v/>
                </c:pt>
                <c:pt idx="7">
                  <c:v/>
                </c:pt>
                <c:pt idx="8">
                  <c:v/>
                </c:pt>
                <c:pt idx="9">
                  <c:v/>
                </c:pt>
                <c:pt idx="10">
                  <c:v/>
                </c:pt>
                <c:pt idx="11">
                  <c:v/>
                </c:pt>
              </c:strCache>
            </c:strRef>
          </c:cat>
          <c:val>
            <c:numRef>
              <c:f>Sheet1!$C$2:$C$13</c:f>
              <c:numCache>
                <c:formatCode>General</c:formatCode>
                <c:ptCount val="12"/>
                <c:pt idx="1">
                  <c:v>4025.53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300</c:v>
                </c:pt>
                <c:pt idx="2">
                  <c:v/>
                </c:pt>
                <c:pt idx="3">
                  <c:v/>
                </c:pt>
                <c:pt idx="4">
                  <c:v/>
                </c:pt>
                <c:pt idx="5">
                  <c:v/>
                </c:pt>
                <c:pt idx="6">
                  <c:v/>
                </c:pt>
                <c:pt idx="7">
                  <c:v/>
                </c:pt>
                <c:pt idx="8">
                  <c:v/>
                </c:pt>
                <c:pt idx="9">
                  <c:v/>
                </c:pt>
                <c:pt idx="10">
                  <c:v/>
                </c:pt>
                <c:pt idx="11">
                  <c:v/>
                </c:pt>
              </c:strCache>
            </c:strRef>
          </c:cat>
          <c:val>
            <c:numRef>
              <c:f>Sheet1!$D$2:$D$13</c:f>
              <c:numCache>
                <c:formatCode>General</c:formatCode>
                <c:ptCount val="12"/>
                <c:pt idx="0">
                  <c:v>2304.94</c:v>
                </c:pt>
                <c:pt idx="1">
                  <c:v>1341.59</c:v>
                </c:pt>
                <c:pt idx="2">
                  <c:v>1392.25</c:v>
                </c:pt>
                <c:pt idx="4">
                  <c:v>6200.36</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300</c:v>
                </c:pt>
                <c:pt idx="2">
                  <c:v/>
                </c:pt>
                <c:pt idx="3">
                  <c:v/>
                </c:pt>
                <c:pt idx="4">
                  <c:v/>
                </c:pt>
                <c:pt idx="5">
                  <c:v/>
                </c:pt>
                <c:pt idx="6">
                  <c:v/>
                </c:pt>
                <c:pt idx="7">
                  <c:v/>
                </c:pt>
                <c:pt idx="8">
                  <c:v/>
                </c:pt>
                <c:pt idx="9">
                  <c:v/>
                </c:pt>
                <c:pt idx="10">
                  <c:v/>
                </c:pt>
                <c:pt idx="11">
                  <c:v/>
                </c:pt>
              </c:strCache>
            </c:strRef>
          </c:cat>
          <c:val>
            <c:numRef>
              <c:f>Sheet1!$E$2:$E$13</c:f>
              <c:numCache>
                <c:formatCode>General</c:formatCode>
                <c:ptCount val="12"/>
                <c:pt idx="0">
                  <c:v>12548.96</c:v>
                </c:pt>
                <c:pt idx="1">
                  <c:v>7565.55</c:v>
                </c:pt>
                <c:pt idx="2">
                  <c:v>2469.05</c:v>
                </c:pt>
                <c:pt idx="3">
                  <c:v>3020.95</c:v>
                </c:pt>
                <c:pt idx="4">
                  <c:v>14196.87</c:v>
                </c:pt>
                <c:pt idx="5">
                  <c:v>3055.81</c:v>
                </c:pt>
                <c:pt idx="6">
                  <c:v>61148.21</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300</c:v>
                </c:pt>
                <c:pt idx="2">
                  <c:v/>
                </c:pt>
                <c:pt idx="3">
                  <c:v/>
                </c:pt>
                <c:pt idx="4">
                  <c:v/>
                </c:pt>
                <c:pt idx="5">
                  <c:v/>
                </c:pt>
                <c:pt idx="6">
                  <c:v/>
                </c:pt>
                <c:pt idx="7">
                  <c:v/>
                </c:pt>
                <c:pt idx="8">
                  <c:v/>
                </c:pt>
                <c:pt idx="9">
                  <c:v/>
                </c:pt>
                <c:pt idx="10">
                  <c:v/>
                </c:pt>
                <c:pt idx="11">
                  <c:v/>
                </c:pt>
              </c:strCache>
            </c:strRef>
          </c:cat>
          <c:val>
            <c:numRef>
              <c:f>Sheet1!$F$2:$F$13</c:f>
              <c:numCache>
                <c:formatCode>General</c:formatCode>
                <c:ptCount val="12"/>
                <c:pt idx="0">
                  <c:v>8064.15</c:v>
                </c:pt>
                <c:pt idx="1">
                  <c:v>3641.99</c:v>
                </c:pt>
                <c:pt idx="2">
                  <c:v>11375.34</c:v>
                </c:pt>
                <c:pt idx="4">
                  <c:v>11313.55</c:v>
                </c:pt>
                <c:pt idx="10">
                  <c:v>5394.32</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61148.7078"/>
          <c:min val="1284.65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36</c:v>
                </c:pt>
                <c:pt idx="1">
                  <c:v>IX 100</c:v>
                </c:pt>
                <c:pt idx="2">
                  <c:v/>
                </c:pt>
                <c:pt idx="3">
                  <c:v>IX 47</c:v>
                </c:pt>
                <c:pt idx="4">
                  <c:v>IX 100</c:v>
                </c:pt>
                <c:pt idx="5">
                  <c:v>IX 167</c:v>
                </c:pt>
                <c:pt idx="6">
                  <c:v/>
                </c:pt>
                <c:pt idx="7">
                  <c:v/>
                </c:pt>
                <c:pt idx="8">
                  <c:v>IX 16</c:v>
                </c:pt>
                <c:pt idx="9">
                  <c:v/>
                </c:pt>
                <c:pt idx="10">
                  <c:v>IX 100</c:v>
                </c:pt>
                <c:pt idx="11">
                  <c:v>IX 100</c:v>
                </c:pt>
                <c:pt idx="12">
                  <c:v/>
                </c:pt>
                <c:pt idx="13">
                  <c:v/>
                </c:pt>
              </c:strCache>
            </c:strRef>
          </c:cat>
          <c:val>
            <c:numRef>
              <c:f>Sheet1!$B$2:$B$15</c:f>
              <c:numCache>
                <c:formatCode>General</c:formatCode>
                <c:ptCount val="14"/>
                <c:pt idx="0">
                  <c:v>2648.61</c:v>
                </c:pt>
                <c:pt idx="1">
                  <c:v>1669.19</c:v>
                </c:pt>
                <c:pt idx="2">
                  <c:v>3141.74</c:v>
                </c:pt>
                <c:pt idx="3">
                  <c:v>12831.91</c:v>
                </c:pt>
                <c:pt idx="4">
                  <c:v>1749.03</c:v>
                </c:pt>
                <c:pt idx="5">
                  <c:v>3697.29</c:v>
                </c:pt>
                <c:pt idx="6">
                  <c:v>30443.43</c:v>
                </c:pt>
                <c:pt idx="7">
                  <c:v>9735.82</c:v>
                </c:pt>
                <c:pt idx="8">
                  <c:v>2172.11</c:v>
                </c:pt>
                <c:pt idx="9">
                  <c:v>6770.53</c:v>
                </c:pt>
                <c:pt idx="10">
                  <c:v>2823.04</c:v>
                </c:pt>
                <c:pt idx="11">
                  <c:v>7086.94</c:v>
                </c:pt>
                <c:pt idx="12">
                  <c:v>14969.5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36</a:t>
                    </a:r>
                  </a:p>
                  <a:p>
                    <a:r>
                      <a:t>1218.88</a:t>
                    </a:r>
                  </a:p>
                </c:rich>
              </c:tx>
              <c:dLblPos val="l"/>
              <c:showLegendKey val="0"/>
              <c:showVal val="1"/>
              <c:showCatName val="0"/>
              <c:showSerName val="0"/>
              <c:showPercent val="0"/>
              <c:showBubbleSize val="0"/>
            </c:dLbl>
            <c:dLbl>
              <c:idx val="1"/>
              <c:tx>
                <c:rich>
                  <a:bodyPr/>
                  <a:lstStyle/>
                  <a:p>
                    <a:r>
                      <a:t>IX 100</a:t>
                    </a:r>
                  </a:p>
                  <a:p>
                    <a:r>
                      <a:t>1413.03</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47</a:t>
                    </a:r>
                  </a:p>
                  <a:p>
                    <a:r>
                      <a:t>5859.0</a:t>
                    </a:r>
                  </a:p>
                </c:rich>
              </c:tx>
              <c:dLblPos val="l"/>
              <c:showLegendKey val="0"/>
              <c:showVal val="1"/>
              <c:showCatName val="0"/>
              <c:showSerName val="0"/>
              <c:showPercent val="0"/>
              <c:showBubbleSize val="0"/>
            </c:dLbl>
            <c:dLbl>
              <c:idx val="4"/>
              <c:tx>
                <c:rich>
                  <a:bodyPr/>
                  <a:lstStyle/>
                  <a:p>
                    <a:r>
                      <a:t>IX 100</a:t>
                    </a:r>
                  </a:p>
                  <a:p>
                    <a:r>
                      <a:t>1607.06</a:t>
                    </a:r>
                  </a:p>
                </c:rich>
              </c:tx>
              <c:dLblPos val="l"/>
              <c:showLegendKey val="0"/>
              <c:showVal val="1"/>
              <c:showCatName val="0"/>
              <c:showSerName val="0"/>
              <c:showPercent val="0"/>
              <c:showBubbleSize val="0"/>
            </c:dLbl>
            <c:dLbl>
              <c:idx val="5"/>
              <c:tx>
                <c:rich>
                  <a:bodyPr/>
                  <a:lstStyle/>
                  <a:p>
                    <a:r>
                      <a:t>IX 167</a:t>
                    </a:r>
                  </a:p>
                  <a:p>
                    <a:r>
                      <a:t>11079.5</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16</a:t>
                    </a:r>
                  </a:p>
                  <a:p>
                    <a:r>
                      <a:t>811.07</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2823.04</a:t>
                    </a:r>
                  </a:p>
                </c:rich>
              </c:tx>
              <c:dLblPos val="l"/>
              <c:showLegendKey val="0"/>
              <c:showVal val="1"/>
              <c:showCatName val="0"/>
              <c:showSerName val="0"/>
              <c:showPercent val="0"/>
              <c:showBubbleSize val="0"/>
            </c:dLbl>
            <c:dLbl>
              <c:idx val="11"/>
              <c:tx>
                <c:rich>
                  <a:bodyPr/>
                  <a:lstStyle/>
                  <a:p>
                    <a:r>
                      <a:t>IX 100</a:t>
                    </a:r>
                  </a:p>
                  <a:p>
                    <a:r>
                      <a:t>1415.5</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36</c:v>
                </c:pt>
                <c:pt idx="1">
                  <c:v>IX 100</c:v>
                </c:pt>
                <c:pt idx="2">
                  <c:v/>
                </c:pt>
                <c:pt idx="3">
                  <c:v>IX 47</c:v>
                </c:pt>
                <c:pt idx="4">
                  <c:v>IX 100</c:v>
                </c:pt>
                <c:pt idx="5">
                  <c:v>IX 167</c:v>
                </c:pt>
                <c:pt idx="6">
                  <c:v/>
                </c:pt>
                <c:pt idx="7">
                  <c:v/>
                </c:pt>
                <c:pt idx="8">
                  <c:v>IX 16</c:v>
                </c:pt>
                <c:pt idx="9">
                  <c:v/>
                </c:pt>
                <c:pt idx="10">
                  <c:v>IX 100</c:v>
                </c:pt>
                <c:pt idx="11">
                  <c:v>IX 100</c:v>
                </c:pt>
                <c:pt idx="12">
                  <c:v/>
                </c:pt>
                <c:pt idx="13">
                  <c:v/>
                </c:pt>
              </c:strCache>
            </c:strRef>
          </c:cat>
          <c:val>
            <c:numRef>
              <c:f>Sheet1!$C$2:$C$15</c:f>
              <c:numCache>
                <c:formatCode>General</c:formatCode>
                <c:ptCount val="14"/>
                <c:pt idx="0">
                  <c:v>1218.88</c:v>
                </c:pt>
                <c:pt idx="1">
                  <c:v>1413.03</c:v>
                </c:pt>
                <c:pt idx="3">
                  <c:v>5859.0</c:v>
                </c:pt>
                <c:pt idx="4">
                  <c:v>1607.06</c:v>
                </c:pt>
                <c:pt idx="5">
                  <c:v>11079.5</c:v>
                </c:pt>
                <c:pt idx="8">
                  <c:v>811.07</c:v>
                </c:pt>
                <c:pt idx="10">
                  <c:v>2823.04</c:v>
                </c:pt>
                <c:pt idx="11">
                  <c:v>1415.5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36</c:v>
                </c:pt>
                <c:pt idx="1">
                  <c:v>IX 100</c:v>
                </c:pt>
                <c:pt idx="2">
                  <c:v/>
                </c:pt>
                <c:pt idx="3">
                  <c:v>IX 47</c:v>
                </c:pt>
                <c:pt idx="4">
                  <c:v>IX 100</c:v>
                </c:pt>
                <c:pt idx="5">
                  <c:v>IX 167</c:v>
                </c:pt>
                <c:pt idx="6">
                  <c:v/>
                </c:pt>
                <c:pt idx="7">
                  <c:v/>
                </c:pt>
                <c:pt idx="8">
                  <c:v>IX 16</c:v>
                </c:pt>
                <c:pt idx="9">
                  <c:v/>
                </c:pt>
                <c:pt idx="10">
                  <c:v>IX 100</c:v>
                </c:pt>
                <c:pt idx="11">
                  <c:v>IX 100</c:v>
                </c:pt>
                <c:pt idx="12">
                  <c:v/>
                </c:pt>
                <c:pt idx="13">
                  <c:v/>
                </c:pt>
              </c:strCache>
            </c:strRef>
          </c:cat>
          <c:val>
            <c:numRef>
              <c:f>Sheet1!$D$2:$D$15</c:f>
              <c:numCache>
                <c:formatCode>General</c:formatCode>
                <c:ptCount val="14"/>
                <c:pt idx="0">
                  <c:v>3377.13</c:v>
                </c:pt>
                <c:pt idx="1">
                  <c:v>1543.81</c:v>
                </c:pt>
                <c:pt idx="2">
                  <c:v>2520.38</c:v>
                </c:pt>
                <c:pt idx="3">
                  <c:v>9694.36</c:v>
                </c:pt>
                <c:pt idx="4">
                  <c:v>656.93</c:v>
                </c:pt>
                <c:pt idx="7">
                  <c:v>8838.31</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36</c:v>
                </c:pt>
                <c:pt idx="1">
                  <c:v>IX 100</c:v>
                </c:pt>
                <c:pt idx="2">
                  <c:v/>
                </c:pt>
                <c:pt idx="3">
                  <c:v>IX 47</c:v>
                </c:pt>
                <c:pt idx="4">
                  <c:v>IX 100</c:v>
                </c:pt>
                <c:pt idx="5">
                  <c:v>IX 167</c:v>
                </c:pt>
                <c:pt idx="6">
                  <c:v/>
                </c:pt>
                <c:pt idx="7">
                  <c:v/>
                </c:pt>
                <c:pt idx="8">
                  <c:v>IX 16</c:v>
                </c:pt>
                <c:pt idx="9">
                  <c:v/>
                </c:pt>
                <c:pt idx="10">
                  <c:v>IX 100</c:v>
                </c:pt>
                <c:pt idx="11">
                  <c:v>IX 100</c:v>
                </c:pt>
                <c:pt idx="12">
                  <c:v/>
                </c:pt>
                <c:pt idx="13">
                  <c:v/>
                </c:pt>
              </c:strCache>
            </c:strRef>
          </c:cat>
          <c:val>
            <c:numRef>
              <c:f>Sheet1!$E$2:$E$15</c:f>
              <c:numCache>
                <c:formatCode>General</c:formatCode>
                <c:ptCount val="14"/>
                <c:pt idx="0">
                  <c:v>12566.54</c:v>
                </c:pt>
                <c:pt idx="1">
                  <c:v>7590.45</c:v>
                </c:pt>
                <c:pt idx="2">
                  <c:v>2595.38</c:v>
                </c:pt>
                <c:pt idx="3">
                  <c:v>13280.08</c:v>
                </c:pt>
                <c:pt idx="4">
                  <c:v>2720.06</c:v>
                </c:pt>
                <c:pt idx="5">
                  <c:v>3216.7</c:v>
                </c:pt>
                <c:pt idx="6">
                  <c:v>49849.84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36</c:v>
                </c:pt>
                <c:pt idx="1">
                  <c:v>IX 100</c:v>
                </c:pt>
                <c:pt idx="2">
                  <c:v/>
                </c:pt>
                <c:pt idx="3">
                  <c:v>IX 47</c:v>
                </c:pt>
                <c:pt idx="4">
                  <c:v>IX 100</c:v>
                </c:pt>
                <c:pt idx="5">
                  <c:v>IX 167</c:v>
                </c:pt>
                <c:pt idx="6">
                  <c:v/>
                </c:pt>
                <c:pt idx="7">
                  <c:v/>
                </c:pt>
                <c:pt idx="8">
                  <c:v>IX 16</c:v>
                </c:pt>
                <c:pt idx="9">
                  <c:v/>
                </c:pt>
                <c:pt idx="10">
                  <c:v>IX 100</c:v>
                </c:pt>
                <c:pt idx="11">
                  <c:v>IX 100</c:v>
                </c:pt>
                <c:pt idx="12">
                  <c:v/>
                </c:pt>
                <c:pt idx="13">
                  <c:v/>
                </c:pt>
              </c:strCache>
            </c:strRef>
          </c:cat>
          <c:val>
            <c:numRef>
              <c:f>Sheet1!$F$2:$F$15</c:f>
              <c:numCache>
                <c:formatCode>General</c:formatCode>
                <c:ptCount val="14"/>
                <c:pt idx="0">
                  <c:v>7857.06</c:v>
                </c:pt>
                <c:pt idx="1">
                  <c:v>6670.32</c:v>
                </c:pt>
                <c:pt idx="2">
                  <c:v>11614.13</c:v>
                </c:pt>
                <c:pt idx="3">
                  <c:v>12490.44</c:v>
                </c:pt>
                <c:pt idx="4">
                  <c:v>4355.41</c:v>
                </c:pt>
                <c:pt idx="5">
                  <c:v>6624.74</c:v>
                </c:pt>
                <c:pt idx="8">
                  <c:v>4937.41</c:v>
                </c:pt>
                <c:pt idx="9">
                  <c:v>6499.43</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850.340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37</c:v>
                </c:pt>
                <c:pt idx="1">
                  <c:v>IX 100</c:v>
                </c:pt>
                <c:pt idx="2">
                  <c:v/>
                </c:pt>
                <c:pt idx="3">
                  <c:v>IX 50</c:v>
                </c:pt>
                <c:pt idx="4">
                  <c:v>IX 100</c:v>
                </c:pt>
                <c:pt idx="5">
                  <c:v>IX 163</c:v>
                </c:pt>
                <c:pt idx="6">
                  <c:v/>
                </c:pt>
                <c:pt idx="7">
                  <c:v/>
                </c:pt>
                <c:pt idx="8">
                  <c:v>IX 15</c:v>
                </c:pt>
                <c:pt idx="9">
                  <c:v/>
                </c:pt>
                <c:pt idx="10">
                  <c:v>IX 100</c:v>
                </c:pt>
                <c:pt idx="11">
                  <c:v/>
                </c:pt>
                <c:pt idx="12">
                  <c:v/>
                </c:pt>
              </c:strCache>
            </c:strRef>
          </c:cat>
          <c:val>
            <c:numRef>
              <c:f>Sheet1!$B$2:$B$14</c:f>
              <c:numCache>
                <c:formatCode>General</c:formatCode>
                <c:ptCount val="13"/>
                <c:pt idx="0">
                  <c:v>2721.58</c:v>
                </c:pt>
                <c:pt idx="1">
                  <c:v>1703.94</c:v>
                </c:pt>
                <c:pt idx="2">
                  <c:v>3123.74</c:v>
                </c:pt>
                <c:pt idx="3">
                  <c:v>12870.86</c:v>
                </c:pt>
                <c:pt idx="4">
                  <c:v>1800.86</c:v>
                </c:pt>
                <c:pt idx="5">
                  <c:v>3765.74</c:v>
                </c:pt>
                <c:pt idx="6">
                  <c:v>33802.58</c:v>
                </c:pt>
                <c:pt idx="7">
                  <c:v>9804.89</c:v>
                </c:pt>
                <c:pt idx="8">
                  <c:v>2242.37</c:v>
                </c:pt>
                <c:pt idx="9">
                  <c:v>6971.58</c:v>
                </c:pt>
                <c:pt idx="10">
                  <c:v>2905.99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37</a:t>
                    </a:r>
                  </a:p>
                  <a:p>
                    <a:r>
                      <a:t>1250.39</a:t>
                    </a:r>
                  </a:p>
                </c:rich>
              </c:tx>
              <c:dLblPos val="l"/>
              <c:showLegendKey val="0"/>
              <c:showVal val="1"/>
              <c:showCatName val="0"/>
              <c:showSerName val="0"/>
              <c:showPercent val="0"/>
              <c:showBubbleSize val="0"/>
            </c:dLbl>
            <c:dLbl>
              <c:idx val="1"/>
              <c:tx>
                <c:rich>
                  <a:bodyPr/>
                  <a:lstStyle/>
                  <a:p>
                    <a:r>
                      <a:t>IX 100</a:t>
                    </a:r>
                  </a:p>
                  <a:p>
                    <a:r>
                      <a:t>1449.09</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50</a:t>
                    </a:r>
                  </a:p>
                  <a:p>
                    <a:r>
                      <a:t>6261.37</a:t>
                    </a:r>
                  </a:p>
                </c:rich>
              </c:tx>
              <c:dLblPos val="l"/>
              <c:showLegendKey val="0"/>
              <c:showVal val="1"/>
              <c:showCatName val="0"/>
              <c:showSerName val="0"/>
              <c:showPercent val="0"/>
              <c:showBubbleSize val="0"/>
            </c:dLbl>
            <c:dLbl>
              <c:idx val="4"/>
              <c:tx>
                <c:rich>
                  <a:bodyPr/>
                  <a:lstStyle/>
                  <a:p>
                    <a:r>
                      <a:t>IX 100</a:t>
                    </a:r>
                  </a:p>
                  <a:p>
                    <a:r>
                      <a:t>1652.34</a:t>
                    </a:r>
                  </a:p>
                </c:rich>
              </c:tx>
              <c:dLblPos val="l"/>
              <c:showLegendKey val="0"/>
              <c:showVal val="1"/>
              <c:showCatName val="0"/>
              <c:showSerName val="0"/>
              <c:showPercent val="0"/>
              <c:showBubbleSize val="0"/>
            </c:dLbl>
            <c:dLbl>
              <c:idx val="5"/>
              <c:tx>
                <c:rich>
                  <a:bodyPr/>
                  <a:lstStyle/>
                  <a:p>
                    <a:r>
                      <a:t>IX 163</a:t>
                    </a:r>
                  </a:p>
                  <a:p>
                    <a:r>
                      <a:t>11079.5</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15</a:t>
                    </a:r>
                  </a:p>
                  <a:p>
                    <a:r>
                      <a:t>808.27</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2905.99</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37</c:v>
                </c:pt>
                <c:pt idx="1">
                  <c:v>IX 100</c:v>
                </c:pt>
                <c:pt idx="2">
                  <c:v/>
                </c:pt>
                <c:pt idx="3">
                  <c:v>IX 50</c:v>
                </c:pt>
                <c:pt idx="4">
                  <c:v>IX 100</c:v>
                </c:pt>
                <c:pt idx="5">
                  <c:v>IX 163</c:v>
                </c:pt>
                <c:pt idx="6">
                  <c:v/>
                </c:pt>
                <c:pt idx="7">
                  <c:v/>
                </c:pt>
                <c:pt idx="8">
                  <c:v>IX 15</c:v>
                </c:pt>
                <c:pt idx="9">
                  <c:v/>
                </c:pt>
                <c:pt idx="10">
                  <c:v>IX 100</c:v>
                </c:pt>
                <c:pt idx="11">
                  <c:v/>
                </c:pt>
                <c:pt idx="12">
                  <c:v/>
                </c:pt>
              </c:strCache>
            </c:strRef>
          </c:cat>
          <c:val>
            <c:numRef>
              <c:f>Sheet1!$C$2:$C$14</c:f>
              <c:numCache>
                <c:formatCode>General</c:formatCode>
                <c:ptCount val="13"/>
                <c:pt idx="0">
                  <c:v>1250.39</c:v>
                </c:pt>
                <c:pt idx="1">
                  <c:v>1449.09</c:v>
                </c:pt>
                <c:pt idx="3">
                  <c:v>6261.37</c:v>
                </c:pt>
                <c:pt idx="4">
                  <c:v>1652.34</c:v>
                </c:pt>
                <c:pt idx="5">
                  <c:v>11079.5</c:v>
                </c:pt>
                <c:pt idx="8">
                  <c:v>808.27</c:v>
                </c:pt>
                <c:pt idx="10">
                  <c:v>2905.99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37</c:v>
                </c:pt>
                <c:pt idx="1">
                  <c:v>IX 100</c:v>
                </c:pt>
                <c:pt idx="2">
                  <c:v/>
                </c:pt>
                <c:pt idx="3">
                  <c:v>IX 50</c:v>
                </c:pt>
                <c:pt idx="4">
                  <c:v>IX 100</c:v>
                </c:pt>
                <c:pt idx="5">
                  <c:v>IX 163</c:v>
                </c:pt>
                <c:pt idx="6">
                  <c:v/>
                </c:pt>
                <c:pt idx="7">
                  <c:v/>
                </c:pt>
                <c:pt idx="8">
                  <c:v>IX 15</c:v>
                </c:pt>
                <c:pt idx="9">
                  <c:v/>
                </c:pt>
                <c:pt idx="10">
                  <c:v>IX 100</c:v>
                </c:pt>
                <c:pt idx="11">
                  <c:v/>
                </c:pt>
                <c:pt idx="12">
                  <c:v/>
                </c:pt>
              </c:strCache>
            </c:strRef>
          </c:cat>
          <c:val>
            <c:numRef>
              <c:f>Sheet1!$D$2:$D$14</c:f>
              <c:numCache>
                <c:formatCode>General</c:formatCode>
                <c:ptCount val="13"/>
                <c:pt idx="0">
                  <c:v>3370.44</c:v>
                </c:pt>
                <c:pt idx="1">
                  <c:v>1571.49</c:v>
                </c:pt>
                <c:pt idx="2">
                  <c:v>2490.48</c:v>
                </c:pt>
                <c:pt idx="3">
                  <c:v>9825.57</c:v>
                </c:pt>
                <c:pt idx="7">
                  <c:v>8759.82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37</c:v>
                </c:pt>
                <c:pt idx="1">
                  <c:v>IX 100</c:v>
                </c:pt>
                <c:pt idx="2">
                  <c:v/>
                </c:pt>
                <c:pt idx="3">
                  <c:v>IX 50</c:v>
                </c:pt>
                <c:pt idx="4">
                  <c:v>IX 100</c:v>
                </c:pt>
                <c:pt idx="5">
                  <c:v>IX 163</c:v>
                </c:pt>
                <c:pt idx="6">
                  <c:v/>
                </c:pt>
                <c:pt idx="7">
                  <c:v/>
                </c:pt>
                <c:pt idx="8">
                  <c:v>IX 15</c:v>
                </c:pt>
                <c:pt idx="9">
                  <c:v/>
                </c:pt>
                <c:pt idx="10">
                  <c:v>IX 100</c:v>
                </c:pt>
                <c:pt idx="11">
                  <c:v/>
                </c:pt>
                <c:pt idx="12">
                  <c:v/>
                </c:pt>
              </c:strCache>
            </c:strRef>
          </c:cat>
          <c:val>
            <c:numRef>
              <c:f>Sheet1!$E$2:$E$14</c:f>
              <c:numCache>
                <c:formatCode>General</c:formatCode>
                <c:ptCount val="13"/>
                <c:pt idx="0">
                  <c:v>12532.18</c:v>
                </c:pt>
                <c:pt idx="1">
                  <c:v>7405.62</c:v>
                </c:pt>
                <c:pt idx="2">
                  <c:v>2608.07</c:v>
                </c:pt>
                <c:pt idx="3">
                  <c:v>12672.55</c:v>
                </c:pt>
                <c:pt idx="4">
                  <c:v>2690.62</c:v>
                </c:pt>
                <c:pt idx="5">
                  <c:v>3210.89</c:v>
                </c:pt>
                <c:pt idx="6">
                  <c:v>51686.15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37</c:v>
                </c:pt>
                <c:pt idx="1">
                  <c:v>IX 100</c:v>
                </c:pt>
                <c:pt idx="2">
                  <c:v/>
                </c:pt>
                <c:pt idx="3">
                  <c:v>IX 50</c:v>
                </c:pt>
                <c:pt idx="4">
                  <c:v>IX 100</c:v>
                </c:pt>
                <c:pt idx="5">
                  <c:v>IX 163</c:v>
                </c:pt>
                <c:pt idx="6">
                  <c:v/>
                </c:pt>
                <c:pt idx="7">
                  <c:v/>
                </c:pt>
                <c:pt idx="8">
                  <c:v>IX 15</c:v>
                </c:pt>
                <c:pt idx="9">
                  <c:v/>
                </c:pt>
                <c:pt idx="10">
                  <c:v>IX 100</c:v>
                </c:pt>
                <c:pt idx="11">
                  <c:v/>
                </c:pt>
                <c:pt idx="12">
                  <c:v/>
                </c:pt>
              </c:strCache>
            </c:strRef>
          </c:cat>
          <c:val>
            <c:numRef>
              <c:f>Sheet1!$F$2:$F$14</c:f>
              <c:numCache>
                <c:formatCode>General</c:formatCode>
                <c:ptCount val="13"/>
                <c:pt idx="0">
                  <c:v>7723.31</c:v>
                </c:pt>
                <c:pt idx="1">
                  <c:v>6825.48</c:v>
                </c:pt>
                <c:pt idx="2">
                  <c:v>11788.54</c:v>
                </c:pt>
                <c:pt idx="3">
                  <c:v>12576.77</c:v>
                </c:pt>
                <c:pt idx="4">
                  <c:v>4470.32</c:v>
                </c:pt>
                <c:pt idx="5">
                  <c:v>6797.91</c:v>
                </c:pt>
                <c:pt idx="8">
                  <c:v>5257.97</c:v>
                </c:pt>
                <c:pt idx="9">
                  <c:v>6641.16</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86.648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160</c:v>
                </c:pt>
                <c:pt idx="5">
                  <c:v/>
                </c:pt>
                <c:pt idx="6">
                  <c:v>IX 100</c:v>
                </c:pt>
                <c:pt idx="7">
                  <c:v/>
                </c:pt>
                <c:pt idx="8">
                  <c:v/>
                </c:pt>
                <c:pt idx="9">
                  <c:v/>
                </c:pt>
                <c:pt idx="10">
                  <c:v>IX 100</c:v>
                </c:pt>
                <c:pt idx="11">
                  <c:v/>
                </c:pt>
              </c:strCache>
            </c:strRef>
          </c:cat>
          <c:val>
            <c:numRef>
              <c:f>Sheet1!$B$2:$B$13</c:f>
              <c:numCache>
                <c:formatCode>General</c:formatCode>
                <c:ptCount val="12"/>
                <c:pt idx="0">
                  <c:v>4829.91</c:v>
                </c:pt>
                <c:pt idx="1">
                  <c:v>13315.27</c:v>
                </c:pt>
                <c:pt idx="2">
                  <c:v>4477.9</c:v>
                </c:pt>
                <c:pt idx="3">
                  <c:v>2076.16</c:v>
                </c:pt>
                <c:pt idx="4">
                  <c:v>4342.32</c:v>
                </c:pt>
                <c:pt idx="5">
                  <c:v>37224.85</c:v>
                </c:pt>
                <c:pt idx="6">
                  <c:v>2191.25</c:v>
                </c:pt>
                <c:pt idx="7">
                  <c:v>10425.96</c:v>
                </c:pt>
                <c:pt idx="8">
                  <c:v>2931.03</c:v>
                </c:pt>
                <c:pt idx="9">
                  <c:v>8041.06</c:v>
                </c:pt>
                <c:pt idx="10">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a:t>
                    </a:r>
                  </a:p>
                  <a:p>
                    <a:r>
                      <a:t>1338.66</a:t>
                    </a:r>
                  </a:p>
                </c:rich>
              </c:tx>
              <c:dLblPos val="l"/>
              <c:showLegendKey val="0"/>
              <c:showVal val="1"/>
              <c:showCatName val="0"/>
              <c:showSerName val="0"/>
              <c:showPercent val="0"/>
              <c:showBubbleSize val="0"/>
            </c:dLbl>
            <c:dLbl>
              <c:idx val="1"/>
              <c:tx>
                <c:rich>
                  <a:bodyPr/>
                  <a:lstStyle/>
                  <a:p>
                    <a:r>
                      <a:t>IX 0</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1478.86</a:t>
                    </a:r>
                  </a:p>
                </c:rich>
              </c:tx>
              <c:dLblPos val="l"/>
              <c:showLegendKey val="0"/>
              <c:showVal val="1"/>
              <c:showCatName val="0"/>
              <c:showSerName val="0"/>
              <c:showPercent val="0"/>
              <c:showBubbleSize val="0"/>
            </c:dLbl>
            <c:dLbl>
              <c:idx val="4"/>
              <c:tx>
                <c:rich>
                  <a:bodyPr/>
                  <a:lstStyle/>
                  <a:p>
                    <a:r>
                      <a:t>IX 160</a:t>
                    </a:r>
                  </a:p>
                  <a:p>
                    <a:r>
                      <a:t>11079.5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1910.72</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5995.11</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160</c:v>
                </c:pt>
                <c:pt idx="5">
                  <c:v/>
                </c:pt>
                <c:pt idx="6">
                  <c:v>IX 100</c:v>
                </c:pt>
                <c:pt idx="7">
                  <c:v/>
                </c:pt>
                <c:pt idx="8">
                  <c:v/>
                </c:pt>
                <c:pt idx="9">
                  <c:v/>
                </c:pt>
                <c:pt idx="10">
                  <c:v>IX 100</c:v>
                </c:pt>
                <c:pt idx="11">
                  <c:v/>
                </c:pt>
              </c:strCache>
            </c:strRef>
          </c:cat>
          <c:val>
            <c:numRef>
              <c:f>Sheet1!$C$2:$C$13</c:f>
              <c:numCache>
                <c:formatCode>General</c:formatCode>
                <c:ptCount val="12"/>
                <c:pt idx="0">
                  <c:v>1338.66</c:v>
                </c:pt>
                <c:pt idx="3">
                  <c:v>1478.86</c:v>
                </c:pt>
                <c:pt idx="4">
                  <c:v>11079.5</c:v>
                </c:pt>
                <c:pt idx="6">
                  <c:v>1910.72</c:v>
                </c:pt>
                <c:pt idx="10">
                  <c:v>5995.11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160</c:v>
                </c:pt>
                <c:pt idx="5">
                  <c:v/>
                </c:pt>
                <c:pt idx="6">
                  <c:v>IX 100</c:v>
                </c:pt>
                <c:pt idx="7">
                  <c:v/>
                </c:pt>
                <c:pt idx="8">
                  <c:v/>
                </c:pt>
                <c:pt idx="9">
                  <c:v/>
                </c:pt>
                <c:pt idx="10">
                  <c:v>IX 100</c:v>
                </c:pt>
                <c:pt idx="11">
                  <c:v/>
                </c:pt>
              </c:strCache>
            </c:strRef>
          </c:cat>
          <c:val>
            <c:numRef>
              <c:f>Sheet1!$D$2:$D$13</c:f>
              <c:numCache>
                <c:formatCode>General</c:formatCode>
                <c:ptCount val="12"/>
                <c:pt idx="0">
                  <c:v>12586.15</c:v>
                </c:pt>
                <c:pt idx="1">
                  <c:v>12840.98</c:v>
                </c:pt>
                <c:pt idx="2">
                  <c:v>2613.65</c:v>
                </c:pt>
                <c:pt idx="3">
                  <c:v>7407.64</c:v>
                </c:pt>
                <c:pt idx="4">
                  <c:v>3251.36</c:v>
                </c:pt>
                <c:pt idx="5">
                  <c:v>52262.69</c:v>
                </c:pt>
                <c:pt idx="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Beiersdorf</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160</c:v>
                </c:pt>
                <c:pt idx="5">
                  <c:v/>
                </c:pt>
                <c:pt idx="6">
                  <c:v>IX 100</c:v>
                </c:pt>
                <c:pt idx="7">
                  <c:v/>
                </c:pt>
                <c:pt idx="8">
                  <c:v/>
                </c:pt>
                <c:pt idx="9">
                  <c:v/>
                </c:pt>
                <c:pt idx="10">
                  <c:v>IX 100</c:v>
                </c:pt>
                <c:pt idx="11">
                  <c:v/>
                </c:pt>
              </c:strCache>
            </c:strRef>
          </c:cat>
          <c:val>
            <c:numRef>
              <c:f>Sheet1!$E$2:$E$13</c:f>
              <c:numCache>
                <c:formatCode>General</c:formatCode>
                <c:ptCount val="12"/>
                <c:pt idx="0">
                  <c:v>5081.39</c:v>
                </c:pt>
                <c:pt idx="1">
                  <c:v>11252.09</c:v>
                </c:pt>
                <c:pt idx="2">
                  <c:v>4716.26</c:v>
                </c:pt>
                <c:pt idx="3">
                  <c:v>1706.91</c:v>
                </c:pt>
                <c:pt idx="7">
                  <c:v>9360.55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160</c:v>
                </c:pt>
                <c:pt idx="5">
                  <c:v/>
                </c:pt>
                <c:pt idx="6">
                  <c:v>IX 100</c:v>
                </c:pt>
                <c:pt idx="7">
                  <c:v/>
                </c:pt>
                <c:pt idx="8">
                  <c:v/>
                </c:pt>
                <c:pt idx="9">
                  <c:v/>
                </c:pt>
                <c:pt idx="10">
                  <c:v>IX 100</c:v>
                </c:pt>
                <c:pt idx="11">
                  <c:v/>
                </c:pt>
              </c:strCache>
            </c:strRef>
          </c:cat>
          <c:val>
            <c:numRef>
              <c:f>Sheet1!$F$2:$F$13</c:f>
              <c:numCache>
                <c:formatCode>General</c:formatCode>
                <c:ptCount val="12"/>
                <c:pt idx="0">
                  <c:v>8379.71</c:v>
                </c:pt>
                <c:pt idx="1">
                  <c:v>12628.12</c:v>
                </c:pt>
                <c:pt idx="2">
                  <c:v>11795.75</c:v>
                </c:pt>
                <c:pt idx="3">
                  <c:v>6648.25</c:v>
                </c:pt>
                <c:pt idx="4">
                  <c:v>6945.67</c:v>
                </c:pt>
                <c:pt idx="6">
                  <c:v>4304.04</c:v>
                </c:pt>
                <c:pt idx="8">
                  <c:v>5221.98</c:v>
                </c:pt>
                <c:pt idx="9">
                  <c:v>6897.44</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63.188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42</c:v>
                </c:pt>
                <c:pt idx="1">
                  <c:v>IX 85</c:v>
                </c:pt>
                <c:pt idx="2">
                  <c:v/>
                </c:pt>
                <c:pt idx="3">
                  <c:v>IX 100</c:v>
                </c:pt>
                <c:pt idx="4">
                  <c:v>IX 100</c:v>
                </c:pt>
                <c:pt idx="5">
                  <c:v/>
                </c:pt>
                <c:pt idx="6">
                  <c:v/>
                </c:pt>
                <c:pt idx="7">
                  <c:v/>
                </c:pt>
                <c:pt idx="8">
                  <c:v/>
                </c:pt>
              </c:strCache>
            </c:strRef>
          </c:cat>
          <c:val>
            <c:numRef>
              <c:f>Sheet1!$B$2:$B$10</c:f>
              <c:numCache>
                <c:formatCode>General</c:formatCode>
                <c:ptCount val="9"/>
                <c:pt idx="0">
                  <c:v>1373.36</c:v>
                </c:pt>
                <c:pt idx="1">
                  <c:v>1443.93</c:v>
                </c:pt>
                <c:pt idx="2">
                  <c:v>1802.64</c:v>
                </c:pt>
                <c:pt idx="3">
                  <c:v>1635.95</c:v>
                </c:pt>
                <c:pt idx="4">
                  <c:v>816.28</c:v>
                </c:pt>
                <c:pt idx="5">
                  <c:v>12933.64</c:v>
                </c:pt>
                <c:pt idx="6">
                  <c:v>6027.0</c:v>
                </c:pt>
                <c:pt idx="7">
                  <c:v>18750.0</c:v>
                </c:pt>
                <c:pt idx="8">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42</a:t>
                    </a:r>
                  </a:p>
                  <a:p>
                    <a:r>
                      <a:t>1107.68</a:t>
                    </a:r>
                  </a:p>
                </c:rich>
              </c:tx>
              <c:dLblPos val="l"/>
              <c:showLegendKey val="0"/>
              <c:showVal val="1"/>
              <c:showCatName val="0"/>
              <c:showSerName val="0"/>
              <c:showPercent val="0"/>
              <c:showBubbleSize val="0"/>
            </c:dLbl>
            <c:dLbl>
              <c:idx val="1"/>
              <c:tx>
                <c:rich>
                  <a:bodyPr/>
                  <a:lstStyle/>
                  <a:p>
                    <a:r>
                      <a:t>IX 85</a:t>
                    </a:r>
                  </a:p>
                  <a:p>
                    <a:r>
                      <a:t>1268.31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1715.29</a:t>
                    </a:r>
                  </a:p>
                </c:rich>
              </c:tx>
              <c:dLblPos val="l"/>
              <c:showLegendKey val="0"/>
              <c:showVal val="1"/>
              <c:showCatName val="0"/>
              <c:showSerName val="0"/>
              <c:showPercent val="0"/>
              <c:showBubbleSize val="0"/>
            </c:dLbl>
            <c:dLbl>
              <c:idx val="4"/>
              <c:tx>
                <c:rich>
                  <a:bodyPr/>
                  <a:lstStyle/>
                  <a:p>
                    <a:r>
                      <a:t>IX 100</a:t>
                    </a:r>
                  </a:p>
                  <a:p>
                    <a:r>
                      <a:t>953.33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42</c:v>
                </c:pt>
                <c:pt idx="1">
                  <c:v>IX 85</c:v>
                </c:pt>
                <c:pt idx="2">
                  <c:v/>
                </c:pt>
                <c:pt idx="3">
                  <c:v>IX 100</c:v>
                </c:pt>
                <c:pt idx="4">
                  <c:v>IX 100</c:v>
                </c:pt>
                <c:pt idx="5">
                  <c:v/>
                </c:pt>
                <c:pt idx="6">
                  <c:v/>
                </c:pt>
                <c:pt idx="7">
                  <c:v/>
                </c:pt>
                <c:pt idx="8">
                  <c:v/>
                </c:pt>
              </c:strCache>
            </c:strRef>
          </c:cat>
          <c:val>
            <c:numRef>
              <c:f>Sheet1!$C$2:$C$10</c:f>
              <c:numCache>
                <c:formatCode>General</c:formatCode>
                <c:ptCount val="9"/>
                <c:pt idx="0">
                  <c:v>1107.68</c:v>
                </c:pt>
                <c:pt idx="1">
                  <c:v>1268.31</c:v>
                </c:pt>
                <c:pt idx="3">
                  <c:v>1715.29</c:v>
                </c:pt>
                <c:pt idx="4">
                  <c:v>953.33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42</c:v>
                </c:pt>
                <c:pt idx="1">
                  <c:v>IX 85</c:v>
                </c:pt>
                <c:pt idx="2">
                  <c:v/>
                </c:pt>
                <c:pt idx="3">
                  <c:v>IX 100</c:v>
                </c:pt>
                <c:pt idx="4">
                  <c:v>IX 100</c:v>
                </c:pt>
                <c:pt idx="5">
                  <c:v/>
                </c:pt>
                <c:pt idx="6">
                  <c:v/>
                </c:pt>
                <c:pt idx="7">
                  <c:v/>
                </c:pt>
                <c:pt idx="8">
                  <c:v/>
                </c:pt>
              </c:strCache>
            </c:strRef>
          </c:cat>
          <c:val>
            <c:numRef>
              <c:f>Sheet1!$D$2:$D$10</c:f>
              <c:numCache>
                <c:formatCode>General</c:formatCode>
                <c:ptCount val="9"/>
                <c:pt idx="0">
                  <c:v>2635.83</c:v>
                </c:pt>
                <c:pt idx="1">
                  <c:v>1496.24</c:v>
                </c:pt>
                <c:pt idx="2">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42</c:v>
                </c:pt>
                <c:pt idx="1">
                  <c:v>IX 85</c:v>
                </c:pt>
                <c:pt idx="2">
                  <c:v/>
                </c:pt>
                <c:pt idx="3">
                  <c:v>IX 100</c:v>
                </c:pt>
                <c:pt idx="4">
                  <c:v>IX 100</c:v>
                </c:pt>
                <c:pt idx="5">
                  <c:v/>
                </c:pt>
                <c:pt idx="6">
                  <c:v/>
                </c:pt>
                <c:pt idx="7">
                  <c:v/>
                </c:pt>
                <c:pt idx="8">
                  <c:v/>
                </c:pt>
              </c:strCache>
            </c:strRef>
          </c:cat>
          <c:val>
            <c:numRef>
              <c:f>Sheet1!$E$2:$E$10</c:f>
              <c:numCache>
                <c:formatCode>General</c:formatCode>
                <c:ptCount val="9"/>
                <c:pt idx="0">
                  <c:v>9003.47</c:v>
                </c:pt>
                <c:pt idx="2">
                  <c:v>1957.33</c:v>
                </c:pt>
                <c:pt idx="5">
                  <c:v>12933.64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42</c:v>
                </c:pt>
                <c:pt idx="1">
                  <c:v>IX 85</c:v>
                </c:pt>
                <c:pt idx="2">
                  <c:v/>
                </c:pt>
                <c:pt idx="3">
                  <c:v>IX 100</c:v>
                </c:pt>
                <c:pt idx="4">
                  <c:v>IX 100</c:v>
                </c:pt>
                <c:pt idx="5">
                  <c:v/>
                </c:pt>
                <c:pt idx="6">
                  <c:v/>
                </c:pt>
                <c:pt idx="7">
                  <c:v/>
                </c:pt>
                <c:pt idx="8">
                  <c:v/>
                </c:pt>
              </c:strCache>
            </c:strRef>
          </c:cat>
          <c:val>
            <c:numRef>
              <c:f>Sheet1!$F$2:$F$10</c:f>
              <c:numCache>
                <c:formatCode>General</c:formatCode>
                <c:ptCount val="9"/>
                <c:pt idx="1">
                  <c:v>5440.0</c:v>
                </c:pt>
                <c:pt idx="6">
                  <c:v>6027.0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815.78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Companies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44</c:v>
                </c:pt>
                <c:pt idx="1">
                  <c:v>IX 100</c:v>
                </c:pt>
                <c:pt idx="2">
                  <c:v/>
                </c:pt>
                <c:pt idx="3">
                  <c:v>IX 100</c:v>
                </c:pt>
                <c:pt idx="4">
                  <c:v>IX 47</c:v>
                </c:pt>
                <c:pt idx="5">
                  <c:v/>
                </c:pt>
                <c:pt idx="6">
                  <c:v/>
                </c:pt>
                <c:pt idx="7">
                  <c:v>IX 100</c:v>
                </c:pt>
                <c:pt idx="8">
                  <c:v/>
                </c:pt>
                <c:pt idx="9">
                  <c:v>IX 100</c:v>
                </c:pt>
                <c:pt idx="10">
                  <c:v/>
                </c:pt>
                <c:pt idx="11">
                  <c:v/>
                </c:pt>
              </c:strCache>
            </c:strRef>
          </c:cat>
          <c:val>
            <c:numRef>
              <c:f>Sheet1!$B$2:$B$13</c:f>
              <c:numCache>
                <c:formatCode>General</c:formatCode>
                <c:ptCount val="12"/>
                <c:pt idx="0">
                  <c:v>1845.3</c:v>
                </c:pt>
                <c:pt idx="1">
                  <c:v>1568.18</c:v>
                </c:pt>
                <c:pt idx="2">
                  <c:v>1958.31</c:v>
                </c:pt>
                <c:pt idx="3">
                  <c:v>1669.06</c:v>
                </c:pt>
                <c:pt idx="4">
                  <c:v>12153.21</c:v>
                </c:pt>
                <c:pt idx="5">
                  <c:v>2810.34</c:v>
                </c:pt>
                <c:pt idx="6">
                  <c:v>27179.17</c:v>
                </c:pt>
                <c:pt idx="7">
                  <c:v>1471.33</c:v>
                </c:pt>
                <c:pt idx="8">
                  <c:v>6628.09</c:v>
                </c:pt>
                <c:pt idx="9">
                  <c:v>2807.32</c:v>
                </c:pt>
                <c:pt idx="10">
                  <c:v>6577.56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Edgewell</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44</a:t>
                    </a:r>
                  </a:p>
                  <a:p>
                    <a:r>
                      <a:t>1230.34</a:t>
                    </a:r>
                  </a:p>
                </c:rich>
              </c:tx>
              <c:dLblPos val="l"/>
              <c:showLegendKey val="0"/>
              <c:showVal val="1"/>
              <c:showCatName val="0"/>
              <c:showSerName val="0"/>
              <c:showPercent val="0"/>
              <c:showBubbleSize val="0"/>
            </c:dLbl>
            <c:dLbl>
              <c:idx val="1"/>
              <c:tx>
                <c:rich>
                  <a:bodyPr/>
                  <a:lstStyle/>
                  <a:p>
                    <a:r>
                      <a:t>IX 100</a:t>
                    </a:r>
                  </a:p>
                  <a:p>
                    <a:r>
                      <a:t>1446.41</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1582.46</a:t>
                    </a:r>
                  </a:p>
                </c:rich>
              </c:tx>
              <c:dLblPos val="l"/>
              <c:showLegendKey val="0"/>
              <c:showVal val="1"/>
              <c:showCatName val="0"/>
              <c:showSerName val="0"/>
              <c:showPercent val="0"/>
              <c:showBubbleSize val="0"/>
            </c:dLbl>
            <c:dLbl>
              <c:idx val="4"/>
              <c:tx>
                <c:rich>
                  <a:bodyPr/>
                  <a:lstStyle/>
                  <a:p>
                    <a:r>
                      <a:t>IX 47</a:t>
                    </a:r>
                  </a:p>
                  <a:p>
                    <a:r>
                      <a:t>6153.66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804.4</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IX 100</a:t>
                    </a:r>
                  </a:p>
                  <a:p>
                    <a:r>
                      <a:t>2807.32</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44</c:v>
                </c:pt>
                <c:pt idx="1">
                  <c:v>IX 100</c:v>
                </c:pt>
                <c:pt idx="2">
                  <c:v/>
                </c:pt>
                <c:pt idx="3">
                  <c:v>IX 100</c:v>
                </c:pt>
                <c:pt idx="4">
                  <c:v>IX 47</c:v>
                </c:pt>
                <c:pt idx="5">
                  <c:v/>
                </c:pt>
                <c:pt idx="6">
                  <c:v/>
                </c:pt>
                <c:pt idx="7">
                  <c:v>IX 100</c:v>
                </c:pt>
                <c:pt idx="8">
                  <c:v/>
                </c:pt>
                <c:pt idx="9">
                  <c:v>IX 100</c:v>
                </c:pt>
                <c:pt idx="10">
                  <c:v/>
                </c:pt>
                <c:pt idx="11">
                  <c:v/>
                </c:pt>
              </c:strCache>
            </c:strRef>
          </c:cat>
          <c:val>
            <c:numRef>
              <c:f>Sheet1!$C$2:$C$13</c:f>
              <c:numCache>
                <c:formatCode>General</c:formatCode>
                <c:ptCount val="12"/>
                <c:pt idx="0">
                  <c:v>1230.34</c:v>
                </c:pt>
                <c:pt idx="1">
                  <c:v>1446.41</c:v>
                </c:pt>
                <c:pt idx="3">
                  <c:v>1582.46</c:v>
                </c:pt>
                <c:pt idx="4">
                  <c:v>6153.66</c:v>
                </c:pt>
                <c:pt idx="7">
                  <c:v>804.4</c:v>
                </c:pt>
                <c:pt idx="9">
                  <c:v>2807.32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Beiersdorf</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44</c:v>
                </c:pt>
                <c:pt idx="1">
                  <c:v>IX 100</c:v>
                </c:pt>
                <c:pt idx="2">
                  <c:v/>
                </c:pt>
                <c:pt idx="3">
                  <c:v>IX 100</c:v>
                </c:pt>
                <c:pt idx="4">
                  <c:v>IX 47</c:v>
                </c:pt>
                <c:pt idx="5">
                  <c:v/>
                </c:pt>
                <c:pt idx="6">
                  <c:v/>
                </c:pt>
                <c:pt idx="7">
                  <c:v>IX 100</c:v>
                </c:pt>
                <c:pt idx="8">
                  <c:v/>
                </c:pt>
                <c:pt idx="9">
                  <c:v>IX 100</c:v>
                </c:pt>
                <c:pt idx="10">
                  <c:v/>
                </c:pt>
                <c:pt idx="11">
                  <c:v/>
                </c:pt>
              </c:strCache>
            </c:strRef>
          </c:cat>
          <c:val>
            <c:numRef>
              <c:f>Sheet1!$D$2:$D$13</c:f>
              <c:numCache>
                <c:formatCode>General</c:formatCode>
                <c:ptCount val="12"/>
                <c:pt idx="0">
                  <c:v>2809.93</c:v>
                </c:pt>
                <c:pt idx="1">
                  <c:v>1529.14</c:v>
                </c:pt>
                <c:pt idx="2">
                  <c:v>1743.41</c:v>
                </c:pt>
                <c:pt idx="4">
                  <c:v>8560.57</c:v>
                </c:pt>
                <c:pt idx="10">
                  <c:v>5944.12</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44</c:v>
                </c:pt>
                <c:pt idx="1">
                  <c:v>IX 100</c:v>
                </c:pt>
                <c:pt idx="2">
                  <c:v/>
                </c:pt>
                <c:pt idx="3">
                  <c:v>IX 100</c:v>
                </c:pt>
                <c:pt idx="4">
                  <c:v>IX 47</c:v>
                </c:pt>
                <c:pt idx="5">
                  <c:v/>
                </c:pt>
                <c:pt idx="6">
                  <c:v/>
                </c:pt>
                <c:pt idx="7">
                  <c:v>IX 100</c:v>
                </c:pt>
                <c:pt idx="8">
                  <c:v/>
                </c:pt>
                <c:pt idx="9">
                  <c:v>IX 100</c:v>
                </c:pt>
                <c:pt idx="10">
                  <c:v/>
                </c:pt>
                <c:pt idx="11">
                  <c:v/>
                </c:pt>
              </c:strCache>
            </c:strRef>
          </c:cat>
          <c:val>
            <c:numRef>
              <c:f>Sheet1!$E$2:$E$13</c:f>
              <c:numCache>
                <c:formatCode>General</c:formatCode>
                <c:ptCount val="12"/>
                <c:pt idx="0">
                  <c:v>13060.86</c:v>
                </c:pt>
                <c:pt idx="1">
                  <c:v>7747.75</c:v>
                </c:pt>
                <c:pt idx="2">
                  <c:v>2677.76</c:v>
                </c:pt>
                <c:pt idx="3">
                  <c:v>3462.2</c:v>
                </c:pt>
                <c:pt idx="4">
                  <c:v>14219.24</c:v>
                </c:pt>
                <c:pt idx="5">
                  <c:v>3219.54</c:v>
                </c:pt>
                <c:pt idx="6">
                  <c:v>58090.78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L'Oreal</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44</c:v>
                </c:pt>
                <c:pt idx="1">
                  <c:v>IX 100</c:v>
                </c:pt>
                <c:pt idx="2">
                  <c:v/>
                </c:pt>
                <c:pt idx="3">
                  <c:v>IX 100</c:v>
                </c:pt>
                <c:pt idx="4">
                  <c:v>IX 47</c:v>
                </c:pt>
                <c:pt idx="5">
                  <c:v/>
                </c:pt>
                <c:pt idx="6">
                  <c:v/>
                </c:pt>
                <c:pt idx="7">
                  <c:v>IX 100</c:v>
                </c:pt>
                <c:pt idx="8">
                  <c:v/>
                </c:pt>
                <c:pt idx="9">
                  <c:v>IX 100</c:v>
                </c:pt>
                <c:pt idx="10">
                  <c:v/>
                </c:pt>
                <c:pt idx="11">
                  <c:v/>
                </c:pt>
              </c:strCache>
            </c:strRef>
          </c:cat>
          <c:val>
            <c:numRef>
              <c:f>Sheet1!$F$2:$F$13</c:f>
              <c:numCache>
                <c:formatCode>General</c:formatCode>
                <c:ptCount val="12"/>
                <c:pt idx="0">
                  <c:v>6930.86</c:v>
                </c:pt>
                <c:pt idx="1">
                  <c:v>7327.57</c:v>
                </c:pt>
                <c:pt idx="2">
                  <c:v>12274.36</c:v>
                </c:pt>
                <c:pt idx="3">
                  <c:v>5451.71</c:v>
                </c:pt>
                <c:pt idx="4">
                  <c:v>13028.55</c:v>
                </c:pt>
                <c:pt idx="5">
                  <c:v>6520.99</c:v>
                </c:pt>
                <c:pt idx="7">
                  <c:v>3389.29</c:v>
                </c:pt>
                <c:pt idx="8">
                  <c:v>6628.09</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803.895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
                </c:pt>
                <c:pt idx="4">
                  <c:v/>
                </c:pt>
                <c:pt idx="5">
                  <c:v/>
                </c:pt>
                <c:pt idx="6">
                  <c:v/>
                </c:pt>
                <c:pt idx="7">
                  <c:v/>
                </c:pt>
                <c:pt idx="8">
                  <c:v/>
                </c:pt>
                <c:pt idx="9">
                  <c:v/>
                </c:pt>
                <c:pt idx="10">
                  <c:v/>
                </c:pt>
                <c:pt idx="11">
                  <c:v>IX 100</c:v>
                </c:pt>
                <c:pt idx="12">
                  <c:v/>
                </c:pt>
                <c:pt idx="13">
                  <c:v/>
                </c:pt>
              </c:strCache>
            </c:strRef>
          </c:cat>
          <c:val>
            <c:numRef>
              <c:f>Sheet1!$B$2:$B$15</c:f>
              <c:numCache>
                <c:formatCode>General</c:formatCode>
                <c:ptCount val="14"/>
                <c:pt idx="0">
                  <c:v>2648.61</c:v>
                </c:pt>
                <c:pt idx="1">
                  <c:v>1669.19</c:v>
                </c:pt>
                <c:pt idx="2">
                  <c:v>3141.74</c:v>
                </c:pt>
                <c:pt idx="3">
                  <c:v>12831.91</c:v>
                </c:pt>
                <c:pt idx="4">
                  <c:v>1749.03</c:v>
                </c:pt>
                <c:pt idx="5">
                  <c:v>3697.29</c:v>
                </c:pt>
                <c:pt idx="6">
                  <c:v>30443.43</c:v>
                </c:pt>
                <c:pt idx="7">
                  <c:v>9735.82</c:v>
                </c:pt>
                <c:pt idx="8">
                  <c:v>2172.11</c:v>
                </c:pt>
                <c:pt idx="9">
                  <c:v>6770.53</c:v>
                </c:pt>
                <c:pt idx="10">
                  <c:v>2823.04</c:v>
                </c:pt>
                <c:pt idx="11">
                  <c:v>7086.94</c:v>
                </c:pt>
                <c:pt idx="12">
                  <c:v>14969.5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a:t>
                    </a:r>
                  </a:p>
                  <a:p>
                    <a:r>
                      <a:t>1237.96</a:t>
                    </a:r>
                  </a:p>
                </c:rich>
              </c:tx>
              <c:dLblPos val="l"/>
              <c:showLegendKey val="0"/>
              <c:showVal val="1"/>
              <c:showCatName val="0"/>
              <c:showSerName val="0"/>
              <c:showPercent val="0"/>
              <c:showBubbleSize val="0"/>
            </c:dLbl>
            <c:dLbl>
              <c:idx val="1"/>
              <c:tx>
                <c:rich>
                  <a:bodyPr/>
                  <a:lstStyle/>
                  <a:p>
                    <a:r>
                      <a:t>IX 100</a:t>
                    </a:r>
                  </a:p>
                  <a:p>
                    <a:r>
                      <a:t>1353.04</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IX 100</a:t>
                    </a:r>
                  </a:p>
                  <a:p>
                    <a:r>
                      <a:t>1415.5</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
                </c:pt>
                <c:pt idx="4">
                  <c:v/>
                </c:pt>
                <c:pt idx="5">
                  <c:v/>
                </c:pt>
                <c:pt idx="6">
                  <c:v/>
                </c:pt>
                <c:pt idx="7">
                  <c:v/>
                </c:pt>
                <c:pt idx="8">
                  <c:v/>
                </c:pt>
                <c:pt idx="9">
                  <c:v/>
                </c:pt>
                <c:pt idx="10">
                  <c:v/>
                </c:pt>
                <c:pt idx="11">
                  <c:v>IX 100</c:v>
                </c:pt>
                <c:pt idx="12">
                  <c:v/>
                </c:pt>
                <c:pt idx="13">
                  <c:v/>
                </c:pt>
              </c:strCache>
            </c:strRef>
          </c:cat>
          <c:val>
            <c:numRef>
              <c:f>Sheet1!$C$2:$C$15</c:f>
              <c:numCache>
                <c:formatCode>General</c:formatCode>
                <c:ptCount val="14"/>
                <c:pt idx="0">
                  <c:v>1237.96</c:v>
                </c:pt>
                <c:pt idx="1">
                  <c:v>1353.04</c:v>
                </c:pt>
                <c:pt idx="11">
                  <c:v>1415.5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
                </c:pt>
                <c:pt idx="4">
                  <c:v/>
                </c:pt>
                <c:pt idx="5">
                  <c:v/>
                </c:pt>
                <c:pt idx="6">
                  <c:v/>
                </c:pt>
                <c:pt idx="7">
                  <c:v/>
                </c:pt>
                <c:pt idx="8">
                  <c:v/>
                </c:pt>
                <c:pt idx="9">
                  <c:v/>
                </c:pt>
                <c:pt idx="10">
                  <c:v/>
                </c:pt>
                <c:pt idx="11">
                  <c:v>IX 100</c:v>
                </c:pt>
                <c:pt idx="12">
                  <c:v/>
                </c:pt>
                <c:pt idx="13">
                  <c:v/>
                </c:pt>
              </c:strCache>
            </c:strRef>
          </c:cat>
          <c:val>
            <c:numRef>
              <c:f>Sheet1!$D$2:$D$15</c:f>
              <c:numCache>
                <c:formatCode>General</c:formatCode>
                <c:ptCount val="14"/>
                <c:pt idx="0">
                  <c:v>12566.54</c:v>
                </c:pt>
                <c:pt idx="1">
                  <c:v>7590.45</c:v>
                </c:pt>
                <c:pt idx="2">
                  <c:v>2595.38</c:v>
                </c:pt>
                <c:pt idx="3">
                  <c:v>13280.08</c:v>
                </c:pt>
                <c:pt idx="4">
                  <c:v>2720.06</c:v>
                </c:pt>
                <c:pt idx="5">
                  <c:v>3216.7</c:v>
                </c:pt>
                <c:pt idx="6">
                  <c:v>49849.84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
                </c:pt>
                <c:pt idx="4">
                  <c:v/>
                </c:pt>
                <c:pt idx="5">
                  <c:v/>
                </c:pt>
                <c:pt idx="6">
                  <c:v/>
                </c:pt>
                <c:pt idx="7">
                  <c:v/>
                </c:pt>
                <c:pt idx="8">
                  <c:v/>
                </c:pt>
                <c:pt idx="9">
                  <c:v/>
                </c:pt>
                <c:pt idx="10">
                  <c:v/>
                </c:pt>
                <c:pt idx="11">
                  <c:v>IX 100</c:v>
                </c:pt>
                <c:pt idx="12">
                  <c:v/>
                </c:pt>
                <c:pt idx="13">
                  <c:v/>
                </c:pt>
              </c:strCache>
            </c:strRef>
          </c:cat>
          <c:val>
            <c:numRef>
              <c:f>Sheet1!$E$2:$E$15</c:f>
              <c:numCache>
                <c:formatCode>General</c:formatCode>
                <c:ptCount val="14"/>
                <c:pt idx="0">
                  <c:v>11899.78</c:v>
                </c:pt>
                <c:pt idx="1">
                  <c:v>7399.58</c:v>
                </c:pt>
                <c:pt idx="2">
                  <c:v>11613.59</c:v>
                </c:pt>
                <c:pt idx="3">
                  <c:v>12490.44</c:v>
                </c:pt>
                <c:pt idx="4">
                  <c:v>4355.41</c:v>
                </c:pt>
                <c:pt idx="5">
                  <c:v>6394.48</c:v>
                </c:pt>
                <c:pt idx="8">
                  <c:v>4937.41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
                </c:pt>
                <c:pt idx="4">
                  <c:v/>
                </c:pt>
                <c:pt idx="5">
                  <c:v/>
                </c:pt>
                <c:pt idx="6">
                  <c:v/>
                </c:pt>
                <c:pt idx="7">
                  <c:v/>
                </c:pt>
                <c:pt idx="8">
                  <c:v/>
                </c:pt>
                <c:pt idx="9">
                  <c:v/>
                </c:pt>
                <c:pt idx="10">
                  <c:v/>
                </c:pt>
                <c:pt idx="11">
                  <c:v>IX 100</c:v>
                </c:pt>
                <c:pt idx="12">
                  <c:v/>
                </c:pt>
                <c:pt idx="13">
                  <c:v/>
                </c:pt>
              </c:strCache>
            </c:strRef>
          </c:cat>
          <c:val>
            <c:numRef>
              <c:f>Sheet1!$F$2:$F$15</c:f>
              <c:numCache>
                <c:formatCode>General</c:formatCode>
                <c:ptCount val="14"/>
                <c:pt idx="0">
                  <c:v>8351.07</c:v>
                </c:pt>
                <c:pt idx="1">
                  <c:v>4118.4</c:v>
                </c:pt>
                <c:pt idx="2">
                  <c:v>12780.99</c:v>
                </c:pt>
                <c:pt idx="3">
                  <c:v>12253.73</c:v>
                </c:pt>
                <c:pt idx="7">
                  <c:v>8838.31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850.340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IX 47</c:v>
                </c:pt>
                <c:pt idx="4">
                  <c:v>IX 100</c:v>
                </c:pt>
                <c:pt idx="5">
                  <c:v>IX 344</c:v>
                </c:pt>
                <c:pt idx="6">
                  <c:v/>
                </c:pt>
                <c:pt idx="7">
                  <c:v/>
                </c:pt>
                <c:pt idx="8">
                  <c:v>IX 16</c:v>
                </c:pt>
                <c:pt idx="9">
                  <c:v/>
                </c:pt>
                <c:pt idx="10">
                  <c:v>IX 100</c:v>
                </c:pt>
                <c:pt idx="11">
                  <c:v/>
                </c:pt>
                <c:pt idx="12">
                  <c:v/>
                </c:pt>
                <c:pt idx="13">
                  <c:v/>
                </c:pt>
              </c:strCache>
            </c:strRef>
          </c:cat>
          <c:val>
            <c:numRef>
              <c:f>Sheet1!$B$2:$B$15</c:f>
              <c:numCache>
                <c:formatCode>General</c:formatCode>
                <c:ptCount val="14"/>
                <c:pt idx="0">
                  <c:v>2648.61</c:v>
                </c:pt>
                <c:pt idx="1">
                  <c:v>1669.19</c:v>
                </c:pt>
                <c:pt idx="2">
                  <c:v>3141.74</c:v>
                </c:pt>
                <c:pt idx="3">
                  <c:v>12831.91</c:v>
                </c:pt>
                <c:pt idx="4">
                  <c:v>1749.03</c:v>
                </c:pt>
                <c:pt idx="5">
                  <c:v>3697.29</c:v>
                </c:pt>
                <c:pt idx="6">
                  <c:v>30443.43</c:v>
                </c:pt>
                <c:pt idx="7">
                  <c:v>9735.82</c:v>
                </c:pt>
                <c:pt idx="8">
                  <c:v>2172.11</c:v>
                </c:pt>
                <c:pt idx="9">
                  <c:v>6770.53</c:v>
                </c:pt>
                <c:pt idx="10">
                  <c:v>2823.04</c:v>
                </c:pt>
                <c:pt idx="11">
                  <c:v>7086.94</c:v>
                </c:pt>
                <c:pt idx="12">
                  <c:v>14969.5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a:t>
                    </a:r>
                  </a:p>
                  <a:p>
                    <a:r>
                      <a:t>1199.51</a:t>
                    </a:r>
                  </a:p>
                </c:rich>
              </c:tx>
              <c:dLblPos val="l"/>
              <c:showLegendKey val="0"/>
              <c:showVal val="1"/>
              <c:showCatName val="0"/>
              <c:showSerName val="0"/>
              <c:showPercent val="0"/>
              <c:showBubbleSize val="0"/>
            </c:dLbl>
            <c:dLbl>
              <c:idx val="1"/>
              <c:tx>
                <c:rich>
                  <a:bodyPr/>
                  <a:lstStyle/>
                  <a:p>
                    <a:r>
                      <a:t>IX 100</a:t>
                    </a:r>
                  </a:p>
                  <a:p>
                    <a:r>
                      <a:t>1421.17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47</a:t>
                    </a:r>
                  </a:p>
                  <a:p>
                    <a:r>
                      <a:t>5859.0</a:t>
                    </a:r>
                  </a:p>
                </c:rich>
              </c:tx>
              <c:dLblPos val="l"/>
              <c:showLegendKey val="0"/>
              <c:showVal val="1"/>
              <c:showCatName val="0"/>
              <c:showSerName val="0"/>
              <c:showPercent val="0"/>
              <c:showBubbleSize val="0"/>
            </c:dLbl>
            <c:dLbl>
              <c:idx val="4"/>
              <c:tx>
                <c:rich>
                  <a:bodyPr/>
                  <a:lstStyle/>
                  <a:p>
                    <a:r>
                      <a:t>IX 100</a:t>
                    </a:r>
                  </a:p>
                  <a:p>
                    <a:r>
                      <a:t>1607.06</a:t>
                    </a:r>
                  </a:p>
                </c:rich>
              </c:tx>
              <c:dLblPos val="l"/>
              <c:showLegendKey val="0"/>
              <c:showVal val="1"/>
              <c:showCatName val="0"/>
              <c:showSerName val="0"/>
              <c:showPercent val="0"/>
              <c:showBubbleSize val="0"/>
            </c:dLbl>
            <c:dLbl>
              <c:idx val="5"/>
              <c:tx>
                <c:rich>
                  <a:bodyPr/>
                  <a:lstStyle/>
                  <a:p>
                    <a:r>
                      <a:t>IX 344</a:t>
                    </a:r>
                  </a:p>
                  <a:p>
                    <a:r>
                      <a:t>11079.5</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16</a:t>
                    </a:r>
                  </a:p>
                  <a:p>
                    <a:r>
                      <a:t>811.07</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2823.04</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IX 47</c:v>
                </c:pt>
                <c:pt idx="4">
                  <c:v>IX 100</c:v>
                </c:pt>
                <c:pt idx="5">
                  <c:v>IX 344</c:v>
                </c:pt>
                <c:pt idx="6">
                  <c:v/>
                </c:pt>
                <c:pt idx="7">
                  <c:v/>
                </c:pt>
                <c:pt idx="8">
                  <c:v>IX 16</c:v>
                </c:pt>
                <c:pt idx="9">
                  <c:v/>
                </c:pt>
                <c:pt idx="10">
                  <c:v>IX 100</c:v>
                </c:pt>
                <c:pt idx="11">
                  <c:v/>
                </c:pt>
                <c:pt idx="12">
                  <c:v/>
                </c:pt>
                <c:pt idx="13">
                  <c:v/>
                </c:pt>
              </c:strCache>
            </c:strRef>
          </c:cat>
          <c:val>
            <c:numRef>
              <c:f>Sheet1!$C$2:$C$15</c:f>
              <c:numCache>
                <c:formatCode>General</c:formatCode>
                <c:ptCount val="14"/>
                <c:pt idx="0">
                  <c:v>1199.51</c:v>
                </c:pt>
                <c:pt idx="1">
                  <c:v>1421.17</c:v>
                </c:pt>
                <c:pt idx="3">
                  <c:v>5859.0</c:v>
                </c:pt>
                <c:pt idx="4">
                  <c:v>1607.06</c:v>
                </c:pt>
                <c:pt idx="5">
                  <c:v>11079.5</c:v>
                </c:pt>
                <c:pt idx="8">
                  <c:v>811.07</c:v>
                </c:pt>
                <c:pt idx="10">
                  <c:v>2823.04</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IX 47</c:v>
                </c:pt>
                <c:pt idx="4">
                  <c:v>IX 100</c:v>
                </c:pt>
                <c:pt idx="5">
                  <c:v>IX 344</c:v>
                </c:pt>
                <c:pt idx="6">
                  <c:v/>
                </c:pt>
                <c:pt idx="7">
                  <c:v/>
                </c:pt>
                <c:pt idx="8">
                  <c:v>IX 16</c:v>
                </c:pt>
                <c:pt idx="9">
                  <c:v/>
                </c:pt>
                <c:pt idx="10">
                  <c:v>IX 100</c:v>
                </c:pt>
                <c:pt idx="11">
                  <c:v/>
                </c:pt>
                <c:pt idx="12">
                  <c:v/>
                </c:pt>
                <c:pt idx="13">
                  <c:v/>
                </c:pt>
              </c:strCache>
            </c:strRef>
          </c:cat>
          <c:val>
            <c:numRef>
              <c:f>Sheet1!$D$2:$D$15</c:f>
              <c:numCache>
                <c:formatCode>General</c:formatCode>
                <c:ptCount val="14"/>
                <c:pt idx="0">
                  <c:v>12566.54</c:v>
                </c:pt>
                <c:pt idx="1">
                  <c:v>7590.45</c:v>
                </c:pt>
                <c:pt idx="2">
                  <c:v>2595.38</c:v>
                </c:pt>
                <c:pt idx="3">
                  <c:v>13280.08</c:v>
                </c:pt>
                <c:pt idx="4">
                  <c:v>2720.06</c:v>
                </c:pt>
                <c:pt idx="5">
                  <c:v>3216.7</c:v>
                </c:pt>
                <c:pt idx="6">
                  <c:v>49849.84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IX 47</c:v>
                </c:pt>
                <c:pt idx="4">
                  <c:v>IX 100</c:v>
                </c:pt>
                <c:pt idx="5">
                  <c:v>IX 344</c:v>
                </c:pt>
                <c:pt idx="6">
                  <c:v/>
                </c:pt>
                <c:pt idx="7">
                  <c:v/>
                </c:pt>
                <c:pt idx="8">
                  <c:v>IX 16</c:v>
                </c:pt>
                <c:pt idx="9">
                  <c:v/>
                </c:pt>
                <c:pt idx="10">
                  <c:v>IX 100</c:v>
                </c:pt>
                <c:pt idx="11">
                  <c:v/>
                </c:pt>
                <c:pt idx="12">
                  <c:v/>
                </c:pt>
                <c:pt idx="13">
                  <c:v/>
                </c:pt>
              </c:strCache>
            </c:strRef>
          </c:cat>
          <c:val>
            <c:numRef>
              <c:f>Sheet1!$E$2:$E$15</c:f>
              <c:numCache>
                <c:formatCode>General</c:formatCode>
                <c:ptCount val="14"/>
                <c:pt idx="0">
                  <c:v>11899.78</c:v>
                </c:pt>
                <c:pt idx="1">
                  <c:v>7399.58</c:v>
                </c:pt>
                <c:pt idx="2">
                  <c:v>11613.59</c:v>
                </c:pt>
                <c:pt idx="3">
                  <c:v>12490.44</c:v>
                </c:pt>
                <c:pt idx="4">
                  <c:v>4355.41</c:v>
                </c:pt>
                <c:pt idx="5">
                  <c:v>6394.48</c:v>
                </c:pt>
                <c:pt idx="8">
                  <c:v>4937.41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IX 10</c:v>
                </c:pt>
                <c:pt idx="1">
                  <c:v>IX 100</c:v>
                </c:pt>
                <c:pt idx="2">
                  <c:v/>
                </c:pt>
                <c:pt idx="3">
                  <c:v>IX 47</c:v>
                </c:pt>
                <c:pt idx="4">
                  <c:v>IX 100</c:v>
                </c:pt>
                <c:pt idx="5">
                  <c:v>IX 344</c:v>
                </c:pt>
                <c:pt idx="6">
                  <c:v/>
                </c:pt>
                <c:pt idx="7">
                  <c:v/>
                </c:pt>
                <c:pt idx="8">
                  <c:v>IX 16</c:v>
                </c:pt>
                <c:pt idx="9">
                  <c:v/>
                </c:pt>
                <c:pt idx="10">
                  <c:v>IX 100</c:v>
                </c:pt>
                <c:pt idx="11">
                  <c:v/>
                </c:pt>
                <c:pt idx="12">
                  <c:v/>
                </c:pt>
                <c:pt idx="13">
                  <c:v/>
                </c:pt>
              </c:strCache>
            </c:strRef>
          </c:cat>
          <c:val>
            <c:numRef>
              <c:f>Sheet1!$F$2:$F$15</c:f>
              <c:numCache>
                <c:formatCode>General</c:formatCode>
                <c:ptCount val="14"/>
                <c:pt idx="0">
                  <c:v>8351.07</c:v>
                </c:pt>
                <c:pt idx="1">
                  <c:v>4118.4</c:v>
                </c:pt>
                <c:pt idx="2">
                  <c:v>12780.99</c:v>
                </c:pt>
                <c:pt idx="3">
                  <c:v>12253.73</c:v>
                </c:pt>
                <c:pt idx="7">
                  <c:v>8838.31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850.340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62</c:v>
                </c:pt>
                <c:pt idx="2">
                  <c:v/>
                </c:pt>
                <c:pt idx="3">
                  <c:v/>
                </c:pt>
                <c:pt idx="4">
                  <c:v/>
                </c:pt>
                <c:pt idx="5">
                  <c:v/>
                </c:pt>
                <c:pt idx="6">
                  <c:v/>
                </c:pt>
                <c:pt idx="7">
                  <c:v/>
                </c:pt>
                <c:pt idx="8">
                  <c:v/>
                </c:pt>
                <c:pt idx="9">
                  <c:v/>
                </c:pt>
                <c:pt idx="10">
                  <c:v/>
                </c:pt>
                <c:pt idx="11">
                  <c:v/>
                </c:pt>
                <c:pt idx="12">
                  <c:v/>
                </c:pt>
                <c:pt idx="13">
                  <c:v/>
                </c:pt>
              </c:strCache>
            </c:strRef>
          </c:cat>
          <c:val>
            <c:numRef>
              <c:f>Sheet1!$B$2:$B$15</c:f>
              <c:numCache>
                <c:formatCode>General</c:formatCode>
                <c:ptCount val="14"/>
                <c:pt idx="0">
                  <c:v>2648.61</c:v>
                </c:pt>
                <c:pt idx="1">
                  <c:v>1669.19</c:v>
                </c:pt>
                <c:pt idx="2">
                  <c:v>3141.74</c:v>
                </c:pt>
                <c:pt idx="3">
                  <c:v>12831.91</c:v>
                </c:pt>
                <c:pt idx="4">
                  <c:v>1749.03</c:v>
                </c:pt>
                <c:pt idx="5">
                  <c:v>3697.29</c:v>
                </c:pt>
                <c:pt idx="6">
                  <c:v>30443.43</c:v>
                </c:pt>
                <c:pt idx="7">
                  <c:v>9735.82</c:v>
                </c:pt>
                <c:pt idx="8">
                  <c:v>2172.11</c:v>
                </c:pt>
                <c:pt idx="9">
                  <c:v>6770.53</c:v>
                </c:pt>
                <c:pt idx="10">
                  <c:v>2823.04</c:v>
                </c:pt>
                <c:pt idx="11">
                  <c:v>7086.94</c:v>
                </c:pt>
                <c:pt idx="12">
                  <c:v>14969.5</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62</a:t>
                    </a:r>
                  </a:p>
                  <a:p>
                    <a:r>
                      <a:t>4702.28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dLbl>
              <c:idx val="13"/>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62</c:v>
                </c:pt>
                <c:pt idx="2">
                  <c:v/>
                </c:pt>
                <c:pt idx="3">
                  <c:v/>
                </c:pt>
                <c:pt idx="4">
                  <c:v/>
                </c:pt>
                <c:pt idx="5">
                  <c:v/>
                </c:pt>
                <c:pt idx="6">
                  <c:v/>
                </c:pt>
                <c:pt idx="7">
                  <c:v/>
                </c:pt>
                <c:pt idx="8">
                  <c:v/>
                </c:pt>
                <c:pt idx="9">
                  <c:v/>
                </c:pt>
                <c:pt idx="10">
                  <c:v/>
                </c:pt>
                <c:pt idx="11">
                  <c:v/>
                </c:pt>
                <c:pt idx="12">
                  <c:v/>
                </c:pt>
                <c:pt idx="13">
                  <c:v/>
                </c:pt>
              </c:strCache>
            </c:strRef>
          </c:cat>
          <c:val>
            <c:numRef>
              <c:f>Sheet1!$C$2:$C$15</c:f>
              <c:numCache>
                <c:formatCode>General</c:formatCode>
                <c:ptCount val="14"/>
                <c:pt idx="1">
                  <c:v>4702.28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62</c:v>
                </c:pt>
                <c:pt idx="2">
                  <c:v/>
                </c:pt>
                <c:pt idx="3">
                  <c:v/>
                </c:pt>
                <c:pt idx="4">
                  <c:v/>
                </c:pt>
                <c:pt idx="5">
                  <c:v/>
                </c:pt>
                <c:pt idx="6">
                  <c:v/>
                </c:pt>
                <c:pt idx="7">
                  <c:v/>
                </c:pt>
                <c:pt idx="8">
                  <c:v/>
                </c:pt>
                <c:pt idx="9">
                  <c:v/>
                </c:pt>
                <c:pt idx="10">
                  <c:v/>
                </c:pt>
                <c:pt idx="11">
                  <c:v/>
                </c:pt>
                <c:pt idx="12">
                  <c:v/>
                </c:pt>
                <c:pt idx="13">
                  <c:v/>
                </c:pt>
              </c:strCache>
            </c:strRef>
          </c:cat>
          <c:val>
            <c:numRef>
              <c:f>Sheet1!$D$2:$D$15</c:f>
              <c:numCache>
                <c:formatCode>General</c:formatCode>
                <c:ptCount val="14"/>
                <c:pt idx="0">
                  <c:v>12566.54</c:v>
                </c:pt>
                <c:pt idx="1">
                  <c:v>7590.45</c:v>
                </c:pt>
                <c:pt idx="2">
                  <c:v>2595.38</c:v>
                </c:pt>
                <c:pt idx="3">
                  <c:v>13280.08</c:v>
                </c:pt>
                <c:pt idx="4">
                  <c:v>2720.06</c:v>
                </c:pt>
                <c:pt idx="5">
                  <c:v>3216.7</c:v>
                </c:pt>
                <c:pt idx="6">
                  <c:v>49849.84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62</c:v>
                </c:pt>
                <c:pt idx="2">
                  <c:v/>
                </c:pt>
                <c:pt idx="3">
                  <c:v/>
                </c:pt>
                <c:pt idx="4">
                  <c:v/>
                </c:pt>
                <c:pt idx="5">
                  <c:v/>
                </c:pt>
                <c:pt idx="6">
                  <c:v/>
                </c:pt>
                <c:pt idx="7">
                  <c:v/>
                </c:pt>
                <c:pt idx="8">
                  <c:v/>
                </c:pt>
                <c:pt idx="9">
                  <c:v/>
                </c:pt>
                <c:pt idx="10">
                  <c:v/>
                </c:pt>
                <c:pt idx="11">
                  <c:v/>
                </c:pt>
                <c:pt idx="12">
                  <c:v/>
                </c:pt>
                <c:pt idx="13">
                  <c:v/>
                </c:pt>
              </c:strCache>
            </c:strRef>
          </c:cat>
          <c:val>
            <c:numRef>
              <c:f>Sheet1!$E$2:$E$15</c:f>
              <c:numCache>
                <c:formatCode>General</c:formatCode>
                <c:ptCount val="14"/>
                <c:pt idx="0">
                  <c:v>11899.78</c:v>
                </c:pt>
                <c:pt idx="1">
                  <c:v>7399.58</c:v>
                </c:pt>
                <c:pt idx="2">
                  <c:v>11613.59</c:v>
                </c:pt>
                <c:pt idx="3">
                  <c:v>12490.44</c:v>
                </c:pt>
                <c:pt idx="4">
                  <c:v>4355.41</c:v>
                </c:pt>
                <c:pt idx="5">
                  <c:v>6394.48</c:v>
                </c:pt>
                <c:pt idx="8">
                  <c:v>4937.41</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Sheet1!$A$2:$A$15</c:f>
              <c:strCache>
                <c:ptCount val="14"/>
                <c:pt idx="0">
                  <c:v/>
                </c:pt>
                <c:pt idx="1">
                  <c:v>IX 62</c:v>
                </c:pt>
                <c:pt idx="2">
                  <c:v/>
                </c:pt>
                <c:pt idx="3">
                  <c:v/>
                </c:pt>
                <c:pt idx="4">
                  <c:v/>
                </c:pt>
                <c:pt idx="5">
                  <c:v/>
                </c:pt>
                <c:pt idx="6">
                  <c:v/>
                </c:pt>
                <c:pt idx="7">
                  <c:v/>
                </c:pt>
                <c:pt idx="8">
                  <c:v/>
                </c:pt>
                <c:pt idx="9">
                  <c:v/>
                </c:pt>
                <c:pt idx="10">
                  <c:v/>
                </c:pt>
                <c:pt idx="11">
                  <c:v/>
                </c:pt>
                <c:pt idx="12">
                  <c:v/>
                </c:pt>
                <c:pt idx="13">
                  <c:v/>
                </c:pt>
              </c:strCache>
            </c:strRef>
          </c:cat>
          <c:val>
            <c:numRef>
              <c:f>Sheet1!$F$2:$F$15</c:f>
              <c:numCache>
                <c:formatCode>General</c:formatCode>
                <c:ptCount val="14"/>
                <c:pt idx="0">
                  <c:v>8351.07</c:v>
                </c:pt>
                <c:pt idx="1">
                  <c:v>4118.4</c:v>
                </c:pt>
                <c:pt idx="2">
                  <c:v>12780.99</c:v>
                </c:pt>
                <c:pt idx="3">
                  <c:v>12253.73</c:v>
                </c:pt>
                <c:pt idx="7">
                  <c:v>8838.31</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49850.3401"/>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
                </c:pt>
                <c:pt idx="4">
                  <c:v/>
                </c:pt>
                <c:pt idx="5">
                  <c:v/>
                </c:pt>
                <c:pt idx="6">
                  <c:v/>
                </c:pt>
                <c:pt idx="7">
                  <c:v/>
                </c:pt>
                <c:pt idx="8">
                  <c:v/>
                </c:pt>
                <c:pt idx="9">
                  <c:v/>
                </c:pt>
                <c:pt idx="10">
                  <c:v/>
                </c:pt>
                <c:pt idx="11">
                  <c:v/>
                </c:pt>
                <c:pt idx="12">
                  <c:v/>
                </c:pt>
              </c:strCache>
            </c:strRef>
          </c:cat>
          <c:val>
            <c:numRef>
              <c:f>Sheet1!$B$2:$B$14</c:f>
              <c:numCache>
                <c:formatCode>General</c:formatCode>
                <c:ptCount val="13"/>
                <c:pt idx="0">
                  <c:v>2721.58</c:v>
                </c:pt>
                <c:pt idx="1">
                  <c:v>1703.94</c:v>
                </c:pt>
                <c:pt idx="2">
                  <c:v>3123.74</c:v>
                </c:pt>
                <c:pt idx="3">
                  <c:v>12870.86</c:v>
                </c:pt>
                <c:pt idx="4">
                  <c:v>1800.86</c:v>
                </c:pt>
                <c:pt idx="5">
                  <c:v>3765.74</c:v>
                </c:pt>
                <c:pt idx="6">
                  <c:v>33802.58</c:v>
                </c:pt>
                <c:pt idx="7">
                  <c:v>9804.89</c:v>
                </c:pt>
                <c:pt idx="8">
                  <c:v>2242.37</c:v>
                </c:pt>
                <c:pt idx="9">
                  <c:v>6971.58</c:v>
                </c:pt>
                <c:pt idx="10">
                  <c:v>2905.99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a:t>
                    </a:r>
                  </a:p>
                  <a:p>
                    <a:r>
                      <a:t>1262.95</a:t>
                    </a:r>
                  </a:p>
                </c:rich>
              </c:tx>
              <c:dLblPos val="l"/>
              <c:showLegendKey val="0"/>
              <c:showVal val="1"/>
              <c:showCatName val="0"/>
              <c:showSerName val="0"/>
              <c:showPercent val="0"/>
              <c:showBubbleSize val="0"/>
            </c:dLbl>
            <c:dLbl>
              <c:idx val="1"/>
              <c:tx>
                <c:rich>
                  <a:bodyPr/>
                  <a:lstStyle/>
                  <a:p>
                    <a:r>
                      <a:t>IX 100</a:t>
                    </a:r>
                  </a:p>
                  <a:p>
                    <a:r>
                      <a:t>1382.07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
                </c:pt>
                <c:pt idx="4">
                  <c:v/>
                </c:pt>
                <c:pt idx="5">
                  <c:v/>
                </c:pt>
                <c:pt idx="6">
                  <c:v/>
                </c:pt>
                <c:pt idx="7">
                  <c:v/>
                </c:pt>
                <c:pt idx="8">
                  <c:v/>
                </c:pt>
                <c:pt idx="9">
                  <c:v/>
                </c:pt>
                <c:pt idx="10">
                  <c:v/>
                </c:pt>
                <c:pt idx="11">
                  <c:v/>
                </c:pt>
                <c:pt idx="12">
                  <c:v/>
                </c:pt>
              </c:strCache>
            </c:strRef>
          </c:cat>
          <c:val>
            <c:numRef>
              <c:f>Sheet1!$C$2:$C$14</c:f>
              <c:numCache>
                <c:formatCode>General</c:formatCode>
                <c:ptCount val="13"/>
                <c:pt idx="0">
                  <c:v>1262.95</c:v>
                </c:pt>
                <c:pt idx="1">
                  <c:v>1382.07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
                </c:pt>
                <c:pt idx="4">
                  <c:v/>
                </c:pt>
                <c:pt idx="5">
                  <c:v/>
                </c:pt>
                <c:pt idx="6">
                  <c:v/>
                </c:pt>
                <c:pt idx="7">
                  <c:v/>
                </c:pt>
                <c:pt idx="8">
                  <c:v/>
                </c:pt>
                <c:pt idx="9">
                  <c:v/>
                </c:pt>
                <c:pt idx="10">
                  <c:v/>
                </c:pt>
                <c:pt idx="11">
                  <c:v/>
                </c:pt>
                <c:pt idx="12">
                  <c:v/>
                </c:pt>
              </c:strCache>
            </c:strRef>
          </c:cat>
          <c:val>
            <c:numRef>
              <c:f>Sheet1!$D$2:$D$14</c:f>
              <c:numCache>
                <c:formatCode>General</c:formatCode>
                <c:ptCount val="13"/>
                <c:pt idx="0">
                  <c:v>12532.18</c:v>
                </c:pt>
                <c:pt idx="1">
                  <c:v>7405.62</c:v>
                </c:pt>
                <c:pt idx="2">
                  <c:v>2608.07</c:v>
                </c:pt>
                <c:pt idx="3">
                  <c:v>12672.55</c:v>
                </c:pt>
                <c:pt idx="4">
                  <c:v>2690.62</c:v>
                </c:pt>
                <c:pt idx="5">
                  <c:v>3210.89</c:v>
                </c:pt>
                <c:pt idx="6">
                  <c:v>51686.15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
                </c:pt>
                <c:pt idx="4">
                  <c:v/>
                </c:pt>
                <c:pt idx="5">
                  <c:v/>
                </c:pt>
                <c:pt idx="6">
                  <c:v/>
                </c:pt>
                <c:pt idx="7">
                  <c:v/>
                </c:pt>
                <c:pt idx="8">
                  <c:v/>
                </c:pt>
                <c:pt idx="9">
                  <c:v/>
                </c:pt>
                <c:pt idx="10">
                  <c:v/>
                </c:pt>
                <c:pt idx="11">
                  <c:v/>
                </c:pt>
                <c:pt idx="12">
                  <c:v/>
                </c:pt>
              </c:strCache>
            </c:strRef>
          </c:cat>
          <c:val>
            <c:numRef>
              <c:f>Sheet1!$E$2:$E$14</c:f>
              <c:numCache>
                <c:formatCode>General</c:formatCode>
                <c:ptCount val="13"/>
                <c:pt idx="0">
                  <c:v>8451.75</c:v>
                </c:pt>
                <c:pt idx="1">
                  <c:v>4192.05</c:v>
                </c:pt>
                <c:pt idx="2">
                  <c:v>13007.42</c:v>
                </c:pt>
                <c:pt idx="3">
                  <c:v>12383.04</c:v>
                </c:pt>
                <c:pt idx="7">
                  <c:v>8759.82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 Roche-Posay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
                </c:pt>
                <c:pt idx="4">
                  <c:v/>
                </c:pt>
                <c:pt idx="5">
                  <c:v/>
                </c:pt>
                <c:pt idx="6">
                  <c:v/>
                </c:pt>
                <c:pt idx="7">
                  <c:v/>
                </c:pt>
                <c:pt idx="8">
                  <c:v/>
                </c:pt>
                <c:pt idx="9">
                  <c:v/>
                </c:pt>
                <c:pt idx="10">
                  <c:v/>
                </c:pt>
                <c:pt idx="11">
                  <c:v/>
                </c:pt>
                <c:pt idx="12">
                  <c:v/>
                </c:pt>
              </c:strCache>
            </c:strRef>
          </c:cat>
          <c:val>
            <c:numRef>
              <c:f>Sheet1!$F$2:$F$14</c:f>
              <c:numCache>
                <c:formatCode>General</c:formatCode>
                <c:ptCount val="13"/>
                <c:pt idx="0">
                  <c:v>12158.3</c:v>
                </c:pt>
                <c:pt idx="1">
                  <c:v>7621.59</c:v>
                </c:pt>
                <c:pt idx="2">
                  <c:v>11787.79</c:v>
                </c:pt>
                <c:pt idx="3">
                  <c:v>12576.77</c:v>
                </c:pt>
                <c:pt idx="4">
                  <c:v>4470.32</c:v>
                </c:pt>
                <c:pt idx="5">
                  <c:v>6495.46</c:v>
                </c:pt>
                <c:pt idx="8">
                  <c:v>5257.97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86.648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71</a:t>
                    </a:r>
                  </a:p>
                  <a:p>
                    <a:r>
                      <a:t>1250.73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Sheet1!$C$2:$C$2</c:f>
              <c:numCache>
                <c:formatCode>General</c:formatCode>
                <c:ptCount val="1"/>
                <c:pt idx="0">
                  <c:v>1250.73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Sheet1!$D$2:$D$2</c:f>
              <c:numCache>
                <c:formatCode>General</c:formatCode>
                <c:ptCount val="1"/>
                <c:pt idx="0">
                  <c:v>1758.21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Sheet1!$E$2:$E$2</c:f>
              <c:numCache>
                <c:formatCode>General</c:formatCode>
                <c:ptCount val="1"/>
                <c:pt idx="0">
                  <c:v>10539.86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71</c:v>
                </c:pt>
              </c:strCache>
            </c:strRef>
          </c:cat>
          <c:val>
            <c:numRef>
              <c:f>Sheet1!$F$2:$F$2</c:f>
              <c:numCache>
                <c:formatCode>General</c:formatCode>
                <c:ptCount val="1"/>
                <c:pt idx="0">
                  <c:v>7854.23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40.3647"/>
          <c:min val="1250.2267"/>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IX 50</c:v>
                </c:pt>
                <c:pt idx="4">
                  <c:v>IX 100</c:v>
                </c:pt>
                <c:pt idx="5">
                  <c:v>IX 345</c:v>
                </c:pt>
                <c:pt idx="6">
                  <c:v/>
                </c:pt>
                <c:pt idx="7">
                  <c:v/>
                </c:pt>
                <c:pt idx="8">
                  <c:v>IX 15</c:v>
                </c:pt>
                <c:pt idx="9">
                  <c:v/>
                </c:pt>
                <c:pt idx="10">
                  <c:v>IX 100</c:v>
                </c:pt>
                <c:pt idx="11">
                  <c:v/>
                </c:pt>
                <c:pt idx="12">
                  <c:v/>
                </c:pt>
              </c:strCache>
            </c:strRef>
          </c:cat>
          <c:val>
            <c:numRef>
              <c:f>Sheet1!$B$2:$B$14</c:f>
              <c:numCache>
                <c:formatCode>General</c:formatCode>
                <c:ptCount val="13"/>
                <c:pt idx="0">
                  <c:v>2721.58</c:v>
                </c:pt>
                <c:pt idx="1">
                  <c:v>1703.94</c:v>
                </c:pt>
                <c:pt idx="2">
                  <c:v>3123.74</c:v>
                </c:pt>
                <c:pt idx="3">
                  <c:v>12870.86</c:v>
                </c:pt>
                <c:pt idx="4">
                  <c:v>1800.86</c:v>
                </c:pt>
                <c:pt idx="5">
                  <c:v>3765.74</c:v>
                </c:pt>
                <c:pt idx="6">
                  <c:v>33802.58</c:v>
                </c:pt>
                <c:pt idx="7">
                  <c:v>9804.89</c:v>
                </c:pt>
                <c:pt idx="8">
                  <c:v>2242.37</c:v>
                </c:pt>
                <c:pt idx="9">
                  <c:v>6971.58</c:v>
                </c:pt>
                <c:pt idx="10">
                  <c:v>2905.99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a:t>
                    </a:r>
                  </a:p>
                  <a:p>
                    <a:r>
                      <a:t>1237.16</a:t>
                    </a:r>
                  </a:p>
                </c:rich>
              </c:tx>
              <c:dLblPos val="l"/>
              <c:showLegendKey val="0"/>
              <c:showVal val="1"/>
              <c:showCatName val="0"/>
              <c:showSerName val="0"/>
              <c:showPercent val="0"/>
              <c:showBubbleSize val="0"/>
            </c:dLbl>
            <c:dLbl>
              <c:idx val="1"/>
              <c:tx>
                <c:rich>
                  <a:bodyPr/>
                  <a:lstStyle/>
                  <a:p>
                    <a:r>
                      <a:t>IX 100</a:t>
                    </a:r>
                  </a:p>
                  <a:p>
                    <a:r>
                      <a:t>1459.08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50</a:t>
                    </a:r>
                  </a:p>
                  <a:p>
                    <a:r>
                      <a:t>6261.37</a:t>
                    </a:r>
                  </a:p>
                </c:rich>
              </c:tx>
              <c:dLblPos val="l"/>
              <c:showLegendKey val="0"/>
              <c:showVal val="1"/>
              <c:showCatName val="0"/>
              <c:showSerName val="0"/>
              <c:showPercent val="0"/>
              <c:showBubbleSize val="0"/>
            </c:dLbl>
            <c:dLbl>
              <c:idx val="4"/>
              <c:tx>
                <c:rich>
                  <a:bodyPr/>
                  <a:lstStyle/>
                  <a:p>
                    <a:r>
                      <a:t>IX 100</a:t>
                    </a:r>
                  </a:p>
                  <a:p>
                    <a:r>
                      <a:t>1652.34</a:t>
                    </a:r>
                  </a:p>
                </c:rich>
              </c:tx>
              <c:dLblPos val="l"/>
              <c:showLegendKey val="0"/>
              <c:showVal val="1"/>
              <c:showCatName val="0"/>
              <c:showSerName val="0"/>
              <c:showPercent val="0"/>
              <c:showBubbleSize val="0"/>
            </c:dLbl>
            <c:dLbl>
              <c:idx val="5"/>
              <c:tx>
                <c:rich>
                  <a:bodyPr/>
                  <a:lstStyle/>
                  <a:p>
                    <a:r>
                      <a:t>IX 345</a:t>
                    </a:r>
                  </a:p>
                  <a:p>
                    <a:r>
                      <a:t>11079.5</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IX 15</a:t>
                    </a:r>
                  </a:p>
                  <a:p>
                    <a:r>
                      <a:t>808.27</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2905.99</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IX 50</c:v>
                </c:pt>
                <c:pt idx="4">
                  <c:v>IX 100</c:v>
                </c:pt>
                <c:pt idx="5">
                  <c:v>IX 345</c:v>
                </c:pt>
                <c:pt idx="6">
                  <c:v/>
                </c:pt>
                <c:pt idx="7">
                  <c:v/>
                </c:pt>
                <c:pt idx="8">
                  <c:v>IX 15</c:v>
                </c:pt>
                <c:pt idx="9">
                  <c:v/>
                </c:pt>
                <c:pt idx="10">
                  <c:v>IX 100</c:v>
                </c:pt>
                <c:pt idx="11">
                  <c:v/>
                </c:pt>
                <c:pt idx="12">
                  <c:v/>
                </c:pt>
              </c:strCache>
            </c:strRef>
          </c:cat>
          <c:val>
            <c:numRef>
              <c:f>Sheet1!$C$2:$C$14</c:f>
              <c:numCache>
                <c:formatCode>General</c:formatCode>
                <c:ptCount val="13"/>
                <c:pt idx="0">
                  <c:v>1237.16</c:v>
                </c:pt>
                <c:pt idx="1">
                  <c:v>1459.08</c:v>
                </c:pt>
                <c:pt idx="3">
                  <c:v>6261.37</c:v>
                </c:pt>
                <c:pt idx="4">
                  <c:v>1652.34</c:v>
                </c:pt>
                <c:pt idx="5">
                  <c:v>11079.5</c:v>
                </c:pt>
                <c:pt idx="8">
                  <c:v>808.27</c:v>
                </c:pt>
                <c:pt idx="10">
                  <c:v>2905.99</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IX 50</c:v>
                </c:pt>
                <c:pt idx="4">
                  <c:v>IX 100</c:v>
                </c:pt>
                <c:pt idx="5">
                  <c:v>IX 345</c:v>
                </c:pt>
                <c:pt idx="6">
                  <c:v/>
                </c:pt>
                <c:pt idx="7">
                  <c:v/>
                </c:pt>
                <c:pt idx="8">
                  <c:v>IX 15</c:v>
                </c:pt>
                <c:pt idx="9">
                  <c:v/>
                </c:pt>
                <c:pt idx="10">
                  <c:v>IX 100</c:v>
                </c:pt>
                <c:pt idx="11">
                  <c:v/>
                </c:pt>
                <c:pt idx="12">
                  <c:v/>
                </c:pt>
              </c:strCache>
            </c:strRef>
          </c:cat>
          <c:val>
            <c:numRef>
              <c:f>Sheet1!$D$2:$D$14</c:f>
              <c:numCache>
                <c:formatCode>General</c:formatCode>
                <c:ptCount val="13"/>
                <c:pt idx="0">
                  <c:v>12532.18</c:v>
                </c:pt>
                <c:pt idx="1">
                  <c:v>7405.62</c:v>
                </c:pt>
                <c:pt idx="2">
                  <c:v>2608.07</c:v>
                </c:pt>
                <c:pt idx="3">
                  <c:v>12672.55</c:v>
                </c:pt>
                <c:pt idx="4">
                  <c:v>2690.62</c:v>
                </c:pt>
                <c:pt idx="5">
                  <c:v>3210.89</c:v>
                </c:pt>
                <c:pt idx="6">
                  <c:v>51686.15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IX 50</c:v>
                </c:pt>
                <c:pt idx="4">
                  <c:v>IX 100</c:v>
                </c:pt>
                <c:pt idx="5">
                  <c:v>IX 345</c:v>
                </c:pt>
                <c:pt idx="6">
                  <c:v/>
                </c:pt>
                <c:pt idx="7">
                  <c:v/>
                </c:pt>
                <c:pt idx="8">
                  <c:v>IX 15</c:v>
                </c:pt>
                <c:pt idx="9">
                  <c:v/>
                </c:pt>
                <c:pt idx="10">
                  <c:v>IX 100</c:v>
                </c:pt>
                <c:pt idx="11">
                  <c:v/>
                </c:pt>
                <c:pt idx="12">
                  <c:v/>
                </c:pt>
              </c:strCache>
            </c:strRef>
          </c:cat>
          <c:val>
            <c:numRef>
              <c:f>Sheet1!$E$2:$E$14</c:f>
              <c:numCache>
                <c:formatCode>General</c:formatCode>
                <c:ptCount val="13"/>
                <c:pt idx="0">
                  <c:v>8451.75</c:v>
                </c:pt>
                <c:pt idx="1">
                  <c:v>4192.05</c:v>
                </c:pt>
                <c:pt idx="2">
                  <c:v>13007.42</c:v>
                </c:pt>
                <c:pt idx="3">
                  <c:v>12383.04</c:v>
                </c:pt>
                <c:pt idx="7">
                  <c:v>8759.82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 Roche-Posay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IX 10</c:v>
                </c:pt>
                <c:pt idx="1">
                  <c:v>IX 100</c:v>
                </c:pt>
                <c:pt idx="2">
                  <c:v/>
                </c:pt>
                <c:pt idx="3">
                  <c:v>IX 50</c:v>
                </c:pt>
                <c:pt idx="4">
                  <c:v>IX 100</c:v>
                </c:pt>
                <c:pt idx="5">
                  <c:v>IX 345</c:v>
                </c:pt>
                <c:pt idx="6">
                  <c:v/>
                </c:pt>
                <c:pt idx="7">
                  <c:v/>
                </c:pt>
                <c:pt idx="8">
                  <c:v>IX 15</c:v>
                </c:pt>
                <c:pt idx="9">
                  <c:v/>
                </c:pt>
                <c:pt idx="10">
                  <c:v>IX 100</c:v>
                </c:pt>
                <c:pt idx="11">
                  <c:v/>
                </c:pt>
                <c:pt idx="12">
                  <c:v/>
                </c:pt>
              </c:strCache>
            </c:strRef>
          </c:cat>
          <c:val>
            <c:numRef>
              <c:f>Sheet1!$F$2:$F$14</c:f>
              <c:numCache>
                <c:formatCode>General</c:formatCode>
                <c:ptCount val="13"/>
                <c:pt idx="0">
                  <c:v>12158.3</c:v>
                </c:pt>
                <c:pt idx="1">
                  <c:v>7621.59</c:v>
                </c:pt>
                <c:pt idx="2">
                  <c:v>11787.79</c:v>
                </c:pt>
                <c:pt idx="3">
                  <c:v>12576.77</c:v>
                </c:pt>
                <c:pt idx="4">
                  <c:v>4470.32</c:v>
                </c:pt>
                <c:pt idx="5">
                  <c:v>6495.46</c:v>
                </c:pt>
                <c:pt idx="8">
                  <c:v>5257.97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86.648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68</c:v>
                </c:pt>
                <c:pt idx="2">
                  <c:v/>
                </c:pt>
                <c:pt idx="3">
                  <c:v/>
                </c:pt>
                <c:pt idx="4">
                  <c:v/>
                </c:pt>
                <c:pt idx="5">
                  <c:v/>
                </c:pt>
                <c:pt idx="6">
                  <c:v/>
                </c:pt>
                <c:pt idx="7">
                  <c:v/>
                </c:pt>
                <c:pt idx="8">
                  <c:v/>
                </c:pt>
                <c:pt idx="9">
                  <c:v/>
                </c:pt>
                <c:pt idx="10">
                  <c:v/>
                </c:pt>
                <c:pt idx="11">
                  <c:v/>
                </c:pt>
                <c:pt idx="12">
                  <c:v/>
                </c:pt>
              </c:strCache>
            </c:strRef>
          </c:cat>
          <c:val>
            <c:numRef>
              <c:f>Sheet1!$B$2:$B$14</c:f>
              <c:numCache>
                <c:formatCode>General</c:formatCode>
                <c:ptCount val="13"/>
                <c:pt idx="0">
                  <c:v>2721.58</c:v>
                </c:pt>
                <c:pt idx="1">
                  <c:v>1703.94</c:v>
                </c:pt>
                <c:pt idx="2">
                  <c:v>3123.74</c:v>
                </c:pt>
                <c:pt idx="3">
                  <c:v>12870.86</c:v>
                </c:pt>
                <c:pt idx="4">
                  <c:v>1800.86</c:v>
                </c:pt>
                <c:pt idx="5">
                  <c:v>3765.74</c:v>
                </c:pt>
                <c:pt idx="6">
                  <c:v>33802.58</c:v>
                </c:pt>
                <c:pt idx="7">
                  <c:v>9804.89</c:v>
                </c:pt>
                <c:pt idx="8">
                  <c:v>2242.37</c:v>
                </c:pt>
                <c:pt idx="9">
                  <c:v>6971.58</c:v>
                </c:pt>
                <c:pt idx="10">
                  <c:v>2905.99</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68</a:t>
                    </a:r>
                  </a:p>
                  <a:p>
                    <a:r>
                      <a:t>5054.06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dLbl>
              <c:idx val="12"/>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68</c:v>
                </c:pt>
                <c:pt idx="2">
                  <c:v/>
                </c:pt>
                <c:pt idx="3">
                  <c:v/>
                </c:pt>
                <c:pt idx="4">
                  <c:v/>
                </c:pt>
                <c:pt idx="5">
                  <c:v/>
                </c:pt>
                <c:pt idx="6">
                  <c:v/>
                </c:pt>
                <c:pt idx="7">
                  <c:v/>
                </c:pt>
                <c:pt idx="8">
                  <c:v/>
                </c:pt>
                <c:pt idx="9">
                  <c:v/>
                </c:pt>
                <c:pt idx="10">
                  <c:v/>
                </c:pt>
                <c:pt idx="11">
                  <c:v/>
                </c:pt>
                <c:pt idx="12">
                  <c:v/>
                </c:pt>
              </c:strCache>
            </c:strRef>
          </c:cat>
          <c:val>
            <c:numRef>
              <c:f>Sheet1!$C$2:$C$14</c:f>
              <c:numCache>
                <c:formatCode>General</c:formatCode>
                <c:ptCount val="13"/>
                <c:pt idx="1">
                  <c:v>5054.06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68</c:v>
                </c:pt>
                <c:pt idx="2">
                  <c:v/>
                </c:pt>
                <c:pt idx="3">
                  <c:v/>
                </c:pt>
                <c:pt idx="4">
                  <c:v/>
                </c:pt>
                <c:pt idx="5">
                  <c:v/>
                </c:pt>
                <c:pt idx="6">
                  <c:v/>
                </c:pt>
                <c:pt idx="7">
                  <c:v/>
                </c:pt>
                <c:pt idx="8">
                  <c:v/>
                </c:pt>
                <c:pt idx="9">
                  <c:v/>
                </c:pt>
                <c:pt idx="10">
                  <c:v/>
                </c:pt>
                <c:pt idx="11">
                  <c:v/>
                </c:pt>
                <c:pt idx="12">
                  <c:v/>
                </c:pt>
              </c:strCache>
            </c:strRef>
          </c:cat>
          <c:val>
            <c:numRef>
              <c:f>Sheet1!$D$2:$D$14</c:f>
              <c:numCache>
                <c:formatCode>General</c:formatCode>
                <c:ptCount val="13"/>
                <c:pt idx="0">
                  <c:v>12532.18</c:v>
                </c:pt>
                <c:pt idx="1">
                  <c:v>7405.62</c:v>
                </c:pt>
                <c:pt idx="2">
                  <c:v>2608.07</c:v>
                </c:pt>
                <c:pt idx="3">
                  <c:v>12672.55</c:v>
                </c:pt>
                <c:pt idx="4">
                  <c:v>2690.62</c:v>
                </c:pt>
                <c:pt idx="5">
                  <c:v>3210.89</c:v>
                </c:pt>
                <c:pt idx="6">
                  <c:v>51686.15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Eucerin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68</c:v>
                </c:pt>
                <c:pt idx="2">
                  <c:v/>
                </c:pt>
                <c:pt idx="3">
                  <c:v/>
                </c:pt>
                <c:pt idx="4">
                  <c:v/>
                </c:pt>
                <c:pt idx="5">
                  <c:v/>
                </c:pt>
                <c:pt idx="6">
                  <c:v/>
                </c:pt>
                <c:pt idx="7">
                  <c:v/>
                </c:pt>
                <c:pt idx="8">
                  <c:v/>
                </c:pt>
                <c:pt idx="9">
                  <c:v/>
                </c:pt>
                <c:pt idx="10">
                  <c:v/>
                </c:pt>
                <c:pt idx="11">
                  <c:v/>
                </c:pt>
                <c:pt idx="12">
                  <c:v/>
                </c:pt>
              </c:strCache>
            </c:strRef>
          </c:cat>
          <c:val>
            <c:numRef>
              <c:f>Sheet1!$E$2:$E$14</c:f>
              <c:numCache>
                <c:formatCode>General</c:formatCode>
                <c:ptCount val="13"/>
                <c:pt idx="0">
                  <c:v>8451.75</c:v>
                </c:pt>
                <c:pt idx="1">
                  <c:v>4192.05</c:v>
                </c:pt>
                <c:pt idx="2">
                  <c:v>13007.42</c:v>
                </c:pt>
                <c:pt idx="3">
                  <c:v>12383.04</c:v>
                </c:pt>
                <c:pt idx="7">
                  <c:v>8759.82</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La Roche-Posay</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Sheet1!$A$2:$A$14</c:f>
              <c:strCache>
                <c:ptCount val="13"/>
                <c:pt idx="0">
                  <c:v/>
                </c:pt>
                <c:pt idx="1">
                  <c:v>IX 68</c:v>
                </c:pt>
                <c:pt idx="2">
                  <c:v/>
                </c:pt>
                <c:pt idx="3">
                  <c:v/>
                </c:pt>
                <c:pt idx="4">
                  <c:v/>
                </c:pt>
                <c:pt idx="5">
                  <c:v/>
                </c:pt>
                <c:pt idx="6">
                  <c:v/>
                </c:pt>
                <c:pt idx="7">
                  <c:v/>
                </c:pt>
                <c:pt idx="8">
                  <c:v/>
                </c:pt>
                <c:pt idx="9">
                  <c:v/>
                </c:pt>
                <c:pt idx="10">
                  <c:v/>
                </c:pt>
                <c:pt idx="11">
                  <c:v/>
                </c:pt>
                <c:pt idx="12">
                  <c:v/>
                </c:pt>
              </c:strCache>
            </c:strRef>
          </c:cat>
          <c:val>
            <c:numRef>
              <c:f>Sheet1!$F$2:$F$14</c:f>
              <c:numCache>
                <c:formatCode>General</c:formatCode>
                <c:ptCount val="13"/>
                <c:pt idx="0">
                  <c:v>12158.3</c:v>
                </c:pt>
                <c:pt idx="1">
                  <c:v>7621.59</c:v>
                </c:pt>
                <c:pt idx="2">
                  <c:v>11787.79</c:v>
                </c:pt>
                <c:pt idx="3">
                  <c:v>12576.77</c:v>
                </c:pt>
                <c:pt idx="4">
                  <c:v>4470.32</c:v>
                </c:pt>
                <c:pt idx="5">
                  <c:v>6495.46</c:v>
                </c:pt>
                <c:pt idx="8">
                  <c:v>5257.97</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1686.6483"/>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
                </c:pt>
                <c:pt idx="2">
                  <c:v/>
                </c:pt>
                <c:pt idx="3">
                  <c:v>IX 100</c:v>
                </c:pt>
                <c:pt idx="4">
                  <c:v/>
                </c:pt>
                <c:pt idx="5">
                  <c:v/>
                </c:pt>
                <c:pt idx="6">
                  <c:v/>
                </c:pt>
                <c:pt idx="7">
                  <c:v/>
                </c:pt>
                <c:pt idx="8">
                  <c:v/>
                </c:pt>
                <c:pt idx="9">
                  <c:v/>
                </c:pt>
                <c:pt idx="10">
                  <c:v/>
                </c:pt>
                <c:pt idx="11">
                  <c:v/>
                </c:pt>
              </c:strCache>
            </c:strRef>
          </c:cat>
          <c:val>
            <c:numRef>
              <c:f>Sheet1!$B$2:$B$13</c:f>
              <c:numCache>
                <c:formatCode>General</c:formatCode>
                <c:ptCount val="12"/>
                <c:pt idx="0">
                  <c:v>4829.91</c:v>
                </c:pt>
                <c:pt idx="1">
                  <c:v>13315.27</c:v>
                </c:pt>
                <c:pt idx="2">
                  <c:v>4477.9</c:v>
                </c:pt>
                <c:pt idx="3">
                  <c:v>2076.16</c:v>
                </c:pt>
                <c:pt idx="4">
                  <c:v>4342.32</c:v>
                </c:pt>
                <c:pt idx="5">
                  <c:v>37224.85</c:v>
                </c:pt>
                <c:pt idx="6">
                  <c:v>2191.25</c:v>
                </c:pt>
                <c:pt idx="7">
                  <c:v>10425.96</c:v>
                </c:pt>
                <c:pt idx="8">
                  <c:v>2931.03</c:v>
                </c:pt>
                <c:pt idx="9">
                  <c:v>8041.06</c:v>
                </c:pt>
                <c:pt idx="10">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10</a:t>
                    </a:r>
                  </a:p>
                  <a:p>
                    <a:r>
                      <a:t>1272.6</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1432.95</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
                </c:pt>
                <c:pt idx="2">
                  <c:v/>
                </c:pt>
                <c:pt idx="3">
                  <c:v>IX 100</c:v>
                </c:pt>
                <c:pt idx="4">
                  <c:v/>
                </c:pt>
                <c:pt idx="5">
                  <c:v/>
                </c:pt>
                <c:pt idx="6">
                  <c:v/>
                </c:pt>
                <c:pt idx="7">
                  <c:v/>
                </c:pt>
                <c:pt idx="8">
                  <c:v/>
                </c:pt>
                <c:pt idx="9">
                  <c:v/>
                </c:pt>
                <c:pt idx="10">
                  <c:v/>
                </c:pt>
                <c:pt idx="11">
                  <c:v/>
                </c:pt>
              </c:strCache>
            </c:strRef>
          </c:cat>
          <c:val>
            <c:numRef>
              <c:f>Sheet1!$C$2:$C$13</c:f>
              <c:numCache>
                <c:formatCode>General</c:formatCode>
                <c:ptCount val="12"/>
                <c:pt idx="0">
                  <c:v>1272.6</c:v>
                </c:pt>
                <c:pt idx="3">
                  <c:v>1432.95</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
                </c:pt>
                <c:pt idx="2">
                  <c:v/>
                </c:pt>
                <c:pt idx="3">
                  <c:v>IX 100</c:v>
                </c:pt>
                <c:pt idx="4">
                  <c:v/>
                </c:pt>
                <c:pt idx="5">
                  <c:v/>
                </c:pt>
                <c:pt idx="6">
                  <c:v/>
                </c:pt>
                <c:pt idx="7">
                  <c:v/>
                </c:pt>
                <c:pt idx="8">
                  <c:v/>
                </c:pt>
                <c:pt idx="9">
                  <c:v/>
                </c:pt>
                <c:pt idx="10">
                  <c:v/>
                </c:pt>
                <c:pt idx="11">
                  <c:v/>
                </c:pt>
              </c:strCache>
            </c:strRef>
          </c:cat>
          <c:val>
            <c:numRef>
              <c:f>Sheet1!$D$2:$D$13</c:f>
              <c:numCache>
                <c:formatCode>General</c:formatCode>
                <c:ptCount val="12"/>
                <c:pt idx="0">
                  <c:v>12586.15</c:v>
                </c:pt>
                <c:pt idx="1">
                  <c:v>12840.98</c:v>
                </c:pt>
                <c:pt idx="2">
                  <c:v>2613.65</c:v>
                </c:pt>
                <c:pt idx="3">
                  <c:v>7407.64</c:v>
                </c:pt>
                <c:pt idx="4">
                  <c:v>3251.36</c:v>
                </c:pt>
                <c:pt idx="5">
                  <c:v>52262.69</c:v>
                </c:pt>
                <c:pt idx="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
                </c:pt>
                <c:pt idx="2">
                  <c:v/>
                </c:pt>
                <c:pt idx="3">
                  <c:v>IX 100</c:v>
                </c:pt>
                <c:pt idx="4">
                  <c:v/>
                </c:pt>
                <c:pt idx="5">
                  <c:v/>
                </c:pt>
                <c:pt idx="6">
                  <c:v/>
                </c:pt>
                <c:pt idx="7">
                  <c:v/>
                </c:pt>
                <c:pt idx="8">
                  <c:v/>
                </c:pt>
                <c:pt idx="9">
                  <c:v/>
                </c:pt>
                <c:pt idx="10">
                  <c:v/>
                </c:pt>
                <c:pt idx="11">
                  <c:v/>
                </c:pt>
              </c:strCache>
            </c:strRef>
          </c:cat>
          <c:val>
            <c:numRef>
              <c:f>Sheet1!$E$2:$E$13</c:f>
              <c:numCache>
                <c:formatCode>General</c:formatCode>
                <c:ptCount val="12"/>
                <c:pt idx="0">
                  <c:v>12327.96</c:v>
                </c:pt>
                <c:pt idx="1">
                  <c:v>12628.12</c:v>
                </c:pt>
                <c:pt idx="2">
                  <c:v>11795.75</c:v>
                </c:pt>
                <c:pt idx="3">
                  <c:v>7674.68</c:v>
                </c:pt>
                <c:pt idx="4">
                  <c:v>6572.08</c:v>
                </c:pt>
                <c:pt idx="6">
                  <c:v>4304.04</c:v>
                </c:pt>
                <c:pt idx="8">
                  <c:v>5221.98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10</c:v>
                </c:pt>
                <c:pt idx="1">
                  <c:v/>
                </c:pt>
                <c:pt idx="2">
                  <c:v/>
                </c:pt>
                <c:pt idx="3">
                  <c:v>IX 100</c:v>
                </c:pt>
                <c:pt idx="4">
                  <c:v/>
                </c:pt>
                <c:pt idx="5">
                  <c:v/>
                </c:pt>
                <c:pt idx="6">
                  <c:v/>
                </c:pt>
                <c:pt idx="7">
                  <c:v/>
                </c:pt>
                <c:pt idx="8">
                  <c:v/>
                </c:pt>
                <c:pt idx="9">
                  <c:v/>
                </c:pt>
                <c:pt idx="10">
                  <c:v/>
                </c:pt>
                <c:pt idx="11">
                  <c:v/>
                </c:pt>
              </c:strCache>
            </c:strRef>
          </c:cat>
          <c:val>
            <c:numRef>
              <c:f>Sheet1!$F$2:$F$13</c:f>
              <c:numCache>
                <c:formatCode>General</c:formatCode>
                <c:ptCount val="12"/>
                <c:pt idx="0">
                  <c:v>8465.23</c:v>
                </c:pt>
                <c:pt idx="1">
                  <c:v>12652.35</c:v>
                </c:pt>
                <c:pt idx="2">
                  <c:v>13134.66</c:v>
                </c:pt>
                <c:pt idx="3">
                  <c:v>4196.18</c:v>
                </c:pt>
                <c:pt idx="7">
                  <c:v>9360.55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63.188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169</c:v>
                </c:pt>
                <c:pt idx="5">
                  <c:v/>
                </c:pt>
                <c:pt idx="6">
                  <c:v>IX 100</c:v>
                </c:pt>
                <c:pt idx="7">
                  <c:v/>
                </c:pt>
                <c:pt idx="8">
                  <c:v/>
                </c:pt>
                <c:pt idx="9">
                  <c:v/>
                </c:pt>
                <c:pt idx="10">
                  <c:v>IX 100</c:v>
                </c:pt>
                <c:pt idx="11">
                  <c:v/>
                </c:pt>
              </c:strCache>
            </c:strRef>
          </c:cat>
          <c:val>
            <c:numRef>
              <c:f>Sheet1!$B$2:$B$13</c:f>
              <c:numCache>
                <c:formatCode>General</c:formatCode>
                <c:ptCount val="12"/>
                <c:pt idx="0">
                  <c:v>4829.91</c:v>
                </c:pt>
                <c:pt idx="1">
                  <c:v>13315.27</c:v>
                </c:pt>
                <c:pt idx="2">
                  <c:v>4477.9</c:v>
                </c:pt>
                <c:pt idx="3">
                  <c:v>2076.16</c:v>
                </c:pt>
                <c:pt idx="4">
                  <c:v>4342.32</c:v>
                </c:pt>
                <c:pt idx="5">
                  <c:v>37224.85</c:v>
                </c:pt>
                <c:pt idx="6">
                  <c:v>2191.25</c:v>
                </c:pt>
                <c:pt idx="7">
                  <c:v>10425.96</c:v>
                </c:pt>
                <c:pt idx="8">
                  <c:v>2931.03</c:v>
                </c:pt>
                <c:pt idx="9">
                  <c:v>8041.06</c:v>
                </c:pt>
                <c:pt idx="10">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11</a:t>
                    </a:r>
                  </a:p>
                  <a:p>
                    <a:r>
                      <a:t>1420.15</a:t>
                    </a:r>
                  </a:p>
                </c:rich>
              </c:tx>
              <c:dLblPos val="l"/>
              <c:showLegendKey val="0"/>
              <c:showVal val="1"/>
              <c:showCatName val="0"/>
              <c:showSerName val="0"/>
              <c:showPercent val="0"/>
              <c:showBubbleSize val="0"/>
            </c:dLbl>
            <c:dLbl>
              <c:idx val="1"/>
              <c:tx>
                <c:rich>
                  <a:bodyPr/>
                  <a:lstStyle/>
                  <a:p>
                    <a:r>
                      <a:t>IX 0</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1539.83</a:t>
                    </a:r>
                  </a:p>
                </c:rich>
              </c:tx>
              <c:dLblPos val="l"/>
              <c:showLegendKey val="0"/>
              <c:showVal val="1"/>
              <c:showCatName val="0"/>
              <c:showSerName val="0"/>
              <c:showPercent val="0"/>
              <c:showBubbleSize val="0"/>
            </c:dLbl>
            <c:dLbl>
              <c:idx val="4"/>
              <c:tx>
                <c:rich>
                  <a:bodyPr/>
                  <a:lstStyle/>
                  <a:p>
                    <a:r>
                      <a:t>IX 169</a:t>
                    </a:r>
                  </a:p>
                  <a:p>
                    <a:r>
                      <a:t>11079.5</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IX 100</a:t>
                    </a:r>
                  </a:p>
                  <a:p>
                    <a:r>
                      <a:t>1910.72</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IX 100</a:t>
                    </a:r>
                  </a:p>
                  <a:p>
                    <a:r>
                      <a:t>5995.11</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169</c:v>
                </c:pt>
                <c:pt idx="5">
                  <c:v/>
                </c:pt>
                <c:pt idx="6">
                  <c:v>IX 100</c:v>
                </c:pt>
                <c:pt idx="7">
                  <c:v/>
                </c:pt>
                <c:pt idx="8">
                  <c:v/>
                </c:pt>
                <c:pt idx="9">
                  <c:v/>
                </c:pt>
                <c:pt idx="10">
                  <c:v>IX 100</c:v>
                </c:pt>
                <c:pt idx="11">
                  <c:v/>
                </c:pt>
              </c:strCache>
            </c:strRef>
          </c:cat>
          <c:val>
            <c:numRef>
              <c:f>Sheet1!$C$2:$C$13</c:f>
              <c:numCache>
                <c:formatCode>General</c:formatCode>
                <c:ptCount val="12"/>
                <c:pt idx="0">
                  <c:v>1420.15</c:v>
                </c:pt>
                <c:pt idx="3">
                  <c:v>1539.83</c:v>
                </c:pt>
                <c:pt idx="4">
                  <c:v>11079.5</c:v>
                </c:pt>
                <c:pt idx="6">
                  <c:v>1910.72</c:v>
                </c:pt>
                <c:pt idx="10">
                  <c:v>5995.11</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169</c:v>
                </c:pt>
                <c:pt idx="5">
                  <c:v/>
                </c:pt>
                <c:pt idx="6">
                  <c:v>IX 100</c:v>
                </c:pt>
                <c:pt idx="7">
                  <c:v/>
                </c:pt>
                <c:pt idx="8">
                  <c:v/>
                </c:pt>
                <c:pt idx="9">
                  <c:v/>
                </c:pt>
                <c:pt idx="10">
                  <c:v>IX 100</c:v>
                </c:pt>
                <c:pt idx="11">
                  <c:v/>
                </c:pt>
              </c:strCache>
            </c:strRef>
          </c:cat>
          <c:val>
            <c:numRef>
              <c:f>Sheet1!$D$2:$D$13</c:f>
              <c:numCache>
                <c:formatCode>General</c:formatCode>
                <c:ptCount val="12"/>
                <c:pt idx="0">
                  <c:v>12586.15</c:v>
                </c:pt>
                <c:pt idx="1">
                  <c:v>12840.98</c:v>
                </c:pt>
                <c:pt idx="2">
                  <c:v>2613.65</c:v>
                </c:pt>
                <c:pt idx="3">
                  <c:v>7407.64</c:v>
                </c:pt>
                <c:pt idx="4">
                  <c:v>3251.36</c:v>
                </c:pt>
                <c:pt idx="5">
                  <c:v>52262.69</c:v>
                </c:pt>
                <c:pt idx="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169</c:v>
                </c:pt>
                <c:pt idx="5">
                  <c:v/>
                </c:pt>
                <c:pt idx="6">
                  <c:v>IX 100</c:v>
                </c:pt>
                <c:pt idx="7">
                  <c:v/>
                </c:pt>
                <c:pt idx="8">
                  <c:v/>
                </c:pt>
                <c:pt idx="9">
                  <c:v/>
                </c:pt>
                <c:pt idx="10">
                  <c:v>IX 100</c:v>
                </c:pt>
                <c:pt idx="11">
                  <c:v/>
                </c:pt>
              </c:strCache>
            </c:strRef>
          </c:cat>
          <c:val>
            <c:numRef>
              <c:f>Sheet1!$E$2:$E$13</c:f>
              <c:numCache>
                <c:formatCode>General</c:formatCode>
                <c:ptCount val="12"/>
                <c:pt idx="0">
                  <c:v>12327.96</c:v>
                </c:pt>
                <c:pt idx="1">
                  <c:v>12628.12</c:v>
                </c:pt>
                <c:pt idx="2">
                  <c:v>11795.75</c:v>
                </c:pt>
                <c:pt idx="3">
                  <c:v>7674.68</c:v>
                </c:pt>
                <c:pt idx="4">
                  <c:v>6572.08</c:v>
                </c:pt>
                <c:pt idx="6">
                  <c:v>4304.04</c:v>
                </c:pt>
                <c:pt idx="8">
                  <c:v>5221.98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11</c:v>
                </c:pt>
                <c:pt idx="1">
                  <c:v>IX 0</c:v>
                </c:pt>
                <c:pt idx="2">
                  <c:v/>
                </c:pt>
                <c:pt idx="3">
                  <c:v>IX 100</c:v>
                </c:pt>
                <c:pt idx="4">
                  <c:v>IX 169</c:v>
                </c:pt>
                <c:pt idx="5">
                  <c:v/>
                </c:pt>
                <c:pt idx="6">
                  <c:v>IX 100</c:v>
                </c:pt>
                <c:pt idx="7">
                  <c:v/>
                </c:pt>
                <c:pt idx="8">
                  <c:v/>
                </c:pt>
                <c:pt idx="9">
                  <c:v/>
                </c:pt>
                <c:pt idx="10">
                  <c:v>IX 100</c:v>
                </c:pt>
                <c:pt idx="11">
                  <c:v/>
                </c:pt>
              </c:strCache>
            </c:strRef>
          </c:cat>
          <c:val>
            <c:numRef>
              <c:f>Sheet1!$F$2:$F$13</c:f>
              <c:numCache>
                <c:formatCode>General</c:formatCode>
                <c:ptCount val="12"/>
                <c:pt idx="0">
                  <c:v>8465.23</c:v>
                </c:pt>
                <c:pt idx="1">
                  <c:v>12652.35</c:v>
                </c:pt>
                <c:pt idx="2">
                  <c:v>13134.66</c:v>
                </c:pt>
                <c:pt idx="3">
                  <c:v>4196.18</c:v>
                </c:pt>
                <c:pt idx="7">
                  <c:v>9360.55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63.188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298</c:v>
                </c:pt>
                <c:pt idx="4">
                  <c:v/>
                </c:pt>
                <c:pt idx="5">
                  <c:v/>
                </c:pt>
                <c:pt idx="6">
                  <c:v/>
                </c:pt>
                <c:pt idx="7">
                  <c:v/>
                </c:pt>
                <c:pt idx="8">
                  <c:v/>
                </c:pt>
                <c:pt idx="9">
                  <c:v/>
                </c:pt>
                <c:pt idx="10">
                  <c:v/>
                </c:pt>
                <c:pt idx="11">
                  <c:v/>
                </c:pt>
              </c:strCache>
            </c:strRef>
          </c:cat>
          <c:val>
            <c:numRef>
              <c:f>Sheet1!$B$2:$B$13</c:f>
              <c:numCache>
                <c:formatCode>General</c:formatCode>
                <c:ptCount val="12"/>
                <c:pt idx="0">
                  <c:v>4829.91</c:v>
                </c:pt>
                <c:pt idx="1">
                  <c:v>13315.27</c:v>
                </c:pt>
                <c:pt idx="2">
                  <c:v>4477.9</c:v>
                </c:pt>
                <c:pt idx="3">
                  <c:v>2076.16</c:v>
                </c:pt>
                <c:pt idx="4">
                  <c:v>4342.32</c:v>
                </c:pt>
                <c:pt idx="5">
                  <c:v>37224.85</c:v>
                </c:pt>
                <c:pt idx="6">
                  <c:v>2191.25</c:v>
                </c:pt>
                <c:pt idx="7">
                  <c:v>10425.96</c:v>
                </c:pt>
                <c:pt idx="8">
                  <c:v>2931.03</c:v>
                </c:pt>
                <c:pt idx="9">
                  <c:v>8041.06</c:v>
                </c:pt>
                <c:pt idx="10">
                  <c:v>5995.11</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None</a:t>
                    </a:r>
                  </a:p>
                  <a:p>
                    <a:r>
                      <a:t>None</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298</a:t>
                    </a:r>
                  </a:p>
                  <a:p>
                    <a:r>
                      <a:t>22101.28</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298</c:v>
                </c:pt>
                <c:pt idx="4">
                  <c:v/>
                </c:pt>
                <c:pt idx="5">
                  <c:v/>
                </c:pt>
                <c:pt idx="6">
                  <c:v/>
                </c:pt>
                <c:pt idx="7">
                  <c:v/>
                </c:pt>
                <c:pt idx="8">
                  <c:v/>
                </c:pt>
                <c:pt idx="9">
                  <c:v/>
                </c:pt>
                <c:pt idx="10">
                  <c:v/>
                </c:pt>
                <c:pt idx="11">
                  <c:v/>
                </c:pt>
              </c:strCache>
            </c:strRef>
          </c:cat>
          <c:val>
            <c:numRef>
              <c:f>Sheet1!$C$2:$C$13</c:f>
              <c:numCache>
                <c:formatCode>General</c:formatCode>
                <c:ptCount val="12"/>
                <c:pt idx="3">
                  <c:v>22101.28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Isdin</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298</c:v>
                </c:pt>
                <c:pt idx="4">
                  <c:v/>
                </c:pt>
                <c:pt idx="5">
                  <c:v/>
                </c:pt>
                <c:pt idx="6">
                  <c:v/>
                </c:pt>
                <c:pt idx="7">
                  <c:v/>
                </c:pt>
                <c:pt idx="8">
                  <c:v/>
                </c:pt>
                <c:pt idx="9">
                  <c:v/>
                </c:pt>
                <c:pt idx="10">
                  <c:v/>
                </c:pt>
                <c:pt idx="11">
                  <c:v/>
                </c:pt>
              </c:strCache>
            </c:strRef>
          </c:cat>
          <c:val>
            <c:numRef>
              <c:f>Sheet1!$D$2:$D$13</c:f>
              <c:numCache>
                <c:formatCode>General</c:formatCode>
                <c:ptCount val="12"/>
                <c:pt idx="0">
                  <c:v>12586.15</c:v>
                </c:pt>
                <c:pt idx="1">
                  <c:v>12840.98</c:v>
                </c:pt>
                <c:pt idx="2">
                  <c:v>2613.65</c:v>
                </c:pt>
                <c:pt idx="3">
                  <c:v>7407.64</c:v>
                </c:pt>
                <c:pt idx="4">
                  <c:v>3251.36</c:v>
                </c:pt>
                <c:pt idx="5">
                  <c:v>52262.69</c:v>
                </c:pt>
                <c:pt idx="6">
                  <c:v>2729.18</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298</c:v>
                </c:pt>
                <c:pt idx="4">
                  <c:v/>
                </c:pt>
                <c:pt idx="5">
                  <c:v/>
                </c:pt>
                <c:pt idx="6">
                  <c:v/>
                </c:pt>
                <c:pt idx="7">
                  <c:v/>
                </c:pt>
                <c:pt idx="8">
                  <c:v/>
                </c:pt>
                <c:pt idx="9">
                  <c:v/>
                </c:pt>
                <c:pt idx="10">
                  <c:v/>
                </c:pt>
                <c:pt idx="11">
                  <c:v/>
                </c:pt>
              </c:strCache>
            </c:strRef>
          </c:cat>
          <c:val>
            <c:numRef>
              <c:f>Sheet1!$E$2:$E$13</c:f>
              <c:numCache>
                <c:formatCode>General</c:formatCode>
                <c:ptCount val="12"/>
                <c:pt idx="0">
                  <c:v>12327.96</c:v>
                </c:pt>
                <c:pt idx="1">
                  <c:v>12628.12</c:v>
                </c:pt>
                <c:pt idx="2">
                  <c:v>11795.75</c:v>
                </c:pt>
                <c:pt idx="3">
                  <c:v>7674.68</c:v>
                </c:pt>
                <c:pt idx="4">
                  <c:v>6572.08</c:v>
                </c:pt>
                <c:pt idx="6">
                  <c:v>4304.04</c:v>
                </c:pt>
                <c:pt idx="8">
                  <c:v>5221.98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
                </c:pt>
                <c:pt idx="2">
                  <c:v/>
                </c:pt>
                <c:pt idx="3">
                  <c:v>IX 298</c:v>
                </c:pt>
                <c:pt idx="4">
                  <c:v/>
                </c:pt>
                <c:pt idx="5">
                  <c:v/>
                </c:pt>
                <c:pt idx="6">
                  <c:v/>
                </c:pt>
                <c:pt idx="7">
                  <c:v/>
                </c:pt>
                <c:pt idx="8">
                  <c:v/>
                </c:pt>
                <c:pt idx="9">
                  <c:v/>
                </c:pt>
                <c:pt idx="10">
                  <c:v/>
                </c:pt>
                <c:pt idx="11">
                  <c:v/>
                </c:pt>
              </c:strCache>
            </c:strRef>
          </c:cat>
          <c:val>
            <c:numRef>
              <c:f>Sheet1!$F$2:$F$13</c:f>
              <c:numCache>
                <c:formatCode>General</c:formatCode>
                <c:ptCount val="12"/>
                <c:pt idx="0">
                  <c:v>8465.23</c:v>
                </c:pt>
                <c:pt idx="1">
                  <c:v>12652.35</c:v>
                </c:pt>
                <c:pt idx="2">
                  <c:v>13134.66</c:v>
                </c:pt>
                <c:pt idx="3">
                  <c:v>4196.18</c:v>
                </c:pt>
                <c:pt idx="7">
                  <c:v>9360.55</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2263.1888"/>
          <c:min val="-0.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45</c:v>
                </c:pt>
                <c:pt idx="1">
                  <c:v>IX 86</c:v>
                </c:pt>
                <c:pt idx="2">
                  <c:v/>
                </c:pt>
                <c:pt idx="3">
                  <c:v/>
                </c:pt>
                <c:pt idx="4">
                  <c:v/>
                </c:pt>
                <c:pt idx="5">
                  <c:v/>
                </c:pt>
                <c:pt idx="6">
                  <c:v/>
                </c:pt>
                <c:pt idx="7">
                  <c:v/>
                </c:pt>
                <c:pt idx="8">
                  <c:v/>
                </c:pt>
              </c:strCache>
            </c:strRef>
          </c:cat>
          <c:val>
            <c:numRef>
              <c:f>Sheet1!$B$2:$B$10</c:f>
              <c:numCache>
                <c:formatCode>General</c:formatCode>
                <c:ptCount val="9"/>
                <c:pt idx="0">
                  <c:v>1373.36</c:v>
                </c:pt>
                <c:pt idx="1">
                  <c:v>1443.93</c:v>
                </c:pt>
                <c:pt idx="2">
                  <c:v>1802.64</c:v>
                </c:pt>
                <c:pt idx="3">
                  <c:v>1635.95</c:v>
                </c:pt>
                <c:pt idx="4">
                  <c:v>816.28</c:v>
                </c:pt>
                <c:pt idx="5">
                  <c:v>12933.64</c:v>
                </c:pt>
                <c:pt idx="6">
                  <c:v>6027.0</c:v>
                </c:pt>
                <c:pt idx="7">
                  <c:v>18750.0</c:v>
                </c:pt>
                <c:pt idx="8">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45</a:t>
                    </a:r>
                  </a:p>
                  <a:p>
                    <a:r>
                      <a:t>1181.13</a:t>
                    </a:r>
                  </a:p>
                </c:rich>
              </c:tx>
              <c:dLblPos val="l"/>
              <c:showLegendKey val="0"/>
              <c:showVal val="1"/>
              <c:showCatName val="0"/>
              <c:showSerName val="0"/>
              <c:showPercent val="0"/>
              <c:showBubbleSize val="0"/>
            </c:dLbl>
            <c:dLbl>
              <c:idx val="1"/>
              <c:tx>
                <c:rich>
                  <a:bodyPr/>
                  <a:lstStyle/>
                  <a:p>
                    <a:r>
                      <a:t>IX 86</a:t>
                    </a:r>
                  </a:p>
                  <a:p>
                    <a:r>
                      <a:t>1268.76</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45</c:v>
                </c:pt>
                <c:pt idx="1">
                  <c:v>IX 86</c:v>
                </c:pt>
                <c:pt idx="2">
                  <c:v/>
                </c:pt>
                <c:pt idx="3">
                  <c:v/>
                </c:pt>
                <c:pt idx="4">
                  <c:v/>
                </c:pt>
                <c:pt idx="5">
                  <c:v/>
                </c:pt>
                <c:pt idx="6">
                  <c:v/>
                </c:pt>
                <c:pt idx="7">
                  <c:v/>
                </c:pt>
                <c:pt idx="8">
                  <c:v/>
                </c:pt>
              </c:strCache>
            </c:strRef>
          </c:cat>
          <c:val>
            <c:numRef>
              <c:f>Sheet1!$C$2:$C$10</c:f>
              <c:numCache>
                <c:formatCode>General</c:formatCode>
                <c:ptCount val="9"/>
                <c:pt idx="0">
                  <c:v>1181.13</c:v>
                </c:pt>
                <c:pt idx="1">
                  <c:v>1268.76</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45</c:v>
                </c:pt>
                <c:pt idx="1">
                  <c:v>IX 86</c:v>
                </c:pt>
                <c:pt idx="2">
                  <c:v/>
                </c:pt>
                <c:pt idx="3">
                  <c:v/>
                </c:pt>
                <c:pt idx="4">
                  <c:v/>
                </c:pt>
                <c:pt idx="5">
                  <c:v/>
                </c:pt>
                <c:pt idx="6">
                  <c:v/>
                </c:pt>
                <c:pt idx="7">
                  <c:v/>
                </c:pt>
                <c:pt idx="8">
                  <c:v/>
                </c:pt>
              </c:strCache>
            </c:strRef>
          </c:cat>
          <c:val>
            <c:numRef>
              <c:f>Sheet1!$D$2:$D$10</c:f>
              <c:numCache>
                <c:formatCode>General</c:formatCode>
                <c:ptCount val="9"/>
                <c:pt idx="0">
                  <c:v>2635.83</c:v>
                </c:pt>
                <c:pt idx="1">
                  <c:v>1483.28</c:v>
                </c:pt>
                <c:pt idx="2">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45</c:v>
                </c:pt>
                <c:pt idx="1">
                  <c:v>IX 86</c:v>
                </c:pt>
                <c:pt idx="2">
                  <c:v/>
                </c:pt>
                <c:pt idx="3">
                  <c:v/>
                </c:pt>
                <c:pt idx="4">
                  <c:v/>
                </c:pt>
                <c:pt idx="5">
                  <c:v/>
                </c:pt>
                <c:pt idx="6">
                  <c:v/>
                </c:pt>
                <c:pt idx="7">
                  <c:v/>
                </c:pt>
                <c:pt idx="8">
                  <c:v/>
                </c:pt>
              </c:strCache>
            </c:strRef>
          </c:cat>
          <c:val>
            <c:numRef>
              <c:f>Sheet1!$E$2:$E$10</c:f>
              <c:numCache>
                <c:formatCode>General</c:formatCode>
                <c:ptCount val="9"/>
                <c:pt idx="0">
                  <c:v>9003.47</c:v>
                </c:pt>
                <c:pt idx="2">
                  <c:v>1957.33</c:v>
                </c:pt>
                <c:pt idx="5">
                  <c:v>12933.64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45</c:v>
                </c:pt>
                <c:pt idx="1">
                  <c:v>IX 86</c:v>
                </c:pt>
                <c:pt idx="2">
                  <c:v/>
                </c:pt>
                <c:pt idx="3">
                  <c:v/>
                </c:pt>
                <c:pt idx="4">
                  <c:v/>
                </c:pt>
                <c:pt idx="5">
                  <c:v/>
                </c:pt>
                <c:pt idx="6">
                  <c:v/>
                </c:pt>
                <c:pt idx="7">
                  <c:v/>
                </c:pt>
                <c:pt idx="8">
                  <c:v/>
                </c:pt>
              </c:strCache>
            </c:strRef>
          </c:cat>
          <c:val>
            <c:numRef>
              <c:f>Sheet1!$F$2:$F$10</c:f>
              <c:numCache>
                <c:formatCode>General</c:formatCode>
                <c:ptCount val="9"/>
                <c:pt idx="6">
                  <c:v>6027.0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815.78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40</c:v>
                </c:pt>
                <c:pt idx="1">
                  <c:v>IX 85</c:v>
                </c:pt>
                <c:pt idx="2">
                  <c:v/>
                </c:pt>
                <c:pt idx="3">
                  <c:v>IX 100</c:v>
                </c:pt>
                <c:pt idx="4">
                  <c:v>IX 100</c:v>
                </c:pt>
                <c:pt idx="5">
                  <c:v/>
                </c:pt>
                <c:pt idx="6">
                  <c:v/>
                </c:pt>
                <c:pt idx="7">
                  <c:v/>
                </c:pt>
                <c:pt idx="8">
                  <c:v/>
                </c:pt>
              </c:strCache>
            </c:strRef>
          </c:cat>
          <c:val>
            <c:numRef>
              <c:f>Sheet1!$B$2:$B$10</c:f>
              <c:numCache>
                <c:formatCode>General</c:formatCode>
                <c:ptCount val="9"/>
                <c:pt idx="0">
                  <c:v>1373.36</c:v>
                </c:pt>
                <c:pt idx="1">
                  <c:v>1443.93</c:v>
                </c:pt>
                <c:pt idx="2">
                  <c:v>1802.64</c:v>
                </c:pt>
                <c:pt idx="3">
                  <c:v>1635.95</c:v>
                </c:pt>
                <c:pt idx="4">
                  <c:v>816.28</c:v>
                </c:pt>
                <c:pt idx="5">
                  <c:v>12933.64</c:v>
                </c:pt>
                <c:pt idx="6">
                  <c:v>6027.0</c:v>
                </c:pt>
                <c:pt idx="7">
                  <c:v>18750.0</c:v>
                </c:pt>
                <c:pt idx="8">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40</a:t>
                    </a:r>
                  </a:p>
                  <a:p>
                    <a:r>
                      <a:t>1052.23</a:t>
                    </a:r>
                  </a:p>
                </c:rich>
              </c:tx>
              <c:dLblPos val="l"/>
              <c:showLegendKey val="0"/>
              <c:showVal val="1"/>
              <c:showCatName val="0"/>
              <c:showSerName val="0"/>
              <c:showPercent val="0"/>
              <c:showBubbleSize val="0"/>
            </c:dLbl>
            <c:dLbl>
              <c:idx val="1"/>
              <c:tx>
                <c:rich>
                  <a:bodyPr/>
                  <a:lstStyle/>
                  <a:p>
                    <a:r>
                      <a:t>IX 85</a:t>
                    </a:r>
                  </a:p>
                  <a:p>
                    <a:r>
                      <a:t>1262.0</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1715.29</a:t>
                    </a:r>
                  </a:p>
                </c:rich>
              </c:tx>
              <c:dLblPos val="l"/>
              <c:showLegendKey val="0"/>
              <c:showVal val="1"/>
              <c:showCatName val="0"/>
              <c:showSerName val="0"/>
              <c:showPercent val="0"/>
              <c:showBubbleSize val="0"/>
            </c:dLbl>
            <c:dLbl>
              <c:idx val="4"/>
              <c:tx>
                <c:rich>
                  <a:bodyPr/>
                  <a:lstStyle/>
                  <a:p>
                    <a:r>
                      <a:t>IX 100</a:t>
                    </a:r>
                  </a:p>
                  <a:p>
                    <a:r>
                      <a:t>953.33</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40</c:v>
                </c:pt>
                <c:pt idx="1">
                  <c:v>IX 85</c:v>
                </c:pt>
                <c:pt idx="2">
                  <c:v/>
                </c:pt>
                <c:pt idx="3">
                  <c:v>IX 100</c:v>
                </c:pt>
                <c:pt idx="4">
                  <c:v>IX 100</c:v>
                </c:pt>
                <c:pt idx="5">
                  <c:v/>
                </c:pt>
                <c:pt idx="6">
                  <c:v/>
                </c:pt>
                <c:pt idx="7">
                  <c:v/>
                </c:pt>
                <c:pt idx="8">
                  <c:v/>
                </c:pt>
              </c:strCache>
            </c:strRef>
          </c:cat>
          <c:val>
            <c:numRef>
              <c:f>Sheet1!$C$2:$C$10</c:f>
              <c:numCache>
                <c:formatCode>General</c:formatCode>
                <c:ptCount val="9"/>
                <c:pt idx="0">
                  <c:v>1052.23</c:v>
                </c:pt>
                <c:pt idx="1">
                  <c:v>1262.0</c:v>
                </c:pt>
                <c:pt idx="3">
                  <c:v>1715.29</c:v>
                </c:pt>
                <c:pt idx="4">
                  <c:v>953.33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40</c:v>
                </c:pt>
                <c:pt idx="1">
                  <c:v>IX 85</c:v>
                </c:pt>
                <c:pt idx="2">
                  <c:v/>
                </c:pt>
                <c:pt idx="3">
                  <c:v>IX 100</c:v>
                </c:pt>
                <c:pt idx="4">
                  <c:v>IX 100</c:v>
                </c:pt>
                <c:pt idx="5">
                  <c:v/>
                </c:pt>
                <c:pt idx="6">
                  <c:v/>
                </c:pt>
                <c:pt idx="7">
                  <c:v/>
                </c:pt>
                <c:pt idx="8">
                  <c:v/>
                </c:pt>
              </c:strCache>
            </c:strRef>
          </c:cat>
          <c:val>
            <c:numRef>
              <c:f>Sheet1!$D$2:$D$10</c:f>
              <c:numCache>
                <c:formatCode>General</c:formatCode>
                <c:ptCount val="9"/>
                <c:pt idx="0">
                  <c:v>2635.83</c:v>
                </c:pt>
                <c:pt idx="1">
                  <c:v>1483.28</c:v>
                </c:pt>
                <c:pt idx="2">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40</c:v>
                </c:pt>
                <c:pt idx="1">
                  <c:v>IX 85</c:v>
                </c:pt>
                <c:pt idx="2">
                  <c:v/>
                </c:pt>
                <c:pt idx="3">
                  <c:v>IX 100</c:v>
                </c:pt>
                <c:pt idx="4">
                  <c:v>IX 100</c:v>
                </c:pt>
                <c:pt idx="5">
                  <c:v/>
                </c:pt>
                <c:pt idx="6">
                  <c:v/>
                </c:pt>
                <c:pt idx="7">
                  <c:v/>
                </c:pt>
                <c:pt idx="8">
                  <c:v/>
                </c:pt>
              </c:strCache>
            </c:strRef>
          </c:cat>
          <c:val>
            <c:numRef>
              <c:f>Sheet1!$E$2:$E$10</c:f>
              <c:numCache>
                <c:formatCode>General</c:formatCode>
                <c:ptCount val="9"/>
                <c:pt idx="0">
                  <c:v>9003.47</c:v>
                </c:pt>
                <c:pt idx="2">
                  <c:v>1957.33</c:v>
                </c:pt>
                <c:pt idx="5">
                  <c:v>12933.64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IX 40</c:v>
                </c:pt>
                <c:pt idx="1">
                  <c:v>IX 85</c:v>
                </c:pt>
                <c:pt idx="2">
                  <c:v/>
                </c:pt>
                <c:pt idx="3">
                  <c:v>IX 100</c:v>
                </c:pt>
                <c:pt idx="4">
                  <c:v>IX 100</c:v>
                </c:pt>
                <c:pt idx="5">
                  <c:v/>
                </c:pt>
                <c:pt idx="6">
                  <c:v/>
                </c:pt>
                <c:pt idx="7">
                  <c:v/>
                </c:pt>
                <c:pt idx="8">
                  <c:v/>
                </c:pt>
              </c:strCache>
            </c:strRef>
          </c:cat>
          <c:val>
            <c:numRef>
              <c:f>Sheet1!$F$2:$F$10</c:f>
              <c:numCache>
                <c:formatCode>General</c:formatCode>
                <c:ptCount val="9"/>
                <c:pt idx="6">
                  <c:v>6027.0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815.78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115</c:v>
                </c:pt>
                <c:pt idx="2">
                  <c:v/>
                </c:pt>
                <c:pt idx="3">
                  <c:v/>
                </c:pt>
                <c:pt idx="4">
                  <c:v/>
                </c:pt>
                <c:pt idx="5">
                  <c:v/>
                </c:pt>
                <c:pt idx="6">
                  <c:v/>
                </c:pt>
                <c:pt idx="7">
                  <c:v/>
                </c:pt>
                <c:pt idx="8">
                  <c:v/>
                </c:pt>
              </c:strCache>
            </c:strRef>
          </c:cat>
          <c:val>
            <c:numRef>
              <c:f>Sheet1!$B$2:$B$10</c:f>
              <c:numCache>
                <c:formatCode>General</c:formatCode>
                <c:ptCount val="9"/>
                <c:pt idx="0">
                  <c:v>1373.36</c:v>
                </c:pt>
                <c:pt idx="1">
                  <c:v>1443.93</c:v>
                </c:pt>
                <c:pt idx="2">
                  <c:v>1802.64</c:v>
                </c:pt>
                <c:pt idx="3">
                  <c:v>1635.95</c:v>
                </c:pt>
                <c:pt idx="4">
                  <c:v>816.28</c:v>
                </c:pt>
                <c:pt idx="5">
                  <c:v>12933.64</c:v>
                </c:pt>
                <c:pt idx="6">
                  <c:v>6027.0</c:v>
                </c:pt>
                <c:pt idx="7">
                  <c:v>18750.0</c:v>
                </c:pt>
                <c:pt idx="8">
                  <c:v>2339.56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115</a:t>
                    </a:r>
                  </a:p>
                  <a:p>
                    <a:r>
                      <a:t>1712.62</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115</c:v>
                </c:pt>
                <c:pt idx="2">
                  <c:v/>
                </c:pt>
                <c:pt idx="3">
                  <c:v/>
                </c:pt>
                <c:pt idx="4">
                  <c:v/>
                </c:pt>
                <c:pt idx="5">
                  <c:v/>
                </c:pt>
                <c:pt idx="6">
                  <c:v/>
                </c:pt>
                <c:pt idx="7">
                  <c:v/>
                </c:pt>
                <c:pt idx="8">
                  <c:v/>
                </c:pt>
              </c:strCache>
            </c:strRef>
          </c:cat>
          <c:val>
            <c:numRef>
              <c:f>Sheet1!$C$2:$C$10</c:f>
              <c:numCache>
                <c:formatCode>General</c:formatCode>
                <c:ptCount val="9"/>
                <c:pt idx="1">
                  <c:v>1712.62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115</c:v>
                </c:pt>
                <c:pt idx="2">
                  <c:v/>
                </c:pt>
                <c:pt idx="3">
                  <c:v/>
                </c:pt>
                <c:pt idx="4">
                  <c:v/>
                </c:pt>
                <c:pt idx="5">
                  <c:v/>
                </c:pt>
                <c:pt idx="6">
                  <c:v/>
                </c:pt>
                <c:pt idx="7">
                  <c:v/>
                </c:pt>
                <c:pt idx="8">
                  <c:v/>
                </c:pt>
              </c:strCache>
            </c:strRef>
          </c:cat>
          <c:val>
            <c:numRef>
              <c:f>Sheet1!$D$2:$D$10</c:f>
              <c:numCache>
                <c:formatCode>General</c:formatCode>
                <c:ptCount val="9"/>
                <c:pt idx="0">
                  <c:v>2635.83</c:v>
                </c:pt>
                <c:pt idx="1">
                  <c:v>1483.28</c:v>
                </c:pt>
                <c:pt idx="2">
                  <c:v>1738.05</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115</c:v>
                </c:pt>
                <c:pt idx="2">
                  <c:v/>
                </c:pt>
                <c:pt idx="3">
                  <c:v/>
                </c:pt>
                <c:pt idx="4">
                  <c:v/>
                </c:pt>
                <c:pt idx="5">
                  <c:v/>
                </c:pt>
                <c:pt idx="6">
                  <c:v/>
                </c:pt>
                <c:pt idx="7">
                  <c:v/>
                </c:pt>
                <c:pt idx="8">
                  <c:v/>
                </c:pt>
              </c:strCache>
            </c:strRef>
          </c:cat>
          <c:val>
            <c:numRef>
              <c:f>Sheet1!$E$2:$E$10</c:f>
              <c:numCache>
                <c:formatCode>General</c:formatCode>
                <c:ptCount val="9"/>
                <c:pt idx="0">
                  <c:v>9003.47</c:v>
                </c:pt>
                <c:pt idx="2">
                  <c:v>1957.33</c:v>
                </c:pt>
                <c:pt idx="5">
                  <c:v>12933.64</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Garnier</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Sheet1!$A$2:$A$10</c:f>
              <c:strCache>
                <c:ptCount val="9"/>
                <c:pt idx="0">
                  <c:v/>
                </c:pt>
                <c:pt idx="1">
                  <c:v>IX 115</c:v>
                </c:pt>
                <c:pt idx="2">
                  <c:v/>
                </c:pt>
                <c:pt idx="3">
                  <c:v/>
                </c:pt>
                <c:pt idx="4">
                  <c:v/>
                </c:pt>
                <c:pt idx="5">
                  <c:v/>
                </c:pt>
                <c:pt idx="6">
                  <c:v/>
                </c:pt>
                <c:pt idx="7">
                  <c:v/>
                </c:pt>
                <c:pt idx="8">
                  <c:v/>
                </c:pt>
              </c:strCache>
            </c:strRef>
          </c:cat>
          <c:val>
            <c:numRef>
              <c:f>Sheet1!$F$2:$F$10</c:f>
              <c:numCache>
                <c:formatCode>General</c:formatCode>
                <c:ptCount val="9"/>
                <c:pt idx="6">
                  <c:v>6027.0</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8750.5"/>
          <c:min val="815.783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48</c:v>
                </c:pt>
                <c:pt idx="1">
                  <c:v>IX 91</c:v>
                </c:pt>
                <c:pt idx="2">
                  <c:v/>
                </c:pt>
                <c:pt idx="3">
                  <c:v/>
                </c:pt>
                <c:pt idx="4">
                  <c:v/>
                </c:pt>
                <c:pt idx="5">
                  <c:v/>
                </c:pt>
                <c:pt idx="6">
                  <c:v/>
                </c:pt>
                <c:pt idx="7">
                  <c:v/>
                </c:pt>
                <c:pt idx="8">
                  <c:v/>
                </c:pt>
                <c:pt idx="9">
                  <c:v/>
                </c:pt>
                <c:pt idx="10">
                  <c:v/>
                </c:pt>
                <c:pt idx="11">
                  <c:v/>
                </c:pt>
              </c:strCache>
            </c:strRef>
          </c:cat>
          <c:val>
            <c:numRef>
              <c:f>Sheet1!$B$2:$B$13</c:f>
              <c:numCache>
                <c:formatCode>General</c:formatCode>
                <c:ptCount val="12"/>
                <c:pt idx="0">
                  <c:v>1845.3</c:v>
                </c:pt>
                <c:pt idx="1">
                  <c:v>1568.18</c:v>
                </c:pt>
                <c:pt idx="2">
                  <c:v>1958.31</c:v>
                </c:pt>
                <c:pt idx="3">
                  <c:v>1669.06</c:v>
                </c:pt>
                <c:pt idx="4">
                  <c:v>12153.21</c:v>
                </c:pt>
                <c:pt idx="5">
                  <c:v>2810.34</c:v>
                </c:pt>
                <c:pt idx="6">
                  <c:v>27179.17</c:v>
                </c:pt>
                <c:pt idx="7">
                  <c:v>1471.33</c:v>
                </c:pt>
                <c:pt idx="8">
                  <c:v>6628.09</c:v>
                </c:pt>
                <c:pt idx="9">
                  <c:v>2807.32</c:v>
                </c:pt>
                <c:pt idx="10">
                  <c:v>6577.56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48</a:t>
                    </a:r>
                  </a:p>
                  <a:p>
                    <a:r>
                      <a:t>1270.36</a:t>
                    </a:r>
                  </a:p>
                </c:rich>
              </c:tx>
              <c:dLblPos val="l"/>
              <c:showLegendKey val="0"/>
              <c:showVal val="1"/>
              <c:showCatName val="0"/>
              <c:showSerName val="0"/>
              <c:showPercent val="0"/>
              <c:showBubbleSize val="0"/>
            </c:dLbl>
            <c:dLbl>
              <c:idx val="1"/>
              <c:tx>
                <c:rich>
                  <a:bodyPr/>
                  <a:lstStyle/>
                  <a:p>
                    <a:r>
                      <a:t>IX 91</a:t>
                    </a:r>
                  </a:p>
                  <a:p>
                    <a:r>
                      <a:t>1371.48</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48</c:v>
                </c:pt>
                <c:pt idx="1">
                  <c:v>IX 91</c:v>
                </c:pt>
                <c:pt idx="2">
                  <c:v/>
                </c:pt>
                <c:pt idx="3">
                  <c:v/>
                </c:pt>
                <c:pt idx="4">
                  <c:v/>
                </c:pt>
                <c:pt idx="5">
                  <c:v/>
                </c:pt>
                <c:pt idx="6">
                  <c:v/>
                </c:pt>
                <c:pt idx="7">
                  <c:v/>
                </c:pt>
                <c:pt idx="8">
                  <c:v/>
                </c:pt>
                <c:pt idx="9">
                  <c:v/>
                </c:pt>
                <c:pt idx="10">
                  <c:v/>
                </c:pt>
                <c:pt idx="11">
                  <c:v/>
                </c:pt>
              </c:strCache>
            </c:strRef>
          </c:cat>
          <c:val>
            <c:numRef>
              <c:f>Sheet1!$C$2:$C$13</c:f>
              <c:numCache>
                <c:formatCode>General</c:formatCode>
                <c:ptCount val="12"/>
                <c:pt idx="0">
                  <c:v>1270.36</c:v>
                </c:pt>
                <c:pt idx="1">
                  <c:v>1371.48</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48</c:v>
                </c:pt>
                <c:pt idx="1">
                  <c:v>IX 91</c:v>
                </c:pt>
                <c:pt idx="2">
                  <c:v/>
                </c:pt>
                <c:pt idx="3">
                  <c:v/>
                </c:pt>
                <c:pt idx="4">
                  <c:v/>
                </c:pt>
                <c:pt idx="5">
                  <c:v/>
                </c:pt>
                <c:pt idx="6">
                  <c:v/>
                </c:pt>
                <c:pt idx="7">
                  <c:v/>
                </c:pt>
                <c:pt idx="8">
                  <c:v/>
                </c:pt>
                <c:pt idx="9">
                  <c:v/>
                </c:pt>
                <c:pt idx="10">
                  <c:v/>
                </c:pt>
                <c:pt idx="11">
                  <c:v/>
                </c:pt>
              </c:strCache>
            </c:strRef>
          </c:cat>
          <c:val>
            <c:numRef>
              <c:f>Sheet1!$D$2:$D$13</c:f>
              <c:numCache>
                <c:formatCode>General</c:formatCode>
                <c:ptCount val="12"/>
                <c:pt idx="0">
                  <c:v>2672.15</c:v>
                </c:pt>
                <c:pt idx="1">
                  <c:v>1512.31</c:v>
                </c:pt>
                <c:pt idx="2">
                  <c:v>1563.29</c:v>
                </c:pt>
                <c:pt idx="4">
                  <c:v>7698.16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48</c:v>
                </c:pt>
                <c:pt idx="1">
                  <c:v>IX 91</c:v>
                </c:pt>
                <c:pt idx="2">
                  <c:v/>
                </c:pt>
                <c:pt idx="3">
                  <c:v/>
                </c:pt>
                <c:pt idx="4">
                  <c:v/>
                </c:pt>
                <c:pt idx="5">
                  <c:v/>
                </c:pt>
                <c:pt idx="6">
                  <c:v/>
                </c:pt>
                <c:pt idx="7">
                  <c:v/>
                </c:pt>
                <c:pt idx="8">
                  <c:v/>
                </c:pt>
                <c:pt idx="9">
                  <c:v/>
                </c:pt>
                <c:pt idx="10">
                  <c:v/>
                </c:pt>
                <c:pt idx="11">
                  <c:v/>
                </c:pt>
              </c:strCache>
            </c:strRef>
          </c:cat>
          <c:val>
            <c:numRef>
              <c:f>Sheet1!$E$2:$E$13</c:f>
              <c:numCache>
                <c:formatCode>General</c:formatCode>
                <c:ptCount val="12"/>
                <c:pt idx="0">
                  <c:v>13060.86</c:v>
                </c:pt>
                <c:pt idx="1">
                  <c:v>7747.75</c:v>
                </c:pt>
                <c:pt idx="2">
                  <c:v>2677.76</c:v>
                </c:pt>
                <c:pt idx="3">
                  <c:v>3462.2</c:v>
                </c:pt>
                <c:pt idx="4">
                  <c:v>14219.24</c:v>
                </c:pt>
                <c:pt idx="5">
                  <c:v>3219.54</c:v>
                </c:pt>
                <c:pt idx="6">
                  <c:v>58090.78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48</c:v>
                </c:pt>
                <c:pt idx="1">
                  <c:v>IX 91</c:v>
                </c:pt>
                <c:pt idx="2">
                  <c:v/>
                </c:pt>
                <c:pt idx="3">
                  <c:v/>
                </c:pt>
                <c:pt idx="4">
                  <c:v/>
                </c:pt>
                <c:pt idx="5">
                  <c:v/>
                </c:pt>
                <c:pt idx="6">
                  <c:v/>
                </c:pt>
                <c:pt idx="7">
                  <c:v/>
                </c:pt>
                <c:pt idx="8">
                  <c:v/>
                </c:pt>
                <c:pt idx="9">
                  <c:v/>
                </c:pt>
                <c:pt idx="10">
                  <c:v/>
                </c:pt>
                <c:pt idx="11">
                  <c:v/>
                </c:pt>
              </c:strCache>
            </c:strRef>
          </c:cat>
          <c:val>
            <c:numRef>
              <c:f>Sheet1!$F$2:$F$13</c:f>
              <c:numCache>
                <c:formatCode>General</c:formatCode>
                <c:ptCount val="12"/>
                <c:pt idx="0">
                  <c:v>8981.66</c:v>
                </c:pt>
                <c:pt idx="1">
                  <c:v>4258.88</c:v>
                </c:pt>
                <c:pt idx="2">
                  <c:v>12782.08</c:v>
                </c:pt>
                <c:pt idx="4">
                  <c:v>12113.39</c:v>
                </c:pt>
                <c:pt idx="10">
                  <c:v>5944.12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1269.8552"/>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45</c:v>
                </c:pt>
                <c:pt idx="1">
                  <c:v>IX 95</c:v>
                </c:pt>
                <c:pt idx="2">
                  <c:v/>
                </c:pt>
                <c:pt idx="3">
                  <c:v>IX 100</c:v>
                </c:pt>
                <c:pt idx="4">
                  <c:v>IX 43</c:v>
                </c:pt>
                <c:pt idx="5">
                  <c:v/>
                </c:pt>
                <c:pt idx="6">
                  <c:v/>
                </c:pt>
                <c:pt idx="7">
                  <c:v>IX 100</c:v>
                </c:pt>
                <c:pt idx="8">
                  <c:v/>
                </c:pt>
                <c:pt idx="9">
                  <c:v>IX 100</c:v>
                </c:pt>
                <c:pt idx="10">
                  <c:v/>
                </c:pt>
                <c:pt idx="11">
                  <c:v/>
                </c:pt>
              </c:strCache>
            </c:strRef>
          </c:cat>
          <c:val>
            <c:numRef>
              <c:f>Sheet1!$B$2:$B$13</c:f>
              <c:numCache>
                <c:formatCode>General</c:formatCode>
                <c:ptCount val="12"/>
                <c:pt idx="0">
                  <c:v>1845.3</c:v>
                </c:pt>
                <c:pt idx="1">
                  <c:v>1568.18</c:v>
                </c:pt>
                <c:pt idx="2">
                  <c:v>1958.31</c:v>
                </c:pt>
                <c:pt idx="3">
                  <c:v>1669.06</c:v>
                </c:pt>
                <c:pt idx="4">
                  <c:v>12153.21</c:v>
                </c:pt>
                <c:pt idx="5">
                  <c:v>2810.34</c:v>
                </c:pt>
                <c:pt idx="6">
                  <c:v>27179.17</c:v>
                </c:pt>
                <c:pt idx="7">
                  <c:v>1471.33</c:v>
                </c:pt>
                <c:pt idx="8">
                  <c:v>6628.09</c:v>
                </c:pt>
                <c:pt idx="9">
                  <c:v>2807.32</c:v>
                </c:pt>
                <c:pt idx="10">
                  <c:v>6577.56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Banana Boat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IX 45</a:t>
                    </a:r>
                  </a:p>
                  <a:p>
                    <a:r>
                      <a:t>1190.26</a:t>
                    </a:r>
                  </a:p>
                </c:rich>
              </c:tx>
              <c:dLblPos val="l"/>
              <c:showLegendKey val="0"/>
              <c:showVal val="1"/>
              <c:showCatName val="0"/>
              <c:showSerName val="0"/>
              <c:showPercent val="0"/>
              <c:showBubbleSize val="0"/>
            </c:dLbl>
            <c:dLbl>
              <c:idx val="1"/>
              <c:tx>
                <c:rich>
                  <a:bodyPr/>
                  <a:lstStyle/>
                  <a:p>
                    <a:r>
                      <a:t>IX 95</a:t>
                    </a:r>
                  </a:p>
                  <a:p>
                    <a:r>
                      <a:t>1430.37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IX 100</a:t>
                    </a:r>
                  </a:p>
                  <a:p>
                    <a:r>
                      <a:t>1582.46</a:t>
                    </a:r>
                  </a:p>
                </c:rich>
              </c:tx>
              <c:dLblPos val="l"/>
              <c:showLegendKey val="0"/>
              <c:showVal val="1"/>
              <c:showCatName val="0"/>
              <c:showSerName val="0"/>
              <c:showPercent val="0"/>
              <c:showBubbleSize val="0"/>
            </c:dLbl>
            <c:dLbl>
              <c:idx val="4"/>
              <c:tx>
                <c:rich>
                  <a:bodyPr/>
                  <a:lstStyle/>
                  <a:p>
                    <a:r>
                      <a:t>IX 43</a:t>
                    </a:r>
                  </a:p>
                  <a:p>
                    <a:r>
                      <a:t>6153.66</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IX 100</a:t>
                    </a:r>
                  </a:p>
                  <a:p>
                    <a:r>
                      <a:t>804.4</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IX 100</a:t>
                    </a:r>
                  </a:p>
                  <a:p>
                    <a:r>
                      <a:t>2807.32</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45</c:v>
                </c:pt>
                <c:pt idx="1">
                  <c:v>IX 95</c:v>
                </c:pt>
                <c:pt idx="2">
                  <c:v/>
                </c:pt>
                <c:pt idx="3">
                  <c:v>IX 100</c:v>
                </c:pt>
                <c:pt idx="4">
                  <c:v>IX 43</c:v>
                </c:pt>
                <c:pt idx="5">
                  <c:v/>
                </c:pt>
                <c:pt idx="6">
                  <c:v/>
                </c:pt>
                <c:pt idx="7">
                  <c:v>IX 100</c:v>
                </c:pt>
                <c:pt idx="8">
                  <c:v/>
                </c:pt>
                <c:pt idx="9">
                  <c:v>IX 100</c:v>
                </c:pt>
                <c:pt idx="10">
                  <c:v/>
                </c:pt>
                <c:pt idx="11">
                  <c:v/>
                </c:pt>
              </c:strCache>
            </c:strRef>
          </c:cat>
          <c:val>
            <c:numRef>
              <c:f>Sheet1!$C$2:$C$13</c:f>
              <c:numCache>
                <c:formatCode>General</c:formatCode>
                <c:ptCount val="12"/>
                <c:pt idx="0">
                  <c:v>1190.26</c:v>
                </c:pt>
                <c:pt idx="1">
                  <c:v>1430.37</c:v>
                </c:pt>
                <c:pt idx="3">
                  <c:v>1582.46</c:v>
                </c:pt>
                <c:pt idx="4">
                  <c:v>6153.66</c:v>
                </c:pt>
                <c:pt idx="7">
                  <c:v>804.4</c:v>
                </c:pt>
                <c:pt idx="9">
                  <c:v>2807.32</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45</c:v>
                </c:pt>
                <c:pt idx="1">
                  <c:v>IX 95</c:v>
                </c:pt>
                <c:pt idx="2">
                  <c:v/>
                </c:pt>
                <c:pt idx="3">
                  <c:v>IX 100</c:v>
                </c:pt>
                <c:pt idx="4">
                  <c:v>IX 43</c:v>
                </c:pt>
                <c:pt idx="5">
                  <c:v/>
                </c:pt>
                <c:pt idx="6">
                  <c:v/>
                </c:pt>
                <c:pt idx="7">
                  <c:v>IX 100</c:v>
                </c:pt>
                <c:pt idx="8">
                  <c:v/>
                </c:pt>
                <c:pt idx="9">
                  <c:v>IX 100</c:v>
                </c:pt>
                <c:pt idx="10">
                  <c:v/>
                </c:pt>
                <c:pt idx="11">
                  <c:v/>
                </c:pt>
              </c:strCache>
            </c:strRef>
          </c:cat>
          <c:val>
            <c:numRef>
              <c:f>Sheet1!$D$2:$D$13</c:f>
              <c:numCache>
                <c:formatCode>General</c:formatCode>
                <c:ptCount val="12"/>
                <c:pt idx="0">
                  <c:v>2672.15</c:v>
                </c:pt>
                <c:pt idx="1">
                  <c:v>1512.31</c:v>
                </c:pt>
                <c:pt idx="2">
                  <c:v>1563.29</c:v>
                </c:pt>
                <c:pt idx="4">
                  <c:v>7698.16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45</c:v>
                </c:pt>
                <c:pt idx="1">
                  <c:v>IX 95</c:v>
                </c:pt>
                <c:pt idx="2">
                  <c:v/>
                </c:pt>
                <c:pt idx="3">
                  <c:v>IX 100</c:v>
                </c:pt>
                <c:pt idx="4">
                  <c:v>IX 43</c:v>
                </c:pt>
                <c:pt idx="5">
                  <c:v/>
                </c:pt>
                <c:pt idx="6">
                  <c:v/>
                </c:pt>
                <c:pt idx="7">
                  <c:v>IX 100</c:v>
                </c:pt>
                <c:pt idx="8">
                  <c:v/>
                </c:pt>
                <c:pt idx="9">
                  <c:v>IX 100</c:v>
                </c:pt>
                <c:pt idx="10">
                  <c:v/>
                </c:pt>
                <c:pt idx="11">
                  <c:v/>
                </c:pt>
              </c:strCache>
            </c:strRef>
          </c:cat>
          <c:val>
            <c:numRef>
              <c:f>Sheet1!$E$2:$E$13</c:f>
              <c:numCache>
                <c:formatCode>General</c:formatCode>
                <c:ptCount val="12"/>
                <c:pt idx="0">
                  <c:v>13060.86</c:v>
                </c:pt>
                <c:pt idx="1">
                  <c:v>7747.75</c:v>
                </c:pt>
                <c:pt idx="2">
                  <c:v>2677.76</c:v>
                </c:pt>
                <c:pt idx="3">
                  <c:v>3462.2</c:v>
                </c:pt>
                <c:pt idx="4">
                  <c:v>14219.24</c:v>
                </c:pt>
                <c:pt idx="5">
                  <c:v>3219.54</c:v>
                </c:pt>
                <c:pt idx="6">
                  <c:v>58090.78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IX 45</c:v>
                </c:pt>
                <c:pt idx="1">
                  <c:v>IX 95</c:v>
                </c:pt>
                <c:pt idx="2">
                  <c:v/>
                </c:pt>
                <c:pt idx="3">
                  <c:v>IX 100</c:v>
                </c:pt>
                <c:pt idx="4">
                  <c:v>IX 43</c:v>
                </c:pt>
                <c:pt idx="5">
                  <c:v/>
                </c:pt>
                <c:pt idx="6">
                  <c:v/>
                </c:pt>
                <c:pt idx="7">
                  <c:v>IX 100</c:v>
                </c:pt>
                <c:pt idx="8">
                  <c:v/>
                </c:pt>
                <c:pt idx="9">
                  <c:v>IX 100</c:v>
                </c:pt>
                <c:pt idx="10">
                  <c:v/>
                </c:pt>
                <c:pt idx="11">
                  <c:v/>
                </c:pt>
              </c:strCache>
            </c:strRef>
          </c:cat>
          <c:val>
            <c:numRef>
              <c:f>Sheet1!$F$2:$F$13</c:f>
              <c:numCache>
                <c:formatCode>General</c:formatCode>
                <c:ptCount val="12"/>
                <c:pt idx="0">
                  <c:v>8981.66</c:v>
                </c:pt>
                <c:pt idx="1">
                  <c:v>4258.88</c:v>
                </c:pt>
                <c:pt idx="2">
                  <c:v>12782.08</c:v>
                </c:pt>
                <c:pt idx="4">
                  <c:v>12113.39</c:v>
                </c:pt>
                <c:pt idx="10">
                  <c:v>5944.12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803.8951"/>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Sheet1!$B$2:$B$2</c:f>
              <c:numCache>
                <c:formatCode>General</c:formatCode>
                <c:ptCount val="1"/>
                <c:pt idx="0">
                  <c:v>2435.27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223</a:t>
                    </a:r>
                  </a:p>
                  <a:p>
                    <a:r>
                      <a:t>3923.3</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Sheet1!$C$2:$C$2</c:f>
              <c:numCache>
                <c:formatCode>General</c:formatCode>
                <c:ptCount val="1"/>
                <c:pt idx="0">
                  <c:v>3923.3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Sheet1!$D$2:$D$2</c:f>
              <c:numCache>
                <c:formatCode>General</c:formatCode>
                <c:ptCount val="1"/>
                <c:pt idx="0">
                  <c:v>1758.21</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Sheet1!$E$2:$E$2</c:f>
              <c:numCache>
                <c:formatCode>General</c:formatCode>
                <c:ptCount val="1"/>
                <c:pt idx="0">
                  <c:v>10539.86</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223</c:v>
                </c:pt>
              </c:strCache>
            </c:strRef>
          </c:cat>
          <c:val>
            <c:numRef>
              <c:f>Sheet1!$F$2:$F$2</c:f>
              <c:numCache>
                <c:formatCode>General</c:formatCode>
                <c:ptCount val="1"/>
                <c:pt idx="0">
                  <c:v>7854.23</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540.3647"/>
          <c:min val="1757.7079"/>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324</c:v>
                </c:pt>
                <c:pt idx="2">
                  <c:v/>
                </c:pt>
                <c:pt idx="3">
                  <c:v/>
                </c:pt>
                <c:pt idx="4">
                  <c:v/>
                </c:pt>
                <c:pt idx="5">
                  <c:v/>
                </c:pt>
                <c:pt idx="6">
                  <c:v/>
                </c:pt>
                <c:pt idx="7">
                  <c:v/>
                </c:pt>
                <c:pt idx="8">
                  <c:v/>
                </c:pt>
                <c:pt idx="9">
                  <c:v/>
                </c:pt>
                <c:pt idx="10">
                  <c:v/>
                </c:pt>
                <c:pt idx="11">
                  <c:v/>
                </c:pt>
              </c:strCache>
            </c:strRef>
          </c:cat>
          <c:val>
            <c:numRef>
              <c:f>Sheet1!$B$2:$B$13</c:f>
              <c:numCache>
                <c:formatCode>General</c:formatCode>
                <c:ptCount val="12"/>
                <c:pt idx="0">
                  <c:v>1845.3</c:v>
                </c:pt>
                <c:pt idx="1">
                  <c:v>1568.18</c:v>
                </c:pt>
                <c:pt idx="2">
                  <c:v>1958.31</c:v>
                </c:pt>
                <c:pt idx="3">
                  <c:v>1669.06</c:v>
                </c:pt>
                <c:pt idx="4">
                  <c:v>12153.21</c:v>
                </c:pt>
                <c:pt idx="5">
                  <c:v>2810.34</c:v>
                </c:pt>
                <c:pt idx="6">
                  <c:v>27179.17</c:v>
                </c:pt>
                <c:pt idx="7">
                  <c:v>1471.33</c:v>
                </c:pt>
                <c:pt idx="8">
                  <c:v>6628.09</c:v>
                </c:pt>
                <c:pt idx="9">
                  <c:v>2807.32</c:v>
                </c:pt>
                <c:pt idx="10">
                  <c:v>6577.56</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Beauty Care</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0"/>
              <c:tx>
                <c:rich>
                  <a:bodyPr/>
                  <a:lstStyle/>
                  <a:p>
                    <a:r>
                      <a:t>None</a:t>
                    </a:r>
                  </a:p>
                  <a:p>
                    <a:r>
                      <a:t>None</a:t>
                    </a:r>
                  </a:p>
                </c:rich>
              </c:tx>
              <c:dLblPos val="l"/>
              <c:showLegendKey val="0"/>
              <c:showVal val="1"/>
              <c:showCatName val="0"/>
              <c:showSerName val="0"/>
              <c:showPercent val="0"/>
              <c:showBubbleSize val="0"/>
            </c:dLbl>
            <c:dLbl>
              <c:idx val="1"/>
              <c:tx>
                <c:rich>
                  <a:bodyPr/>
                  <a:lstStyle/>
                  <a:p>
                    <a:r>
                      <a:t>IX 324</a:t>
                    </a:r>
                  </a:p>
                  <a:p>
                    <a:r>
                      <a:t>4900.67</a:t>
                    </a:r>
                  </a:p>
                </c:rich>
              </c:tx>
              <c:dLblPos val="l"/>
              <c:showLegendKey val="0"/>
              <c:showVal val="1"/>
              <c:showCatName val="0"/>
              <c:showSerName val="0"/>
              <c:showPercent val="0"/>
              <c:showBubbleSize val="0"/>
            </c:dLbl>
            <c:dLbl>
              <c:idx val="2"/>
              <c:tx>
                <c:rich>
                  <a:bodyPr/>
                  <a:lstStyle/>
                  <a:p>
                    <a:r>
                      <a:t>None</a:t>
                    </a:r>
                  </a:p>
                  <a:p>
                    <a:r>
                      <a:t>None</a:t>
                    </a:r>
                  </a:p>
                </c:rich>
              </c:tx>
              <c:dLblPos val="l"/>
              <c:showLegendKey val="0"/>
              <c:showVal val="1"/>
              <c:showCatName val="0"/>
              <c:showSerName val="0"/>
              <c:showPercent val="0"/>
              <c:showBubbleSize val="0"/>
            </c:dLbl>
            <c:dLbl>
              <c:idx val="3"/>
              <c:tx>
                <c:rich>
                  <a:bodyPr/>
                  <a:lstStyle/>
                  <a:p>
                    <a:r>
                      <a:t>None</a:t>
                    </a:r>
                  </a:p>
                  <a:p>
                    <a:r>
                      <a:t>None</a:t>
                    </a:r>
                  </a:p>
                </c:rich>
              </c:tx>
              <c:dLblPos val="l"/>
              <c:showLegendKey val="0"/>
              <c:showVal val="1"/>
              <c:showCatName val="0"/>
              <c:showSerName val="0"/>
              <c:showPercent val="0"/>
              <c:showBubbleSize val="0"/>
            </c:dLbl>
            <c:dLbl>
              <c:idx val="4"/>
              <c:tx>
                <c:rich>
                  <a:bodyPr/>
                  <a:lstStyle/>
                  <a:p>
                    <a:r>
                      <a:t>None</a:t>
                    </a:r>
                  </a:p>
                  <a:p>
                    <a:r>
                      <a:t>None</a:t>
                    </a:r>
                  </a:p>
                </c:rich>
              </c:tx>
              <c:dLblPos val="l"/>
              <c:showLegendKey val="0"/>
              <c:showVal val="1"/>
              <c:showCatName val="0"/>
              <c:showSerName val="0"/>
              <c:showPercent val="0"/>
              <c:showBubbleSize val="0"/>
            </c:dLbl>
            <c:dLbl>
              <c:idx val="5"/>
              <c:tx>
                <c:rich>
                  <a:bodyPr/>
                  <a:lstStyle/>
                  <a:p>
                    <a:r>
                      <a:t>None</a:t>
                    </a:r>
                  </a:p>
                  <a:p>
                    <a:r>
                      <a:t>None</a:t>
                    </a:r>
                  </a:p>
                </c:rich>
              </c:tx>
              <c:dLblPos val="l"/>
              <c:showLegendKey val="0"/>
              <c:showVal val="1"/>
              <c:showCatName val="0"/>
              <c:showSerName val="0"/>
              <c:showPercent val="0"/>
              <c:showBubbleSize val="0"/>
            </c:dLbl>
            <c:dLbl>
              <c:idx val="6"/>
              <c:tx>
                <c:rich>
                  <a:bodyPr/>
                  <a:lstStyle/>
                  <a:p>
                    <a:r>
                      <a:t>None</a:t>
                    </a:r>
                  </a:p>
                  <a:p>
                    <a:r>
                      <a:t>None</a:t>
                    </a:r>
                  </a:p>
                </c:rich>
              </c:tx>
              <c:numFmt formatCode="#,##0.00" sourceLinked="0"/>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dLbl>
              <c:idx val="7"/>
              <c:tx>
                <c:rich>
                  <a:bodyPr/>
                  <a:lstStyle/>
                  <a:p>
                    <a:r>
                      <a:t>None</a:t>
                    </a:r>
                  </a:p>
                  <a:p>
                    <a:r>
                      <a:t>None</a:t>
                    </a:r>
                  </a:p>
                </c:rich>
              </c:tx>
              <c:dLblPos val="l"/>
              <c:showLegendKey val="0"/>
              <c:showVal val="1"/>
              <c:showCatName val="0"/>
              <c:showSerName val="0"/>
              <c:showPercent val="0"/>
              <c:showBubbleSize val="0"/>
            </c:dLbl>
            <c:dLbl>
              <c:idx val="8"/>
              <c:tx>
                <c:rich>
                  <a:bodyPr/>
                  <a:lstStyle/>
                  <a:p>
                    <a:r>
                      <a:t>None</a:t>
                    </a:r>
                  </a:p>
                  <a:p>
                    <a:r>
                      <a:t>None</a:t>
                    </a:r>
                  </a:p>
                </c:rich>
              </c:tx>
              <c:dLblPos val="l"/>
              <c:showLegendKey val="0"/>
              <c:showVal val="1"/>
              <c:showCatName val="0"/>
              <c:showSerName val="0"/>
              <c:showPercent val="0"/>
              <c:showBubbleSize val="0"/>
            </c:dLbl>
            <c:dLbl>
              <c:idx val="9"/>
              <c:tx>
                <c:rich>
                  <a:bodyPr/>
                  <a:lstStyle/>
                  <a:p>
                    <a:r>
                      <a:t>None</a:t>
                    </a:r>
                  </a:p>
                  <a:p>
                    <a:r>
                      <a:t>None</a:t>
                    </a:r>
                  </a:p>
                </c:rich>
              </c:tx>
              <c:dLblPos val="l"/>
              <c:showLegendKey val="0"/>
              <c:showVal val="1"/>
              <c:showCatName val="0"/>
              <c:showSerName val="0"/>
              <c:showPercent val="0"/>
              <c:showBubbleSize val="0"/>
            </c:dLbl>
            <c:dLbl>
              <c:idx val="10"/>
              <c:tx>
                <c:rich>
                  <a:bodyPr/>
                  <a:lstStyle/>
                  <a:p>
                    <a:r>
                      <a:t>None</a:t>
                    </a:r>
                  </a:p>
                  <a:p>
                    <a:r>
                      <a:t>None</a:t>
                    </a:r>
                  </a:p>
                </c:rich>
              </c:tx>
              <c:dLblPos val="l"/>
              <c:showLegendKey val="0"/>
              <c:showVal val="1"/>
              <c:showCatName val="0"/>
              <c:showSerName val="0"/>
              <c:showPercent val="0"/>
              <c:showBubbleSize val="0"/>
            </c:dLbl>
            <c:dLbl>
              <c:idx val="11"/>
              <c:tx>
                <c:rich>
                  <a:bodyPr/>
                  <a:lstStyle/>
                  <a:p>
                    <a:r>
                      <a:t>None</a:t>
                    </a:r>
                  </a:p>
                  <a:p>
                    <a:r>
                      <a:t>None</a:t>
                    </a:r>
                  </a:p>
                </c:rich>
              </c:tx>
              <c:dLblPos val="l"/>
              <c:showLegendKey val="0"/>
              <c:showVal val="1"/>
              <c:showCatName val="0"/>
              <c:showSerName val="0"/>
              <c:showPercent val="0"/>
              <c:showBubbleSize val="0"/>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324</c:v>
                </c:pt>
                <c:pt idx="2">
                  <c:v/>
                </c:pt>
                <c:pt idx="3">
                  <c:v/>
                </c:pt>
                <c:pt idx="4">
                  <c:v/>
                </c:pt>
                <c:pt idx="5">
                  <c:v/>
                </c:pt>
                <c:pt idx="6">
                  <c:v/>
                </c:pt>
                <c:pt idx="7">
                  <c:v/>
                </c:pt>
                <c:pt idx="8">
                  <c:v/>
                </c:pt>
                <c:pt idx="9">
                  <c:v/>
                </c:pt>
                <c:pt idx="10">
                  <c:v/>
                </c:pt>
                <c:pt idx="11">
                  <c:v/>
                </c:pt>
              </c:strCache>
            </c:strRef>
          </c:cat>
          <c:val>
            <c:numRef>
              <c:f>Sheet1!$C$2:$C$13</c:f>
              <c:numCache>
                <c:formatCode>General</c:formatCode>
                <c:ptCount val="12"/>
                <c:pt idx="1">
                  <c:v>4900.67</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324</c:v>
                </c:pt>
                <c:pt idx="2">
                  <c:v/>
                </c:pt>
                <c:pt idx="3">
                  <c:v/>
                </c:pt>
                <c:pt idx="4">
                  <c:v/>
                </c:pt>
                <c:pt idx="5">
                  <c:v/>
                </c:pt>
                <c:pt idx="6">
                  <c:v/>
                </c:pt>
                <c:pt idx="7">
                  <c:v/>
                </c:pt>
                <c:pt idx="8">
                  <c:v/>
                </c:pt>
                <c:pt idx="9">
                  <c:v/>
                </c:pt>
                <c:pt idx="10">
                  <c:v/>
                </c:pt>
                <c:pt idx="11">
                  <c:v/>
                </c:pt>
              </c:strCache>
            </c:strRef>
          </c:cat>
          <c:val>
            <c:numRef>
              <c:f>Sheet1!$D$2:$D$13</c:f>
              <c:numCache>
                <c:formatCode>General</c:formatCode>
                <c:ptCount val="12"/>
                <c:pt idx="0">
                  <c:v>2672.15</c:v>
                </c:pt>
                <c:pt idx="1">
                  <c:v>1512.31</c:v>
                </c:pt>
                <c:pt idx="2">
                  <c:v>1563.29</c:v>
                </c:pt>
                <c:pt idx="4">
                  <c:v>7698.16</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Isdin</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324</c:v>
                </c:pt>
                <c:pt idx="2">
                  <c:v/>
                </c:pt>
                <c:pt idx="3">
                  <c:v/>
                </c:pt>
                <c:pt idx="4">
                  <c:v/>
                </c:pt>
                <c:pt idx="5">
                  <c:v/>
                </c:pt>
                <c:pt idx="6">
                  <c:v/>
                </c:pt>
                <c:pt idx="7">
                  <c:v/>
                </c:pt>
                <c:pt idx="8">
                  <c:v/>
                </c:pt>
                <c:pt idx="9">
                  <c:v/>
                </c:pt>
                <c:pt idx="10">
                  <c:v/>
                </c:pt>
                <c:pt idx="11">
                  <c:v/>
                </c:pt>
              </c:strCache>
            </c:strRef>
          </c:cat>
          <c:val>
            <c:numRef>
              <c:f>Sheet1!$E$2:$E$13</c:f>
              <c:numCache>
                <c:formatCode>General</c:formatCode>
                <c:ptCount val="12"/>
                <c:pt idx="0">
                  <c:v>13060.86</c:v>
                </c:pt>
                <c:pt idx="1">
                  <c:v>7747.75</c:v>
                </c:pt>
                <c:pt idx="2">
                  <c:v>2677.76</c:v>
                </c:pt>
                <c:pt idx="3">
                  <c:v>3462.2</c:v>
                </c:pt>
                <c:pt idx="4">
                  <c:v>14219.24</c:v>
                </c:pt>
                <c:pt idx="5">
                  <c:v>3219.54</c:v>
                </c:pt>
                <c:pt idx="6">
                  <c:v>58090.78</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Eucerin</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
                </c:pt>
                <c:pt idx="1">
                  <c:v>IX 324</c:v>
                </c:pt>
                <c:pt idx="2">
                  <c:v/>
                </c:pt>
                <c:pt idx="3">
                  <c:v/>
                </c:pt>
                <c:pt idx="4">
                  <c:v/>
                </c:pt>
                <c:pt idx="5">
                  <c:v/>
                </c:pt>
                <c:pt idx="6">
                  <c:v/>
                </c:pt>
                <c:pt idx="7">
                  <c:v/>
                </c:pt>
                <c:pt idx="8">
                  <c:v/>
                </c:pt>
                <c:pt idx="9">
                  <c:v/>
                </c:pt>
                <c:pt idx="10">
                  <c:v/>
                </c:pt>
                <c:pt idx="11">
                  <c:v/>
                </c:pt>
              </c:strCache>
            </c:strRef>
          </c:cat>
          <c:val>
            <c:numRef>
              <c:f>Sheet1!$F$2:$F$13</c:f>
              <c:numCache>
                <c:formatCode>General</c:formatCode>
                <c:ptCount val="12"/>
                <c:pt idx="0">
                  <c:v>8981.66</c:v>
                </c:pt>
                <c:pt idx="1">
                  <c:v>4258.88</c:v>
                </c:pt>
                <c:pt idx="2">
                  <c:v>12782.08</c:v>
                </c:pt>
                <c:pt idx="4">
                  <c:v>12113.39</c:v>
                </c:pt>
                <c:pt idx="10">
                  <c:v>5944.12</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58091.2831"/>
          <c:min val="1470.8348"/>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Sheet1!$B$2:$B$2</c:f>
              <c:numCache>
                <c:formatCode>General</c:formatCode>
                <c:ptCount val="1"/>
                <c:pt idx="0">
                  <c:v>2479.59</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Hawaiian Tropic</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dLbl>
              <c:idx val="0"/>
              <c:tx>
                <c:rich>
                  <a:bodyPr/>
                  <a:lstStyle/>
                  <a:p>
                    <a:r>
                      <a:t>IX 69</a:t>
                    </a:r>
                  </a:p>
                  <a:p>
                    <a:r>
                      <a:t>1227.4</a:t>
                    </a:r>
                  </a:p>
                </c:rich>
              </c:tx>
              <c:dLblPos val="l"/>
              <c:showLegendKey val="0"/>
              <c:showVal val="1"/>
              <c:showCatName val="0"/>
              <c:showSerName val="0"/>
              <c:showPercent val="0"/>
              <c:showBubbleSize val="0"/>
            </c:dLbl>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Sheet1!$C$2:$C$2</c:f>
              <c:numCache>
                <c:formatCode>General</c:formatCode>
                <c:ptCount val="1"/>
                <c:pt idx="0">
                  <c:v>1227.4</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Nivea</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Sheet1!$D$2:$D$2</c:f>
              <c:numCache>
                <c:formatCode>General</c:formatCode>
                <c:ptCount val="1"/>
                <c:pt idx="0">
                  <c:v>1767.04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La Roche-Posay</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Sheet1!$E$2:$E$2</c:f>
              <c:numCache>
                <c:formatCode>General</c:formatCode>
                <c:ptCount val="1"/>
                <c:pt idx="0">
                  <c:v>10861.35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Avene</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IX 69</c:v>
                </c:pt>
              </c:strCache>
            </c:strRef>
          </c:cat>
          <c:val>
            <c:numRef>
              <c:f>Sheet1!$F$2:$F$2</c:f>
              <c:numCache>
                <c:formatCode>General</c:formatCode>
                <c:ptCount val="1"/>
                <c:pt idx="0">
                  <c:v>7764.74</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10861.846"/>
          <c:min val="1226.8973"/>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07/01/2025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01/07/2025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7/1/2025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1.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2.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4.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5.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6.xml"/></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8.xml"/></Relationships>
</file>

<file path=ppt/slides/_rels/slide39.xml.rels><?xml version='1.0' encoding='UTF-8' standalone='yes'?>
<Relationships xmlns="http://schemas.openxmlformats.org/package/2006/relationships"><Relationship Id="rId1" Type="http://schemas.openxmlformats.org/officeDocument/2006/relationships/tags" Target="../tags/tag66.xml"/><Relationship Id="rId2" Type="http://schemas.openxmlformats.org/officeDocument/2006/relationships/slideLayout" Target="../slideLayouts/slideLayout7.xml"/><Relationship Id="rId3" Type="http://schemas.openxmlformats.org/officeDocument/2006/relationships/notesSlide" Target="../notesSlides/notesSlide3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9.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tags" Target="../tags/tag67.xml"/><Relationship Id="rId2" Type="http://schemas.openxmlformats.org/officeDocument/2006/relationships/slideLayout" Target="../slideLayouts/slideLayout7.xml"/><Relationship Id="rId3" Type="http://schemas.openxmlformats.org/officeDocument/2006/relationships/notesSlide" Target="../notesSlides/notesSlide4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0.xml"/></Relationships>
</file>

<file path=ppt/slides/_rels/slide41.xml.rels><?xml version='1.0' encoding='UTF-8' standalone='yes'?>
<Relationships xmlns="http://schemas.openxmlformats.org/package/2006/relationships"><Relationship Id="rId1" Type="http://schemas.openxmlformats.org/officeDocument/2006/relationships/tags" Target="../tags/tag68.xml"/><Relationship Id="rId2" Type="http://schemas.openxmlformats.org/officeDocument/2006/relationships/slideLayout" Target="../slideLayouts/slideLayout7.xml"/><Relationship Id="rId3" Type="http://schemas.openxmlformats.org/officeDocument/2006/relationships/notesSlide" Target="../notesSlides/notesSlide4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s>
</file>

<file path=ppt/slides/_rels/slide42.xml.rels><?xml version='1.0' encoding='UTF-8' standalone='yes'?>
<Relationships xmlns="http://schemas.openxmlformats.org/package/2006/relationships"><Relationship Id="rId1" Type="http://schemas.openxmlformats.org/officeDocument/2006/relationships/tags" Target="../tags/tag69.xml"/><Relationship Id="rId2" Type="http://schemas.openxmlformats.org/officeDocument/2006/relationships/slideLayout" Target="../slideLayouts/slideLayout7.xml"/><Relationship Id="rId3" Type="http://schemas.openxmlformats.org/officeDocument/2006/relationships/notesSlide" Target="../notesSlides/notesSlide4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2.xml"/></Relationships>
</file>

<file path=ppt/slides/_rels/slide43.xml.rels><?xml version='1.0' encoding='UTF-8' standalone='yes'?>
<Relationships xmlns="http://schemas.openxmlformats.org/package/2006/relationships"><Relationship Id="rId1" Type="http://schemas.openxmlformats.org/officeDocument/2006/relationships/tags" Target="../tags/tag70.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3.xml"/></Relationships>
</file>

<file path=ppt/slides/_rels/slide44.xml.rels><?xml version='1.0' encoding='UTF-8' standalone='yes'?>
<Relationships xmlns="http://schemas.openxmlformats.org/package/2006/relationships"><Relationship Id="rId1" Type="http://schemas.openxmlformats.org/officeDocument/2006/relationships/tags" Target="../tags/tag71.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4.xml"/></Relationships>
</file>

<file path=ppt/slides/_rels/slide45.xml.rels><?xml version='1.0' encoding='UTF-8' standalone='yes'?>
<Relationships xmlns="http://schemas.openxmlformats.org/package/2006/relationships"><Relationship Id="rId1" Type="http://schemas.openxmlformats.org/officeDocument/2006/relationships/tags" Target="../tags/tag72.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5.xml"/></Relationships>
</file>

<file path=ppt/slides/_rels/slide46.xml.rels><?xml version='1.0' encoding='UTF-8' standalone='yes'?>
<Relationships xmlns="http://schemas.openxmlformats.org/package/2006/relationships"><Relationship Id="rId1" Type="http://schemas.openxmlformats.org/officeDocument/2006/relationships/tags" Target="../tags/tag73.xml"/><Relationship Id="rId2" Type="http://schemas.openxmlformats.org/officeDocument/2006/relationships/slideLayout" Target="../slideLayouts/slideLayout7.xml"/><Relationship Id="rId3" Type="http://schemas.openxmlformats.org/officeDocument/2006/relationships/notesSlide" Target="../notesSlides/notesSlide4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6.xml"/></Relationships>
</file>

<file path=ppt/slides/_rels/slide47.xml.rels><?xml version='1.0' encoding='UTF-8' standalone='yes'?>
<Relationships xmlns="http://schemas.openxmlformats.org/package/2006/relationships"><Relationship Id="rId1" Type="http://schemas.openxmlformats.org/officeDocument/2006/relationships/tags" Target="../tags/tag74.xml"/><Relationship Id="rId2" Type="http://schemas.openxmlformats.org/officeDocument/2006/relationships/slideLayout" Target="../slideLayouts/slideLayout7.xml"/><Relationship Id="rId3" Type="http://schemas.openxmlformats.org/officeDocument/2006/relationships/notesSlide" Target="../notesSlides/notesSlide4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7.xml"/></Relationships>
</file>

<file path=ppt/slides/_rels/slide48.xml.rels><?xml version='1.0' encoding='UTF-8' standalone='yes'?>
<Relationships xmlns="http://schemas.openxmlformats.org/package/2006/relationships"><Relationship Id="rId1" Type="http://schemas.openxmlformats.org/officeDocument/2006/relationships/tags" Target="../tags/tag75.xml"/><Relationship Id="rId2" Type="http://schemas.openxmlformats.org/officeDocument/2006/relationships/slideLayout" Target="../slideLayouts/slideLayout7.xml"/><Relationship Id="rId3" Type="http://schemas.openxmlformats.org/officeDocument/2006/relationships/notesSlide" Target="../notesSlides/notesSlide4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8.xml"/></Relationships>
</file>

<file path=ppt/slides/_rels/slide49.xml.rels><?xml version='1.0' encoding='UTF-8' standalone='yes'?>
<Relationships xmlns="http://schemas.openxmlformats.org/package/2006/relationships"><Relationship Id="rId1" Type="http://schemas.openxmlformats.org/officeDocument/2006/relationships/tags" Target="../tags/tag76.xml"/><Relationship Id="rId2" Type="http://schemas.openxmlformats.org/officeDocument/2006/relationships/slideLayout" Target="../slideLayouts/slideLayout7.xml"/><Relationship Id="rId3" Type="http://schemas.openxmlformats.org/officeDocument/2006/relationships/notesSlide" Target="../notesSlides/notesSlide4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tags" Target="../tags/tag77.xml"/><Relationship Id="rId2" Type="http://schemas.openxmlformats.org/officeDocument/2006/relationships/slideLayout" Target="../slideLayouts/slideLayout7.xml"/><Relationship Id="rId3" Type="http://schemas.openxmlformats.org/officeDocument/2006/relationships/notesSlide" Target="../notesSlides/notesSlide5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0.xml"/></Relationships>
</file>

<file path=ppt/slides/_rels/slide51.xml.rels><?xml version='1.0' encoding='UTF-8' standalone='yes'?>
<Relationships xmlns="http://schemas.openxmlformats.org/package/2006/relationships"><Relationship Id="rId1" Type="http://schemas.openxmlformats.org/officeDocument/2006/relationships/tags" Target="../tags/tag78.xml"/><Relationship Id="rId2" Type="http://schemas.openxmlformats.org/officeDocument/2006/relationships/slideLayout" Target="../slideLayouts/slideLayout7.xml"/><Relationship Id="rId3" Type="http://schemas.openxmlformats.org/officeDocument/2006/relationships/notesSlide" Target="../notesSlides/notesSlide5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1.xml"/></Relationships>
</file>

<file path=ppt/slides/_rels/slide52.xml.rels><?xml version='1.0' encoding='UTF-8' standalone='yes'?>
<Relationships xmlns="http://schemas.openxmlformats.org/package/2006/relationships"><Relationship Id="rId1" Type="http://schemas.openxmlformats.org/officeDocument/2006/relationships/tags" Target="../tags/tag79.xml"/><Relationship Id="rId2" Type="http://schemas.openxmlformats.org/officeDocument/2006/relationships/slideLayout" Target="../slideLayouts/slideLayout7.xml"/><Relationship Id="rId3" Type="http://schemas.openxmlformats.org/officeDocument/2006/relationships/notesSlide" Target="../notesSlides/notesSlide5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2.xml"/></Relationships>
</file>

<file path=ppt/slides/_rels/slide53.xml.rels><?xml version='1.0' encoding='UTF-8' standalone='yes'?>
<Relationships xmlns="http://schemas.openxmlformats.org/package/2006/relationships"><Relationship Id="rId1" Type="http://schemas.openxmlformats.org/officeDocument/2006/relationships/tags" Target="../tags/tag80.xml"/><Relationship Id="rId2" Type="http://schemas.openxmlformats.org/officeDocument/2006/relationships/slideLayout" Target="../slideLayouts/slideLayout7.xml"/><Relationship Id="rId3" Type="http://schemas.openxmlformats.org/officeDocument/2006/relationships/notesSlide" Target="../notesSlides/notesSlide5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3.xml"/></Relationships>
</file>

<file path=ppt/slides/_rels/slide54.xml.rels><?xml version='1.0' encoding='UTF-8' standalone='yes'?>
<Relationships xmlns="http://schemas.openxmlformats.org/package/2006/relationships"><Relationship Id="rId1" Type="http://schemas.openxmlformats.org/officeDocument/2006/relationships/tags" Target="../tags/tag81.xml"/><Relationship Id="rId2" Type="http://schemas.openxmlformats.org/officeDocument/2006/relationships/slideLayout" Target="../slideLayouts/slideLayout7.xml"/><Relationship Id="rId3" Type="http://schemas.openxmlformats.org/officeDocument/2006/relationships/notesSlide" Target="../notesSlides/notesSlide5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4.xml"/></Relationships>
</file>

<file path=ppt/slides/_rels/slide55.xml.rels><?xml version='1.0' encoding='UTF-8' standalone='yes'?>
<Relationships xmlns="http://schemas.openxmlformats.org/package/2006/relationships"><Relationship Id="rId1" Type="http://schemas.openxmlformats.org/officeDocument/2006/relationships/tags" Target="../tags/tag82.xml"/><Relationship Id="rId2" Type="http://schemas.openxmlformats.org/officeDocument/2006/relationships/slideLayout" Target="../slideLayouts/slideLayout7.xml"/><Relationship Id="rId3" Type="http://schemas.openxmlformats.org/officeDocument/2006/relationships/notesSlide" Target="../notesSlides/notesSlide5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5.xml"/></Relationships>
</file>

<file path=ppt/slides/_rels/slide56.xml.rels><?xml version='1.0' encoding='UTF-8' standalone='yes'?>
<Relationships xmlns="http://schemas.openxmlformats.org/package/2006/relationships"><Relationship Id="rId1" Type="http://schemas.openxmlformats.org/officeDocument/2006/relationships/tags" Target="../tags/tag83.xml"/><Relationship Id="rId2" Type="http://schemas.openxmlformats.org/officeDocument/2006/relationships/slideLayout" Target="../slideLayouts/slideLayout7.xml"/><Relationship Id="rId3" Type="http://schemas.openxmlformats.org/officeDocument/2006/relationships/notesSlide" Target="../notesSlides/notesSlide5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6.xml"/></Relationships>
</file>

<file path=ppt/slides/_rels/slide57.xml.rels><?xml version='1.0' encoding='UTF-8' standalone='yes'?>
<Relationships xmlns="http://schemas.openxmlformats.org/package/2006/relationships"><Relationship Id="rId1" Type="http://schemas.openxmlformats.org/officeDocument/2006/relationships/tags" Target="../tags/tag84.xml"/><Relationship Id="rId2" Type="http://schemas.openxmlformats.org/officeDocument/2006/relationships/slideLayout" Target="../slideLayouts/slideLayout7.xml"/><Relationship Id="rId3" Type="http://schemas.openxmlformats.org/officeDocument/2006/relationships/notesSlide" Target="../notesSlides/notesSlide5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s>
</file>

<file path=ppt/slides/_rels/slide58.xml.rels><?xml version='1.0' encoding='UTF-8' standalone='yes'?>
<Relationships xmlns="http://schemas.openxmlformats.org/package/2006/relationships"><Relationship Id="rId1" Type="http://schemas.openxmlformats.org/officeDocument/2006/relationships/tags" Target="../tags/tag85.xml"/><Relationship Id="rId2" Type="http://schemas.openxmlformats.org/officeDocument/2006/relationships/slideLayout" Target="../slideLayouts/slideLayout7.xml"/><Relationship Id="rId3" Type="http://schemas.openxmlformats.org/officeDocument/2006/relationships/notesSlide" Target="../notesSlides/notesSlide5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8.xml"/></Relationships>
</file>

<file path=ppt/slides/_rels/slide59.xml.rels><?xml version='1.0' encoding='UTF-8' standalone='yes'?>
<Relationships xmlns="http://schemas.openxmlformats.org/package/2006/relationships"><Relationship Id="rId1" Type="http://schemas.openxmlformats.org/officeDocument/2006/relationships/tags" Target="../tags/tag86.xml"/><Relationship Id="rId2" Type="http://schemas.openxmlformats.org/officeDocument/2006/relationships/slideLayout" Target="../slideLayouts/slideLayout7.xml"/><Relationship Id="rId3" Type="http://schemas.openxmlformats.org/officeDocument/2006/relationships/notesSlide" Target="../notesSlides/notesSlide5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9.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tags" Target="../tags/tag87.xml"/><Relationship Id="rId2" Type="http://schemas.openxmlformats.org/officeDocument/2006/relationships/slideLayout" Target="../slideLayouts/slideLayout7.xml"/><Relationship Id="rId3" Type="http://schemas.openxmlformats.org/officeDocument/2006/relationships/notesSlide" Target="../notesSlides/notesSlide6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0.xml"/></Relationships>
</file>

<file path=ppt/slides/_rels/slide61.xml.rels><?xml version='1.0' encoding='UTF-8' standalone='yes'?>
<Relationships xmlns="http://schemas.openxmlformats.org/package/2006/relationships"><Relationship Id="rId1" Type="http://schemas.openxmlformats.org/officeDocument/2006/relationships/tags" Target="../tags/tag88.xml"/><Relationship Id="rId2" Type="http://schemas.openxmlformats.org/officeDocument/2006/relationships/slideLayout" Target="../slideLayouts/slideLayout7.xml"/><Relationship Id="rId3" Type="http://schemas.openxmlformats.org/officeDocument/2006/relationships/notesSlide" Target="../notesSlides/notesSlide6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s>
</file>

<file path=ppt/slides/_rels/slide62.xml.rels><?xml version='1.0' encoding='UTF-8' standalone='yes'?>
<Relationships xmlns="http://schemas.openxmlformats.org/package/2006/relationships"><Relationship Id="rId1" Type="http://schemas.openxmlformats.org/officeDocument/2006/relationships/tags" Target="../tags/tag89.xml"/><Relationship Id="rId2" Type="http://schemas.openxmlformats.org/officeDocument/2006/relationships/slideLayout" Target="../slideLayouts/slideLayout7.xml"/><Relationship Id="rId3" Type="http://schemas.openxmlformats.org/officeDocument/2006/relationships/notesSlide" Target="../notesSlides/notesSlide6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2.xml"/></Relationships>
</file>

<file path=ppt/slides/_rels/slide63.xml.rels><?xml version='1.0' encoding='UTF-8' standalone='yes'?>
<Relationships xmlns="http://schemas.openxmlformats.org/package/2006/relationships"><Relationship Id="rId1" Type="http://schemas.openxmlformats.org/officeDocument/2006/relationships/tags" Target="../tags/tag90.xml"/><Relationship Id="rId2" Type="http://schemas.openxmlformats.org/officeDocument/2006/relationships/slideLayout" Target="../slideLayouts/slideLayout7.xml"/><Relationship Id="rId3" Type="http://schemas.openxmlformats.org/officeDocument/2006/relationships/notesSlide" Target="../notesSlides/notesSlide6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3.xml"/></Relationships>
</file>

<file path=ppt/slides/_rels/slide64.xml.rels><?xml version='1.0' encoding='UTF-8' standalone='yes'?>
<Relationships xmlns="http://schemas.openxmlformats.org/package/2006/relationships"><Relationship Id="rId1" Type="http://schemas.openxmlformats.org/officeDocument/2006/relationships/tags" Target="../tags/tag91.xml"/><Relationship Id="rId2" Type="http://schemas.openxmlformats.org/officeDocument/2006/relationships/slideLayout" Target="../slideLayouts/slideLayout7.xml"/><Relationship Id="rId3" Type="http://schemas.openxmlformats.org/officeDocument/2006/relationships/notesSlide" Target="../notesSlides/notesSlide6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4.xml"/></Relationships>
</file>

<file path=ppt/slides/_rels/slide65.xml.rels><?xml version='1.0' encoding='UTF-8' standalone='yes'?>
<Relationships xmlns="http://schemas.openxmlformats.org/package/2006/relationships"><Relationship Id="rId1" Type="http://schemas.openxmlformats.org/officeDocument/2006/relationships/tags" Target="../tags/tag92.xml"/><Relationship Id="rId2" Type="http://schemas.openxmlformats.org/officeDocument/2006/relationships/slideLayout" Target="../slideLayouts/slideLayout7.xml"/><Relationship Id="rId3" Type="http://schemas.openxmlformats.org/officeDocument/2006/relationships/notesSlide" Target="../notesSlides/notesSlide6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s>
</file>

<file path=ppt/slides/_rels/slide66.xml.rels><?xml version='1.0' encoding='UTF-8' standalone='yes'?>
<Relationships xmlns="http://schemas.openxmlformats.org/package/2006/relationships"><Relationship Id="rId1" Type="http://schemas.openxmlformats.org/officeDocument/2006/relationships/tags" Target="../tags/tag93.xml"/><Relationship Id="rId2" Type="http://schemas.openxmlformats.org/officeDocument/2006/relationships/slideLayout" Target="../slideLayouts/slideLayout7.xml"/><Relationship Id="rId3" Type="http://schemas.openxmlformats.org/officeDocument/2006/relationships/notesSlide" Target="../notesSlides/notesSlide6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6.xml"/></Relationships>
</file>

<file path=ppt/slides/_rels/slide67.xml.rels><?xml version='1.0' encoding='UTF-8' standalone='yes'?>
<Relationships xmlns="http://schemas.openxmlformats.org/package/2006/relationships"><Relationship Id="rId1" Type="http://schemas.openxmlformats.org/officeDocument/2006/relationships/tags" Target="../tags/tag94.xml"/><Relationship Id="rId2" Type="http://schemas.openxmlformats.org/officeDocument/2006/relationships/slideLayout" Target="../slideLayouts/slideLayout7.xml"/><Relationship Id="rId3" Type="http://schemas.openxmlformats.org/officeDocument/2006/relationships/notesSlide" Target="../notesSlides/notesSlide6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7.xml"/></Relationships>
</file>

<file path=ppt/slides/_rels/slide68.xml.rels><?xml version='1.0' encoding='UTF-8' standalone='yes'?>
<Relationships xmlns="http://schemas.openxmlformats.org/package/2006/relationships"><Relationship Id="rId1" Type="http://schemas.openxmlformats.org/officeDocument/2006/relationships/tags" Target="../tags/tag95.xml"/><Relationship Id="rId2" Type="http://schemas.openxmlformats.org/officeDocument/2006/relationships/slideLayout" Target="../slideLayouts/slideLayout7.xml"/><Relationship Id="rId3" Type="http://schemas.openxmlformats.org/officeDocument/2006/relationships/notesSlide" Target="../notesSlides/notesSlide6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8.xml"/></Relationships>
</file>

<file path=ppt/slides/_rels/slide69.xml.rels><?xml version='1.0' encoding='UTF-8' standalone='yes'?>
<Relationships xmlns="http://schemas.openxmlformats.org/package/2006/relationships"><Relationship Id="rId1" Type="http://schemas.openxmlformats.org/officeDocument/2006/relationships/tags" Target="../tags/tag96.xml"/><Relationship Id="rId2" Type="http://schemas.openxmlformats.org/officeDocument/2006/relationships/slideLayout" Target="../slideLayouts/slideLayout7.xml"/><Relationship Id="rId3" Type="http://schemas.openxmlformats.org/officeDocument/2006/relationships/notesSlide" Target="../notesSlides/notesSlide6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9.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tags" Target="../tags/tag97.xml"/><Relationship Id="rId2" Type="http://schemas.openxmlformats.org/officeDocument/2006/relationships/slideLayout" Target="../slideLayouts/slideLayout7.xml"/><Relationship Id="rId3" Type="http://schemas.openxmlformats.org/officeDocument/2006/relationships/notesSlide" Target="../notesSlides/notesSlide7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0.xml"/></Relationships>
</file>

<file path=ppt/slides/_rels/slide71.xml.rels><?xml version='1.0' encoding='UTF-8' standalone='yes'?>
<Relationships xmlns="http://schemas.openxmlformats.org/package/2006/relationships"><Relationship Id="rId1" Type="http://schemas.openxmlformats.org/officeDocument/2006/relationships/tags" Target="../tags/tag98.xml"/><Relationship Id="rId2" Type="http://schemas.openxmlformats.org/officeDocument/2006/relationships/slideLayout" Target="../slideLayouts/slideLayout7.xml"/><Relationship Id="rId3" Type="http://schemas.openxmlformats.org/officeDocument/2006/relationships/notesSlide" Target="../notesSlides/notesSlide7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1.xml"/></Relationships>
</file>

<file path=ppt/slides/_rels/slide72.xml.rels><?xml version='1.0' encoding='UTF-8' standalone='yes'?>
<Relationships xmlns="http://schemas.openxmlformats.org/package/2006/relationships"><Relationship Id="rId1" Type="http://schemas.openxmlformats.org/officeDocument/2006/relationships/tags" Target="../tags/tag99.xml"/><Relationship Id="rId2" Type="http://schemas.openxmlformats.org/officeDocument/2006/relationships/slideLayout" Target="../slideLayouts/slideLayout7.xml"/><Relationship Id="rId3" Type="http://schemas.openxmlformats.org/officeDocument/2006/relationships/notesSlide" Target="../notesSlides/notesSlide7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2.xml"/></Relationships>
</file>

<file path=ppt/slides/_rels/slide73.xml.rels><?xml version='1.0' encoding='UTF-8' standalone='yes'?>
<Relationships xmlns="http://schemas.openxmlformats.org/package/2006/relationships"><Relationship Id="rId1" Type="http://schemas.openxmlformats.org/officeDocument/2006/relationships/tags" Target="../tags/tag100.xml"/><Relationship Id="rId2" Type="http://schemas.openxmlformats.org/officeDocument/2006/relationships/slideLayout" Target="../slideLayouts/slideLayout7.xml"/><Relationship Id="rId3" Type="http://schemas.openxmlformats.org/officeDocument/2006/relationships/notesSlide" Target="../notesSlides/notesSlide7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s>
</file>

<file path=ppt/slides/_rels/slide74.xml.rels><?xml version='1.0' encoding='UTF-8' standalone='yes'?>
<Relationships xmlns="http://schemas.openxmlformats.org/package/2006/relationships"><Relationship Id="rId1" Type="http://schemas.openxmlformats.org/officeDocument/2006/relationships/tags" Target="../tags/tag101.xml"/><Relationship Id="rId2" Type="http://schemas.openxmlformats.org/officeDocument/2006/relationships/slideLayout" Target="../slideLayouts/slideLayout7.xml"/><Relationship Id="rId3" Type="http://schemas.openxmlformats.org/officeDocument/2006/relationships/notesSlide" Target="../notesSlides/notesSlide7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4.xml"/></Relationships>
</file>

<file path=ppt/slides/_rels/slide75.xml.rels><?xml version='1.0' encoding='UTF-8' standalone='yes'?>
<Relationships xmlns="http://schemas.openxmlformats.org/package/2006/relationships"><Relationship Id="rId1" Type="http://schemas.openxmlformats.org/officeDocument/2006/relationships/tags" Target="../tags/tag102.xml"/><Relationship Id="rId2" Type="http://schemas.openxmlformats.org/officeDocument/2006/relationships/slideLayout" Target="../slideLayouts/slideLayout7.xml"/><Relationship Id="rId3" Type="http://schemas.openxmlformats.org/officeDocument/2006/relationships/notesSlide" Target="../notesSlides/notesSlide7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5.xml"/></Relationships>
</file>

<file path=ppt/slides/_rels/slide76.xml.rels><?xml version='1.0' encoding='UTF-8' standalone='yes'?>
<Relationships xmlns="http://schemas.openxmlformats.org/package/2006/relationships"><Relationship Id="rId1" Type="http://schemas.openxmlformats.org/officeDocument/2006/relationships/tags" Target="../tags/tag103.xml"/><Relationship Id="rId2" Type="http://schemas.openxmlformats.org/officeDocument/2006/relationships/slideLayout" Target="../slideLayouts/slideLayout7.xml"/><Relationship Id="rId3" Type="http://schemas.openxmlformats.org/officeDocument/2006/relationships/notesSlide" Target="../notesSlides/notesSlide7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6.xml"/></Relationships>
</file>

<file path=ppt/slides/_rels/slide77.xml.rels><?xml version='1.0' encoding='UTF-8' standalone='yes'?>
<Relationships xmlns="http://schemas.openxmlformats.org/package/2006/relationships"><Relationship Id="rId1" Type="http://schemas.openxmlformats.org/officeDocument/2006/relationships/tags" Target="../tags/tag104.xml"/><Relationship Id="rId2" Type="http://schemas.openxmlformats.org/officeDocument/2006/relationships/slideLayout" Target="../slideLayouts/slideLayout7.xml"/><Relationship Id="rId3" Type="http://schemas.openxmlformats.org/officeDocument/2006/relationships/notesSlide" Target="../notesSlides/notesSlide7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7.xml"/></Relationships>
</file>

<file path=ppt/slides/_rels/slide78.xml.rels><?xml version='1.0' encoding='UTF-8' standalone='yes'?>
<Relationships xmlns="http://schemas.openxmlformats.org/package/2006/relationships"><Relationship Id="rId1" Type="http://schemas.openxmlformats.org/officeDocument/2006/relationships/tags" Target="../tags/tag105.xml"/><Relationship Id="rId2" Type="http://schemas.openxmlformats.org/officeDocument/2006/relationships/slideLayout" Target="../slideLayouts/slideLayout7.xml"/><Relationship Id="rId3" Type="http://schemas.openxmlformats.org/officeDocument/2006/relationships/notesSlide" Target="../notesSlides/notesSlide7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8.xml"/></Relationships>
</file>

<file path=ppt/slides/_rels/slide79.xml.rels><?xml version='1.0' encoding='UTF-8' standalone='yes'?>
<Relationships xmlns="http://schemas.openxmlformats.org/package/2006/relationships"><Relationship Id="rId1" Type="http://schemas.openxmlformats.org/officeDocument/2006/relationships/tags" Target="../tags/tag106.xml"/><Relationship Id="rId2" Type="http://schemas.openxmlformats.org/officeDocument/2006/relationships/slideLayout" Target="../slideLayouts/slideLayout7.xml"/><Relationship Id="rId3" Type="http://schemas.openxmlformats.org/officeDocument/2006/relationships/notesSlide" Target="../notesSlides/notesSlide7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9.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xml"/></Relationships>
</file>

<file path=ppt/slides/_rels/slide80.xml.rels><?xml version='1.0' encoding='UTF-8' standalone='yes'?>
<Relationships xmlns="http://schemas.openxmlformats.org/package/2006/relationships"><Relationship Id="rId1" Type="http://schemas.openxmlformats.org/officeDocument/2006/relationships/tags" Target="../tags/tag107.xml"/><Relationship Id="rId2" Type="http://schemas.openxmlformats.org/officeDocument/2006/relationships/slideLayout" Target="../slideLayouts/slideLayout7.xml"/><Relationship Id="rId3" Type="http://schemas.openxmlformats.org/officeDocument/2006/relationships/notesSlide" Target="../notesSlides/notesSlide8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0.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15378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98891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28494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699628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04247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53093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56399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38093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678941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069940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22713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9868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6096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16.9%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15331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17.9%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664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93937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529845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Edgewell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9244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426019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236803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22432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14628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8.7%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915574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06359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0.4%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53794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5050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800462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Convenience + Farmacias Cad + Hard Discounters</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209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3.9% | -1.5%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642441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8.4% | -4.5%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985480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506157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Hawaiian Tropic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15.7%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69218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Banana Boat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13.1%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4420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Canal Tradicional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98.4%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12.4%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13590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Sector | Beauty Care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0.8%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480622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79.6% | -7.0%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703251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79.4% | -7.6%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336822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60.8%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70718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85.5% | 34.9%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2603090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Edgewell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50.8%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89.2%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74040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60369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79.6% | -7.0%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44134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9407702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97414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Edgewell vs. Competition | P12M | Autos Scanning</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95.4%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29.6%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10780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79.4% | -7.6%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055409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886662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4818666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12.8%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60.8%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007326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192392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11.0%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7932696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7.5%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85.5% | 34.9%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8189375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1535709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Hawaiian Tropic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35.3%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669089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Banana Boat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89.2%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21835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8.9%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6508877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Segment | Beauty Care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0229206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43.9%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79.6% | -7.0%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0930128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11.2%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45.4%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79.4% | -7.6%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1723835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36.0% | -2.5%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60.8%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835380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9.9% | -6.1%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17.8%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85.5% | 34.9%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0242243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Company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Edgewell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Company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18.4%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50.8%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89.2%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03338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29.8%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808376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5.0%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12.5%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79.6% | -7.0%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9351657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National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20.2%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10.9%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 | 1.8%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776450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5.9% | 1.0%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30.9%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10085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Banana Boat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9201185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5.3%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79.4% | -7.6%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643531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Canal Moderno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45.5%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20.7%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11.1%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 | 1.6%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1.7% | 0.8%</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893897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23.0%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538856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2.5%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12.8% | -2.6%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60.8% | -5.0%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671497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Convenience + Farmacias Cad + Hard Discounters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45.0%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13.6% | -2.0%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13.3%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1.7%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0.2%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0453043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2.4% | -0.9%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11.0% | -6.2%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4279141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7.5% | -5.2%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6.7% | 2.2%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85.5% | 34.9%</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779964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Canal Tradicional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Spray</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Serum</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64.2%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21.1% | 2.3%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7.4%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2.4% | -4.6%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1.6% | 1.4%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0.4%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0.1% | -0.7%</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310964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Hawaiian Tropic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35.3%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5411501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Banana Boat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8.8%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13.0% | 0.5%</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89.2% | -6.4%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15519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Beauty Care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96.1%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0.3%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445091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Segment</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Shelf Price/Vol ($) | By Segment | Beauty Care vs. Competition | P12M | Autos Scanning | Sunscreen</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1088136">
                  <a:extLst>
                    <a:ext uri="{9D8B030D-6E8A-4147-A177-3AD203B41FA5}">
                      <a16:colId xmlns:a16="http://schemas.microsoft.com/office/drawing/2014/main" val="2253286919"/>
                    </a:ext>
                  </a:extLst>
                </a:gridCol>
                <a:gridCol w="1088136">
                  <a:extLst>
                    <a:ext uri="{9D8B030D-6E8A-4147-A177-3AD203B41FA5}">
                      <a16:colId xmlns:a16="http://schemas.microsoft.com/office/drawing/2014/main" val="154020430"/>
                    </a:ext>
                  </a:extLst>
                </a:gridCol>
                <a:gridCol w="1088136">
                  <a:extLst>
                    <a:ext uri="{9D8B030D-6E8A-4147-A177-3AD203B41FA5}">
                      <a16:colId xmlns:a16="http://schemas.microsoft.com/office/drawing/2014/main" val="3075602312"/>
                    </a:ext>
                  </a:extLst>
                </a:gridCol>
                <a:gridCol w="1088136">
                  <a:extLst>
                    <a:ext uri="{9D8B030D-6E8A-4147-A177-3AD203B41FA5}">
                      <a16:colId xmlns:a16="http://schemas.microsoft.com/office/drawing/2014/main" val="1046274436"/>
                    </a:ext>
                  </a:extLst>
                </a:gridCol>
                <a:gridCol w="1088136">
                  <a:extLst>
                    <a:ext uri="{9D8B030D-6E8A-4147-A177-3AD203B41FA5}">
                      <a16:colId xmlns:a16="http://schemas.microsoft.com/office/drawing/2014/main" val="3349060675"/>
                    </a:ext>
                  </a:extLst>
                </a:gridCol>
                <a:gridCol w="1088136">
                  <a:extLst>
                    <a:ext uri="{9D8B030D-6E8A-4147-A177-3AD203B41FA5}">
                      <a16:colId xmlns:a16="http://schemas.microsoft.com/office/drawing/2014/main" val="2862936788"/>
                    </a:ext>
                  </a:extLst>
                </a:gridCol>
                <a:gridCol w="1088136">
                  <a:extLst>
                    <a:ext uri="{9D8B030D-6E8A-4147-A177-3AD203B41FA5}">
                      <a16:colId xmlns:a16="http://schemas.microsoft.com/office/drawing/2014/main" val="137792026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Crema</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Liquido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Gel</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Locion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Fluido</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Aceite</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 Stick</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Segment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46.0% | -0.3%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30.0% | -0.6%</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7.9% | -1.2%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4.7% | -0.2%</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 | 1.1%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0.6% | 0.4%</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Segment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2.5% | 1.3%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 </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62058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7/1/2025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r>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pPr>
              <a:defRPr sz="1200">
                <a:latin typeface="Nexa (Headings)"/>
              </a:defRPr>
            </a:pPr>
            <a:r>
              <a:t>Avg Price/Vol ($) | By Sector | Hawaiian Tropic vs. Competition | P12M | Canal Moderno</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22792"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22792" cy="1000926"/>
        </p:xfrm>
        <a:graphic>
          <a:graphicData uri="http://schemas.openxmlformats.org/drawingml/2006/table">
            <a:tbl>
              <a:tblPr firstRow="1" bandRow="1">
                <a:tableStyleId>{5940675A-B579-460E-94D1-54222C63F5DA}</a:tableStyleId>
              </a:tblPr>
              <a:tblGrid>
                <a:gridCol w="1005840">
                  <a:extLst>
                    <a:ext uri="{9D8B030D-6E8A-4147-A177-3AD203B41FA5}">
                      <a16:colId xmlns:a16="http://schemas.microsoft.com/office/drawing/2014/main" val="1562750788"/>
                    </a:ext>
                  </a:extLst>
                </a:gridCol>
                <a:gridCol w="7616952">
                  <a:extLst>
                    <a:ext uri="{9D8B030D-6E8A-4147-A177-3AD203B41FA5}">
                      <a16:colId xmlns:a16="http://schemas.microsoft.com/office/drawing/2014/main" val="2253286919"/>
                    </a:ext>
                  </a:extLst>
                </a:gridCol>
              </a:tblGrid>
              <a:tr h="352926">
                <a:tc>
                  <a:txBody>
                    <a:bodyPr/>
                    <a:lstStyle/>
                    <a:p>
                      <a:pPr algn="l">
                        <a:defRPr sz="700">
                          <a:solidFill>
                            <a:srgbClr val="FFFFFF"/>
                          </a:solidFill>
                          <a:latin typeface="Nexa Bold (Headings)"/>
                        </a:defRPr>
                      </a:pPr>
                      <a:r>
                        <a:t> </a:t>
                      </a: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defRPr>
                          <a:latin typeface="Nexa Book"/>
                        </a:defRPr>
                      </a:pPr>
                      <a:r>
                        <a:rPr sz="700" b="0"/>
                        <a:t>Sunscreen</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pPr algn="l">
                        <a:defRPr sz="700">
                          <a:solidFill>
                            <a:srgbClr val="FFFFFF"/>
                          </a:solidFill>
                          <a:latin typeface="Nexa Bold (Headings)"/>
                        </a:defRPr>
                      </a:pPr>
                      <a:r>
                        <a:t>Sector WoB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95.9% | -0.1%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pPr algn="l">
                        <a:defRPr sz="700">
                          <a:solidFill>
                            <a:srgbClr val="FFFFFF"/>
                          </a:solidFill>
                          <a:latin typeface="Nexa Bold (Headings)"/>
                        </a:defRPr>
                      </a:pPr>
                      <a:r>
                        <a:t>Brand Sector Share | DYA</a:t>
                      </a: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 | 0.0%</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0361925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28</TotalTime>
  <Words>7920</Words>
  <Application>Microsoft Office PowerPoint</Application>
  <PresentationFormat>On-screen Show (16:9)</PresentationFormat>
  <Paragraphs>1680</Paragraphs>
  <Slides>80</Slides>
  <Notes>80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80</vt:i4>
      </vt:variant>
    </vt:vector>
  </HeadingPairs>
  <TitlesOfParts>
    <vt:vector size="9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40</cp:revision>
  <dcterms:created xsi:type="dcterms:W3CDTF">2024-07-05T14:56:51Z</dcterms:created>
  <dcterms:modified xsi:type="dcterms:W3CDTF">2025-07-01T13:00:43Z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