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charts/chart5.xml" ContentType="application/vnd.openxmlformats-officedocument.drawingml.chart+xml"/>
  <Override PartName="/ppt/tags/tag33.xml" ContentType="application/vnd.openxmlformats-officedocument.presentationml.tags+xml"/>
  <Override PartName="/ppt/charts/chart6.xml" ContentType="application/vnd.openxmlformats-officedocument.drawingml.chart+xml"/>
  <Override PartName="/ppt/tags/tag34.xml" ContentType="application/vnd.openxmlformats-officedocument.presentationml.tags+xml"/>
  <Override PartName="/ppt/charts/chart7.xml" ContentType="application/vnd.openxmlformats-officedocument.drawingml.chart+xml"/>
  <Override PartName="/ppt/tags/tag35.xml" ContentType="application/vnd.openxmlformats-officedocument.presentationml.tags+xml"/>
  <Override PartName="/ppt/charts/chart8.xml" ContentType="application/vnd.openxmlformats-officedocument.drawingml.chart+xml"/>
  <Override PartName="/ppt/tags/tag36.xml" ContentType="application/vnd.openxmlformats-officedocument.presentationml.tags+xml"/>
  <Override PartName="/ppt/charts/chart9.xml" ContentType="application/vnd.openxmlformats-officedocument.drawingml.chart+xml"/>
  <Override PartName="/ppt/tags/tag37.xml" ContentType="application/vnd.openxmlformats-officedocument.presentationml.tags+xml"/>
  <Override PartName="/ppt/charts/chart10.xml" ContentType="application/vnd.openxmlformats-officedocument.drawingml.chart+xml"/>
  <Override PartName="/ppt/tags/tag38.xml" ContentType="application/vnd.openxmlformats-officedocument.presentationml.tags+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tags/tag40.xml" ContentType="application/vnd.openxmlformats-officedocument.presentationml.tags+xml"/>
  <Override PartName="/ppt/charts/chart13.xml" ContentType="application/vnd.openxmlformats-officedocument.drawingml.chart+xml"/>
  <Override PartName="/ppt/tags/tag41.xml" ContentType="application/vnd.openxmlformats-officedocument.presentationml.tags+xml"/>
  <Override PartName="/ppt/charts/chart14.xml" ContentType="application/vnd.openxmlformats-officedocument.drawingml.chart+xml"/>
  <Override PartName="/ppt/tags/tag42.xml" ContentType="application/vnd.openxmlformats-officedocument.presentationml.tags+xml"/>
  <Override PartName="/ppt/charts/chart15.xml" ContentType="application/vnd.openxmlformats-officedocument.drawingml.chart+xml"/>
  <Override PartName="/ppt/tags/tag43.xml" ContentType="application/vnd.openxmlformats-officedocument.presentationml.tags+xml"/>
  <Override PartName="/ppt/charts/chart16.xml" ContentType="application/vnd.openxmlformats-officedocument.drawingml.chart+xml"/>
  <Override PartName="/ppt/tags/tag44.xml" ContentType="application/vnd.openxmlformats-officedocument.presentationml.tags+xml"/>
  <Override PartName="/ppt/charts/chart17.xml" ContentType="application/vnd.openxmlformats-officedocument.drawingml.chart+xml"/>
  <Override PartName="/ppt/tags/tag45.xml" ContentType="application/vnd.openxmlformats-officedocument.presentationml.tags+xml"/>
  <Override PartName="/ppt/charts/chart18.xml" ContentType="application/vnd.openxmlformats-officedocument.drawingml.chart+xml"/>
  <Override PartName="/ppt/tags/tag46.xml" ContentType="application/vnd.openxmlformats-officedocument.presentationml.tags+xml"/>
  <Override PartName="/ppt/charts/chart19.xml" ContentType="application/vnd.openxmlformats-officedocument.drawingml.chart+xml"/>
  <Override PartName="/ppt/tags/tag47.xml" ContentType="application/vnd.openxmlformats-officedocument.presentationml.tags+xml"/>
  <Override PartName="/ppt/charts/chart20.xml" ContentType="application/vnd.openxmlformats-officedocument.drawingml.chart+xml"/>
  <Override PartName="/ppt/tags/tag48.xml" ContentType="application/vnd.openxmlformats-officedocument.presentationml.tags+xml"/>
  <Override PartName="/ppt/charts/chart21.xml" ContentType="application/vnd.openxmlformats-officedocument.drawingml.chart+xml"/>
  <Override PartName="/ppt/tags/tag49.xml" ContentType="application/vnd.openxmlformats-officedocument.presentationml.tags+xml"/>
  <Override PartName="/ppt/charts/chart22.xml" ContentType="application/vnd.openxmlformats-officedocument.drawingml.chart+xml"/>
  <Override PartName="/ppt/tags/tag50.xml" ContentType="application/vnd.openxmlformats-officedocument.presentationml.tags+xml"/>
  <Override PartName="/ppt/charts/chart23.xml" ContentType="application/vnd.openxmlformats-officedocument.drawingml.chart+xml"/>
  <Override PartName="/ppt/tags/tag51.xml" ContentType="application/vnd.openxmlformats-officedocument.presentationml.tags+xml"/>
  <Override PartName="/ppt/charts/chart24.xml" ContentType="application/vnd.openxmlformats-officedocument.drawingml.chart+xml"/>
  <Override PartName="/ppt/tags/tag52.xml" ContentType="application/vnd.openxmlformats-officedocument.presentationml.tags+xml"/>
  <Override PartName="/ppt/charts/chart25.xml" ContentType="application/vnd.openxmlformats-officedocument.drawingml.chart+xml"/>
  <Override PartName="/ppt/tags/tag53.xml" ContentType="application/vnd.openxmlformats-officedocument.presentationml.tags+xml"/>
  <Override PartName="/ppt/charts/chart26.xml" ContentType="application/vnd.openxmlformats-officedocument.drawingml.chart+xml"/>
  <Override PartName="/ppt/tags/tag54.xml" ContentType="application/vnd.openxmlformats-officedocument.presentationml.tags+xml"/>
  <Override PartName="/ppt/charts/chart27.xml" ContentType="application/vnd.openxmlformats-officedocument.drawingml.chart+xml"/>
  <Override PartName="/ppt/tags/tag55.xml" ContentType="application/vnd.openxmlformats-officedocument.presentationml.tags+xml"/>
  <Override PartName="/ppt/charts/chart28.xml" ContentType="application/vnd.openxmlformats-officedocument.drawingml.chart+xml"/>
  <Override PartName="/ppt/tags/tag56.xml" ContentType="application/vnd.openxmlformats-officedocument.presentationml.tags+xml"/>
  <Override PartName="/ppt/charts/chart29.xml" ContentType="application/vnd.openxmlformats-officedocument.drawingml.chart+xml"/>
  <Override PartName="/ppt/tags/tag57.xml" ContentType="application/vnd.openxmlformats-officedocument.presentationml.tags+xml"/>
  <Override PartName="/ppt/charts/chart30.xml" ContentType="application/vnd.openxmlformats-officedocument.drawingml.chart+xml"/>
  <Override PartName="/ppt/tags/tag58.xml" ContentType="application/vnd.openxmlformats-officedocument.presentationml.tags+xml"/>
  <Override PartName="/ppt/charts/chart31.xml" ContentType="application/vnd.openxmlformats-officedocument.drawingml.chart+xml"/>
  <Override PartName="/ppt/tags/tag59.xml" ContentType="application/vnd.openxmlformats-officedocument.presentationml.tags+xml"/>
  <Override PartName="/ppt/charts/chart32.xml" ContentType="application/vnd.openxmlformats-officedocument.drawingml.chart+xml"/>
  <Override PartName="/ppt/tags/tag60.xml" ContentType="application/vnd.openxmlformats-officedocument.presentationml.tags+xml"/>
  <Override PartName="/ppt/charts/chart33.xml" ContentType="application/vnd.openxmlformats-officedocument.drawingml.chart+xml"/>
  <Override PartName="/ppt/tags/tag61.xml" ContentType="application/vnd.openxmlformats-officedocument.presentationml.tags+xml"/>
  <Override PartName="/ppt/charts/chart34.xml" ContentType="application/vnd.openxmlformats-officedocument.drawingml.chart+xml"/>
  <Override PartName="/ppt/tags/tag62.xml" ContentType="application/vnd.openxmlformats-officedocument.presentationml.tags+xml"/>
  <Override PartName="/ppt/charts/chart35.xml" ContentType="application/vnd.openxmlformats-officedocument.drawingml.chart+xml"/>
  <Override PartName="/ppt/tags/tag63.xml" ContentType="application/vnd.openxmlformats-officedocument.presentationml.tags+xml"/>
  <Override PartName="/ppt/charts/chart36.xml" ContentType="application/vnd.openxmlformats-officedocument.drawingml.chart+xml"/>
  <Override PartName="/ppt/tags/tag64.xml" ContentType="application/vnd.openxmlformats-officedocument.presentationml.tags+xml"/>
  <Override PartName="/ppt/charts/chart37.xml" ContentType="application/vnd.openxmlformats-officedocument.drawingml.chart+xml"/>
  <Override PartName="/ppt/tags/tag65.xml" ContentType="application/vnd.openxmlformats-officedocument.presentationml.tags+xml"/>
  <Override PartName="/ppt/charts/chart38.xml" ContentType="application/vnd.openxmlformats-officedocument.drawingml.chart+xml"/>
  <Override PartName="/ppt/tags/tag66.xml" ContentType="application/vnd.openxmlformats-officedocument.presentationml.tags+xml"/>
  <Override PartName="/ppt/charts/chart39.xml" ContentType="application/vnd.openxmlformats-officedocument.drawingml.chart+xml"/>
  <Override PartName="/ppt/tags/tag67.xml" ContentType="application/vnd.openxmlformats-officedocument.presentationml.tags+xml"/>
  <Override PartName="/ppt/charts/chart40.xml" ContentType="application/vnd.openxmlformats-officedocument.drawingml.chart+xml"/>
  <Override PartName="/ppt/tags/tag68.xml" ContentType="application/vnd.openxmlformats-officedocument.presentationml.tags+xml"/>
  <Override PartName="/ppt/charts/chart41.xml" ContentType="application/vnd.openxmlformats-officedocument.drawingml.chart+xml"/>
  <Override PartName="/ppt/tags/tag69.xml" ContentType="application/vnd.openxmlformats-officedocument.presentationml.tags+xml"/>
  <Override PartName="/ppt/charts/chart42.xml" ContentType="application/vnd.openxmlformats-officedocument.drawingml.chart+xml"/>
  <Override PartName="/ppt/tags/tag70.xml" ContentType="application/vnd.openxmlformats-officedocument.presentationml.tags+xml"/>
  <Override PartName="/ppt/charts/chart43.xml" ContentType="application/vnd.openxmlformats-officedocument.drawingml.chart+xml"/>
  <Override PartName="/ppt/tags/tag71.xml" ContentType="application/vnd.openxmlformats-officedocument.presentationml.tags+xml"/>
  <Override PartName="/ppt/charts/chart44.xml" ContentType="application/vnd.openxmlformats-officedocument.drawingml.chart+xml"/>
  <Override PartName="/ppt/tags/tag72.xml" ContentType="application/vnd.openxmlformats-officedocument.presentationml.tags+xml"/>
  <Override PartName="/ppt/charts/chart45.xml" ContentType="application/vnd.openxmlformats-officedocument.drawingml.chart+xml"/>
  <Override PartName="/ppt/tags/tag73.xml" ContentType="application/vnd.openxmlformats-officedocument.presentationml.tags+xml"/>
  <Override PartName="/ppt/charts/chart46.xml" ContentType="application/vnd.openxmlformats-officedocument.drawingml.chart+xml"/>
  <Override PartName="/ppt/tags/tag74.xml" ContentType="application/vnd.openxmlformats-officedocument.presentationml.tags+xml"/>
  <Override PartName="/ppt/charts/chart47.xml" ContentType="application/vnd.openxmlformats-officedocument.drawingml.chart+xml"/>
  <Override PartName="/ppt/tags/tag75.xml" ContentType="application/vnd.openxmlformats-officedocument.presentationml.tags+xml"/>
  <Override PartName="/ppt/charts/chart48.xml" ContentType="application/vnd.openxmlformats-officedocument.drawingml.chart+xml"/>
  <Override PartName="/ppt/tags/tag76.xml" ContentType="application/vnd.openxmlformats-officedocument.presentationml.tags+xml"/>
  <Override PartName="/ppt/charts/chart49.xml" ContentType="application/vnd.openxmlformats-officedocument.drawingml.chart+xml"/>
  <Override PartName="/ppt/tags/tag77.xml" ContentType="application/vnd.openxmlformats-officedocument.presentationml.tags+xml"/>
  <Override PartName="/ppt/charts/chart50.xml" ContentType="application/vnd.openxmlformats-officedocument.drawingml.chart+xml"/>
  <Override PartName="/ppt/tags/tag78.xml" ContentType="application/vnd.openxmlformats-officedocument.presentationml.tags+xml"/>
  <Override PartName="/ppt/charts/chart51.xml" ContentType="application/vnd.openxmlformats-officedocument.drawingml.chart+xml"/>
  <Override PartName="/ppt/tags/tag79.xml" ContentType="application/vnd.openxmlformats-officedocument.presentationml.tags+xml"/>
  <Override PartName="/ppt/charts/chart52.xml" ContentType="application/vnd.openxmlformats-officedocument.drawingml.chart+xml"/>
  <Override PartName="/ppt/tags/tag80.xml" ContentType="application/vnd.openxmlformats-officedocument.presentationml.tags+xml"/>
  <Override PartName="/ppt/charts/chart53.xml" ContentType="application/vnd.openxmlformats-officedocument.drawingml.chart+xml"/>
  <Override PartName="/ppt/tags/tag81.xml" ContentType="application/vnd.openxmlformats-officedocument.presentationml.tags+xml"/>
  <Override PartName="/ppt/charts/chart54.xml" ContentType="application/vnd.openxmlformats-officedocument.drawingml.chart+xml"/>
  <Override PartName="/ppt/tags/tag82.xml" ContentType="application/vnd.openxmlformats-officedocument.presentationml.tags+xml"/>
  <Override PartName="/ppt/charts/chart55.xml" ContentType="application/vnd.openxmlformats-officedocument.drawingml.chart+xml"/>
  <Override PartName="/ppt/tags/tag83.xml" ContentType="application/vnd.openxmlformats-officedocument.presentationml.tags+xml"/>
  <Override PartName="/ppt/charts/chart56.xml" ContentType="application/vnd.openxmlformats-officedocument.drawingml.chart+xml"/>
  <Override PartName="/ppt/tags/tag84.xml" ContentType="application/vnd.openxmlformats-officedocument.presentationml.tags+xml"/>
  <Override PartName="/ppt/charts/chart57.xml" ContentType="application/vnd.openxmlformats-officedocument.drawingml.chart+xml"/>
  <Override PartName="/ppt/tags/tag85.xml" ContentType="application/vnd.openxmlformats-officedocument.presentationml.tags+xml"/>
  <Override PartName="/ppt/charts/chart58.xml" ContentType="application/vnd.openxmlformats-officedocument.drawingml.chart+xml"/>
  <Override PartName="/ppt/tags/tag86.xml" ContentType="application/vnd.openxmlformats-officedocument.presentationml.tags+xml"/>
  <Override PartName="/ppt/charts/chart59.xml" ContentType="application/vnd.openxmlformats-officedocument.drawingml.chart+xml"/>
  <Override PartName="/ppt/tags/tag87.xml" ContentType="application/vnd.openxmlformats-officedocument.presentationml.tags+xml"/>
  <Override PartName="/ppt/charts/chart60.xml" ContentType="application/vnd.openxmlformats-officedocument.drawingml.chart+xml"/>
  <Override PartName="/ppt/tags/tag88.xml" ContentType="application/vnd.openxmlformats-officedocument.presentationml.tags+xml"/>
  <Override PartName="/ppt/charts/chart61.xml" ContentType="application/vnd.openxmlformats-officedocument.drawingml.chart+xml"/>
  <Override PartName="/ppt/tags/tag89.xml" ContentType="application/vnd.openxmlformats-officedocument.presentationml.tags+xml"/>
  <Override PartName="/ppt/charts/chart62.xml" ContentType="application/vnd.openxmlformats-officedocument.drawingml.chart+xml"/>
  <Override PartName="/ppt/tags/tag90.xml" ContentType="application/vnd.openxmlformats-officedocument.presentationml.tags+xml"/>
  <Override PartName="/ppt/charts/chart63.xml" ContentType="application/vnd.openxmlformats-officedocument.drawingml.chart+xml"/>
  <Override PartName="/ppt/tags/tag91.xml" ContentType="application/vnd.openxmlformats-officedocument.presentationml.tags+xml"/>
  <Override PartName="/ppt/charts/chart64.xml" ContentType="application/vnd.openxmlformats-officedocument.drawingml.chart+xml"/>
  <Override PartName="/ppt/tags/tag92.xml" ContentType="application/vnd.openxmlformats-officedocument.presentationml.tags+xml"/>
  <Override PartName="/ppt/charts/chart65.xml" ContentType="application/vnd.openxmlformats-officedocument.drawingml.chart+xml"/>
  <Override PartName="/ppt/tags/tag93.xml" ContentType="application/vnd.openxmlformats-officedocument.presentationml.tags+xml"/>
  <Override PartName="/ppt/charts/chart66.xml" ContentType="application/vnd.openxmlformats-officedocument.drawingml.chart+xml"/>
  <Override PartName="/ppt/tags/tag94.xml" ContentType="application/vnd.openxmlformats-officedocument.presentationml.tags+xml"/>
  <Override PartName="/ppt/charts/chart67.xml" ContentType="application/vnd.openxmlformats-officedocument.drawingml.chart+xml"/>
  <Override PartName="/ppt/tags/tag95.xml" ContentType="application/vnd.openxmlformats-officedocument.presentationml.tags+xml"/>
  <Override PartName="/ppt/charts/chart68.xml" ContentType="application/vnd.openxmlformats-officedocument.drawingml.chart+xml"/>
  <Override PartName="/ppt/tags/tag96.xml" ContentType="application/vnd.openxmlformats-officedocument.presentationml.tags+xml"/>
  <Override PartName="/ppt/charts/chart69.xml" ContentType="application/vnd.openxmlformats-officedocument.drawingml.chart+xml"/>
  <Override PartName="/ppt/tags/tag97.xml" ContentType="application/vnd.openxmlformats-officedocument.presentationml.tags+xml"/>
  <Override PartName="/ppt/charts/chart70.xml" ContentType="application/vnd.openxmlformats-officedocument.drawingml.chart+xml"/>
  <Override PartName="/ppt/tags/tag98.xml" ContentType="application/vnd.openxmlformats-officedocument.presentationml.tags+xml"/>
  <Override PartName="/ppt/charts/chart71.xml" ContentType="application/vnd.openxmlformats-officedocument.drawingml.chart+xml"/>
  <Override PartName="/ppt/tags/tag99.xml" ContentType="application/vnd.openxmlformats-officedocument.presentationml.tags+xml"/>
  <Override PartName="/ppt/charts/chart72.xml" ContentType="application/vnd.openxmlformats-officedocument.drawingml.chart+xml"/>
  <Override PartName="/ppt/tags/tag100.xml" ContentType="application/vnd.openxmlformats-officedocument.presentationml.tags+xml"/>
  <Override PartName="/ppt/charts/chart73.xml" ContentType="application/vnd.openxmlformats-officedocument.drawingml.chart+xml"/>
  <Override PartName="/ppt/tags/tag101.xml" ContentType="application/vnd.openxmlformats-officedocument.presentationml.tags+xml"/>
  <Override PartName="/ppt/charts/chart74.xml" ContentType="application/vnd.openxmlformats-officedocument.drawingml.chart+xml"/>
  <Override PartName="/ppt/tags/tag102.xml" ContentType="application/vnd.openxmlformats-officedocument.presentationml.tags+xml"/>
  <Override PartName="/ppt/charts/chart75.xml" ContentType="application/vnd.openxmlformats-officedocument.drawingml.chart+xml"/>
  <Override PartName="/ppt/tags/tag103.xml" ContentType="application/vnd.openxmlformats-officedocument.presentationml.tags+xml"/>
  <Override PartName="/ppt/charts/chart76.xml" ContentType="application/vnd.openxmlformats-officedocument.drawingml.chart+xml"/>
  <Override PartName="/ppt/tags/tag104.xml" ContentType="application/vnd.openxmlformats-officedocument.presentationml.tags+xml"/>
  <Override PartName="/ppt/charts/chart77.xml" ContentType="application/vnd.openxmlformats-officedocument.drawingml.chart+xml"/>
  <Override PartName="/ppt/tags/tag105.xml" ContentType="application/vnd.openxmlformats-officedocument.presentationml.tags+xml"/>
  <Override PartName="/ppt/charts/chart78.xml" ContentType="application/vnd.openxmlformats-officedocument.drawingml.chart+xml"/>
  <Override PartName="/ppt/tags/tag106.xml" ContentType="application/vnd.openxmlformats-officedocument.presentationml.tags+xml"/>
  <Override PartName="/ppt/charts/chart79.xml" ContentType="application/vnd.openxmlformats-officedocument.drawingml.chart+xml"/>
  <Override PartName="/ppt/tags/tag107.xml" ContentType="application/vnd.openxmlformats-officedocument.presentationml.tags+xml"/>
  <Override PartName="/ppt/charts/chart80.xml" ContentType="application/vnd.openxmlformats-officedocument.drawingml.chart+xml"/>
  <Override PartName="/ppt/tags/tag108.xml" ContentType="application/vnd.openxmlformats-officedocument.presentationml.tags+xml"/>
  <Override PartName="/ppt/charts/chart81.xml" ContentType="application/vnd.openxmlformats-officedocument.drawingml.chart+xml"/>
  <Override PartName="/ppt/tags/tag109.xml" ContentType="application/vnd.openxmlformats-officedocument.presentationml.tags+xml"/>
  <Override PartName="/ppt/charts/chart82.xml" ContentType="application/vnd.openxmlformats-officedocument.drawingml.chart+xml"/>
  <Override PartName="/ppt/tags/tag110.xml" ContentType="application/vnd.openxmlformats-officedocument.presentationml.tags+xml"/>
  <Override PartName="/ppt/charts/chart83.xml" ContentType="application/vnd.openxmlformats-officedocument.drawingml.chart+xml"/>
  <Override PartName="/ppt/tags/tag111.xml" ContentType="application/vnd.openxmlformats-officedocument.presentationml.tags+xml"/>
  <Override PartName="/ppt/charts/chart84.xml" ContentType="application/vnd.openxmlformats-officedocument.drawingml.chart+xml"/>
  <Override PartName="/ppt/tags/tag112.xml" ContentType="application/vnd.openxmlformats-officedocument.presentationml.tags+xml"/>
  <Override PartName="/ppt/charts/chart85.xml" ContentType="application/vnd.openxmlformats-officedocument.drawingml.chart+xml"/>
  <Override PartName="/ppt/tags/tag113.xml" ContentType="application/vnd.openxmlformats-officedocument.presentationml.tags+xml"/>
  <Override PartName="/ppt/charts/chart86.xml" ContentType="application/vnd.openxmlformats-officedocument.drawingml.chart+xml"/>
  <Override PartName="/ppt/tags/tag114.xml" ContentType="application/vnd.openxmlformats-officedocument.presentationml.tags+xml"/>
  <Override PartName="/ppt/charts/chart87.xml" ContentType="application/vnd.openxmlformats-officedocument.drawingml.chart+xml"/>
  <Override PartName="/ppt/tags/tag115.xml" ContentType="application/vnd.openxmlformats-officedocument.presentationml.tags+xml"/>
  <Override PartName="/ppt/charts/chart88.xml" ContentType="application/vnd.openxmlformats-officedocument.drawingml.chart+xml"/>
  <Override PartName="/ppt/tags/tag116.xml" ContentType="application/vnd.openxmlformats-officedocument.presentationml.tags+xml"/>
  <Override PartName="/ppt/charts/chart89.xml" ContentType="application/vnd.openxmlformats-officedocument.drawingml.chart+xml"/>
  <Override PartName="/ppt/tags/tag117.xml" ContentType="application/vnd.openxmlformats-officedocument.presentationml.tags+xml"/>
  <Override PartName="/ppt/charts/chart90.xml" ContentType="application/vnd.openxmlformats-officedocument.drawingml.chart+xml"/>
  <Override PartName="/ppt/tags/tag118.xml" ContentType="application/vnd.openxmlformats-officedocument.presentationml.tags+xml"/>
  <Override PartName="/ppt/charts/chart91.xml" ContentType="application/vnd.openxmlformats-officedocument.drawingml.chart+xml"/>
  <Override PartName="/ppt/tags/tag119.xml" ContentType="application/vnd.openxmlformats-officedocument.presentationml.tags+xml"/>
  <Override PartName="/ppt/charts/chart92.xml" ContentType="application/vnd.openxmlformats-officedocument.drawingml.chart+xml"/>
  <Override PartName="/ppt/tags/tag120.xml" ContentType="application/vnd.openxmlformats-officedocument.presentationml.tags+xml"/>
  <Override PartName="/ppt/charts/chart93.xml" ContentType="application/vnd.openxmlformats-officedocument.drawingml.chart+xml"/>
  <Override PartName="/ppt/tags/tag121.xml" ContentType="application/vnd.openxmlformats-officedocument.presentationml.tags+xml"/>
  <Override PartName="/ppt/charts/chart94.xml" ContentType="application/vnd.openxmlformats-officedocument.drawingml.chart+xml"/>
  <Override PartName="/ppt/tags/tag122.xml" ContentType="application/vnd.openxmlformats-officedocument.presentationml.tags+xml"/>
  <Override PartName="/ppt/charts/chart95.xml" ContentType="application/vnd.openxmlformats-officedocument.drawingml.chart+xml"/>
  <Override PartName="/ppt/tags/tag123.xml" ContentType="application/vnd.openxmlformats-officedocument.presentationml.tags+xml"/>
  <Override PartName="/ppt/charts/chart96.xml" ContentType="application/vnd.openxmlformats-officedocument.drawingml.chart+xml"/>
  <Override PartName="/ppt/tags/tag124.xml" ContentType="application/vnd.openxmlformats-officedocument.presentationml.tags+xml"/>
  <Override PartName="/ppt/charts/chart97.xml" ContentType="application/vnd.openxmlformats-officedocument.drawingml.chart+xml"/>
  <Override PartName="/ppt/tags/tag125.xml" ContentType="application/vnd.openxmlformats-officedocument.presentationml.tags+xml"/>
  <Override PartName="/ppt/charts/chart98.xml" ContentType="application/vnd.openxmlformats-officedocument.drawingml.chart+xml"/>
  <Override PartName="/ppt/tags/tag126.xml" ContentType="application/vnd.openxmlformats-officedocument.presentationml.tags+xml"/>
  <Override PartName="/ppt/charts/chart99.xml" ContentType="application/vnd.openxmlformats-officedocument.drawingml.chart+xml"/>
  <Override PartName="/ppt/tags/tag127.xml" ContentType="application/vnd.openxmlformats-officedocument.presentationml.tags+xml"/>
  <Override PartName="/ppt/charts/chart100.xml" ContentType="application/vnd.openxmlformats-officedocument.drawingml.chart+xml"/>
  <Override PartName="/ppt/tags/tag128.xml" ContentType="application/vnd.openxmlformats-officedocument.presentationml.tags+xml"/>
  <Override PartName="/ppt/charts/chart101.xml" ContentType="application/vnd.openxmlformats-officedocument.drawingml.chart+xml"/>
  <Override PartName="/ppt/tags/tag129.xml" ContentType="application/vnd.openxmlformats-officedocument.presentationml.tags+xml"/>
  <Override PartName="/ppt/charts/chart102.xml" ContentType="application/vnd.openxmlformats-officedocument.drawingml.chart+xml"/>
  <Override PartName="/ppt/tags/tag130.xml" ContentType="application/vnd.openxmlformats-officedocument.presentationml.tags+xml"/>
  <Override PartName="/ppt/charts/chart103.xml" ContentType="application/vnd.openxmlformats-officedocument.drawingml.chart+xml"/>
  <Override PartName="/ppt/tags/tag131.xml" ContentType="application/vnd.openxmlformats-officedocument.presentationml.tags+xml"/>
  <Override PartName="/ppt/charts/chart104.xml" ContentType="application/vnd.openxmlformats-officedocument.drawingml.chart+xml"/>
  <Override PartName="/ppt/tags/tag132.xml" ContentType="application/vnd.openxmlformats-officedocument.presentationml.tags+xml"/>
  <Override PartName="/ppt/charts/chart105.xml" ContentType="application/vnd.openxmlformats-officedocument.drawingml.chart+xml"/>
  <Override PartName="/ppt/tags/tag133.xml" ContentType="application/vnd.openxmlformats-officedocument.presentationml.tags+xml"/>
  <Override PartName="/ppt/charts/chart106.xml" ContentType="application/vnd.openxmlformats-officedocument.drawingml.chart+xml"/>
  <Override PartName="/ppt/tags/tag134.xml" ContentType="application/vnd.openxmlformats-officedocument.presentationml.tags+xml"/>
  <Override PartName="/ppt/charts/chart107.xml" ContentType="application/vnd.openxmlformats-officedocument.drawingml.chart+xml"/>
  <Override PartName="/ppt/tags/tag135.xml" ContentType="application/vnd.openxmlformats-officedocument.presentationml.tags+xml"/>
  <Override PartName="/ppt/charts/chart108.xml" ContentType="application/vnd.openxmlformats-officedocument.drawingml.chart+xml"/>
  <Override PartName="/ppt/tags/tag136.xml" ContentType="application/vnd.openxmlformats-officedocument.presentationml.tags+xml"/>
  <Override PartName="/ppt/charts/chart109.xml" ContentType="application/vnd.openxmlformats-officedocument.drawingml.chart+xml"/>
  <Override PartName="/ppt/tags/tag137.xml" ContentType="application/vnd.openxmlformats-officedocument.presentationml.tags+xml"/>
  <Override PartName="/ppt/charts/chart110.xml" ContentType="application/vnd.openxmlformats-officedocument.drawingml.chart+xml"/>
  <Override PartName="/ppt/tags/tag138.xml" ContentType="application/vnd.openxmlformats-officedocument.presentationml.tags+xml"/>
  <Override PartName="/ppt/charts/chart111.xml" ContentType="application/vnd.openxmlformats-officedocument.drawingml.chart+xml"/>
  <Override PartName="/ppt/tags/tag139.xml" ContentType="application/vnd.openxmlformats-officedocument.presentationml.tags+xml"/>
  <Override PartName="/ppt/charts/chart112.xml" ContentType="application/vnd.openxmlformats-officedocument.drawingml.chart+xml"/>
  <Override PartName="/ppt/tags/tag140.xml" ContentType="application/vnd.openxmlformats-officedocument.presentationml.tags+xml"/>
  <Override PartName="/ppt/charts/chart113.xml" ContentType="application/vnd.openxmlformats-officedocument.drawingml.chart+xml"/>
  <Override PartName="/ppt/tags/tag141.xml" ContentType="application/vnd.openxmlformats-officedocument.presentationml.tags+xml"/>
  <Override PartName="/ppt/charts/chart114.xml" ContentType="application/vnd.openxmlformats-officedocument.drawingml.chart+xml"/>
  <Override PartName="/ppt/tags/tag142.xml" ContentType="application/vnd.openxmlformats-officedocument.presentationml.tags+xml"/>
  <Override PartName="/ppt/charts/chart115.xml" ContentType="application/vnd.openxmlformats-officedocument.drawingml.chart+xml"/>
  <Override PartName="/ppt/tags/tag143.xml" ContentType="application/vnd.openxmlformats-officedocument.presentationml.tags+xml"/>
  <Override PartName="/ppt/charts/chart116.xml" ContentType="application/vnd.openxmlformats-officedocument.drawingml.chart+xml"/>
  <Override PartName="/ppt/tags/tag144.xml" ContentType="application/vnd.openxmlformats-officedocument.presentationml.tags+xml"/>
  <Override PartName="/ppt/charts/chart117.xml" ContentType="application/vnd.openxmlformats-officedocument.drawingml.chart+xml"/>
  <Override PartName="/ppt/tags/tag145.xml" ContentType="application/vnd.openxmlformats-officedocument.presentationml.tags+xml"/>
  <Override PartName="/ppt/charts/chart118.xml" ContentType="application/vnd.openxmlformats-officedocument.drawingml.chart+xml"/>
  <Override PartName="/ppt/tags/tag146.xml" ContentType="application/vnd.openxmlformats-officedocument.presentationml.tags+xml"/>
  <Override PartName="/ppt/charts/chart119.xml" ContentType="application/vnd.openxmlformats-officedocument.drawingml.chart+xml"/>
  <Override PartName="/ppt/tags/tag147.xml" ContentType="application/vnd.openxmlformats-officedocument.presentationml.tags+xml"/>
  <Override PartName="/ppt/charts/chart120.xml" ContentType="application/vnd.openxmlformats-officedocument.drawingml.chart+xml"/>
  <Override PartName="/ppt/tags/tag148.xml" ContentType="application/vnd.openxmlformats-officedocument.presentationml.tags+xml"/>
  <Override PartName="/ppt/charts/chart121.xml" ContentType="application/vnd.openxmlformats-officedocument.drawingml.chart+xml"/>
  <Override PartName="/ppt/tags/tag149.xml" ContentType="application/vnd.openxmlformats-officedocument.presentationml.tags+xml"/>
  <Override PartName="/ppt/charts/chart122.xml" ContentType="application/vnd.openxmlformats-officedocument.drawingml.chart+xml"/>
  <Override PartName="/ppt/tags/tag150.xml" ContentType="application/vnd.openxmlformats-officedocument.presentationml.tags+xml"/>
  <Override PartName="/ppt/charts/chart123.xml" ContentType="application/vnd.openxmlformats-officedocument.drawingml.chart+xml"/>
  <Override PartName="/ppt/tags/tag151.xml" ContentType="application/vnd.openxmlformats-officedocument.presentationml.tags+xml"/>
  <Override PartName="/ppt/charts/chart124.xml" ContentType="application/vnd.openxmlformats-officedocument.drawingml.chart+xml"/>
  <Override PartName="/ppt/tags/tag152.xml" ContentType="application/vnd.openxmlformats-officedocument.presentationml.tags+xml"/>
  <Override PartName="/ppt/charts/chart125.xml" ContentType="application/vnd.openxmlformats-officedocument.drawingml.chart+xml"/>
  <Override PartName="/ppt/tags/tag153.xml" ContentType="application/vnd.openxmlformats-officedocument.presentationml.tags+xml"/>
  <Override PartName="/ppt/charts/chart126.xml" ContentType="application/vnd.openxmlformats-officedocument.drawingml.chart+xml"/>
  <Override PartName="/ppt/tags/tag154.xml" ContentType="application/vnd.openxmlformats-officedocument.presentationml.tags+xml"/>
  <Override PartName="/ppt/charts/chart127.xml" ContentType="application/vnd.openxmlformats-officedocument.drawingml.chart+xml"/>
  <Override PartName="/ppt/tags/tag155.xml" ContentType="application/vnd.openxmlformats-officedocument.presentationml.tags+xml"/>
  <Override PartName="/ppt/charts/chart128.xml" ContentType="application/vnd.openxmlformats-officedocument.drawingml.chart+xml"/>
  <Override PartName="/ppt/tags/tag156.xml" ContentType="application/vnd.openxmlformats-officedocument.presentationml.tags+xml"/>
  <Override PartName="/ppt/charts/chart129.xml" ContentType="application/vnd.openxmlformats-officedocument.drawingml.chart+xml"/>
  <Override PartName="/ppt/tags/tag157.xml" ContentType="application/vnd.openxmlformats-officedocument.presentationml.tags+xml"/>
  <Override PartName="/ppt/charts/chart130.xml" ContentType="application/vnd.openxmlformats-officedocument.drawingml.chart+xml"/>
  <Override PartName="/ppt/tags/tag158.xml" ContentType="application/vnd.openxmlformats-officedocument.presentationml.tags+xml"/>
  <Override PartName="/ppt/charts/chart131.xml" ContentType="application/vnd.openxmlformats-officedocument.drawingml.chart+xml"/>
  <Override PartName="/ppt/tags/tag159.xml" ContentType="application/vnd.openxmlformats-officedocument.presentationml.tags+xml"/>
  <Override PartName="/ppt/charts/chart132.xml" ContentType="application/vnd.openxmlformats-officedocument.drawingml.chart+xml"/>
  <Override PartName="/ppt/tags/tag160.xml" ContentType="application/vnd.openxmlformats-officedocument.presentationml.tags+xml"/>
  <Override PartName="/ppt/charts/chart133.xml" ContentType="application/vnd.openxmlformats-officedocument.drawingml.chart+xml"/>
  <Override PartName="/ppt/tags/tag161.xml" ContentType="application/vnd.openxmlformats-officedocument.presentationml.tags+xml"/>
  <Override PartName="/ppt/charts/chart134.xml" ContentType="application/vnd.openxmlformats-officedocument.drawingml.chart+xml"/>
  <Override PartName="/ppt/tags/tag162.xml" ContentType="application/vnd.openxmlformats-officedocument.presentationml.tags+xml"/>
  <Override PartName="/ppt/charts/chart135.xml" ContentType="application/vnd.openxmlformats-officedocument.drawingml.chart+xml"/>
  <Override PartName="/ppt/tags/tag163.xml" ContentType="application/vnd.openxmlformats-officedocument.presentationml.tags+xml"/>
  <Override PartName="/ppt/charts/chart136.xml" ContentType="application/vnd.openxmlformats-officedocument.drawingml.chart+xml"/>
  <Override PartName="/ppt/tags/tag164.xml" ContentType="application/vnd.openxmlformats-officedocument.presentationml.tags+xml"/>
  <Override PartName="/ppt/charts/chart137.xml" ContentType="application/vnd.openxmlformats-officedocument.drawingml.chart+xml"/>
  <Override PartName="/ppt/tags/tag165.xml" ContentType="application/vnd.openxmlformats-officedocument.presentationml.tags+xml"/>
  <Override PartName="/ppt/charts/chart138.xml" ContentType="application/vnd.openxmlformats-officedocument.drawingml.chart+xml"/>
  <Override PartName="/ppt/tags/tag166.xml" ContentType="application/vnd.openxmlformats-officedocument.presentationml.tags+xml"/>
  <Override PartName="/ppt/charts/chart139.xml" ContentType="application/vnd.openxmlformats-officedocument.drawingml.chart+xml"/>
  <Override PartName="/ppt/tags/tag167.xml" ContentType="application/vnd.openxmlformats-officedocument.presentationml.tags+xml"/>
  <Override PartName="/ppt/charts/chart140.xml" ContentType="application/vnd.openxmlformats-officedocument.drawingml.chart+xml"/>
  <Override PartName="/ppt/tags/tag168.xml" ContentType="application/vnd.openxmlformats-officedocument.presentationml.tags+xml"/>
  <Override PartName="/ppt/charts/chart141.xml" ContentType="application/vnd.openxmlformats-officedocument.drawingml.chart+xml"/>
  <Override PartName="/ppt/tags/tag169.xml" ContentType="application/vnd.openxmlformats-officedocument.presentationml.tags+xml"/>
  <Override PartName="/ppt/charts/chart142.xml" ContentType="application/vnd.openxmlformats-officedocument.drawingml.chart+xml"/>
  <Override PartName="/ppt/tags/tag170.xml" ContentType="application/vnd.openxmlformats-officedocument.presentationml.tags+xml"/>
  <Override PartName="/ppt/charts/chart143.xml" ContentType="application/vnd.openxmlformats-officedocument.drawingml.chart+xml"/>
  <Override PartName="/ppt/tags/tag171.xml" ContentType="application/vnd.openxmlformats-officedocument.presentationml.tags+xml"/>
  <Override PartName="/ppt/charts/chart144.xml" ContentType="application/vnd.openxmlformats-officedocument.drawingml.chart+xml"/>
  <Override PartName="/ppt/tags/tag172.xml" ContentType="application/vnd.openxmlformats-officedocument.presentationml.tags+xml"/>
  <Override PartName="/ppt/charts/chart145.xml" ContentType="application/vnd.openxmlformats-officedocument.drawingml.chart+xml"/>
  <Override PartName="/ppt/tags/tag173.xml" ContentType="application/vnd.openxmlformats-officedocument.presentationml.tags+xml"/>
  <Override PartName="/ppt/charts/chart146.xml" ContentType="application/vnd.openxmlformats-officedocument.drawingml.chart+xml"/>
  <Override PartName="/ppt/tags/tag174.xml" ContentType="application/vnd.openxmlformats-officedocument.presentationml.tags+xml"/>
  <Override PartName="/ppt/charts/chart147.xml" ContentType="application/vnd.openxmlformats-officedocument.drawingml.chart+xml"/>
  <Override PartName="/ppt/tags/tag175.xml" ContentType="application/vnd.openxmlformats-officedocument.presentationml.tags+xml"/>
  <Override PartName="/ppt/charts/chart148.xml" ContentType="application/vnd.openxmlformats-officedocument.drawingml.chart+xml"/>
  <Override PartName="/ppt/tags/tag176.xml" ContentType="application/vnd.openxmlformats-officedocument.presentationml.tags+xml"/>
  <Override PartName="/ppt/charts/chart149.xml" ContentType="application/vnd.openxmlformats-officedocument.drawingml.chart+xml"/>
  <Override PartName="/ppt/tags/tag177.xml" ContentType="application/vnd.openxmlformats-officedocument.presentationml.tags+xml"/>
  <Override PartName="/ppt/charts/chart150.xml" ContentType="application/vnd.openxmlformats-officedocument.drawingml.chart+xml"/>
  <Override PartName="/ppt/tags/tag178.xml" ContentType="application/vnd.openxmlformats-officedocument.presentationml.tags+xml"/>
  <Override PartName="/ppt/charts/chart151.xml" ContentType="application/vnd.openxmlformats-officedocument.drawingml.chart+xml"/>
  <Override PartName="/ppt/tags/tag179.xml" ContentType="application/vnd.openxmlformats-officedocument.presentationml.tags+xml"/>
  <Override PartName="/ppt/charts/chart152.xml" ContentType="application/vnd.openxmlformats-officedocument.drawingml.chart+xml"/>
  <Override PartName="/ppt/tags/tag180.xml" ContentType="application/vnd.openxmlformats-officedocument.presentationml.tags+xml"/>
  <Override PartName="/ppt/charts/chart153.xml" ContentType="application/vnd.openxmlformats-officedocument.drawingml.chart+xml"/>
  <Override PartName="/ppt/tags/tag181.xml" ContentType="application/vnd.openxmlformats-officedocument.presentationml.tags+xml"/>
  <Override PartName="/ppt/charts/chart154.xml" ContentType="application/vnd.openxmlformats-officedocument.drawingml.chart+xml"/>
  <Override PartName="/ppt/tags/tag182.xml" ContentType="application/vnd.openxmlformats-officedocument.presentationml.tags+xml"/>
  <Override PartName="/ppt/charts/chart155.xml" ContentType="application/vnd.openxmlformats-officedocument.drawingml.chart+xml"/>
  <Override PartName="/ppt/tags/tag183.xml" ContentType="application/vnd.openxmlformats-officedocument.presentationml.tags+xml"/>
  <Override PartName="/ppt/charts/chart156.xml" ContentType="application/vnd.openxmlformats-officedocument.drawingml.chart+xml"/>
  <Override PartName="/ppt/tags/tag184.xml" ContentType="application/vnd.openxmlformats-officedocument.presentationml.tags+xml"/>
  <Override PartName="/ppt/charts/chart157.xml" ContentType="application/vnd.openxmlformats-officedocument.drawingml.chart+xml"/>
  <Override PartName="/ppt/tags/tag185.xml" ContentType="application/vnd.openxmlformats-officedocument.presentationml.tags+xml"/>
  <Override PartName="/ppt/charts/chart158.xml" ContentType="application/vnd.openxmlformats-officedocument.drawingml.chart+xml"/>
  <Override PartName="/ppt/tags/tag186.xml" ContentType="application/vnd.openxmlformats-officedocument.presentationml.tags+xml"/>
  <Override PartName="/ppt/charts/chart159.xml" ContentType="application/vnd.openxmlformats-officedocument.drawingml.chart+xml"/>
  <Override PartName="/ppt/tags/tag187.xml" ContentType="application/vnd.openxmlformats-officedocument.presentationml.tags+xml"/>
  <Override PartName="/ppt/charts/chart160.xml" ContentType="application/vnd.openxmlformats-officedocument.drawingml.chart+xml"/>
  <Override PartName="/ppt/tags/tag188.xml" ContentType="application/vnd.openxmlformats-officedocument.presentationml.tags+xml"/>
  <Override PartName="/ppt/charts/chart161.xml" ContentType="application/vnd.openxmlformats-officedocument.drawingml.chart+xml"/>
  <Override PartName="/ppt/tags/tag189.xml" ContentType="application/vnd.openxmlformats-officedocument.presentationml.tags+xml"/>
  <Override PartName="/ppt/charts/chart162.xml" ContentType="application/vnd.openxmlformats-officedocument.drawingml.chart+xml"/>
  <Override PartName="/ppt/tags/tag190.xml" ContentType="application/vnd.openxmlformats-officedocument.presentationml.tags+xml"/>
  <Override PartName="/ppt/charts/chart163.xml" ContentType="application/vnd.openxmlformats-officedocument.drawingml.chart+xml"/>
  <Override PartName="/ppt/tags/tag191.xml" ContentType="application/vnd.openxmlformats-officedocument.presentationml.tags+xml"/>
  <Override PartName="/ppt/charts/chart164.xml" ContentType="application/vnd.openxmlformats-officedocument.drawingml.chart+xml"/>
  <Override PartName="/ppt/tags/tag192.xml" ContentType="application/vnd.openxmlformats-officedocument.presentationml.tags+xml"/>
  <Override PartName="/ppt/charts/chart165.xml" ContentType="application/vnd.openxmlformats-officedocument.drawingml.chart+xml"/>
  <Override PartName="/ppt/tags/tag193.xml" ContentType="application/vnd.openxmlformats-officedocument.presentationml.tags+xml"/>
  <Override PartName="/ppt/charts/chart166.xml" ContentType="application/vnd.openxmlformats-officedocument.drawingml.chart+xml"/>
  <Override PartName="/ppt/tags/tag194.xml" ContentType="application/vnd.openxmlformats-officedocument.presentationml.tags+xml"/>
  <Override PartName="/ppt/charts/chart167.xml" ContentType="application/vnd.openxmlformats-officedocument.drawingml.chart+xml"/>
  <Override PartName="/ppt/tags/tag195.xml" ContentType="application/vnd.openxmlformats-officedocument.presentationml.tags+xml"/>
  <Override PartName="/ppt/charts/chart168.xml" ContentType="application/vnd.openxmlformats-officedocument.drawingml.chart+xml"/>
  <Override PartName="/ppt/tags/tag196.xml" ContentType="application/vnd.openxmlformats-officedocument.presentationml.tags+xml"/>
  <Override PartName="/ppt/charts/chart169.xml" ContentType="application/vnd.openxmlformats-officedocument.drawingml.chart+xml"/>
  <Override PartName="/ppt/tags/tag197.xml" ContentType="application/vnd.openxmlformats-officedocument.presentationml.tags+xml"/>
  <Override PartName="/ppt/charts/chart170.xml" ContentType="application/vnd.openxmlformats-officedocument.drawingml.chart+xml"/>
  <Override PartName="/ppt/tags/tag198.xml" ContentType="application/vnd.openxmlformats-officedocument.presentationml.tags+xml"/>
  <Override PartName="/ppt/charts/chart171.xml" ContentType="application/vnd.openxmlformats-officedocument.drawingml.chart+xml"/>
  <Override PartName="/ppt/tags/tag199.xml" ContentType="application/vnd.openxmlformats-officedocument.presentationml.tags+xml"/>
  <Override PartName="/ppt/charts/chart172.xml" ContentType="application/vnd.openxmlformats-officedocument.drawingml.chart+xml"/>
  <Override PartName="/ppt/tags/tag200.xml" ContentType="application/vnd.openxmlformats-officedocument.presentationml.tags+xml"/>
  <Override PartName="/ppt/charts/chart173.xml" ContentType="application/vnd.openxmlformats-officedocument.drawingml.chart+xml"/>
  <Override PartName="/ppt/tags/tag201.xml" ContentType="application/vnd.openxmlformats-officedocument.presentationml.tags+xml"/>
  <Override PartName="/ppt/charts/chart174.xml" ContentType="application/vnd.openxmlformats-officedocument.drawingml.chart+xml"/>
  <Override PartName="/ppt/tags/tag202.xml" ContentType="application/vnd.openxmlformats-officedocument.presentationml.tags+xml"/>
  <Override PartName="/ppt/charts/chart175.xml" ContentType="application/vnd.openxmlformats-officedocument.drawingml.chart+xml"/>
  <Override PartName="/ppt/tags/tag203.xml" ContentType="application/vnd.openxmlformats-officedocument.presentationml.tags+xml"/>
  <Override PartName="/ppt/charts/chart176.xml" ContentType="application/vnd.openxmlformats-officedocument.drawingml.chart+xml"/>
  <Override PartName="/ppt/tags/tag204.xml" ContentType="application/vnd.openxmlformats-officedocument.presentationml.tags+xml"/>
  <Override PartName="/ppt/charts/chart177.xml" ContentType="application/vnd.openxmlformats-officedocument.drawingml.chart+xml"/>
  <Override PartName="/ppt/tags/tag205.xml" ContentType="application/vnd.openxmlformats-officedocument.presentationml.tags+xml"/>
  <Override PartName="/ppt/charts/chart178.xml" ContentType="application/vnd.openxmlformats-officedocument.drawingml.chart+xml"/>
  <Override PartName="/ppt/tags/tag206.xml" ContentType="application/vnd.openxmlformats-officedocument.presentationml.tags+xml"/>
  <Override PartName="/ppt/charts/chart179.xml" ContentType="application/vnd.openxmlformats-officedocument.drawingml.chart+xml"/>
  <Override PartName="/ppt/tags/tag207.xml" ContentType="application/vnd.openxmlformats-officedocument.presentationml.tags+xml"/>
  <Override PartName="/ppt/charts/chart180.xml" ContentType="application/vnd.openxmlformats-officedocument.drawingml.chart+xml"/>
  <Override PartName="/ppt/tags/tag208.xml" ContentType="application/vnd.openxmlformats-officedocument.presentationml.tags+xml"/>
  <Override PartName="/ppt/charts/chart181.xml" ContentType="application/vnd.openxmlformats-officedocument.drawingml.chart+xml"/>
  <Override PartName="/ppt/tags/tag209.xml" ContentType="application/vnd.openxmlformats-officedocument.presentationml.tags+xml"/>
  <Override PartName="/ppt/charts/chart182.xml" ContentType="application/vnd.openxmlformats-officedocument.drawingml.chart+xml"/>
  <Override PartName="/ppt/tags/tag210.xml" ContentType="application/vnd.openxmlformats-officedocument.presentationml.tags+xml"/>
  <Override PartName="/ppt/charts/chart183.xml" ContentType="application/vnd.openxmlformats-officedocument.drawingml.chart+xml"/>
  <Override PartName="/ppt/tags/tag211.xml" ContentType="application/vnd.openxmlformats-officedocument.presentationml.tags+xml"/>
  <Override PartName="/ppt/charts/chart184.xml" ContentType="application/vnd.openxmlformats-officedocument.drawingml.chart+xml"/>
  <Override PartName="/ppt/tags/tag212.xml" ContentType="application/vnd.openxmlformats-officedocument.presentationml.tags+xml"/>
  <Override PartName="/ppt/charts/chart185.xml" ContentType="application/vnd.openxmlformats-officedocument.drawingml.chart+xml"/>
  <Override PartName="/ppt/tags/tag213.xml" ContentType="application/vnd.openxmlformats-officedocument.presentationml.tags+xml"/>
  <Override PartName="/ppt/charts/chart186.xml" ContentType="application/vnd.openxmlformats-officedocument.drawingml.chart+xml"/>
  <Override PartName="/ppt/tags/tag214.xml" ContentType="application/vnd.openxmlformats-officedocument.presentationml.tags+xml"/>
  <Override PartName="/ppt/charts/chart187.xml" ContentType="application/vnd.openxmlformats-officedocument.drawingml.chart+xml"/>
  <Override PartName="/ppt/tags/tag215.xml" ContentType="application/vnd.openxmlformats-officedocument.presentationml.tags+xml"/>
  <Override PartName="/ppt/charts/chart188.xml" ContentType="application/vnd.openxmlformats-officedocument.drawingml.chart+xml"/>
  <Override PartName="/ppt/tags/tag216.xml" ContentType="application/vnd.openxmlformats-officedocument.presentationml.tags+xml"/>
  <Override PartName="/ppt/charts/chart189.xml" ContentType="application/vnd.openxmlformats-officedocument.drawingml.chart+xml"/>
  <Override PartName="/ppt/tags/tag217.xml" ContentType="application/vnd.openxmlformats-officedocument.presentationml.tags+xml"/>
  <Override PartName="/ppt/charts/chart190.xml" ContentType="application/vnd.openxmlformats-officedocument.drawingml.chart+xml"/>
  <Override PartName="/ppt/tags/tag218.xml" ContentType="application/vnd.openxmlformats-officedocument.presentationml.tags+xml"/>
  <Override PartName="/ppt/charts/chart191.xml" ContentType="application/vnd.openxmlformats-officedocument.drawingml.chart+xml"/>
  <Override PartName="/ppt/tags/tag219.xml" ContentType="application/vnd.openxmlformats-officedocument.presentationml.tags+xml"/>
  <Override PartName="/ppt/charts/chart192.xml" ContentType="application/vnd.openxmlformats-officedocument.drawingml.chart+xml"/>
  <Override PartName="/ppt/tags/tag220.xml" ContentType="application/vnd.openxmlformats-officedocument.presentationml.tags+xml"/>
  <Override PartName="/ppt/charts/chart193.xml" ContentType="application/vnd.openxmlformats-officedocument.drawingml.chart+xml"/>
  <Override PartName="/ppt/tags/tag221.xml" ContentType="application/vnd.openxmlformats-officedocument.presentationml.tags+xml"/>
  <Override PartName="/ppt/charts/chart194.xml" ContentType="application/vnd.openxmlformats-officedocument.drawingml.chart+xml"/>
  <Override PartName="/ppt/tags/tag222.xml" ContentType="application/vnd.openxmlformats-officedocument.presentationml.tags+xml"/>
  <Override PartName="/ppt/charts/chart195.xml" ContentType="application/vnd.openxmlformats-officedocument.drawingml.chart+xml"/>
  <Override PartName="/ppt/tags/tag223.xml" ContentType="application/vnd.openxmlformats-officedocument.presentationml.tags+xml"/>
  <Override PartName="/ppt/charts/chart196.xml" ContentType="application/vnd.openxmlformats-officedocument.drawingml.chart+xml"/>
  <Override PartName="/ppt/tags/tag224.xml" ContentType="application/vnd.openxmlformats-officedocument.presentationml.tags+xml"/>
  <Override PartName="/ppt/charts/chart197.xml" ContentType="application/vnd.openxmlformats-officedocument.drawingml.chart+xml"/>
  <Override PartName="/ppt/tags/tag225.xml" ContentType="application/vnd.openxmlformats-officedocument.presentationml.tags+xml"/>
  <Override PartName="/ppt/charts/chart198.xml" ContentType="application/vnd.openxmlformats-officedocument.drawingml.chart+xml"/>
  <Override PartName="/ppt/tags/tag226.xml" ContentType="application/vnd.openxmlformats-officedocument.presentationml.tags+xml"/>
  <Override PartName="/ppt/charts/chart199.xml" ContentType="application/vnd.openxmlformats-officedocument.drawingml.chart+xml"/>
  <Override PartName="/ppt/tags/tag227.xml" ContentType="application/vnd.openxmlformats-officedocument.presentationml.tags+xml"/>
  <Override PartName="/ppt/charts/chart200.xml" ContentType="application/vnd.openxmlformats-officedocument.drawingml.chart+xml"/>
  <Override PartName="/ppt/tags/tag228.xml" ContentType="application/vnd.openxmlformats-officedocument.presentationml.tags+xml"/>
  <Override PartName="/ppt/charts/chart201.xml" ContentType="application/vnd.openxmlformats-officedocument.drawingml.chart+xml"/>
  <Override PartName="/ppt/tags/tag229.xml" ContentType="application/vnd.openxmlformats-officedocument.presentationml.tags+xml"/>
  <Override PartName="/ppt/charts/chart202.xml" ContentType="application/vnd.openxmlformats-officedocument.drawingml.chart+xml"/>
  <Override PartName="/ppt/tags/tag230.xml" ContentType="application/vnd.openxmlformats-officedocument.presentationml.tags+xml"/>
  <Override PartName="/ppt/charts/chart203.xml" ContentType="application/vnd.openxmlformats-officedocument.drawingml.chart+xml"/>
  <Override PartName="/ppt/tags/tag231.xml" ContentType="application/vnd.openxmlformats-officedocument.presentationml.tags+xml"/>
  <Override PartName="/ppt/charts/chart204.xml" ContentType="application/vnd.openxmlformats-officedocument.drawingml.chart+xml"/>
  <Override PartName="/ppt/tags/tag232.xml" ContentType="application/vnd.openxmlformats-officedocument.presentationml.tags+xml"/>
  <Override PartName="/ppt/charts/chart205.xml" ContentType="application/vnd.openxmlformats-officedocument.drawingml.chart+xml"/>
  <Override PartName="/ppt/tags/tag233.xml" ContentType="application/vnd.openxmlformats-officedocument.presentationml.tags+xml"/>
  <Override PartName="/ppt/charts/chart206.xml" ContentType="application/vnd.openxmlformats-officedocument.drawingml.chart+xml"/>
  <Override PartName="/ppt/tags/tag234.xml" ContentType="application/vnd.openxmlformats-officedocument.presentationml.tags+xml"/>
  <Override PartName="/ppt/charts/chart207.xml" ContentType="application/vnd.openxmlformats-officedocument.drawingml.chart+xml"/>
  <Override PartName="/ppt/tags/tag235.xml" ContentType="application/vnd.openxmlformats-officedocument.presentationml.tags+xml"/>
  <Override PartName="/ppt/charts/chart208.xml" ContentType="application/vnd.openxmlformats-officedocument.drawingml.chart+xml"/>
  <Override PartName="/ppt/tags/tag236.xml" ContentType="application/vnd.openxmlformats-officedocument.presentationml.tags+xml"/>
  <Override PartName="/ppt/charts/chart209.xml" ContentType="application/vnd.openxmlformats-officedocument.drawingml.chart+xml"/>
  <Override PartName="/ppt/tags/tag237.xml" ContentType="application/vnd.openxmlformats-officedocument.presentationml.tags+xml"/>
  <Override PartName="/ppt/charts/chart210.xml" ContentType="application/vnd.openxmlformats-officedocument.drawingml.chart+xml"/>
  <Override PartName="/ppt/tags/tag238.xml" ContentType="application/vnd.openxmlformats-officedocument.presentationml.tags+xml"/>
  <Override PartName="/ppt/charts/chart211.xml" ContentType="application/vnd.openxmlformats-officedocument.drawingml.chart+xml"/>
  <Override PartName="/ppt/tags/tag239.xml" ContentType="application/vnd.openxmlformats-officedocument.presentationml.tags+xml"/>
  <Override PartName="/ppt/charts/chart212.xml" ContentType="application/vnd.openxmlformats-officedocument.drawingml.chart+xml"/>
  <Override PartName="/ppt/tags/tag240.xml" ContentType="application/vnd.openxmlformats-officedocument.presentationml.tags+xml"/>
  <Override PartName="/ppt/charts/chart213.xml" ContentType="application/vnd.openxmlformats-officedocument.drawingml.chart+xml"/>
  <Override PartName="/ppt/tags/tag241.xml" ContentType="application/vnd.openxmlformats-officedocument.presentationml.tags+xml"/>
  <Override PartName="/ppt/charts/chart214.xml" ContentType="application/vnd.openxmlformats-officedocument.drawingml.chart+xml"/>
  <Override PartName="/ppt/tags/tag242.xml" ContentType="application/vnd.openxmlformats-officedocument.presentationml.tags+xml"/>
  <Override PartName="/ppt/charts/chart215.xml" ContentType="application/vnd.openxmlformats-officedocument.drawingml.chart+xml"/>
  <Override PartName="/ppt/tags/tag243.xml" ContentType="application/vnd.openxmlformats-officedocument.presentationml.tags+xml"/>
  <Override PartName="/ppt/charts/chart216.xml" ContentType="application/vnd.openxmlformats-officedocument.drawingml.chart+xml"/>
  <Override PartName="/ppt/tags/tag244.xml" ContentType="application/vnd.openxmlformats-officedocument.presentationml.tags+xml"/>
  <Override PartName="/ppt/charts/chart217.xml" ContentType="application/vnd.openxmlformats-officedocument.drawingml.chart+xml"/>
  <Override PartName="/ppt/tags/tag245.xml" ContentType="application/vnd.openxmlformats-officedocument.presentationml.tags+xml"/>
  <Override PartName="/ppt/charts/chart218.xml" ContentType="application/vnd.openxmlformats-officedocument.drawingml.chart+xml"/>
  <Override PartName="/ppt/tags/tag246.xml" ContentType="application/vnd.openxmlformats-officedocument.presentationml.tags+xml"/>
  <Override PartName="/ppt/charts/chart219.xml" ContentType="application/vnd.openxmlformats-officedocument.drawingml.chart+xml"/>
  <Override PartName="/ppt/tags/tag247.xml" ContentType="application/vnd.openxmlformats-officedocument.presentationml.tags+xml"/>
  <Override PartName="/ppt/charts/chart220.xml" ContentType="application/vnd.openxmlformats-officedocument.drawingml.chart+xml"/>
  <Override PartName="/ppt/tags/tag248.xml" ContentType="application/vnd.openxmlformats-officedocument.presentationml.tags+xml"/>
  <Override PartName="/ppt/charts/chart221.xml" ContentType="application/vnd.openxmlformats-officedocument.drawingml.chart+xml"/>
  <Override PartName="/ppt/tags/tag249.xml" ContentType="application/vnd.openxmlformats-officedocument.presentationml.tags+xml"/>
  <Override PartName="/ppt/charts/chart222.xml" ContentType="application/vnd.openxmlformats-officedocument.drawingml.chart+xml"/>
  <Override PartName="/ppt/tags/tag250.xml" ContentType="application/vnd.openxmlformats-officedocument.presentationml.tags+xml"/>
  <Override PartName="/ppt/charts/chart223.xml" ContentType="application/vnd.openxmlformats-officedocument.drawingml.chart+xml"/>
  <Override PartName="/ppt/tags/tag251.xml" ContentType="application/vnd.openxmlformats-officedocument.presentationml.tags+xml"/>
  <Override PartName="/ppt/charts/chart224.xml" ContentType="application/vnd.openxmlformats-officedocument.drawingml.chart+xml"/>
  <Override PartName="/ppt/tags/tag252.xml" ContentType="application/vnd.openxmlformats-officedocument.presentationml.tags+xml"/>
  <Override PartName="/ppt/charts/chart225.xml" ContentType="application/vnd.openxmlformats-officedocument.drawingml.chart+xml"/>
  <Override PartName="/ppt/tags/tag253.xml" ContentType="application/vnd.openxmlformats-officedocument.presentationml.tags+xml"/>
  <Override PartName="/ppt/charts/chart226.xml" ContentType="application/vnd.openxmlformats-officedocument.drawingml.chart+xml"/>
  <Override PartName="/ppt/tags/tag254.xml" ContentType="application/vnd.openxmlformats-officedocument.presentationml.tags+xml"/>
  <Override PartName="/ppt/charts/chart227.xml" ContentType="application/vnd.openxmlformats-officedocument.drawingml.chart+xml"/>
  <Override PartName="/ppt/tags/tag255.xml" ContentType="application/vnd.openxmlformats-officedocument.presentationml.tags+xml"/>
  <Override PartName="/ppt/charts/chart228.xml" ContentType="application/vnd.openxmlformats-officedocument.drawingml.chart+xml"/>
  <Override PartName="/ppt/tags/tag256.xml" ContentType="application/vnd.openxmlformats-officedocument.presentationml.tags+xml"/>
  <Override PartName="/ppt/charts/chart229.xml" ContentType="application/vnd.openxmlformats-officedocument.drawingml.chart+xml"/>
  <Override PartName="/ppt/tags/tag257.xml" ContentType="application/vnd.openxmlformats-officedocument.presentationml.tags+xml"/>
  <Override PartName="/ppt/charts/chart230.xml" ContentType="application/vnd.openxmlformats-officedocument.drawingml.chart+xml"/>
  <Override PartName="/ppt/tags/tag258.xml" ContentType="application/vnd.openxmlformats-officedocument.presentationml.tags+xml"/>
  <Override PartName="/ppt/charts/chart231.xml" ContentType="application/vnd.openxmlformats-officedocument.drawingml.chart+xml"/>
  <Override PartName="/ppt/tags/tag259.xml" ContentType="application/vnd.openxmlformats-officedocument.presentationml.tags+xml"/>
  <Override PartName="/ppt/charts/chart232.xml" ContentType="application/vnd.openxmlformats-officedocument.drawingml.chart+xml"/>
  <Override PartName="/ppt/tags/tag260.xml" ContentType="application/vnd.openxmlformats-officedocument.presentationml.tags+xml"/>
  <Override PartName="/ppt/charts/chart233.xml" ContentType="application/vnd.openxmlformats-officedocument.drawingml.chart+xml"/>
  <Override PartName="/ppt/tags/tag261.xml" ContentType="application/vnd.openxmlformats-officedocument.presentationml.tags+xml"/>
  <Override PartName="/ppt/charts/chart234.xml" ContentType="application/vnd.openxmlformats-officedocument.drawingml.chart+xml"/>
  <Override PartName="/ppt/tags/tag262.xml" ContentType="application/vnd.openxmlformats-officedocument.presentationml.tags+xml"/>
  <Override PartName="/ppt/charts/chart235.xml" ContentType="application/vnd.openxmlformats-officedocument.drawingml.chart+xml"/>
  <Override PartName="/ppt/tags/tag263.xml" ContentType="application/vnd.openxmlformats-officedocument.presentationml.tags+xml"/>
  <Override PartName="/ppt/charts/chart236.xml" ContentType="application/vnd.openxmlformats-officedocument.drawingml.chart+xml"/>
  <Override PartName="/ppt/tags/tag264.xml" ContentType="application/vnd.openxmlformats-officedocument.presentationml.tags+xml"/>
  <Override PartName="/ppt/charts/chart237.xml" ContentType="application/vnd.openxmlformats-officedocument.drawingml.chart+xml"/>
  <Override PartName="/ppt/tags/tag265.xml" ContentType="application/vnd.openxmlformats-officedocument.presentationml.tags+xml"/>
  <Override PartName="/ppt/charts/chart238.xml" ContentType="application/vnd.openxmlformats-officedocument.drawingml.chart+xml"/>
  <Override PartName="/ppt/tags/tag266.xml" ContentType="application/vnd.openxmlformats-officedocument.presentationml.tags+xml"/>
  <Override PartName="/ppt/charts/chart239.xml" ContentType="application/vnd.openxmlformats-officedocument.drawingml.chart+xml"/>
  <Override PartName="/ppt/tags/tag267.xml" ContentType="application/vnd.openxmlformats-officedocument.presentationml.tags+xml"/>
  <Override PartName="/ppt/charts/chart240.xml" ContentType="application/vnd.openxmlformats-officedocument.drawingml.chart+xml"/>
  <Override PartName="/ppt/tags/tag268.xml" ContentType="application/vnd.openxmlformats-officedocument.presentationml.tags+xml"/>
  <Override PartName="/ppt/charts/chart24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246"/>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 id="2147477413" r:id="rId53"/>
    <p:sldId id="2147477414" r:id="rId54"/>
    <p:sldId id="2147477415" r:id="rId55"/>
    <p:sldId id="2147477416" r:id="rId56"/>
    <p:sldId id="2147477417" r:id="rId57"/>
    <p:sldId id="2147477418" r:id="rId58"/>
    <p:sldId id="2147477419" r:id="rId59"/>
    <p:sldId id="2147477420" r:id="rId60"/>
    <p:sldId id="2147477421" r:id="rId61"/>
    <p:sldId id="2147477422" r:id="rId62"/>
    <p:sldId id="2147477423" r:id="rId63"/>
    <p:sldId id="2147477424" r:id="rId64"/>
    <p:sldId id="2147477425" r:id="rId65"/>
    <p:sldId id="2147477426" r:id="rId66"/>
    <p:sldId id="2147477427" r:id="rId67"/>
    <p:sldId id="2147477428" r:id="rId68"/>
    <p:sldId id="2147477429" r:id="rId69"/>
    <p:sldId id="2147477430" r:id="rId70"/>
    <p:sldId id="2147477431" r:id="rId71"/>
    <p:sldId id="2147477432" r:id="rId72"/>
    <p:sldId id="2147477433" r:id="rId73"/>
    <p:sldId id="2147477434" r:id="rId74"/>
    <p:sldId id="2147477435" r:id="rId75"/>
    <p:sldId id="2147477436" r:id="rId76"/>
    <p:sldId id="2147477437" r:id="rId77"/>
    <p:sldId id="2147477438" r:id="rId78"/>
    <p:sldId id="2147477439" r:id="rId79"/>
    <p:sldId id="2147477440" r:id="rId80"/>
    <p:sldId id="2147477441" r:id="rId81"/>
    <p:sldId id="2147477442" r:id="rId82"/>
    <p:sldId id="2147477443" r:id="rId83"/>
    <p:sldId id="2147477444" r:id="rId84"/>
    <p:sldId id="2147477445" r:id="rId85"/>
    <p:sldId id="2147477446" r:id="rId86"/>
    <p:sldId id="2147477447" r:id="rId87"/>
    <p:sldId id="2147477448" r:id="rId88"/>
    <p:sldId id="2147477449" r:id="rId89"/>
    <p:sldId id="2147477450" r:id="rId90"/>
    <p:sldId id="2147477451" r:id="rId91"/>
    <p:sldId id="2147477452" r:id="rId92"/>
    <p:sldId id="2147477453" r:id="rId93"/>
    <p:sldId id="2147477454" r:id="rId94"/>
    <p:sldId id="2147477455" r:id="rId95"/>
    <p:sldId id="2147477456" r:id="rId96"/>
    <p:sldId id="2147477457" r:id="rId97"/>
    <p:sldId id="2147477458" r:id="rId98"/>
    <p:sldId id="2147477459" r:id="rId99"/>
    <p:sldId id="2147477460" r:id="rId100"/>
    <p:sldId id="2147477461" r:id="rId101"/>
    <p:sldId id="2147477462" r:id="rId102"/>
    <p:sldId id="2147477463" r:id="rId103"/>
    <p:sldId id="2147477464" r:id="rId104"/>
    <p:sldId id="2147477465" r:id="rId105"/>
    <p:sldId id="2147477466" r:id="rId106"/>
    <p:sldId id="2147477467" r:id="rId107"/>
    <p:sldId id="2147477468" r:id="rId108"/>
    <p:sldId id="2147477469" r:id="rId109"/>
    <p:sldId id="2147477470" r:id="rId110"/>
    <p:sldId id="2147477471" r:id="rId111"/>
    <p:sldId id="2147477472" r:id="rId112"/>
    <p:sldId id="2147477473" r:id="rId113"/>
    <p:sldId id="2147477474" r:id="rId114"/>
    <p:sldId id="2147477475" r:id="rId115"/>
    <p:sldId id="2147477476" r:id="rId116"/>
    <p:sldId id="2147477477" r:id="rId117"/>
    <p:sldId id="2147477478" r:id="rId118"/>
    <p:sldId id="2147477479" r:id="rId119"/>
    <p:sldId id="2147477480" r:id="rId120"/>
    <p:sldId id="2147477481" r:id="rId121"/>
    <p:sldId id="2147477482" r:id="rId122"/>
    <p:sldId id="2147477483" r:id="rId123"/>
    <p:sldId id="2147477484" r:id="rId124"/>
    <p:sldId id="2147477485" r:id="rId125"/>
    <p:sldId id="2147477486" r:id="rId126"/>
    <p:sldId id="2147477487" r:id="rId127"/>
    <p:sldId id="2147477488" r:id="rId128"/>
    <p:sldId id="2147477489" r:id="rId129"/>
    <p:sldId id="2147477490" r:id="rId130"/>
    <p:sldId id="2147477491" r:id="rId131"/>
    <p:sldId id="2147477492" r:id="rId132"/>
    <p:sldId id="2147477493" r:id="rId133"/>
    <p:sldId id="2147477494" r:id="rId134"/>
    <p:sldId id="2147477495" r:id="rId135"/>
    <p:sldId id="2147477496" r:id="rId136"/>
    <p:sldId id="2147477497" r:id="rId137"/>
    <p:sldId id="2147477498" r:id="rId138"/>
    <p:sldId id="2147477499" r:id="rId139"/>
    <p:sldId id="2147477500" r:id="rId140"/>
    <p:sldId id="2147477501" r:id="rId141"/>
    <p:sldId id="2147477502" r:id="rId142"/>
    <p:sldId id="2147477503" r:id="rId143"/>
    <p:sldId id="2147477504" r:id="rId144"/>
    <p:sldId id="2147477505" r:id="rId145"/>
    <p:sldId id="2147477506" r:id="rId146"/>
    <p:sldId id="2147477507" r:id="rId147"/>
    <p:sldId id="2147477508" r:id="rId148"/>
    <p:sldId id="2147477509" r:id="rId149"/>
    <p:sldId id="2147477510" r:id="rId150"/>
    <p:sldId id="2147477511" r:id="rId151"/>
    <p:sldId id="2147477512" r:id="rId152"/>
    <p:sldId id="2147477513" r:id="rId153"/>
    <p:sldId id="2147477514" r:id="rId154"/>
    <p:sldId id="2147477515" r:id="rId155"/>
    <p:sldId id="2147477516" r:id="rId156"/>
    <p:sldId id="2147477517" r:id="rId157"/>
    <p:sldId id="2147477518" r:id="rId158"/>
    <p:sldId id="2147477519" r:id="rId159"/>
    <p:sldId id="2147477520" r:id="rId160"/>
    <p:sldId id="2147477521" r:id="rId161"/>
    <p:sldId id="2147477522" r:id="rId162"/>
    <p:sldId id="2147477523" r:id="rId163"/>
    <p:sldId id="2147477524" r:id="rId164"/>
    <p:sldId id="2147477525" r:id="rId165"/>
    <p:sldId id="2147477526" r:id="rId166"/>
    <p:sldId id="2147477527" r:id="rId167"/>
    <p:sldId id="2147477528" r:id="rId168"/>
    <p:sldId id="2147477529" r:id="rId169"/>
    <p:sldId id="2147477530" r:id="rId170"/>
    <p:sldId id="2147477531" r:id="rId171"/>
    <p:sldId id="2147477532" r:id="rId172"/>
    <p:sldId id="2147477533" r:id="rId173"/>
    <p:sldId id="2147477534" r:id="rId174"/>
    <p:sldId id="2147477535" r:id="rId175"/>
    <p:sldId id="2147477536" r:id="rId176"/>
    <p:sldId id="2147477537" r:id="rId177"/>
    <p:sldId id="2147477538" r:id="rId178"/>
    <p:sldId id="2147477539" r:id="rId179"/>
    <p:sldId id="2147477540" r:id="rId180"/>
    <p:sldId id="2147477541" r:id="rId181"/>
    <p:sldId id="2147477542" r:id="rId182"/>
    <p:sldId id="2147477543" r:id="rId183"/>
    <p:sldId id="2147477544" r:id="rId184"/>
    <p:sldId id="2147477545" r:id="rId185"/>
    <p:sldId id="2147477546" r:id="rId186"/>
    <p:sldId id="2147477547" r:id="rId187"/>
    <p:sldId id="2147477548" r:id="rId188"/>
    <p:sldId id="2147477549" r:id="rId189"/>
    <p:sldId id="2147477550" r:id="rId190"/>
    <p:sldId id="2147477551" r:id="rId191"/>
    <p:sldId id="2147477552" r:id="rId192"/>
    <p:sldId id="2147477553" r:id="rId193"/>
    <p:sldId id="2147477554" r:id="rId194"/>
    <p:sldId id="2147477555" r:id="rId195"/>
    <p:sldId id="2147477556" r:id="rId196"/>
    <p:sldId id="2147477557" r:id="rId197"/>
    <p:sldId id="2147477558" r:id="rId198"/>
    <p:sldId id="2147477559" r:id="rId199"/>
    <p:sldId id="2147477560" r:id="rId200"/>
    <p:sldId id="2147477561" r:id="rId201"/>
    <p:sldId id="2147477562" r:id="rId202"/>
    <p:sldId id="2147477563" r:id="rId203"/>
    <p:sldId id="2147477564" r:id="rId204"/>
    <p:sldId id="2147477565" r:id="rId205"/>
    <p:sldId id="2147477566" r:id="rId206"/>
    <p:sldId id="2147477567" r:id="rId207"/>
    <p:sldId id="2147477568" r:id="rId208"/>
    <p:sldId id="2147477569" r:id="rId209"/>
    <p:sldId id="2147477570" r:id="rId210"/>
    <p:sldId id="2147477571" r:id="rId211"/>
    <p:sldId id="2147477572" r:id="rId212"/>
    <p:sldId id="2147477573" r:id="rId213"/>
    <p:sldId id="2147477574" r:id="rId214"/>
    <p:sldId id="2147477575" r:id="rId215"/>
    <p:sldId id="2147477576" r:id="rId216"/>
    <p:sldId id="2147477577" r:id="rId217"/>
    <p:sldId id="2147477578" r:id="rId218"/>
    <p:sldId id="2147477579" r:id="rId219"/>
    <p:sldId id="2147477580" r:id="rId220"/>
    <p:sldId id="2147477581" r:id="rId221"/>
    <p:sldId id="2147477582" r:id="rId222"/>
    <p:sldId id="2147477583" r:id="rId223"/>
    <p:sldId id="2147477584" r:id="rId224"/>
    <p:sldId id="2147477585" r:id="rId225"/>
    <p:sldId id="2147477586" r:id="rId226"/>
    <p:sldId id="2147477587" r:id="rId227"/>
    <p:sldId id="2147477588" r:id="rId228"/>
    <p:sldId id="2147477589" r:id="rId229"/>
    <p:sldId id="2147477590" r:id="rId230"/>
    <p:sldId id="2147477591" r:id="rId231"/>
    <p:sldId id="2147477592" r:id="rId232"/>
    <p:sldId id="2147477593" r:id="rId233"/>
    <p:sldId id="2147477594" r:id="rId234"/>
    <p:sldId id="2147477595" r:id="rId235"/>
    <p:sldId id="2147477596" r:id="rId236"/>
    <p:sldId id="2147477597" r:id="rId237"/>
    <p:sldId id="2147477598" r:id="rId238"/>
    <p:sldId id="2147477599" r:id="rId239"/>
    <p:sldId id="2147477600" r:id="rId240"/>
    <p:sldId id="2147477601" r:id="rId241"/>
    <p:sldId id="2147477602" r:id="rId242"/>
    <p:sldId id="2147477603" r:id="rId243"/>
    <p:sldId id="2147477604" r:id="rId244"/>
    <p:sldId id="2147477605" r:id="rId245"/>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int Comparison Analysis by Product Scraped" id="{7ECFBC7B-B3D7-48AB-ABAD-A3549FA08364}">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 id="2147477380"/>
            <p14:sldId id="2147477381"/>
            <p14:sldId id="2147477382"/>
            <p14:sldId id="2147477383"/>
            <p14:sldId id="2147477384"/>
            <p14:sldId id="2147477385"/>
            <p14:sldId id="2147477386"/>
            <p14:sldId id="2147477387"/>
            <p14:sldId id="2147477388"/>
            <p14:sldId id="2147477389"/>
            <p14:sldId id="2147477390"/>
            <p14:sldId id="2147477391"/>
            <p14:sldId id="2147477392"/>
            <p14:sldId id="2147477393"/>
            <p14:sldId id="2147477394"/>
            <p14:sldId id="2147477395"/>
            <p14:sldId id="2147477396"/>
            <p14:sldId id="2147477397"/>
            <p14:sldId id="2147477398"/>
            <p14:sldId id="2147477399"/>
            <p14:sldId id="2147477400"/>
            <p14:sldId id="2147477401"/>
            <p14:sldId id="2147477402"/>
            <p14:sldId id="2147477403"/>
            <p14:sldId id="2147477404"/>
            <p14:sldId id="2147477405"/>
            <p14:sldId id="2147477406"/>
            <p14:sldId id="2147477407"/>
            <p14:sldId id="2147477408"/>
            <p14:sldId id="2147477409"/>
            <p14:sldId id="2147477410"/>
            <p14:sldId id="2147477411"/>
            <p14:sldId id="2147477412"/>
            <p14:sldId id="2147477413"/>
            <p14:sldId id="2147477414"/>
            <p14:sldId id="2147477415"/>
            <p14:sldId id="2147477416"/>
            <p14:sldId id="2147477417"/>
            <p14:sldId id="2147477418"/>
            <p14:sldId id="2147477419"/>
            <p14:sldId id="2147477420"/>
            <p14:sldId id="2147477421"/>
            <p14:sldId id="2147477422"/>
            <p14:sldId id="2147477423"/>
            <p14:sldId id="2147477424"/>
            <p14:sldId id="2147477425"/>
            <p14:sldId id="2147477426"/>
            <p14:sldId id="2147477427"/>
            <p14:sldId id="2147477428"/>
            <p14:sldId id="2147477429"/>
            <p14:sldId id="2147477430"/>
            <p14:sldId id="2147477431"/>
            <p14:sldId id="2147477432"/>
            <p14:sldId id="2147477433"/>
            <p14:sldId id="2147477434"/>
            <p14:sldId id="2147477435"/>
            <p14:sldId id="2147477436"/>
            <p14:sldId id="2147477437"/>
            <p14:sldId id="2147477438"/>
            <p14:sldId id="2147477439"/>
            <p14:sldId id="2147477440"/>
            <p14:sldId id="2147477441"/>
            <p14:sldId id="2147477442"/>
            <p14:sldId id="2147477443"/>
            <p14:sldId id="2147477444"/>
            <p14:sldId id="2147477445"/>
            <p14:sldId id="2147477446"/>
            <p14:sldId id="2147477447"/>
            <p14:sldId id="2147477448"/>
            <p14:sldId id="2147477449"/>
            <p14:sldId id="2147477450"/>
            <p14:sldId id="2147477451"/>
            <p14:sldId id="2147477452"/>
            <p14:sldId id="2147477453"/>
            <p14:sldId id="2147477454"/>
            <p14:sldId id="2147477455"/>
            <p14:sldId id="2147477456"/>
            <p14:sldId id="2147477457"/>
            <p14:sldId id="2147477458"/>
            <p14:sldId id="2147477459"/>
            <p14:sldId id="2147477460"/>
            <p14:sldId id="2147477461"/>
            <p14:sldId id="2147477462"/>
            <p14:sldId id="2147477463"/>
            <p14:sldId id="2147477464"/>
            <p14:sldId id="2147477465"/>
            <p14:sldId id="2147477466"/>
            <p14:sldId id="2147477467"/>
            <p14:sldId id="2147477468"/>
            <p14:sldId id="2147477469"/>
            <p14:sldId id="2147477470"/>
            <p14:sldId id="2147477471"/>
            <p14:sldId id="2147477472"/>
            <p14:sldId id="2147477473"/>
            <p14:sldId id="2147477474"/>
            <p14:sldId id="2147477475"/>
            <p14:sldId id="2147477476"/>
            <p14:sldId id="2147477477"/>
            <p14:sldId id="2147477478"/>
            <p14:sldId id="2147477479"/>
            <p14:sldId id="2147477480"/>
            <p14:sldId id="2147477481"/>
            <p14:sldId id="2147477482"/>
            <p14:sldId id="2147477483"/>
            <p14:sldId id="2147477484"/>
            <p14:sldId id="2147477485"/>
            <p14:sldId id="2147477486"/>
            <p14:sldId id="2147477487"/>
            <p14:sldId id="2147477488"/>
            <p14:sldId id="2147477489"/>
            <p14:sldId id="2147477490"/>
            <p14:sldId id="2147477491"/>
            <p14:sldId id="2147477492"/>
            <p14:sldId id="2147477493"/>
            <p14:sldId id="2147477494"/>
            <p14:sldId id="2147477495"/>
            <p14:sldId id="2147477496"/>
            <p14:sldId id="2147477497"/>
            <p14:sldId id="2147477498"/>
            <p14:sldId id="2147477499"/>
            <p14:sldId id="2147477500"/>
            <p14:sldId id="2147477501"/>
            <p14:sldId id="2147477502"/>
          </p14:sldIdLst>
        </p14:section>
        <p14:section name="Price Point Comparison Analysis by Manuf Scraped" id="{D77E7D11-7594-4C91-85C8-6A5F6B2DAD61}">
          <p14:sldIdLst>
            <p14:sldId id="2147477503"/>
            <p14:sldId id="2147477504"/>
            <p14:sldId id="2147477505"/>
            <p14:sldId id="2147477506"/>
            <p14:sldId id="2147477507"/>
            <p14:sldId id="2147477508"/>
            <p14:sldId id="2147477509"/>
            <p14:sldId id="2147477510"/>
            <p14:sldId id="2147477511"/>
            <p14:sldId id="2147477512"/>
            <p14:sldId id="2147477513"/>
            <p14:sldId id="2147477514"/>
            <p14:sldId id="2147477515"/>
            <p14:sldId id="2147477516"/>
            <p14:sldId id="2147477517"/>
            <p14:sldId id="2147477518"/>
            <p14:sldId id="2147477519"/>
            <p14:sldId id="2147477520"/>
            <p14:sldId id="2147477521"/>
            <p14:sldId id="2147477522"/>
            <p14:sldId id="2147477523"/>
            <p14:sldId id="2147477524"/>
            <p14:sldId id="2147477525"/>
            <p14:sldId id="2147477526"/>
            <p14:sldId id="2147477527"/>
            <p14:sldId id="2147477528"/>
            <p14:sldId id="2147477529"/>
            <p14:sldId id="2147477530"/>
            <p14:sldId id="2147477531"/>
            <p14:sldId id="2147477532"/>
            <p14:sldId id="2147477533"/>
            <p14:sldId id="2147477534"/>
            <p14:sldId id="2147477535"/>
            <p14:sldId id="2147477536"/>
            <p14:sldId id="2147477537"/>
            <p14:sldId id="2147477538"/>
            <p14:sldId id="2147477539"/>
            <p14:sldId id="2147477540"/>
            <p14:sldId id="2147477541"/>
            <p14:sldId id="2147477542"/>
            <p14:sldId id="2147477543"/>
            <p14:sldId id="2147477544"/>
            <p14:sldId id="2147477545"/>
            <p14:sldId id="2147477546"/>
            <p14:sldId id="2147477547"/>
            <p14:sldId id="2147477548"/>
            <p14:sldId id="2147477549"/>
            <p14:sldId id="2147477550"/>
            <p14:sldId id="2147477551"/>
            <p14:sldId id="2147477552"/>
            <p14:sldId id="2147477553"/>
            <p14:sldId id="2147477554"/>
            <p14:sldId id="2147477555"/>
            <p14:sldId id="2147477556"/>
            <p14:sldId id="2147477557"/>
            <p14:sldId id="2147477558"/>
            <p14:sldId id="2147477559"/>
            <p14:sldId id="2147477560"/>
            <p14:sldId id="2147477561"/>
            <p14:sldId id="2147477562"/>
            <p14:sldId id="2147477563"/>
            <p14:sldId id="2147477564"/>
            <p14:sldId id="2147477565"/>
            <p14:sldId id="2147477566"/>
            <p14:sldId id="2147477567"/>
            <p14:sldId id="2147477568"/>
            <p14:sldId id="2147477569"/>
            <p14:sldId id="2147477570"/>
            <p14:sldId id="2147477571"/>
            <p14:sldId id="2147477572"/>
            <p14:sldId id="2147477573"/>
            <p14:sldId id="2147477574"/>
            <p14:sldId id="2147477575"/>
            <p14:sldId id="2147477576"/>
            <p14:sldId id="2147477577"/>
            <p14:sldId id="2147477578"/>
            <p14:sldId id="2147477579"/>
            <p14:sldId id="2147477580"/>
            <p14:sldId id="2147477581"/>
            <p14:sldId id="2147477582"/>
            <p14:sldId id="2147477583"/>
            <p14:sldId id="2147477584"/>
            <p14:sldId id="2147477585"/>
            <p14:sldId id="2147477586"/>
            <p14:sldId id="2147477587"/>
            <p14:sldId id="2147477588"/>
            <p14:sldId id="2147477589"/>
            <p14:sldId id="2147477590"/>
            <p14:sldId id="2147477591"/>
            <p14:sldId id="2147477592"/>
            <p14:sldId id="2147477593"/>
            <p14:sldId id="2147477594"/>
            <p14:sldId id="2147477595"/>
            <p14:sldId id="2147477596"/>
            <p14:sldId id="2147477597"/>
            <p14:sldId id="2147477598"/>
            <p14:sldId id="2147477599"/>
            <p14:sldId id="2147477600"/>
            <p14:sldId id="2147477601"/>
            <p14:sldId id="2147477602"/>
            <p14:sldId id="2147477603"/>
            <p14:sldId id="2147477604"/>
            <p14:sldId id="2147477605"/>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37" autoAdjust="0"/>
    <p:restoredTop sz="94660"/>
  </p:normalViewPr>
  <p:slideViewPr>
    <p:cSldViewPr snapToGrid="0">
      <p:cViewPr varScale="1">
        <p:scale>
          <a:sx n="103" d="100"/>
          <a:sy n="103" d="100"/>
        </p:scale>
        <p:origin x="379"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slide" Target="slides/slide187.xml"/><Relationship Id="rId205" Type="http://schemas.openxmlformats.org/officeDocument/2006/relationships/slide" Target="slides/slide201.xml"/><Relationship Id="rId226" Type="http://schemas.openxmlformats.org/officeDocument/2006/relationships/slide" Target="slides/slide222.xml"/><Relationship Id="rId247" Type="http://schemas.openxmlformats.org/officeDocument/2006/relationships/presProps" Target="presProps.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16" Type="http://schemas.openxmlformats.org/officeDocument/2006/relationships/slide" Target="slides/slide212.xml"/><Relationship Id="rId237" Type="http://schemas.openxmlformats.org/officeDocument/2006/relationships/slide" Target="slides/slide233.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92" Type="http://schemas.openxmlformats.org/officeDocument/2006/relationships/slide" Target="slides/slide188.xml"/><Relationship Id="rId206" Type="http://schemas.openxmlformats.org/officeDocument/2006/relationships/slide" Target="slides/slide202.xml"/><Relationship Id="rId227" Type="http://schemas.openxmlformats.org/officeDocument/2006/relationships/slide" Target="slides/slide223.xml"/><Relationship Id="rId248" Type="http://schemas.openxmlformats.org/officeDocument/2006/relationships/viewProps" Target="viewProps.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217" Type="http://schemas.openxmlformats.org/officeDocument/2006/relationships/slide" Target="slides/slide213.xml"/><Relationship Id="rId6" Type="http://schemas.openxmlformats.org/officeDocument/2006/relationships/slide" Target="slides/slide2.xml"/><Relationship Id="rId238" Type="http://schemas.openxmlformats.org/officeDocument/2006/relationships/slide" Target="slides/slide234.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93" Type="http://schemas.openxmlformats.org/officeDocument/2006/relationships/slide" Target="slides/slide189.xml"/><Relationship Id="rId207" Type="http://schemas.openxmlformats.org/officeDocument/2006/relationships/slide" Target="slides/slide203.xml"/><Relationship Id="rId228" Type="http://schemas.openxmlformats.org/officeDocument/2006/relationships/slide" Target="slides/slide224.xml"/><Relationship Id="rId249" Type="http://schemas.openxmlformats.org/officeDocument/2006/relationships/theme" Target="theme/theme1.xml"/><Relationship Id="rId13" Type="http://schemas.openxmlformats.org/officeDocument/2006/relationships/slide" Target="slides/slide9.xml"/><Relationship Id="rId109" Type="http://schemas.openxmlformats.org/officeDocument/2006/relationships/slide" Target="slides/slide105.xml"/><Relationship Id="rId34" Type="http://schemas.openxmlformats.org/officeDocument/2006/relationships/slide" Target="slides/slide30.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20" Type="http://schemas.openxmlformats.org/officeDocument/2006/relationships/slide" Target="slides/slide116.xml"/><Relationship Id="rId141" Type="http://schemas.openxmlformats.org/officeDocument/2006/relationships/slide" Target="slides/slide137.xml"/><Relationship Id="rId7" Type="http://schemas.openxmlformats.org/officeDocument/2006/relationships/slide" Target="slides/slide3.xml"/><Relationship Id="rId162" Type="http://schemas.openxmlformats.org/officeDocument/2006/relationships/slide" Target="slides/slide158.xml"/><Relationship Id="rId183" Type="http://schemas.openxmlformats.org/officeDocument/2006/relationships/slide" Target="slides/slide179.xml"/><Relationship Id="rId218" Type="http://schemas.openxmlformats.org/officeDocument/2006/relationships/slide" Target="slides/slide214.xml"/><Relationship Id="rId239" Type="http://schemas.openxmlformats.org/officeDocument/2006/relationships/slide" Target="slides/slide235.xml"/><Relationship Id="rId250" Type="http://schemas.openxmlformats.org/officeDocument/2006/relationships/tableStyles" Target="tableStyles.xml"/><Relationship Id="rId24" Type="http://schemas.openxmlformats.org/officeDocument/2006/relationships/slide" Target="slides/slide20.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31" Type="http://schemas.openxmlformats.org/officeDocument/2006/relationships/slide" Target="slides/slide127.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slide" Target="slides/slide190.xml"/><Relationship Id="rId208" Type="http://schemas.openxmlformats.org/officeDocument/2006/relationships/slide" Target="slides/slide204.xml"/><Relationship Id="rId229" Type="http://schemas.openxmlformats.org/officeDocument/2006/relationships/slide" Target="slides/slide225.xml"/><Relationship Id="rId240" Type="http://schemas.openxmlformats.org/officeDocument/2006/relationships/slide" Target="slides/slide236.xml"/><Relationship Id="rId14" Type="http://schemas.openxmlformats.org/officeDocument/2006/relationships/slide" Target="slides/slide10.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8" Type="http://schemas.openxmlformats.org/officeDocument/2006/relationships/slide" Target="slides/slide4.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219" Type="http://schemas.openxmlformats.org/officeDocument/2006/relationships/slide" Target="slides/slide215.xml"/><Relationship Id="rId230" Type="http://schemas.openxmlformats.org/officeDocument/2006/relationships/slide" Target="slides/slide226.xml"/><Relationship Id="rId251" Type="http://schemas.microsoft.com/office/2015/10/relationships/revisionInfo" Target="revisionInfo.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95" Type="http://schemas.openxmlformats.org/officeDocument/2006/relationships/slide" Target="slides/slide191.xml"/><Relationship Id="rId209" Type="http://schemas.openxmlformats.org/officeDocument/2006/relationships/slide" Target="slides/slide205.xml"/><Relationship Id="rId220" Type="http://schemas.openxmlformats.org/officeDocument/2006/relationships/slide" Target="slides/slide216.xml"/><Relationship Id="rId241" Type="http://schemas.openxmlformats.org/officeDocument/2006/relationships/slide" Target="slides/slide237.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78" Type="http://schemas.openxmlformats.org/officeDocument/2006/relationships/slide" Target="slides/slide74.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64" Type="http://schemas.openxmlformats.org/officeDocument/2006/relationships/slide" Target="slides/slide160.xml"/><Relationship Id="rId185" Type="http://schemas.openxmlformats.org/officeDocument/2006/relationships/slide" Target="slides/slide181.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10" Type="http://schemas.openxmlformats.org/officeDocument/2006/relationships/slide" Target="slides/slide206.xml"/><Relationship Id="rId215" Type="http://schemas.openxmlformats.org/officeDocument/2006/relationships/slide" Target="slides/slide211.xml"/><Relationship Id="rId236" Type="http://schemas.openxmlformats.org/officeDocument/2006/relationships/slide" Target="slides/slide232.xml"/><Relationship Id="rId26" Type="http://schemas.openxmlformats.org/officeDocument/2006/relationships/slide" Target="slides/slide22.xml"/><Relationship Id="rId231" Type="http://schemas.openxmlformats.org/officeDocument/2006/relationships/slide" Target="slides/slide227.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slide" Target="slides/slide192.xml"/><Relationship Id="rId200" Type="http://schemas.openxmlformats.org/officeDocument/2006/relationships/slide" Target="slides/slide196.xml"/><Relationship Id="rId16" Type="http://schemas.openxmlformats.org/officeDocument/2006/relationships/slide" Target="slides/slide12.xml"/><Relationship Id="rId221" Type="http://schemas.openxmlformats.org/officeDocument/2006/relationships/slide" Target="slides/slide217.xml"/><Relationship Id="rId242" Type="http://schemas.openxmlformats.org/officeDocument/2006/relationships/slide" Target="slides/slide238.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211" Type="http://schemas.openxmlformats.org/officeDocument/2006/relationships/slide" Target="slides/slide207.xml"/><Relationship Id="rId232" Type="http://schemas.openxmlformats.org/officeDocument/2006/relationships/slide" Target="slides/slide228.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97" Type="http://schemas.openxmlformats.org/officeDocument/2006/relationships/slide" Target="slides/slide193.xml"/><Relationship Id="rId201" Type="http://schemas.openxmlformats.org/officeDocument/2006/relationships/slide" Target="slides/slide197.xml"/><Relationship Id="rId222" Type="http://schemas.openxmlformats.org/officeDocument/2006/relationships/slide" Target="slides/slide218.xml"/><Relationship Id="rId243" Type="http://schemas.openxmlformats.org/officeDocument/2006/relationships/slide" Target="slides/slide239.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slide" Target="slides/slide183.xml"/><Relationship Id="rId1" Type="http://schemas.openxmlformats.org/officeDocument/2006/relationships/customXml" Target="../customXml/item1.xml"/><Relationship Id="rId212" Type="http://schemas.openxmlformats.org/officeDocument/2006/relationships/slide" Target="slides/slide208.xml"/><Relationship Id="rId233" Type="http://schemas.openxmlformats.org/officeDocument/2006/relationships/slide" Target="slides/slide22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202" Type="http://schemas.openxmlformats.org/officeDocument/2006/relationships/slide" Target="slides/slide198.xml"/><Relationship Id="rId223" Type="http://schemas.openxmlformats.org/officeDocument/2006/relationships/slide" Target="slides/slide219.xml"/><Relationship Id="rId244" Type="http://schemas.openxmlformats.org/officeDocument/2006/relationships/slide" Target="slides/slide240.xml"/><Relationship Id="rId18" Type="http://schemas.openxmlformats.org/officeDocument/2006/relationships/slide" Target="slides/slide14.xml"/><Relationship Id="rId39" Type="http://schemas.openxmlformats.org/officeDocument/2006/relationships/slide" Target="slides/slide35.xml"/><Relationship Id="rId50" Type="http://schemas.openxmlformats.org/officeDocument/2006/relationships/slide" Target="slides/slide46.xml"/><Relationship Id="rId104" Type="http://schemas.openxmlformats.org/officeDocument/2006/relationships/slide" Target="slides/slide100.xml"/><Relationship Id="rId125" Type="http://schemas.openxmlformats.org/officeDocument/2006/relationships/slide" Target="slides/slide121.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1" Type="http://schemas.openxmlformats.org/officeDocument/2006/relationships/slide" Target="slides/slide67.xml"/><Relationship Id="rId92" Type="http://schemas.openxmlformats.org/officeDocument/2006/relationships/slide" Target="slides/slide88.xml"/><Relationship Id="rId213" Type="http://schemas.openxmlformats.org/officeDocument/2006/relationships/slide" Target="slides/slide209.xml"/><Relationship Id="rId234" Type="http://schemas.openxmlformats.org/officeDocument/2006/relationships/slide" Target="slides/slide230.xml"/><Relationship Id="rId2" Type="http://schemas.openxmlformats.org/officeDocument/2006/relationships/customXml" Target="../customXml/item2.xml"/><Relationship Id="rId29" Type="http://schemas.openxmlformats.org/officeDocument/2006/relationships/slide" Target="slides/slide25.xml"/><Relationship Id="rId40" Type="http://schemas.openxmlformats.org/officeDocument/2006/relationships/slide" Target="slides/slide36.xml"/><Relationship Id="rId115" Type="http://schemas.openxmlformats.org/officeDocument/2006/relationships/slide" Target="slides/slide111.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99" Type="http://schemas.openxmlformats.org/officeDocument/2006/relationships/slide" Target="slides/slide195.xml"/><Relationship Id="rId203" Type="http://schemas.openxmlformats.org/officeDocument/2006/relationships/slide" Target="slides/slide199.xml"/><Relationship Id="rId19" Type="http://schemas.openxmlformats.org/officeDocument/2006/relationships/slide" Target="slides/slide15.xml"/><Relationship Id="rId224" Type="http://schemas.openxmlformats.org/officeDocument/2006/relationships/slide" Target="slides/slide220.xml"/><Relationship Id="rId245" Type="http://schemas.openxmlformats.org/officeDocument/2006/relationships/slide" Target="slides/slide241.xml"/><Relationship Id="rId30" Type="http://schemas.openxmlformats.org/officeDocument/2006/relationships/slide" Target="slides/slide2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189" Type="http://schemas.openxmlformats.org/officeDocument/2006/relationships/slide" Target="slides/slide185.xml"/><Relationship Id="rId3" Type="http://schemas.openxmlformats.org/officeDocument/2006/relationships/customXml" Target="../customXml/item3.xml"/><Relationship Id="rId214" Type="http://schemas.openxmlformats.org/officeDocument/2006/relationships/slide" Target="slides/slide210.xml"/><Relationship Id="rId235" Type="http://schemas.openxmlformats.org/officeDocument/2006/relationships/slide" Target="slides/slide231.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179" Type="http://schemas.openxmlformats.org/officeDocument/2006/relationships/slide" Target="slides/slide175.xml"/><Relationship Id="rId190" Type="http://schemas.openxmlformats.org/officeDocument/2006/relationships/slide" Target="slides/slide186.xml"/><Relationship Id="rId204" Type="http://schemas.openxmlformats.org/officeDocument/2006/relationships/slide" Target="slides/slide200.xml"/><Relationship Id="rId225" Type="http://schemas.openxmlformats.org/officeDocument/2006/relationships/slide" Target="slides/slide221.xml"/><Relationship Id="rId246" Type="http://schemas.openxmlformats.org/officeDocument/2006/relationships/notesMaster" Target="notesMasters/notesMaster1.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94" Type="http://schemas.openxmlformats.org/officeDocument/2006/relationships/slide" Target="slides/slide90.xml"/><Relationship Id="rId148" Type="http://schemas.openxmlformats.org/officeDocument/2006/relationships/slide" Target="slides/slide144.xml"/><Relationship Id="rId169" Type="http://schemas.openxmlformats.org/officeDocument/2006/relationships/slide" Target="slides/slide16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6EB-4CA3-8B34-9001ED43A284}"/>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FE57-4523-AFE9-877C8D1BB459}"/>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2FC2-4F34-B4AA-1401308363CC}"/>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5D6-48AC-B0A4-5CE2030C942B}"/>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CB4-457E-A065-197D77FBAD03}"/>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2934-4BB9-AB83-32D1A11C97B8}"/>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71E-4358-A187-FA2F1A66E07E}"/>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05C-4024-958D-5EB90F863F0B}"/>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248-43A2-BC5A-3A04BCC4BF3A}"/>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DA9-4055-AD97-E2B450B9F637}"/>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44E-4A64-83FC-E11734B6FAFB}"/>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64A-47F3-9748-98F5C54058F0}"/>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C549-461F-847B-B63AEA1A6C78}"/>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549-461F-847B-B63AEA1A6C78}"/>
                </c:ext>
              </c:extLst>
            </c:dLbl>
            <c:dLbl>
              <c:idx val="2"/>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C549-461F-847B-B63AEA1A6C78}"/>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Edgewell Hawaiian Tropic After Sun After Sun Adults Cosmetics Gel 0 - 5 240Ml</c:v>
                </c:pt>
                <c:pt idx="1">
                  <c:v>Edgewell Hawaiian Tropic Island Sport Sunscreen Adults Sport Spray Liquido 50 220Ml</c:v>
                </c:pt>
                <c:pt idx="2">
                  <c:v>Edgewell Hawaiian Tropic Tanning Tanning Adults Cosmetics Spray Aceite 0 - 5 240Ml</c:v>
                </c:pt>
              </c:strCache>
            </c:strRef>
          </c:cat>
          <c:val>
            <c:numRef>
              <c:f>Sheet1!$B$2:$B$4</c:f>
              <c:numCache>
                <c:formatCode>General</c:formatCode>
                <c:ptCount val="3"/>
                <c:pt idx="0">
                  <c:v>249</c:v>
                </c:pt>
                <c:pt idx="1">
                  <c:v>299</c:v>
                </c:pt>
                <c:pt idx="2">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20B-466C-9C67-A1D152578B0E}"/>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055-4461-BC56-B3E3CAC7E103}"/>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DB3-43C0-BBA5-783AD1F371A0}"/>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E47-49E8-9EEA-5A9FCF4366E4}"/>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F81B-45C2-9541-F624385E68CB}"/>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70D-47F2-A6C7-8BF3225EDD9A}"/>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4525-4D8C-920F-1651117B5F37}"/>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6CD-438C-996E-95302A9DA104}"/>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926-4B53-8552-1BD7F10057B8}"/>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7CC-4156-A45A-2D33B143903F}"/>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2F57-476B-A656-C2F3BED47C45}"/>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E370-418B-AD9D-80EF71EDE5BB}"/>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B91-4CAE-B2FD-2855D8964F90}"/>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CEAF-4E4B-BEB0-DA1938C44827}"/>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C570-4FCB-B35E-B02DE51F0F97}"/>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F59-490C-A71D-53137A338197}"/>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273-456E-94F1-6BAC8F533902}"/>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BA85-479E-983B-C8C9CBD901CA}"/>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88D-4579-9A3C-F4BB94D0C882}"/>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2F3-4388-9B3C-455912DC009E}"/>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AE9F-4AF7-8D89-8C38AA86166C}"/>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337-4111-B4B5-EB302AD5DB93}"/>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D337-4111-B4B5-EB302AD5DB93}"/>
                </c:ext>
              </c:extLst>
            </c:dLbl>
            <c:dLbl>
              <c:idx val="2"/>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D337-4111-B4B5-EB302AD5DB93}"/>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Edgewell Hawaiian Tropic After Sun After Sun Adults Cosmetics Gel 0 - 5 240Ml</c:v>
                </c:pt>
                <c:pt idx="1">
                  <c:v>Edgewell Hawaiian Tropic Island Sport Sunscreen Adults Sport Spray Liquido 50 220Ml</c:v>
                </c:pt>
                <c:pt idx="2">
                  <c:v>Edgewell Hawaiian Tropic Tanning Tanning Adults Cosmetics Spray Aceite 0 - 5 240Ml</c:v>
                </c:pt>
              </c:strCache>
            </c:strRef>
          </c:cat>
          <c:val>
            <c:numRef>
              <c:f>Sheet1!$B$2:$B$4</c:f>
              <c:numCache>
                <c:formatCode>General</c:formatCode>
                <c:ptCount val="3"/>
                <c:pt idx="0">
                  <c:v>249</c:v>
                </c:pt>
                <c:pt idx="1">
                  <c:v>299</c:v>
                </c:pt>
                <c:pt idx="2">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2F45-4114-AC50-9442D5E1CBD6}"/>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DE5-4C33-B41B-B12EE7F72E51}"/>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550B-4167-8B05-58E181E4B509}"/>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A12-483B-AC7A-A88B717579F5}"/>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A7C-4247-8A01-4E2A6103CCAB}"/>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744-4B1D-BA6F-DFFC0CBE6D66}"/>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EF4C-4400-8C5D-20AB99097CDE}"/>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253-465E-9483-BD08C721D089}"/>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340-421C-B1FB-89661C9B14D9}"/>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B5A-4461-83CE-6E5803225637}"/>
                </c:ext>
              </c:extLst>
            </c:dLbl>
            <c:dLbl>
              <c:idx val="1"/>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B5A-4461-83CE-6E5803225637}"/>
                </c:ext>
              </c:extLst>
            </c:dLbl>
            <c:dLbl>
              <c:idx val="2"/>
              <c:tx>
                <c:rich>
                  <a:bodyPr/>
                  <a:lstStyle/>
                  <a:p>
                    <a:r>
                      <a:rPr lang="en-US"/>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8B5A-4461-83CE-6E5803225637}"/>
                </c:ext>
              </c:extLst>
            </c:dLbl>
            <c:dLbl>
              <c:idx val="3"/>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B5A-4461-83CE-6E5803225637}"/>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Edgewell Banana Boat Banded Pack Banded Pack 2X Sunscreen Multi 50+ 170Ml</c:v>
                </c:pt>
                <c:pt idx="1">
                  <c:v>Edgewell Hawaiian Tropic After Sun After Sun Adults Cosmetics Gel 0 - 5 240Ml</c:v>
                </c:pt>
                <c:pt idx="2">
                  <c:v>Edgewell Hawaiian Tropic Island Sport Sunscreen Adults Sport Spray Liquido 50 220Ml</c:v>
                </c:pt>
                <c:pt idx="3">
                  <c:v>Edgewell Hawaiian Tropic Tanning Tanning Adults Cosmetics Spray Aceite 0 - 5 240Ml</c:v>
                </c:pt>
              </c:strCache>
            </c:strRef>
          </c:cat>
          <c:val>
            <c:numRef>
              <c:f>Sheet1!$B$2:$B$5</c:f>
              <c:numCache>
                <c:formatCode>General</c:formatCode>
                <c:ptCount val="4"/>
                <c:pt idx="0">
                  <c:v>443.38</c:v>
                </c:pt>
                <c:pt idx="1">
                  <c:v>249</c:v>
                </c:pt>
                <c:pt idx="2">
                  <c:v>299</c:v>
                </c:pt>
                <c:pt idx="3">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7A1-44DA-BF33-50798A84CB29}"/>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FAB-44CA-ACAA-01B0271E2719}"/>
                </c:ext>
              </c:extLst>
            </c:dLbl>
            <c:dLbl>
              <c:idx val="1"/>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0FAB-44CA-ACAA-01B0271E2719}"/>
                </c:ext>
              </c:extLst>
            </c:dLbl>
            <c:dLbl>
              <c:idx val="2"/>
              <c:tx>
                <c:rich>
                  <a:bodyPr/>
                  <a:lstStyle/>
                  <a:p>
                    <a:r>
                      <a:rPr lang="en-US"/>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0FAB-44CA-ACAA-01B0271E2719}"/>
                </c:ext>
              </c:extLst>
            </c:dLbl>
            <c:dLbl>
              <c:idx val="3"/>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0FAB-44CA-ACAA-01B0271E2719}"/>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Edgewell Banana Boat Banded Pack Banded Pack 2X Sunscreen Multi 50+ 170Ml</c:v>
                </c:pt>
                <c:pt idx="1">
                  <c:v>Edgewell Hawaiian Tropic After Sun After Sun Adults Cosmetics Gel 0 - 5 240Ml</c:v>
                </c:pt>
                <c:pt idx="2">
                  <c:v>Edgewell Hawaiian Tropic Island Sport Sunscreen Adults Sport Spray Liquido 50 220Ml</c:v>
                </c:pt>
                <c:pt idx="3">
                  <c:v>Edgewell Hawaiian Tropic Tanning Tanning Adults Cosmetics Spray Aceite 0 - 5 240Ml</c:v>
                </c:pt>
              </c:strCache>
            </c:strRef>
          </c:cat>
          <c:val>
            <c:numRef>
              <c:f>Sheet1!$B$2:$B$5</c:f>
              <c:numCache>
                <c:formatCode>General</c:formatCode>
                <c:ptCount val="4"/>
                <c:pt idx="0">
                  <c:v>443.38</c:v>
                </c:pt>
                <c:pt idx="1">
                  <c:v>249</c:v>
                </c:pt>
                <c:pt idx="2">
                  <c:v>299</c:v>
                </c:pt>
                <c:pt idx="3">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C84-4181-9FC2-52D2C826F545}"/>
                </c:ext>
              </c:extLst>
            </c:dLbl>
            <c:dLbl>
              <c:idx val="1"/>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DC84-4181-9FC2-52D2C826F545}"/>
                </c:ext>
              </c:extLst>
            </c:dLbl>
            <c:dLbl>
              <c:idx val="2"/>
              <c:tx>
                <c:rich>
                  <a:bodyPr/>
                  <a:lstStyle/>
                  <a:p>
                    <a:r>
                      <a:rPr lang="en-US"/>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DC84-4181-9FC2-52D2C826F545}"/>
                </c:ext>
              </c:extLst>
            </c:dLbl>
            <c:dLbl>
              <c:idx val="3"/>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DC84-4181-9FC2-52D2C826F545}"/>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Edgewell Banana Boat Banded Pack Banded Pack 2X Sunscreen Multi 50+ 170Ml</c:v>
                </c:pt>
                <c:pt idx="1">
                  <c:v>Edgewell Hawaiian Tropic After Sun After Sun Adults Cosmetics Gel 0 - 5 240Ml</c:v>
                </c:pt>
                <c:pt idx="2">
                  <c:v>Edgewell Hawaiian Tropic Island Sport Sunscreen Adults Sport Spray Liquido 50 220Ml</c:v>
                </c:pt>
                <c:pt idx="3">
                  <c:v>Edgewell Hawaiian Tropic Tanning Tanning Adults Cosmetics Spray Aceite 0 - 5 240Ml</c:v>
                </c:pt>
              </c:strCache>
            </c:strRef>
          </c:cat>
          <c:val>
            <c:numRef>
              <c:f>Sheet1!$B$2:$B$5</c:f>
              <c:numCache>
                <c:formatCode>General</c:formatCode>
                <c:ptCount val="4"/>
                <c:pt idx="0">
                  <c:v>443.38</c:v>
                </c:pt>
                <c:pt idx="1">
                  <c:v>249</c:v>
                </c:pt>
                <c:pt idx="2">
                  <c:v>299</c:v>
                </c:pt>
                <c:pt idx="3">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F765-478F-B10B-EF5900F765E2}"/>
                </c:ext>
              </c:extLst>
            </c:dLbl>
            <c:dLbl>
              <c:idx val="1"/>
              <c:tx>
                <c:rich>
                  <a:bodyPr/>
                  <a:lstStyle/>
                  <a:p>
                    <a:r>
                      <a:rPr lang="en-US"/>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F765-478F-B10B-EF5900F765E2}"/>
                </c:ext>
              </c:extLst>
            </c:dLbl>
            <c:dLbl>
              <c:idx val="2"/>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F765-478F-B10B-EF5900F765E2}"/>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Edgewell Banana Boat Banded Pack Banded Pack 2X Sunscreen Multi 50+ 170Ml</c:v>
                </c:pt>
                <c:pt idx="1">
                  <c:v>Edgewell Hawaiian Tropic Island Sport Sunscreen Adults Sport Spray Liquido 50 220Ml</c:v>
                </c:pt>
                <c:pt idx="2">
                  <c:v>Edgewell Hawaiian Tropic Tanning Tanning Adults Cosmetics Spray Aceite 0 - 5 240Ml</c:v>
                </c:pt>
              </c:strCache>
            </c:strRef>
          </c:cat>
          <c:val>
            <c:numRef>
              <c:f>Sheet1!$B$2:$B$4</c:f>
              <c:numCache>
                <c:formatCode>General</c:formatCode>
                <c:ptCount val="3"/>
                <c:pt idx="0">
                  <c:v>443.38</c:v>
                </c:pt>
                <c:pt idx="1">
                  <c:v>299</c:v>
                </c:pt>
                <c:pt idx="2">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5E65-441F-8C90-1500290214EE}"/>
                </c:ext>
              </c:extLst>
            </c:dLbl>
            <c:dLbl>
              <c:idx val="1"/>
              <c:tx>
                <c:rich>
                  <a:bodyPr/>
                  <a:lstStyle/>
                  <a:p>
                    <a:r>
                      <a:rPr lang="en-US"/>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5E65-441F-8C90-1500290214EE}"/>
                </c:ext>
              </c:extLst>
            </c:dLbl>
            <c:dLbl>
              <c:idx val="2"/>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5E65-441F-8C90-1500290214EE}"/>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Edgewell Hawaiian Tropic After Sun After Sun Adults Cosmetics Gel 0 - 5 240Ml</c:v>
                </c:pt>
                <c:pt idx="1">
                  <c:v>Edgewell Hawaiian Tropic Island Sport Sunscreen Adults Sport Spray Liquido 50 220Ml</c:v>
                </c:pt>
                <c:pt idx="2">
                  <c:v>Edgewell Hawaiian Tropic Tanning Tanning Adults Cosmetics Spray Aceite 0 - 5 240Ml</c:v>
                </c:pt>
              </c:strCache>
            </c:strRef>
          </c:cat>
          <c:val>
            <c:numRef>
              <c:f>Sheet1!$B$2:$B$4</c:f>
              <c:numCache>
                <c:formatCode>General</c:formatCode>
                <c:ptCount val="3"/>
                <c:pt idx="0">
                  <c:v>249</c:v>
                </c:pt>
                <c:pt idx="1">
                  <c:v>299</c:v>
                </c:pt>
                <c:pt idx="2">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A6B8-456A-8298-BD5590D8F864}"/>
                </c:ext>
              </c:extLst>
            </c:dLbl>
            <c:dLbl>
              <c:idx val="1"/>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6B8-456A-8298-BD5590D8F864}"/>
                </c:ext>
              </c:extLst>
            </c:dLbl>
            <c:dLbl>
              <c:idx val="2"/>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A6B8-456A-8298-BD5590D8F864}"/>
                </c:ext>
              </c:extLst>
            </c:dLbl>
            <c:dLbl>
              <c:idx val="3"/>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6B8-456A-8298-BD5590D8F864}"/>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Edgewell Banana Boat Banded Pack Banded Pack 2X Sunscreen Multi 50+ 170Ml</c:v>
                </c:pt>
                <c:pt idx="1">
                  <c:v>Edgewell Hawaiian Tropic After Sun After Sun Adults Cosmetics Gel 0 - 5 240Ml</c:v>
                </c:pt>
                <c:pt idx="2">
                  <c:v>Edgewell Hawaiian Tropic Island Sport Sunscreen Adults Sport Spray Liquido 50 220Ml</c:v>
                </c:pt>
                <c:pt idx="3">
                  <c:v>Edgewell Hawaiian Tropic Tanning Tanning Adults Cosmetics Spray Aceite 0 - 5 240Ml</c:v>
                </c:pt>
              </c:strCache>
            </c:strRef>
          </c:cat>
          <c:val>
            <c:numRef>
              <c:f>Sheet1!$B$2:$B$5</c:f>
              <c:numCache>
                <c:formatCode>General</c:formatCode>
                <c:ptCount val="4"/>
                <c:pt idx="0">
                  <c:v>443.38</c:v>
                </c:pt>
                <c:pt idx="1">
                  <c:v>249</c:v>
                </c:pt>
                <c:pt idx="2">
                  <c:v>299</c:v>
                </c:pt>
                <c:pt idx="3">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CBA0-4394-9C82-9BFB29461A48}"/>
                </c:ext>
              </c:extLst>
            </c:dLbl>
            <c:dLbl>
              <c:idx val="1"/>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BA0-4394-9C82-9BFB29461A48}"/>
                </c:ext>
              </c:extLst>
            </c:dLbl>
            <c:dLbl>
              <c:idx val="2"/>
              <c:tx>
                <c:rich>
                  <a:bodyPr/>
                  <a:lstStyle/>
                  <a:p>
                    <a:r>
                      <a:rPr lang="en-US"/>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CBA0-4394-9C82-9BFB29461A48}"/>
                </c:ext>
              </c:extLst>
            </c:dLbl>
            <c:dLbl>
              <c:idx val="3"/>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CBA0-4394-9C82-9BFB29461A48}"/>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Edgewell Banana Boat Banded Pack Banded Pack 2X Sunscreen Multi 50+ 170Ml</c:v>
                </c:pt>
                <c:pt idx="1">
                  <c:v>Edgewell Hawaiian Tropic After Sun After Sun Adults Cosmetics Gel 0 - 5 240Ml</c:v>
                </c:pt>
                <c:pt idx="2">
                  <c:v>Edgewell Hawaiian Tropic Island Sport Sunscreen Adults Sport Spray Liquido 50 220Ml</c:v>
                </c:pt>
                <c:pt idx="3">
                  <c:v>Edgewell Hawaiian Tropic Tanning Tanning Adults Cosmetics Spray Aceite 0 - 5 240Ml</c:v>
                </c:pt>
              </c:strCache>
            </c:strRef>
          </c:cat>
          <c:val>
            <c:numRef>
              <c:f>Sheet1!$B$2:$B$5</c:f>
              <c:numCache>
                <c:formatCode>General</c:formatCode>
                <c:ptCount val="4"/>
                <c:pt idx="0">
                  <c:v>443.38</c:v>
                </c:pt>
                <c:pt idx="1">
                  <c:v>249</c:v>
                </c:pt>
                <c:pt idx="2">
                  <c:v>299</c:v>
                </c:pt>
                <c:pt idx="3">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393-4510-8F60-00119A709715}"/>
                </c:ext>
              </c:extLst>
            </c:dLbl>
            <c:dLbl>
              <c:idx val="1"/>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393-4510-8F60-00119A709715}"/>
                </c:ext>
              </c:extLst>
            </c:dLbl>
            <c:dLbl>
              <c:idx val="2"/>
              <c:tx>
                <c:rich>
                  <a:bodyPr/>
                  <a:lstStyle/>
                  <a:p>
                    <a:r>
                      <a:rPr lang="en-US"/>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8393-4510-8F60-00119A709715}"/>
                </c:ext>
              </c:extLst>
            </c:dLbl>
            <c:dLbl>
              <c:idx val="3"/>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393-4510-8F60-00119A709715}"/>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Edgewell Banana Boat Banded Pack Banded Pack 2X Sunscreen Multi 50+ 170Ml</c:v>
                </c:pt>
                <c:pt idx="1">
                  <c:v>Edgewell Hawaiian Tropic After Sun After Sun Adults Cosmetics Gel 0 - 5 240Ml</c:v>
                </c:pt>
                <c:pt idx="2">
                  <c:v>Edgewell Hawaiian Tropic Island Sport Sunscreen Adults Sport Spray Liquido 50 220Ml</c:v>
                </c:pt>
                <c:pt idx="3">
                  <c:v>Edgewell Hawaiian Tropic Tanning Tanning Adults Cosmetics Spray Aceite 0 - 5 240Ml</c:v>
                </c:pt>
              </c:strCache>
            </c:strRef>
          </c:cat>
          <c:val>
            <c:numRef>
              <c:f>Sheet1!$B$2:$B$5</c:f>
              <c:numCache>
                <c:formatCode>General</c:formatCode>
                <c:ptCount val="4"/>
                <c:pt idx="0">
                  <c:v>443.38</c:v>
                </c:pt>
                <c:pt idx="1">
                  <c:v>249</c:v>
                </c:pt>
                <c:pt idx="2">
                  <c:v>299</c:v>
                </c:pt>
                <c:pt idx="3">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5C7-4BA8-8DF6-09EDE083C579}"/>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5C7-4BA8-8DF6-09EDE083C579}"/>
                </c:ext>
              </c:extLst>
            </c:dLbl>
            <c:dLbl>
              <c:idx val="2"/>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85C7-4BA8-8DF6-09EDE083C579}"/>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Edgewell Hawaiian Tropic After Sun After Sun Adults Cosmetics Gel 0 - 5 240Ml</c:v>
                </c:pt>
                <c:pt idx="1">
                  <c:v>Edgewell Hawaiian Tropic Island Sport Sunscreen Adults Sport Spray Liquido 50 220Ml</c:v>
                </c:pt>
                <c:pt idx="2">
                  <c:v>Edgewell Hawaiian Tropic Tanning Tanning Adults Cosmetics Spray Aceite 0 - 5 240Ml</c:v>
                </c:pt>
              </c:strCache>
            </c:strRef>
          </c:cat>
          <c:val>
            <c:numRef>
              <c:f>Sheet1!$B$2:$B$4</c:f>
              <c:numCache>
                <c:formatCode>General</c:formatCode>
                <c:ptCount val="3"/>
                <c:pt idx="0">
                  <c:v>249</c:v>
                </c:pt>
                <c:pt idx="1">
                  <c:v>299</c:v>
                </c:pt>
                <c:pt idx="2">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8D9-484C-A75A-26E24D046196}"/>
                </c:ext>
              </c:extLst>
            </c:dLbl>
            <c:dLbl>
              <c:idx val="1"/>
              <c:tx>
                <c:rich>
                  <a:bodyPr/>
                  <a:lstStyle/>
                  <a:p>
                    <a:r>
                      <a:rPr lang="en-US"/>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18D9-484C-A75A-26E24D046196}"/>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Hawaiian Tropic After Sun After Sun Adults Cosmetics Gel 0 - 5 240Ml</c:v>
                </c:pt>
                <c:pt idx="1">
                  <c:v>Edgewell Hawaiian Tropic Island Sport Sunscreen Adults Sport Spray Liquido 50 220Ml</c:v>
                </c:pt>
              </c:strCache>
            </c:strRef>
          </c:cat>
          <c:val>
            <c:numRef>
              <c:f>Sheet1!$B$2:$B$3</c:f>
              <c:numCache>
                <c:formatCode>General</c:formatCode>
                <c:ptCount val="2"/>
                <c:pt idx="0">
                  <c:v>249</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2100-4A8A-9BF2-AEF52A44F0EF}"/>
                </c:ext>
              </c:extLst>
            </c:dLbl>
            <c:dLbl>
              <c:idx val="1"/>
              <c:tx>
                <c:rich>
                  <a:bodyPr/>
                  <a:lstStyle/>
                  <a:p>
                    <a:r>
                      <a:rPr lang="en-US"/>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2100-4A8A-9BF2-AEF52A44F0EF}"/>
                </c:ext>
              </c:extLst>
            </c:dLbl>
            <c:dLbl>
              <c:idx val="2"/>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2100-4A8A-9BF2-AEF52A44F0EF}"/>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Edgewell Hawaiian Tropic After Sun After Sun Adults Cosmetics Gel 0 - 5 240Ml</c:v>
                </c:pt>
                <c:pt idx="1">
                  <c:v>Edgewell Hawaiian Tropic Island Sport Sunscreen Adults Sport Spray Liquido 50 220Ml</c:v>
                </c:pt>
                <c:pt idx="2">
                  <c:v>Edgewell Hawaiian Tropic Tanning Tanning Adults Cosmetics Spray Aceite 0 - 5 240Ml</c:v>
                </c:pt>
              </c:strCache>
            </c:strRef>
          </c:cat>
          <c:val>
            <c:numRef>
              <c:f>Sheet1!$B$2:$B$4</c:f>
              <c:numCache>
                <c:formatCode>General</c:formatCode>
                <c:ptCount val="3"/>
                <c:pt idx="0">
                  <c:v>249</c:v>
                </c:pt>
                <c:pt idx="1">
                  <c:v>299</c:v>
                </c:pt>
                <c:pt idx="2">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C07-4D15-B271-A6C36A0B3B6F}"/>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C07-4D15-B271-A6C36A0B3B6F}"/>
                </c:ext>
              </c:extLst>
            </c:dLbl>
            <c:dLbl>
              <c:idx val="2"/>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7C07-4D15-B271-A6C36A0B3B6F}"/>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Edgewell Hawaiian Tropic After Sun After Sun Adults Cosmetics Gel 0 - 5 240Ml</c:v>
                </c:pt>
                <c:pt idx="1">
                  <c:v>Edgewell Hawaiian Tropic Island Sport Sunscreen Adults Sport Spray Liquido 50 220Ml</c:v>
                </c:pt>
                <c:pt idx="2">
                  <c:v>Edgewell Hawaiian Tropic Tanning Tanning Adults Cosmetics Spray Aceite 0 - 5 240Ml</c:v>
                </c:pt>
              </c:strCache>
            </c:strRef>
          </c:cat>
          <c:val>
            <c:numRef>
              <c:f>Sheet1!$B$2:$B$4</c:f>
              <c:numCache>
                <c:formatCode>General</c:formatCode>
                <c:ptCount val="3"/>
                <c:pt idx="0">
                  <c:v>249</c:v>
                </c:pt>
                <c:pt idx="1">
                  <c:v>299</c:v>
                </c:pt>
                <c:pt idx="2">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B89E-4AB3-8B25-A414B686600B}"/>
                </c:ext>
              </c:extLst>
            </c:dLbl>
            <c:dLbl>
              <c:idx val="1"/>
              <c:tx>
                <c:rich>
                  <a:bodyPr/>
                  <a:lstStyle/>
                  <a:p>
                    <a:r>
                      <a:rPr lang="en-US"/>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B89E-4AB3-8B25-A414B686600B}"/>
                </c:ext>
              </c:extLst>
            </c:dLbl>
            <c:dLbl>
              <c:idx val="2"/>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B89E-4AB3-8B25-A414B686600B}"/>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Edgewell Banana Boat Banded Pack Banded Pack 2X Sunscreen Multi 50+ 170Ml</c:v>
                </c:pt>
                <c:pt idx="1">
                  <c:v>Edgewell Hawaiian Tropic Island Sport Sunscreen Adults Sport Spray Liquido 50 220Ml</c:v>
                </c:pt>
                <c:pt idx="2">
                  <c:v>Edgewell Hawaiian Tropic Tanning Tanning Adults Cosmetics Spray Aceite 0 - 5 240Ml</c:v>
                </c:pt>
              </c:strCache>
            </c:strRef>
          </c:cat>
          <c:val>
            <c:numRef>
              <c:f>Sheet1!$B$2:$B$4</c:f>
              <c:numCache>
                <c:formatCode>General</c:formatCode>
                <c:ptCount val="3"/>
                <c:pt idx="0">
                  <c:v>443.38</c:v>
                </c:pt>
                <c:pt idx="1">
                  <c:v>299</c:v>
                </c:pt>
                <c:pt idx="2">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EE0E-4E48-8392-2458AD16E704}"/>
                </c:ext>
              </c:extLst>
            </c:dLbl>
            <c:dLbl>
              <c:idx val="1"/>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E0E-4E48-8392-2458AD16E704}"/>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Hawaiian Tropic Island Sport Sunscreen Adults Sport Spray Liquido 50 220Ml</c:v>
                </c:pt>
                <c:pt idx="1">
                  <c:v>Edgewell Hawaiian Tropic Tanning Tanning Adults Cosmetics Spray Aceite 0 - 5 240Ml</c:v>
                </c:pt>
              </c:strCache>
            </c:strRef>
          </c:cat>
          <c:val>
            <c:numRef>
              <c:f>Sheet1!$B$2:$B$3</c:f>
              <c:numCache>
                <c:formatCode>General</c:formatCode>
                <c:ptCount val="2"/>
                <c:pt idx="0">
                  <c:v>299</c:v>
                </c:pt>
                <c:pt idx="1">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5187-4099-A7EC-FEA37B07126D}"/>
                </c:ext>
              </c:extLst>
            </c:dLbl>
            <c:dLbl>
              <c:idx val="1"/>
              <c:tx>
                <c:rich>
                  <a:bodyPr/>
                  <a:lstStyle/>
                  <a:p>
                    <a:r>
                      <a:rPr lang="en-US"/>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5187-4099-A7EC-FEA37B07126D}"/>
                </c:ext>
              </c:extLst>
            </c:dLbl>
            <c:dLbl>
              <c:idx val="2"/>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5187-4099-A7EC-FEA37B07126D}"/>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Edgewell Banana Boat Banded Pack Banded Pack 2X Sunscreen Multi 50+ 170Ml</c:v>
                </c:pt>
                <c:pt idx="1">
                  <c:v>Edgewell Hawaiian Tropic Island Sport Sunscreen Adults Sport Spray Liquido 50 220Ml</c:v>
                </c:pt>
                <c:pt idx="2">
                  <c:v>Edgewell Hawaiian Tropic Tanning Tanning Adults Cosmetics Spray Aceite 0 - 5 240Ml</c:v>
                </c:pt>
              </c:strCache>
            </c:strRef>
          </c:cat>
          <c:val>
            <c:numRef>
              <c:f>Sheet1!$B$2:$B$4</c:f>
              <c:numCache>
                <c:formatCode>General</c:formatCode>
                <c:ptCount val="3"/>
                <c:pt idx="0">
                  <c:v>443.38</c:v>
                </c:pt>
                <c:pt idx="1">
                  <c:v>299</c:v>
                </c:pt>
                <c:pt idx="2">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259-47F3-B89C-9CB51475E597}"/>
                </c:ext>
              </c:extLst>
            </c:dLbl>
            <c:dLbl>
              <c:idx val="1"/>
              <c:tx>
                <c:rich>
                  <a:bodyPr/>
                  <a:lstStyle/>
                  <a:p>
                    <a:r>
                      <a:rPr lang="en-US"/>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259-47F3-B89C-9CB51475E597}"/>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Banana Boat Banded Pack Banded Pack 2X Sunscreen Multi 50+ 170Ml</c:v>
                </c:pt>
                <c:pt idx="1">
                  <c:v>Edgewell Hawaiian Tropic Island Sport Sunscreen Adults Sport Spray Liquido 50 220Ml</c:v>
                </c:pt>
              </c:strCache>
            </c:strRef>
          </c:cat>
          <c:val>
            <c:numRef>
              <c:f>Sheet1!$B$2:$B$3</c:f>
              <c:numCache>
                <c:formatCode>General</c:formatCode>
                <c:ptCount val="2"/>
                <c:pt idx="0">
                  <c:v>443.38</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46E5-462D-A850-EEA9A66B3B58}"/>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Tanning Tanning Adults Cosmetics Spray Aceite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2F06-4F0A-BF60-159DBB494490}"/>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3AF-4BCF-9468-BB05D974E1CA}"/>
                </c:ext>
              </c:extLst>
            </c:dLbl>
            <c:dLbl>
              <c:idx val="1"/>
              <c:tx>
                <c:rich>
                  <a:bodyPr/>
                  <a:lstStyle/>
                  <a:p>
                    <a:r>
                      <a:rPr lang="en-US"/>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03AF-4BCF-9468-BB05D974E1CA}"/>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Banana Boat Banded Pack Banded Pack 2X Sunscreen Multi 50+ 170Ml</c:v>
                </c:pt>
                <c:pt idx="1">
                  <c:v>Edgewell Hawaiian Tropic Island Sport Sunscreen Adults Sport Spray Liquido 50 220Ml</c:v>
                </c:pt>
              </c:strCache>
            </c:strRef>
          </c:cat>
          <c:val>
            <c:numRef>
              <c:f>Sheet1!$B$2:$B$3</c:f>
              <c:numCache>
                <c:formatCode>General</c:formatCode>
                <c:ptCount val="2"/>
                <c:pt idx="0">
                  <c:v>443.38</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903-4082-9EF1-339CA04A7BBE}"/>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Tanning Tanning Adults Cosmetics Spray Aceite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4C2-4C72-BECA-5867E3990601}"/>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5640-47C4-B9FD-0AD350559342}"/>
                </c:ext>
              </c:extLst>
            </c:dLbl>
            <c:dLbl>
              <c:idx val="1"/>
              <c:tx>
                <c:rich>
                  <a:bodyPr/>
                  <a:lstStyle/>
                  <a:p>
                    <a:r>
                      <a:rPr lang="en-US"/>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5640-47C4-B9FD-0AD350559342}"/>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Banana Boat Banded Pack Banded Pack 2X Sunscreen Multi 50+ 170Ml</c:v>
                </c:pt>
                <c:pt idx="1">
                  <c:v>Edgewell Hawaiian Tropic Island Sport Sunscreen Adults Sport Spray Liquido 50 220Ml</c:v>
                </c:pt>
              </c:strCache>
            </c:strRef>
          </c:cat>
          <c:val>
            <c:numRef>
              <c:f>Sheet1!$B$2:$B$3</c:f>
              <c:numCache>
                <c:formatCode>General</c:formatCode>
                <c:ptCount val="2"/>
                <c:pt idx="0">
                  <c:v>443.38</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4928-45DF-B439-A8FAA8B0F168}"/>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4928-45DF-B439-A8FAA8B0F168}"/>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Hawaiian Tropic After Sun After Sun Adults Cosmetics Gel 0 - 5 240Ml</c:v>
                </c:pt>
                <c:pt idx="1">
                  <c:v>Edgewell Hawaiian Tropic Island Sport Sunscreen Adults Sport Spray Liquido 50 220Ml</c:v>
                </c:pt>
              </c:strCache>
            </c:strRef>
          </c:cat>
          <c:val>
            <c:numRef>
              <c:f>Sheet1!$B$2:$B$3</c:f>
              <c:numCache>
                <c:formatCode>General</c:formatCode>
                <c:ptCount val="2"/>
                <c:pt idx="0">
                  <c:v>249</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5E18-4537-9128-822360F8574D}"/>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Tanning Tanning Adults Cosmetics Spray Aceite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DA7-4EE3-B9F2-1A2A9DFD5352}"/>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059-44C1-8B5A-F8C493AB43DD}"/>
                </c:ext>
              </c:extLst>
            </c:dLbl>
            <c:dLbl>
              <c:idx val="1"/>
              <c:tx>
                <c:rich>
                  <a:bodyPr/>
                  <a:lstStyle/>
                  <a:p>
                    <a:r>
                      <a:rPr lang="en-US"/>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059-44C1-8B5A-F8C493AB43DD}"/>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Banana Boat Banded Pack Banded Pack 2X Sunscreen Multi 50+ 170Ml</c:v>
                </c:pt>
                <c:pt idx="1">
                  <c:v>Edgewell Hawaiian Tropic Island Sport Sunscreen Adults Sport Spray Liquido 50 220Ml</c:v>
                </c:pt>
              </c:strCache>
            </c:strRef>
          </c:cat>
          <c:val>
            <c:numRef>
              <c:f>Sheet1!$B$2:$B$3</c:f>
              <c:numCache>
                <c:formatCode>General</c:formatCode>
                <c:ptCount val="2"/>
                <c:pt idx="0">
                  <c:v>443.38</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1FD-434B-9468-A25BF9EB62C7}"/>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Tanning Tanning Adults Cosmetics Spray Aceite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5639-4EF4-98EF-16E9358B7EB7}"/>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B3C-452C-8897-89862655285C}"/>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Tanning Tanning Adults Cosmetics Spray Aceite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DBF-47C3-A3D5-AFECFA0B3CA7}"/>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4081-4479-BC3A-7F451332293F}"/>
                </c:ext>
              </c:extLst>
            </c:dLbl>
            <c:dLbl>
              <c:idx val="1"/>
              <c:tx>
                <c:rich>
                  <a:bodyPr/>
                  <a:lstStyle/>
                  <a:p>
                    <a:r>
                      <a:rPr lang="en-US"/>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4081-4479-BC3A-7F451332293F}"/>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Banana Boat Banded Pack Banded Pack 2X Sunscreen Multi 50+ 170Ml</c:v>
                </c:pt>
                <c:pt idx="1">
                  <c:v>Edgewell Hawaiian Tropic Island Sport Sunscreen Adults Sport Spray Liquido 50 220Ml</c:v>
                </c:pt>
              </c:strCache>
            </c:strRef>
          </c:cat>
          <c:val>
            <c:numRef>
              <c:f>Sheet1!$B$2:$B$3</c:f>
              <c:numCache>
                <c:formatCode>General</c:formatCode>
                <c:ptCount val="2"/>
                <c:pt idx="0">
                  <c:v>443.38</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19B-444D-BFC2-8628DD8A2AB2}"/>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Tanning Tanning Adults Cosmetics Spray Aceite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AA0-46DC-9FE5-B6E9E6DFB0A7}"/>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241A-427F-B270-F7FF2F40BFFC}"/>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241A-427F-B270-F7FF2F40BFFC}"/>
                </c:ext>
              </c:extLst>
            </c:dLbl>
            <c:dLbl>
              <c:idx val="2"/>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241A-427F-B270-F7FF2F40BFFC}"/>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Edgewell Hawaiian Tropic After Sun After Sun Adults Cosmetics Gel 0 - 5 240Ml</c:v>
                </c:pt>
                <c:pt idx="1">
                  <c:v>Edgewell Hawaiian Tropic Island Sport Sunscreen Adults Sport Spray Liquido 50 220Ml</c:v>
                </c:pt>
                <c:pt idx="2">
                  <c:v>Edgewell Hawaiian Tropic Tanning Tanning Adults Cosmetics Spray Aceite 0 - 5 240Ml</c:v>
                </c:pt>
              </c:strCache>
            </c:strRef>
          </c:cat>
          <c:val>
            <c:numRef>
              <c:f>Sheet1!$B$2:$B$4</c:f>
              <c:numCache>
                <c:formatCode>General</c:formatCode>
                <c:ptCount val="3"/>
                <c:pt idx="0">
                  <c:v>249</c:v>
                </c:pt>
                <c:pt idx="1">
                  <c:v>299</c:v>
                </c:pt>
                <c:pt idx="2">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FF39-4690-952B-5709B30AE0FB}"/>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FF39-4690-952B-5709B30AE0FB}"/>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Banana Boat Banded Pack Banded Pack 2X Sunscreen Multi 50+ 170Ml</c:v>
                </c:pt>
                <c:pt idx="1">
                  <c:v>Edgewell Hawaiian Tropic Island Sport Sunscreen Adults Sport Spray Liquido 50 220Ml</c:v>
                </c:pt>
              </c:strCache>
            </c:strRef>
          </c:cat>
          <c:val>
            <c:numRef>
              <c:f>Sheet1!$B$2:$B$3</c:f>
              <c:numCache>
                <c:formatCode>General</c:formatCode>
                <c:ptCount val="2"/>
                <c:pt idx="0">
                  <c:v>443.38</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DB9-48B9-9314-C3D84718AF48}"/>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Tanning Tanning Adults Cosmetics Spray Aceite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2335-484F-A1B8-F929104F1569}"/>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E24-4B92-8A99-546A8707438E}"/>
                </c:ext>
              </c:extLst>
            </c:dLbl>
            <c:dLbl>
              <c:idx val="1"/>
              <c:tx>
                <c:rich>
                  <a:bodyPr/>
                  <a:lstStyle/>
                  <a:p>
                    <a:r>
                      <a:rPr lang="en-US"/>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DE24-4B92-8A99-546A8707438E}"/>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Banana Boat Banded Pack Banded Pack 2X Sunscreen Multi 50+ 170Ml</c:v>
                </c:pt>
                <c:pt idx="1">
                  <c:v>Edgewell Hawaiian Tropic Island Sport Sunscreen Adults Sport Spray Liquido 50 220Ml</c:v>
                </c:pt>
              </c:strCache>
            </c:strRef>
          </c:cat>
          <c:val>
            <c:numRef>
              <c:f>Sheet1!$B$2:$B$3</c:f>
              <c:numCache>
                <c:formatCode>General</c:formatCode>
                <c:ptCount val="2"/>
                <c:pt idx="0">
                  <c:v>443.38</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E0CB-4BF5-827B-10B2DDBEC3C9}"/>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Tanning Tanning Adults Cosmetics Spray Aceite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BDF-467F-A93A-F02117029A92}"/>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C62-4833-9BBD-E96C197FA5C7}"/>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55E1-4AA5-8389-091EBBAEA4AC}"/>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Tanning Tanning Adults Cosmetics Spray Aceite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EB0D-4563-B05D-E8B9B86F2301}"/>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C97-48B8-A433-C589A08A9BB5}"/>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C7A-4B59-9ACB-09FEFFA3B890}"/>
                </c:ext>
              </c:extLst>
            </c:dLbl>
            <c:dLbl>
              <c:idx val="1"/>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1C7A-4B59-9ACB-09FEFFA3B890}"/>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Hawaiian Tropic Island Sport Sunscreen Adults Sport Spray Liquido 50 220Ml</c:v>
                </c:pt>
                <c:pt idx="1">
                  <c:v>Edgewell Hawaiian Tropic Tanning Tanning Adults Cosmetics Spray Aceite 0 - 5 240Ml</c:v>
                </c:pt>
              </c:strCache>
            </c:strRef>
          </c:cat>
          <c:val>
            <c:numRef>
              <c:f>Sheet1!$B$2:$B$3</c:f>
              <c:numCache>
                <c:formatCode>General</c:formatCode>
                <c:ptCount val="2"/>
                <c:pt idx="0">
                  <c:v>299</c:v>
                </c:pt>
                <c:pt idx="1">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BA8-4846-B76E-AEABE3D4A301}"/>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4732-423A-A55E-3B33333B7D36}"/>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459-4D4F-BDFF-AB17AF319A1E}"/>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Tanning Tanning Adults Cosmetics Spray Aceite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8D9-416C-9CE4-7BB0BD18735E}"/>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21EB-412A-8AFB-696E4F2A43A4}"/>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21EB-412A-8AFB-696E4F2A43A4}"/>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Banana Boat Banded Pack Banded Pack 2X Sunscreen Multi 50+ 170Ml</c:v>
                </c:pt>
                <c:pt idx="1">
                  <c:v>Edgewell Hawaiian Tropic Island Sport Sunscreen Adults Sport Spray Liquido 50 220Ml</c:v>
                </c:pt>
              </c:strCache>
            </c:strRef>
          </c:cat>
          <c:val>
            <c:numRef>
              <c:f>Sheet1!$B$2:$B$3</c:f>
              <c:numCache>
                <c:formatCode>General</c:formatCode>
                <c:ptCount val="2"/>
                <c:pt idx="0">
                  <c:v>443.38</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F384-490E-8ACC-A89FCF2C3D34}"/>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Tanning Tanning Adults Cosmetics Spray Aceite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F08-4BD2-8206-3A84B725BB8E}"/>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F03-411F-8FCE-2DB2E2110CCF}"/>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Tanning Tanning Adults Cosmetics Spray Aceite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29A-4445-AEA1-E53B8B5CD473}"/>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129A-4445-AEA1-E53B8B5CD473}"/>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Banana Boat Banded Pack Banded Pack 2X Sunscreen Multi 50+ 170Ml</c:v>
                </c:pt>
                <c:pt idx="1">
                  <c:v>Edgewell Hawaiian Tropic Island Sport Sunscreen Adults Sport Spray Liquido 50 220Ml</c:v>
                </c:pt>
              </c:strCache>
            </c:strRef>
          </c:cat>
          <c:val>
            <c:numRef>
              <c:f>Sheet1!$B$2:$B$3</c:f>
              <c:numCache>
                <c:formatCode>General</c:formatCode>
                <c:ptCount val="2"/>
                <c:pt idx="0">
                  <c:v>443.38</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7E0-4D24-8032-96ADD77B5758}"/>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Tanning Tanning Adults Cosmetics Spray Aceite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C0D-454C-9A44-4E83F5CFB91F}"/>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A6F-4F81-B31F-D3B7DEEA6D2B}"/>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A6F-4F81-B31F-D3B7DEEA6D2B}"/>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Banana Boat Banded Pack Banded Pack 2X Sunscreen Multi 50+ 170Ml</c:v>
                </c:pt>
                <c:pt idx="1">
                  <c:v>Edgewell Hawaiian Tropic Island Sport Sunscreen Adults Sport Spray Liquido 50 220Ml</c:v>
                </c:pt>
              </c:strCache>
            </c:strRef>
          </c:cat>
          <c:val>
            <c:numRef>
              <c:f>Sheet1!$B$2:$B$3</c:f>
              <c:numCache>
                <c:formatCode>General</c:formatCode>
                <c:ptCount val="2"/>
                <c:pt idx="0">
                  <c:v>443.38</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EB5B-467E-A6C2-293D5985264D}"/>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B5B-467E-A6C2-293D5985264D}"/>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Banana Boat Banded Pack Banded Pack 2X Sunscreen Multi 50+ 170Ml</c:v>
                </c:pt>
                <c:pt idx="1">
                  <c:v>Edgewell Hawaiian Tropic Island Sport Sunscreen Adults Sport Spray Liquido 50 220Ml</c:v>
                </c:pt>
              </c:strCache>
            </c:strRef>
          </c:cat>
          <c:val>
            <c:numRef>
              <c:f>Sheet1!$B$2:$B$3</c:f>
              <c:numCache>
                <c:formatCode>General</c:formatCode>
                <c:ptCount val="2"/>
                <c:pt idx="0">
                  <c:v>443.38</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0D4-4CD5-88FC-7F817069C20C}"/>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D4-4CD5-88FC-7F817069C20C}"/>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Banana Boat Banded Pack Banded Pack 2X Sunscreen Multi 50+ 170Ml</c:v>
                </c:pt>
                <c:pt idx="1">
                  <c:v>Edgewell Hawaiian Tropic Island Sport Sunscreen Adults Sport Spray Liquido 50 220Ml</c:v>
                </c:pt>
              </c:strCache>
            </c:strRef>
          </c:cat>
          <c:val>
            <c:numRef>
              <c:f>Sheet1!$B$2:$B$3</c:f>
              <c:numCache>
                <c:formatCode>General</c:formatCode>
                <c:ptCount val="2"/>
                <c:pt idx="0">
                  <c:v>443.38</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BC4B-4181-885C-AA0D83DEE8D6}"/>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BC4B-4181-885C-AA0D83DEE8D6}"/>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Banana Boat Banded Pack Banded Pack 2X Sunscreen Multi 50+ 170Ml</c:v>
                </c:pt>
                <c:pt idx="1">
                  <c:v>Edgewell Hawaiian Tropic Island Sport Sunscreen Adults Sport Spray Liquido 50 220Ml</c:v>
                </c:pt>
              </c:strCache>
            </c:strRef>
          </c:cat>
          <c:val>
            <c:numRef>
              <c:f>Sheet1!$B$2:$B$3</c:f>
              <c:numCache>
                <c:formatCode>General</c:formatCode>
                <c:ptCount val="2"/>
                <c:pt idx="0">
                  <c:v>443.38</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BE95-433F-A4F8-7EB3C800AD1D}"/>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4EA4-4C9F-B6E2-1EFA3D2B1ECF}"/>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4EA4-4C9F-B6E2-1EFA3D2B1ECF}"/>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Banana Boat Banded Pack Banded Pack 2X Sunscreen Multi 50+ 170Ml</c:v>
                </c:pt>
                <c:pt idx="1">
                  <c:v>Edgewell Hawaiian Tropic Island Sport Sunscreen Adults Sport Spray Liquido 50 220Ml</c:v>
                </c:pt>
              </c:strCache>
            </c:strRef>
          </c:cat>
          <c:val>
            <c:numRef>
              <c:f>Sheet1!$B$2:$B$3</c:f>
              <c:numCache>
                <c:formatCode>General</c:formatCode>
                <c:ptCount val="2"/>
                <c:pt idx="0">
                  <c:v>443.38</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EE1D-4320-8FFD-C41810E074B7}"/>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E1D-4320-8FFD-C41810E074B7}"/>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Banana Boat Banded Pack Banded Pack 2X Sunscreen Multi 50+ 170Ml</c:v>
                </c:pt>
                <c:pt idx="1">
                  <c:v>Edgewell Hawaiian Tropic Island Sport Sunscreen Adults Sport Spray Liquido 50 220Ml</c:v>
                </c:pt>
              </c:strCache>
            </c:strRef>
          </c:cat>
          <c:val>
            <c:numRef>
              <c:f>Sheet1!$B$2:$B$3</c:f>
              <c:numCache>
                <c:formatCode>General</c:formatCode>
                <c:ptCount val="2"/>
                <c:pt idx="0">
                  <c:v>443.38</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ED03-43B3-B0A2-D60A5B6B27AC}"/>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D03-43B3-B0A2-D60A5B6B27AC}"/>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Banana Boat Banded Pack Banded Pack 2X Sunscreen Multi 50+ 170Ml</c:v>
                </c:pt>
                <c:pt idx="1">
                  <c:v>Edgewell Hawaiian Tropic Island Sport Sunscreen Adults Sport Spray Liquido 50 220Ml</c:v>
                </c:pt>
              </c:strCache>
            </c:strRef>
          </c:cat>
          <c:val>
            <c:numRef>
              <c:f>Sheet1!$B$2:$B$3</c:f>
              <c:numCache>
                <c:formatCode>General</c:formatCode>
                <c:ptCount val="2"/>
                <c:pt idx="0">
                  <c:v>443.38</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E88-4799-92EA-40F0B49A3504}"/>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D7E-4019-855B-6E8E33442DEB}"/>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5B91-4C76-ADAE-0DAF71924AFD}"/>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5B91-4C76-ADAE-0DAF71924AFD}"/>
                </c:ext>
              </c:extLst>
            </c:dLbl>
            <c:dLbl>
              <c:idx val="2"/>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5B91-4C76-ADAE-0DAF71924AFD}"/>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Edgewell Hawaiian Tropic After Sun After Sun Adults Cosmetics Gel 0 - 5 240Ml</c:v>
                </c:pt>
                <c:pt idx="1">
                  <c:v>Edgewell Hawaiian Tropic Island Sport Sunscreen Adults Sport Spray Liquido 50 220Ml</c:v>
                </c:pt>
                <c:pt idx="2">
                  <c:v>Edgewell Hawaiian Tropic Tanning Tanning Adults Cosmetics Spray Aceite 0 - 5 240Ml</c:v>
                </c:pt>
              </c:strCache>
            </c:strRef>
          </c:cat>
          <c:val>
            <c:numRef>
              <c:f>Sheet1!$B$2:$B$4</c:f>
              <c:numCache>
                <c:formatCode>General</c:formatCode>
                <c:ptCount val="3"/>
                <c:pt idx="0">
                  <c:v>249</c:v>
                </c:pt>
                <c:pt idx="1">
                  <c:v>299</c:v>
                </c:pt>
                <c:pt idx="2">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CA50-461A-8E03-47CCFAE65C6D}"/>
                </c:ext>
              </c:extLst>
            </c:dLbl>
            <c:dLbl>
              <c:idx val="1"/>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A50-461A-8E03-47CCFAE65C6D}"/>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Hawaiian Tropic Island Sport Sunscreen Adults Sport Spray Liquido 50 220Ml</c:v>
                </c:pt>
                <c:pt idx="1">
                  <c:v>Edgewell Hawaiian Tropic Tanning Tanning Adults Cosmetics Spray Aceite 0 - 5 240Ml</c:v>
                </c:pt>
              </c:strCache>
            </c:strRef>
          </c:cat>
          <c:val>
            <c:numRef>
              <c:f>Sheet1!$B$2:$B$3</c:f>
              <c:numCache>
                <c:formatCode>General</c:formatCode>
                <c:ptCount val="2"/>
                <c:pt idx="0">
                  <c:v>299</c:v>
                </c:pt>
                <c:pt idx="1">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A456-48B0-A81A-3F37DB221995}"/>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A22C-482C-A0C0-07E47B11757B}"/>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22C-482C-A0C0-07E47B11757B}"/>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Banana Boat Banded Pack Banded Pack 2X Sunscreen Multi 50+ 170Ml</c:v>
                </c:pt>
                <c:pt idx="1">
                  <c:v>Edgewell Hawaiian Tropic Island Sport Sunscreen Adults Sport Spray Liquido 50 220Ml</c:v>
                </c:pt>
              </c:strCache>
            </c:strRef>
          </c:cat>
          <c:val>
            <c:numRef>
              <c:f>Sheet1!$B$2:$B$3</c:f>
              <c:numCache>
                <c:formatCode>General</c:formatCode>
                <c:ptCount val="2"/>
                <c:pt idx="0">
                  <c:v>443.38</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54F-4096-9E42-2EF636FF425F}"/>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E76-484D-8B4A-67CAB5C3A911}"/>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E76-484D-8B4A-67CAB5C3A911}"/>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Banana Boat Banded Pack Banded Pack 2X Sunscreen Multi 50+ 170Ml</c:v>
                </c:pt>
                <c:pt idx="1">
                  <c:v>Edgewell Hawaiian Tropic Island Sport Sunscreen Adults Sport Spray Liquido 50 220Ml</c:v>
                </c:pt>
              </c:strCache>
            </c:strRef>
          </c:cat>
          <c:val>
            <c:numRef>
              <c:f>Sheet1!$B$2:$B$3</c:f>
              <c:numCache>
                <c:formatCode>General</c:formatCode>
                <c:ptCount val="2"/>
                <c:pt idx="0">
                  <c:v>443.38</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547B-47CE-ABEA-0B8E2CE73A34}"/>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547B-47CE-ABEA-0B8E2CE73A34}"/>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Banana Boat Banded Pack Banded Pack 2X Sunscreen Multi 50+ 170Ml</c:v>
                </c:pt>
                <c:pt idx="1">
                  <c:v>Edgewell Hawaiian Tropic Island Sport Sunscreen Adults Sport Spray Liquido 50 220Ml</c:v>
                </c:pt>
              </c:strCache>
            </c:strRef>
          </c:cat>
          <c:val>
            <c:numRef>
              <c:f>Sheet1!$B$2:$B$3</c:f>
              <c:numCache>
                <c:formatCode>General</c:formatCode>
                <c:ptCount val="2"/>
                <c:pt idx="0">
                  <c:v>443.38</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247-43FF-AAD3-FC21D62AE014}"/>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0247-43FF-AAD3-FC21D62AE014}"/>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Banana Boat Banded Pack Banded Pack 2X Sunscreen Multi 50+ 170Ml</c:v>
                </c:pt>
                <c:pt idx="1">
                  <c:v>Edgewell Hawaiian Tropic Island Sport Sunscreen Adults Sport Spray Liquido 50 220Ml</c:v>
                </c:pt>
              </c:strCache>
            </c:strRef>
          </c:cat>
          <c:val>
            <c:numRef>
              <c:f>Sheet1!$B$2:$B$3</c:f>
              <c:numCache>
                <c:formatCode>General</c:formatCode>
                <c:ptCount val="2"/>
                <c:pt idx="0">
                  <c:v>443.38</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385-4251-B8A2-23C19B0A5D32}"/>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385-4251-B8A2-23C19B0A5D32}"/>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Banana Boat Banded Pack Banded Pack 2X Sunscreen Multi 50+ 170Ml</c:v>
                </c:pt>
                <c:pt idx="1">
                  <c:v>Edgewell Hawaiian Tropic Island Sport Sunscreen Adults Sport Spray Liquido 50 220Ml</c:v>
                </c:pt>
              </c:strCache>
            </c:strRef>
          </c:cat>
          <c:val>
            <c:numRef>
              <c:f>Sheet1!$B$2:$B$3</c:f>
              <c:numCache>
                <c:formatCode>General</c:formatCode>
                <c:ptCount val="2"/>
                <c:pt idx="0">
                  <c:v>443.38</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733-4B61-B68C-AF279C977857}"/>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733-4B61-B68C-AF279C977857}"/>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Banana Boat Banded Pack Banded Pack 2X Sunscreen Multi 50+ 170Ml</c:v>
                </c:pt>
                <c:pt idx="1">
                  <c:v>Edgewell Hawaiian Tropic Island Sport Sunscreen Adults Sport Spray Liquido 50 220Ml</c:v>
                </c:pt>
              </c:strCache>
            </c:strRef>
          </c:cat>
          <c:val>
            <c:numRef>
              <c:f>Sheet1!$B$2:$B$3</c:f>
              <c:numCache>
                <c:formatCode>General</c:formatCode>
                <c:ptCount val="2"/>
                <c:pt idx="0">
                  <c:v>443.38</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371-4289-994B-36F104035D44}"/>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768-4291-B8C9-289154B0C9E4}"/>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768-4291-B8C9-289154B0C9E4}"/>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Banana Boat Banded Pack Banded Pack 2X Sunscreen Multi 50+ 170Ml</c:v>
                </c:pt>
                <c:pt idx="1">
                  <c:v>Edgewell Hawaiian Tropic Island Sport Sunscreen Adults Sport Spray Liquido 50 220Ml</c:v>
                </c:pt>
              </c:strCache>
            </c:strRef>
          </c:cat>
          <c:val>
            <c:numRef>
              <c:f>Sheet1!$B$2:$B$3</c:f>
              <c:numCache>
                <c:formatCode>General</c:formatCode>
                <c:ptCount val="2"/>
                <c:pt idx="0">
                  <c:v>443.38</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C25-47A1-BA6E-27AF162E9385}"/>
                </c:ext>
              </c:extLst>
            </c:dLbl>
            <c:dLbl>
              <c:idx val="1"/>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0C25-47A1-BA6E-27AF162E9385}"/>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Hawaiian Tropic Island Sport Sunscreen Adults Sport Spray Liquido 50 220Ml</c:v>
                </c:pt>
                <c:pt idx="1">
                  <c:v>Edgewell Hawaiian Tropic Tanning Tanning Adults Cosmetics Spray Aceite 0 - 5 240Ml</c:v>
                </c:pt>
              </c:strCache>
            </c:strRef>
          </c:cat>
          <c:val>
            <c:numRef>
              <c:f>Sheet1!$B$2:$B$3</c:f>
              <c:numCache>
                <c:formatCode>General</c:formatCode>
                <c:ptCount val="2"/>
                <c:pt idx="0">
                  <c:v>299</c:v>
                </c:pt>
                <c:pt idx="1">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E15D-4AFC-A77E-89ECCD25D17B}"/>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15D-4AFC-A77E-89ECCD25D17B}"/>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Banana Boat Banded Pack Banded Pack 2X Sunscreen Multi 50+ 170Ml</c:v>
                </c:pt>
                <c:pt idx="1">
                  <c:v>Edgewell Hawaiian Tropic Island Sport Sunscreen Adults Sport Spray Liquido 50 220Ml</c:v>
                </c:pt>
              </c:strCache>
            </c:strRef>
          </c:cat>
          <c:val>
            <c:numRef>
              <c:f>Sheet1!$B$2:$B$3</c:f>
              <c:numCache>
                <c:formatCode>General</c:formatCode>
                <c:ptCount val="2"/>
                <c:pt idx="0">
                  <c:v>443.38</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CD20-445E-8773-E8400249C784}"/>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D20-445E-8773-E8400249C784}"/>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Banana Boat Banded Pack Banded Pack 2X Sunscreen Multi 50+ 170Ml</c:v>
                </c:pt>
                <c:pt idx="1">
                  <c:v>Edgewell Hawaiian Tropic Island Sport Sunscreen Adults Sport Spray Liquido 50 220Ml</c:v>
                </c:pt>
              </c:strCache>
            </c:strRef>
          </c:cat>
          <c:val>
            <c:numRef>
              <c:f>Sheet1!$B$2:$B$3</c:f>
              <c:numCache>
                <c:formatCode>General</c:formatCode>
                <c:ptCount val="2"/>
                <c:pt idx="0">
                  <c:v>443.38</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BA6A-43CE-B4D7-4A79ED746483}"/>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2D4C-4748-8422-4EADD2B69263}"/>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A6FD-426A-9333-7E6EDBFC0529}"/>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53AF-4E7B-B425-EB57747C5238}"/>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53AF-4E7B-B425-EB57747C5238}"/>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Banana Boat Banded Pack Banded Pack 2X Sunscreen Multi 50+ 170Ml</c:v>
                </c:pt>
                <c:pt idx="1">
                  <c:v>Edgewell Hawaiian Tropic Island Sport Sunscreen Adults Sport Spray Liquido 50 220Ml</c:v>
                </c:pt>
              </c:strCache>
            </c:strRef>
          </c:cat>
          <c:val>
            <c:numRef>
              <c:f>Sheet1!$B$2:$B$3</c:f>
              <c:numCache>
                <c:formatCode>General</c:formatCode>
                <c:ptCount val="2"/>
                <c:pt idx="0">
                  <c:v>443.38</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868-48AE-BB26-8DC4CB0CED5D}"/>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9BC-4B88-A1FA-B669888653C0}"/>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19BC-4B88-A1FA-B669888653C0}"/>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Banana Boat Banded Pack Banded Pack 2X Sunscreen Multi 50+ 170Ml</c:v>
                </c:pt>
                <c:pt idx="1">
                  <c:v>Edgewell Hawaiian Tropic Island Sport Sunscreen Adults Sport Spray Liquido 50 220Ml</c:v>
                </c:pt>
              </c:strCache>
            </c:strRef>
          </c:cat>
          <c:val>
            <c:numRef>
              <c:f>Sheet1!$B$2:$B$3</c:f>
              <c:numCache>
                <c:formatCode>General</c:formatCode>
                <c:ptCount val="2"/>
                <c:pt idx="0">
                  <c:v>443.38</c:v>
                </c:pt>
                <c:pt idx="1">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5F4C-4AB2-9D53-43C5155F7442}"/>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7B9-43F1-8CF0-0949CB385131}"/>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2B4-46AC-9D39-14CC26BBF3B0}"/>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D72-41D0-97F3-9BA6D2C960EF}"/>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41C-4DB0-87FC-5C72014735B8}"/>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505-4709-B37D-4F08D79106F8}"/>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255-4477-8F60-D7AA10644584}"/>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E9CB-45BE-8193-403D0E7125FE}"/>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2780-4621-9175-8FB925F6F899}"/>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4CC-4053-BE03-DC4001966269}"/>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E58-499B-B8C3-07E4964DC129}"/>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EB47-4CBB-8A6B-D5AF440E736B}"/>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F99-457E-B353-CE1C3B89701E}"/>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AF0-4EA4-93AC-2AD18216539B}"/>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4D31-4C60-896A-E8712962DE7F}"/>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0F7-4925-8B93-2C5EF239D0EE}"/>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FE02-43A3-861B-F5F3E8F4DF95}"/>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D2F-4EF6-9C1B-D1129DD1AC53}"/>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44FB-4AD8-B1C5-9C277C61D8B9}"/>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4A3C-4C38-A26F-0B75D537E242}"/>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06E-46D2-A5CB-92A0C50CF701}"/>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4E0-4322-9056-27E07F36CFC2}"/>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C506-4405-8A49-1CB987616C93}"/>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A01-40AC-BED1-7AD111536C21}"/>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E8E9-4501-83A4-BF6B3BF9C3D9}"/>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C4BE-48B9-923A-2BF3211A16AC}"/>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rPr lang="en-US"/>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A80-4DF6-8C20-008BA170795E}"/>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lang="en-US"/>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2579-4B42-9BE7-25A95E4E6C7B}"/>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Tanning Tanning Adults Cosmetics Spray Aceite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ACD5-4163-ACD4-D528A110F39B}"/>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997-400B-8D83-65E71B2630A0}"/>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515-4377-9123-0AC0D4D80B92}"/>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583A-4A22-9527-2769CFD34ADF}"/>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Tanning Tanning Adults Cosmetics Spray Aceite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2AE-424B-8B1F-1B2AC314A0E1}"/>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AE8-4450-A150-982FB66BC9A3}"/>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281D-4A51-9486-7423846D2A9F}"/>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DD2-414E-ADDC-1655A17E8AD8}"/>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EA1F-4231-B75D-1049E5F49980}"/>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Tanning Tanning Adults Cosmetics Spray Aceite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B5EF-4869-BC59-ED13B9B151D1}"/>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C84-41A2-8A08-2F44023A2EBA}"/>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BD1F-4F6E-B56E-EBA47B34AB61}"/>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905-40AA-AB44-A90695D85B62}"/>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Tanning Tanning Adults Cosmetics Spray Aceite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793-4213-825F-8E255907AF0D}"/>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AB71-4498-9856-0D531DA21918}"/>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Tanning Tanning Adults Cosmetics Spray Aceite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081-4B3B-83B2-30A5588BF1AC}"/>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D081-4B3B-83B2-30A5588BF1AC}"/>
                </c:ext>
              </c:extLst>
            </c:dLbl>
            <c:dLbl>
              <c:idx val="2"/>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D081-4B3B-83B2-30A5588BF1AC}"/>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Edgewell Hawaiian Tropic After Sun After Sun Adults Cosmetics Gel 0 - 5 240Ml</c:v>
                </c:pt>
                <c:pt idx="1">
                  <c:v>Edgewell Hawaiian Tropic Island Sport Sunscreen Adults Sport Spray Liquido 50 220Ml</c:v>
                </c:pt>
                <c:pt idx="2">
                  <c:v>Edgewell Hawaiian Tropic Tanning Tanning Adults Cosmetics Spray Aceite 0 - 5 240Ml</c:v>
                </c:pt>
              </c:strCache>
            </c:strRef>
          </c:cat>
          <c:val>
            <c:numRef>
              <c:f>Sheet1!$B$2:$B$4</c:f>
              <c:numCache>
                <c:formatCode>General</c:formatCode>
                <c:ptCount val="3"/>
                <c:pt idx="0">
                  <c:v>249</c:v>
                </c:pt>
                <c:pt idx="1">
                  <c:v>299</c:v>
                </c:pt>
                <c:pt idx="2">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AEAC-4491-9D98-BB990B75E3E0}"/>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ACE3-4B50-9C47-540A542727B3}"/>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27E-42DC-BCA6-E5C062F09470}"/>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C059-47D5-9694-D77DFE48888E}"/>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Tanning Tanning Adults Cosmetics Spray Aceite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BEFC-4F35-9C79-31E38B6414D9}"/>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54C3-40E4-9218-E53378C082A1}"/>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413F-41A4-A763-07B770D17B62}"/>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F6B3-4605-9BFF-A7963D962575}"/>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Tanning Tanning Adults Cosmetics Spray Aceite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84C-4C8D-9B32-909E672732E2}"/>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4B13-447C-AA14-60846B97DE22}"/>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4E2F-4345-AE3C-FC9D519A9DAC}"/>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B5F1-4E67-9009-C85F8EC3B7AF}"/>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F1A6-40E3-A9CB-A7B8649BA8FB}"/>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Tanning Tanning Adults Cosmetics Spray Aceite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D2F-4CF4-AD28-525BCFF3A9BE}"/>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9E9-4366-85E7-EBF58DD7B584}"/>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A739-48D9-9554-9FED8B38F306}"/>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Tanning Tanning Adults Cosmetics Spray Aceite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8F4-4B0C-8931-9462527AFD21}"/>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754-4875-88F9-184779688E21}"/>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D77-40E2-B7C1-2F72112FE10C}"/>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BEDA-4CDD-BB9F-1CA3F8D03F9B}"/>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BFE-4C93-98C2-E2083E4E6702}"/>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Tanning Tanning Adults Cosmetics Spray Aceite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A82A-4FF7-988D-0DF0441B9B7E}"/>
                </c:ext>
              </c:extLst>
            </c:dLbl>
            <c:dLbl>
              <c:idx val="1"/>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82A-4FF7-988D-0DF0441B9B7E}"/>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Edgewell Hawaiian Tropic Island Sport Sunscreen Adults Sport Spray Liquido 50 220Ml</c:v>
                </c:pt>
                <c:pt idx="1">
                  <c:v>Edgewell Hawaiian Tropic Tanning Tanning Adults Cosmetics Spray Aceite 0 - 5 240Ml</c:v>
                </c:pt>
              </c:strCache>
            </c:strRef>
          </c:cat>
          <c:val>
            <c:numRef>
              <c:f>Sheet1!$B$2:$B$3</c:f>
              <c:numCache>
                <c:formatCode>General</c:formatCode>
                <c:ptCount val="2"/>
                <c:pt idx="0">
                  <c:v>299</c:v>
                </c:pt>
                <c:pt idx="1">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81A-4756-AC36-2DA4BCB56C7C}"/>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After Sun After Sun Adults Cosmetics Gel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E5E0-46F3-8A03-869455524056}"/>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F4D2-4D28-B3D4-3BD3E163DB53}"/>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5CA-485E-B677-3A3020A7F60C}"/>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Tanning Tanning Adults Cosmetics Spray Aceite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E0B2-42BB-8DC5-1BE4147C4ECD}"/>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9A1-4FC0-BE0F-D1411F98A88F}"/>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Tanning Tanning Adults Cosmetics Spray Aceite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F29C-43DD-A82A-6A665356254B}"/>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1F9E-4F99-A2A9-EE371D4E01EE}"/>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C61-4BC1-BFFC-8360A3D3DD15}"/>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Tanning Tanning Adults Cosmetics Spray Aceite 0 - 5 240Ml</c:v>
                </c:pt>
              </c:strCache>
            </c:strRef>
          </c:cat>
          <c:val>
            <c:numRef>
              <c:f>Sheet1!$B$2:$B$2</c:f>
              <c:numCache>
                <c:formatCode>General</c:formatCode>
                <c:ptCount val="1"/>
                <c:pt idx="0">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FC4B-4831-B328-4AE1DBE2DAAB}"/>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C87A-4767-AE5D-DB407BB52308}"/>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8FA-4846-819E-89D8B361B71D}"/>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EEBA-49B2-B7AD-AA47337EF371}"/>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442A-4E74-A1B8-6542A47F4DE8}"/>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690-456B-A932-D8919BBB45B3}"/>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4ED0-4D85-8C7E-ECB13D97052C}"/>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AA85-48B1-8D47-22FAAFD0DE58}"/>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5DA0-4E87-B5C2-4755BB2E0210}"/>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AEA1-4FDC-94E8-82A6A2E721FA}"/>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323-40F0-B3FC-C85416F89E81}"/>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A7FD-431E-911D-5FF68E3BFB84}"/>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6D3-4ECE-A761-BA53F432E77B}"/>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6D3-4ECE-A761-BA53F432E77B}"/>
                </c:ext>
              </c:extLst>
            </c:dLbl>
            <c:dLbl>
              <c:idx val="2"/>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76D3-4ECE-A761-BA53F432E77B}"/>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Edgewell Hawaiian Tropic After Sun After Sun Adults Cosmetics Gel 0 - 5 240Ml</c:v>
                </c:pt>
                <c:pt idx="1">
                  <c:v>Edgewell Hawaiian Tropic Island Sport Sunscreen Adults Sport Spray Liquido 50 220Ml</c:v>
                </c:pt>
                <c:pt idx="2">
                  <c:v>Edgewell Hawaiian Tropic Tanning Tanning Adults Cosmetics Spray Aceite 0 - 5 240Ml</c:v>
                </c:pt>
              </c:strCache>
            </c:strRef>
          </c:cat>
          <c:val>
            <c:numRef>
              <c:f>Sheet1!$B$2:$B$4</c:f>
              <c:numCache>
                <c:formatCode>General</c:formatCode>
                <c:ptCount val="3"/>
                <c:pt idx="0">
                  <c:v>249</c:v>
                </c:pt>
                <c:pt idx="1">
                  <c:v>299</c:v>
                </c:pt>
                <c:pt idx="2">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9734-44F6-9669-657B9C27FBBE}"/>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FD0D-4965-996A-4A9203118CDD}"/>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A697-4C15-9897-3EBFE0C85E39}"/>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B63-42D0-982B-23060FC261D6}"/>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7DC1-420A-B6EA-85A6D3B84A52}"/>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33C-4E01-889D-CDEF5B07E4B1}"/>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C042-48F4-8B64-0138576FB7DA}"/>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B822-460C-A1BF-60EF881F89B1}"/>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473A-41A0-BF3D-B54495091E20}"/>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4B1-4DB7-B704-7EBD62B1C8E3}"/>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BA5-4BE4-9D11-69D03FF1F57F}"/>
                </c:ext>
              </c:extLst>
            </c:dLbl>
            <c:dLbl>
              <c:idx val="1"/>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BA5-4BE4-9D11-69D03FF1F57F}"/>
                </c:ext>
              </c:extLst>
            </c:dLbl>
            <c:dLbl>
              <c:idx val="2"/>
              <c:tx>
                <c:rich>
                  <a:bodyPr/>
                  <a:lstStyle/>
                  <a:p>
                    <a:r>
                      <a:t>249.0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8BA5-4BE4-9D11-69D03FF1F57F}"/>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Edgewell Hawaiian Tropic After Sun After Sun Adults Cosmetics Gel 0 - 5 240Ml</c:v>
                </c:pt>
                <c:pt idx="1">
                  <c:v>Edgewell Hawaiian Tropic Island Sport Sunscreen Adults Sport Spray Liquido 50 220Ml</c:v>
                </c:pt>
                <c:pt idx="2">
                  <c:v>Edgewell Hawaiian Tropic Tanning Tanning Adults Cosmetics Spray Aceite 0 - 5 240Ml</c:v>
                </c:pt>
              </c:strCache>
            </c:strRef>
          </c:cat>
          <c:val>
            <c:numRef>
              <c:f>Sheet1!$B$2:$B$4</c:f>
              <c:numCache>
                <c:formatCode>General</c:formatCode>
                <c:ptCount val="3"/>
                <c:pt idx="0">
                  <c:v>249</c:v>
                </c:pt>
                <c:pt idx="1">
                  <c:v>299</c:v>
                </c:pt>
                <c:pt idx="2">
                  <c:v>249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4E77-4B22-872C-E6D40605D4E7}"/>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8734-4ED3-B18D-CC2235E039FD}"/>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484D-4021-A0AF-FCF86627E4F3}"/>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2735-4166-80EB-715689CBC328}"/>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D5ED-4948-8EE1-F5E08FF44B4C}"/>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EAF-4EAF-B8AB-B8B721A14A10}"/>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0705-44F1-9CE0-C058EF15E164}"/>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E467-4089-A14E-8D75F25EC0B7}"/>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299.0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49E-4415-B28C-B40A9E62B205}"/>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Hawaiian Tropic Island Sport Sunscreen Adults Sport Spray Liquido 50 220Ml</c:v>
                </c:pt>
              </c:strCache>
            </c:strRef>
          </c:cat>
          <c:val>
            <c:numRef>
              <c:f>Sheet1!$B$2:$B$2</c:f>
              <c:numCache>
                <c:formatCode>General</c:formatCode>
                <c:ptCount val="1"/>
                <c:pt idx="0">
                  <c:v>299</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tx>
            <c:strRef>
              <c:f>Sheet1!$B$1</c:f>
              <c:strCache>
                <c:ptCount val="1"/>
                <c:pt idx="0">
                  <c:v>Scraped Av. Price/Unit</c:v>
                </c:pt>
              </c:strCache>
            </c:strRef>
          </c:tx>
          <c:spPr>
            <a:ln w="28575" cap="rnd">
              <a:noFill/>
              <a:round/>
            </a:ln>
            <a:effectLst/>
          </c:spPr>
          <c:marker>
            <c:symbol val="circle"/>
            <c:size val="8"/>
            <c:spPr>
              <a:solidFill>
                <a:schemeClr val="accent3"/>
              </a:solidFill>
              <a:ln w="12700">
                <a:solidFill>
                  <a:schemeClr val="bg1"/>
                </a:solidFill>
              </a:ln>
              <a:effectLst/>
            </c:spPr>
          </c:marker>
          <c:dLbls>
            <c:dLbl>
              <c:idx val="0"/>
              <c:tx>
                <c:rich>
                  <a:bodyPr/>
                  <a:lstStyle/>
                  <a:p>
                    <a:r>
                      <a:t>443.38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6105-43BD-81D5-45AAB2C9DD85}"/>
                </c:ext>
              </c:extLst>
            </c:dLbl>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Edgewell Banana Boat Banded Pack Banded Pack 2X Sunscreen Multi 50+ 170Ml</c:v>
                </c:pt>
              </c:strCache>
            </c:strRef>
          </c:cat>
          <c:val>
            <c:numRef>
              <c:f>Sheet1!$B$2:$B$2</c:f>
              <c:numCache>
                <c:formatCode>General</c:formatCode>
                <c:ptCount val="1"/>
                <c:pt idx="0">
                  <c:v>443.38</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scaling>
        <c:delete val="0"/>
        <c:axPos val="l"/>
        <c:title>
          <c:tx>
            <c:rich>
              <a:bodyPr/>
              <a:lstStyle/>
              <a:p>
                <a:endParaRPr/>
              </a:p>
            </c:rich>
          </c:tx>
          <c:overlay val="0"/>
        </c:title>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06/30/2025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6/30/2025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6/30/2025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6/30/2025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6/30/2025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6/30/2025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6/30/2025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6/30/2025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6/30/2025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6/30/2025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30/06/2025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6/30/2025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30/06/2025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30/06/2025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30/06/2025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6/30/2025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6/30/2025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6/30/2025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6/30/2025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6/30/2025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6/30/2025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6/30/2025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6/30/2025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6/30/2025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0.xml"/><Relationship Id="rId4" Type="http://schemas.openxmlformats.org/officeDocument/2006/relationships/image" Target="../media/image28.emf"/></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7.xml"/><Relationship Id="rId5" Type="http://schemas.openxmlformats.org/officeDocument/2006/relationships/chart" Target="../charts/chart100.xml"/><Relationship Id="rId4" Type="http://schemas.openxmlformats.org/officeDocument/2006/relationships/image" Target="../media/image28.e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8.xml"/><Relationship Id="rId5" Type="http://schemas.openxmlformats.org/officeDocument/2006/relationships/chart" Target="../charts/chart101.xml"/><Relationship Id="rId4" Type="http://schemas.openxmlformats.org/officeDocument/2006/relationships/image" Target="../media/image28.emf"/></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9.xml"/><Relationship Id="rId5" Type="http://schemas.openxmlformats.org/officeDocument/2006/relationships/chart" Target="../charts/chart102.xml"/><Relationship Id="rId4" Type="http://schemas.openxmlformats.org/officeDocument/2006/relationships/image" Target="../media/image28.e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30.xml"/><Relationship Id="rId5" Type="http://schemas.openxmlformats.org/officeDocument/2006/relationships/chart" Target="../charts/chart103.xml"/><Relationship Id="rId4" Type="http://schemas.openxmlformats.org/officeDocument/2006/relationships/image" Target="../media/image28.e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31.xml"/><Relationship Id="rId5" Type="http://schemas.openxmlformats.org/officeDocument/2006/relationships/chart" Target="../charts/chart104.xml"/><Relationship Id="rId4" Type="http://schemas.openxmlformats.org/officeDocument/2006/relationships/image" Target="../media/image28.emf"/></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32.xml"/><Relationship Id="rId5" Type="http://schemas.openxmlformats.org/officeDocument/2006/relationships/chart" Target="../charts/chart105.xml"/><Relationship Id="rId4" Type="http://schemas.openxmlformats.org/officeDocument/2006/relationships/image" Target="../media/image28.e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33.xml"/><Relationship Id="rId5" Type="http://schemas.openxmlformats.org/officeDocument/2006/relationships/chart" Target="../charts/chart106.xml"/><Relationship Id="rId4" Type="http://schemas.openxmlformats.org/officeDocument/2006/relationships/image" Target="../media/image28.e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34.xml"/><Relationship Id="rId5" Type="http://schemas.openxmlformats.org/officeDocument/2006/relationships/chart" Target="../charts/chart107.xml"/><Relationship Id="rId4" Type="http://schemas.openxmlformats.org/officeDocument/2006/relationships/image" Target="../media/image28.e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35.xml"/><Relationship Id="rId5" Type="http://schemas.openxmlformats.org/officeDocument/2006/relationships/chart" Target="../charts/chart108.xml"/><Relationship Id="rId4" Type="http://schemas.openxmlformats.org/officeDocument/2006/relationships/image" Target="../media/image28.emf"/></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36.xml"/><Relationship Id="rId5" Type="http://schemas.openxmlformats.org/officeDocument/2006/relationships/chart" Target="../charts/chart109.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1.xml"/><Relationship Id="rId4" Type="http://schemas.openxmlformats.org/officeDocument/2006/relationships/image" Target="../media/image28.emf"/></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37.xml"/><Relationship Id="rId5" Type="http://schemas.openxmlformats.org/officeDocument/2006/relationships/chart" Target="../charts/chart110.xml"/><Relationship Id="rId4" Type="http://schemas.openxmlformats.org/officeDocument/2006/relationships/image" Target="../media/image28.emf"/></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38.xml"/><Relationship Id="rId5" Type="http://schemas.openxmlformats.org/officeDocument/2006/relationships/chart" Target="../charts/chart111.xml"/><Relationship Id="rId4" Type="http://schemas.openxmlformats.org/officeDocument/2006/relationships/image" Target="../media/image28.e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39.xml"/><Relationship Id="rId5" Type="http://schemas.openxmlformats.org/officeDocument/2006/relationships/chart" Target="../charts/chart112.xml"/><Relationship Id="rId4" Type="http://schemas.openxmlformats.org/officeDocument/2006/relationships/image" Target="../media/image28.emf"/></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40.xml"/><Relationship Id="rId5" Type="http://schemas.openxmlformats.org/officeDocument/2006/relationships/chart" Target="../charts/chart113.xml"/><Relationship Id="rId4" Type="http://schemas.openxmlformats.org/officeDocument/2006/relationships/image" Target="../media/image28.emf"/></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41.xml"/><Relationship Id="rId5" Type="http://schemas.openxmlformats.org/officeDocument/2006/relationships/chart" Target="../charts/chart114.xml"/><Relationship Id="rId4" Type="http://schemas.openxmlformats.org/officeDocument/2006/relationships/image" Target="../media/image28.emf"/></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42.xml"/><Relationship Id="rId5" Type="http://schemas.openxmlformats.org/officeDocument/2006/relationships/chart" Target="../charts/chart115.xml"/><Relationship Id="rId4" Type="http://schemas.openxmlformats.org/officeDocument/2006/relationships/image" Target="../media/image28.emf"/></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43.xml"/><Relationship Id="rId5" Type="http://schemas.openxmlformats.org/officeDocument/2006/relationships/chart" Target="../charts/chart116.xml"/><Relationship Id="rId4" Type="http://schemas.openxmlformats.org/officeDocument/2006/relationships/image" Target="../media/image28.emf"/></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44.xml"/><Relationship Id="rId5" Type="http://schemas.openxmlformats.org/officeDocument/2006/relationships/chart" Target="../charts/chart117.xml"/><Relationship Id="rId4" Type="http://schemas.openxmlformats.org/officeDocument/2006/relationships/image" Target="../media/image28.emf"/></Relationships>
</file>

<file path=ppt/slides/_rels/slide1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45.xml"/><Relationship Id="rId5" Type="http://schemas.openxmlformats.org/officeDocument/2006/relationships/chart" Target="../charts/chart118.xml"/><Relationship Id="rId4" Type="http://schemas.openxmlformats.org/officeDocument/2006/relationships/image" Target="../media/image28.emf"/></Relationships>
</file>

<file path=ppt/slides/_rels/slide1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46.xml"/><Relationship Id="rId5" Type="http://schemas.openxmlformats.org/officeDocument/2006/relationships/chart" Target="../charts/chart119.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47.xml"/><Relationship Id="rId5" Type="http://schemas.openxmlformats.org/officeDocument/2006/relationships/chart" Target="../charts/chart120.xml"/><Relationship Id="rId4" Type="http://schemas.openxmlformats.org/officeDocument/2006/relationships/image" Target="../media/image28.emf"/></Relationships>
</file>

<file path=ppt/slides/_rels/slide1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48.xml"/><Relationship Id="rId5" Type="http://schemas.openxmlformats.org/officeDocument/2006/relationships/chart" Target="../charts/chart121.xml"/><Relationship Id="rId4" Type="http://schemas.openxmlformats.org/officeDocument/2006/relationships/image" Target="../media/image28.emf"/></Relationships>
</file>

<file path=ppt/slides/_rels/slide1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49.xml"/><Relationship Id="rId5" Type="http://schemas.openxmlformats.org/officeDocument/2006/relationships/chart" Target="../charts/chart122.xml"/><Relationship Id="rId4" Type="http://schemas.openxmlformats.org/officeDocument/2006/relationships/image" Target="../media/image28.emf"/></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50.xml"/><Relationship Id="rId5" Type="http://schemas.openxmlformats.org/officeDocument/2006/relationships/chart" Target="../charts/chart123.xml"/><Relationship Id="rId4" Type="http://schemas.openxmlformats.org/officeDocument/2006/relationships/image" Target="../media/image28.emf"/></Relationships>
</file>

<file path=ppt/slides/_rels/slide1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51.xml"/><Relationship Id="rId5" Type="http://schemas.openxmlformats.org/officeDocument/2006/relationships/chart" Target="../charts/chart124.xml"/><Relationship Id="rId4" Type="http://schemas.openxmlformats.org/officeDocument/2006/relationships/image" Target="../media/image28.emf"/></Relationships>
</file>

<file path=ppt/slides/_rels/slide1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52.xml"/><Relationship Id="rId5" Type="http://schemas.openxmlformats.org/officeDocument/2006/relationships/chart" Target="../charts/chart125.xml"/><Relationship Id="rId4" Type="http://schemas.openxmlformats.org/officeDocument/2006/relationships/image" Target="../media/image28.emf"/></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53.xml"/><Relationship Id="rId5" Type="http://schemas.openxmlformats.org/officeDocument/2006/relationships/chart" Target="../charts/chart126.xml"/><Relationship Id="rId4" Type="http://schemas.openxmlformats.org/officeDocument/2006/relationships/image" Target="../media/image28.emf"/></Relationships>
</file>

<file path=ppt/slides/_rels/slide1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54.xml"/><Relationship Id="rId5" Type="http://schemas.openxmlformats.org/officeDocument/2006/relationships/chart" Target="../charts/chart127.xml"/><Relationship Id="rId4" Type="http://schemas.openxmlformats.org/officeDocument/2006/relationships/image" Target="../media/image28.emf"/></Relationships>
</file>

<file path=ppt/slides/_rels/slide1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55.xml"/><Relationship Id="rId5" Type="http://schemas.openxmlformats.org/officeDocument/2006/relationships/chart" Target="../charts/chart128.xml"/><Relationship Id="rId4" Type="http://schemas.openxmlformats.org/officeDocument/2006/relationships/image" Target="../media/image28.emf"/></Relationships>
</file>

<file path=ppt/slides/_rels/slide1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56.xml"/><Relationship Id="rId5" Type="http://schemas.openxmlformats.org/officeDocument/2006/relationships/chart" Target="../charts/chart129.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13.xml"/><Relationship Id="rId4" Type="http://schemas.openxmlformats.org/officeDocument/2006/relationships/image" Target="../media/image28.emf"/></Relationships>
</file>

<file path=ppt/slides/_rels/slide1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57.xml"/><Relationship Id="rId5" Type="http://schemas.openxmlformats.org/officeDocument/2006/relationships/chart" Target="../charts/chart130.xml"/><Relationship Id="rId4" Type="http://schemas.openxmlformats.org/officeDocument/2006/relationships/image" Target="../media/image28.emf"/></Relationships>
</file>

<file path=ppt/slides/_rels/slide1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58.xml"/><Relationship Id="rId5" Type="http://schemas.openxmlformats.org/officeDocument/2006/relationships/chart" Target="../charts/chart131.xml"/><Relationship Id="rId4" Type="http://schemas.openxmlformats.org/officeDocument/2006/relationships/image" Target="../media/image28.emf"/></Relationships>
</file>

<file path=ppt/slides/_rels/slide1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59.xml"/><Relationship Id="rId5" Type="http://schemas.openxmlformats.org/officeDocument/2006/relationships/chart" Target="../charts/chart132.xml"/><Relationship Id="rId4" Type="http://schemas.openxmlformats.org/officeDocument/2006/relationships/image" Target="../media/image28.emf"/></Relationships>
</file>

<file path=ppt/slides/_rels/slide1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60.xml"/><Relationship Id="rId5" Type="http://schemas.openxmlformats.org/officeDocument/2006/relationships/chart" Target="../charts/chart133.xml"/><Relationship Id="rId4" Type="http://schemas.openxmlformats.org/officeDocument/2006/relationships/image" Target="../media/image28.emf"/></Relationships>
</file>

<file path=ppt/slides/_rels/slide1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61.xml"/><Relationship Id="rId5" Type="http://schemas.openxmlformats.org/officeDocument/2006/relationships/chart" Target="../charts/chart134.xml"/><Relationship Id="rId4" Type="http://schemas.openxmlformats.org/officeDocument/2006/relationships/image" Target="../media/image28.emf"/></Relationships>
</file>

<file path=ppt/slides/_rels/slide1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62.xml"/><Relationship Id="rId5" Type="http://schemas.openxmlformats.org/officeDocument/2006/relationships/chart" Target="../charts/chart135.xml"/><Relationship Id="rId4" Type="http://schemas.openxmlformats.org/officeDocument/2006/relationships/image" Target="../media/image28.emf"/></Relationships>
</file>

<file path=ppt/slides/_rels/slide1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63.xml"/><Relationship Id="rId5" Type="http://schemas.openxmlformats.org/officeDocument/2006/relationships/chart" Target="../charts/chart136.xml"/><Relationship Id="rId4" Type="http://schemas.openxmlformats.org/officeDocument/2006/relationships/image" Target="../media/image28.emf"/></Relationships>
</file>

<file path=ppt/slides/_rels/slide1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64.xml"/><Relationship Id="rId5" Type="http://schemas.openxmlformats.org/officeDocument/2006/relationships/chart" Target="../charts/chart137.xml"/><Relationship Id="rId4" Type="http://schemas.openxmlformats.org/officeDocument/2006/relationships/image" Target="../media/image28.emf"/></Relationships>
</file>

<file path=ppt/slides/_rels/slide1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65.xml"/><Relationship Id="rId5" Type="http://schemas.openxmlformats.org/officeDocument/2006/relationships/chart" Target="../charts/chart138.xml"/><Relationship Id="rId4" Type="http://schemas.openxmlformats.org/officeDocument/2006/relationships/image" Target="../media/image28.emf"/></Relationships>
</file>

<file path=ppt/slides/_rels/slide1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66.xml"/><Relationship Id="rId5" Type="http://schemas.openxmlformats.org/officeDocument/2006/relationships/chart" Target="../charts/chart139.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14.xml"/><Relationship Id="rId4" Type="http://schemas.openxmlformats.org/officeDocument/2006/relationships/image" Target="../media/image28.emf"/></Relationships>
</file>

<file path=ppt/slides/_rels/slide14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67.xml"/><Relationship Id="rId5" Type="http://schemas.openxmlformats.org/officeDocument/2006/relationships/chart" Target="../charts/chart140.xml"/><Relationship Id="rId4" Type="http://schemas.openxmlformats.org/officeDocument/2006/relationships/image" Target="../media/image28.emf"/></Relationships>
</file>

<file path=ppt/slides/_rels/slide14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68.xml"/><Relationship Id="rId5" Type="http://schemas.openxmlformats.org/officeDocument/2006/relationships/chart" Target="../charts/chart141.xml"/><Relationship Id="rId4" Type="http://schemas.openxmlformats.org/officeDocument/2006/relationships/image" Target="../media/image28.emf"/></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69.xml"/><Relationship Id="rId5" Type="http://schemas.openxmlformats.org/officeDocument/2006/relationships/chart" Target="../charts/chart142.xml"/><Relationship Id="rId4" Type="http://schemas.openxmlformats.org/officeDocument/2006/relationships/image" Target="../media/image28.emf"/></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70.xml"/><Relationship Id="rId5" Type="http://schemas.openxmlformats.org/officeDocument/2006/relationships/chart" Target="../charts/chart143.xml"/><Relationship Id="rId4" Type="http://schemas.openxmlformats.org/officeDocument/2006/relationships/image" Target="../media/image28.emf"/></Relationships>
</file>

<file path=ppt/slides/_rels/slide14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71.xml"/><Relationship Id="rId5" Type="http://schemas.openxmlformats.org/officeDocument/2006/relationships/chart" Target="../charts/chart144.xml"/><Relationship Id="rId4" Type="http://schemas.openxmlformats.org/officeDocument/2006/relationships/image" Target="../media/image28.emf"/></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72.xml"/><Relationship Id="rId5" Type="http://schemas.openxmlformats.org/officeDocument/2006/relationships/chart" Target="../charts/chart145.xml"/><Relationship Id="rId4" Type="http://schemas.openxmlformats.org/officeDocument/2006/relationships/image" Target="../media/image28.emf"/></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73.xml"/><Relationship Id="rId5" Type="http://schemas.openxmlformats.org/officeDocument/2006/relationships/chart" Target="../charts/chart146.xml"/><Relationship Id="rId4" Type="http://schemas.openxmlformats.org/officeDocument/2006/relationships/image" Target="../media/image28.emf"/></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74.xml"/><Relationship Id="rId5" Type="http://schemas.openxmlformats.org/officeDocument/2006/relationships/chart" Target="../charts/chart147.xml"/><Relationship Id="rId4" Type="http://schemas.openxmlformats.org/officeDocument/2006/relationships/image" Target="../media/image28.emf"/></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75.xml"/><Relationship Id="rId5" Type="http://schemas.openxmlformats.org/officeDocument/2006/relationships/chart" Target="../charts/chart148.xml"/><Relationship Id="rId4" Type="http://schemas.openxmlformats.org/officeDocument/2006/relationships/image" Target="../media/image28.emf"/></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76.xml"/><Relationship Id="rId5" Type="http://schemas.openxmlformats.org/officeDocument/2006/relationships/chart" Target="../charts/chart149.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5.xml"/><Relationship Id="rId4" Type="http://schemas.openxmlformats.org/officeDocument/2006/relationships/image" Target="../media/image28.emf"/></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77.xml"/><Relationship Id="rId5" Type="http://schemas.openxmlformats.org/officeDocument/2006/relationships/chart" Target="../charts/chart150.xml"/><Relationship Id="rId4" Type="http://schemas.openxmlformats.org/officeDocument/2006/relationships/image" Target="../media/image28.emf"/></Relationships>
</file>

<file path=ppt/slides/_rels/slide15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78.xml"/><Relationship Id="rId5" Type="http://schemas.openxmlformats.org/officeDocument/2006/relationships/chart" Target="../charts/chart151.xml"/><Relationship Id="rId4" Type="http://schemas.openxmlformats.org/officeDocument/2006/relationships/image" Target="../media/image28.emf"/></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79.xml"/><Relationship Id="rId5" Type="http://schemas.openxmlformats.org/officeDocument/2006/relationships/chart" Target="../charts/chart152.xml"/><Relationship Id="rId4" Type="http://schemas.openxmlformats.org/officeDocument/2006/relationships/image" Target="../media/image28.emf"/></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80.xml"/><Relationship Id="rId5" Type="http://schemas.openxmlformats.org/officeDocument/2006/relationships/chart" Target="../charts/chart153.xml"/><Relationship Id="rId4" Type="http://schemas.openxmlformats.org/officeDocument/2006/relationships/image" Target="../media/image28.emf"/></Relationships>
</file>

<file path=ppt/slides/_rels/slide15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81.xml"/><Relationship Id="rId5" Type="http://schemas.openxmlformats.org/officeDocument/2006/relationships/chart" Target="../charts/chart154.xml"/><Relationship Id="rId4" Type="http://schemas.openxmlformats.org/officeDocument/2006/relationships/image" Target="../media/image28.emf"/></Relationships>
</file>

<file path=ppt/slides/_rels/slide15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82.xml"/><Relationship Id="rId5" Type="http://schemas.openxmlformats.org/officeDocument/2006/relationships/chart" Target="../charts/chart155.xml"/><Relationship Id="rId4" Type="http://schemas.openxmlformats.org/officeDocument/2006/relationships/image" Target="../media/image28.emf"/></Relationships>
</file>

<file path=ppt/slides/_rels/slide15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83.xml"/><Relationship Id="rId5" Type="http://schemas.openxmlformats.org/officeDocument/2006/relationships/chart" Target="../charts/chart156.xml"/><Relationship Id="rId4" Type="http://schemas.openxmlformats.org/officeDocument/2006/relationships/image" Target="../media/image28.emf"/></Relationships>
</file>

<file path=ppt/slides/_rels/slide15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84.xml"/><Relationship Id="rId5" Type="http://schemas.openxmlformats.org/officeDocument/2006/relationships/chart" Target="../charts/chart157.xml"/><Relationship Id="rId4" Type="http://schemas.openxmlformats.org/officeDocument/2006/relationships/image" Target="../media/image28.emf"/></Relationships>
</file>

<file path=ppt/slides/_rels/slide15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85.xml"/><Relationship Id="rId5" Type="http://schemas.openxmlformats.org/officeDocument/2006/relationships/chart" Target="../charts/chart158.xml"/><Relationship Id="rId4" Type="http://schemas.openxmlformats.org/officeDocument/2006/relationships/image" Target="../media/image28.emf"/></Relationships>
</file>

<file path=ppt/slides/_rels/slide15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86.xml"/><Relationship Id="rId5" Type="http://schemas.openxmlformats.org/officeDocument/2006/relationships/chart" Target="../charts/chart159.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16.xml"/><Relationship Id="rId4" Type="http://schemas.openxmlformats.org/officeDocument/2006/relationships/image" Target="../media/image28.emf"/></Relationships>
</file>

<file path=ppt/slides/_rels/slide16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87.xml"/><Relationship Id="rId5" Type="http://schemas.openxmlformats.org/officeDocument/2006/relationships/chart" Target="../charts/chart160.xml"/><Relationship Id="rId4" Type="http://schemas.openxmlformats.org/officeDocument/2006/relationships/image" Target="../media/image28.emf"/></Relationships>
</file>

<file path=ppt/slides/_rels/slide16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88.xml"/><Relationship Id="rId5" Type="http://schemas.openxmlformats.org/officeDocument/2006/relationships/chart" Target="../charts/chart161.xml"/><Relationship Id="rId4" Type="http://schemas.openxmlformats.org/officeDocument/2006/relationships/image" Target="../media/image28.emf"/></Relationships>
</file>

<file path=ppt/slides/_rels/slide16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89.xml"/><Relationship Id="rId5" Type="http://schemas.openxmlformats.org/officeDocument/2006/relationships/chart" Target="../charts/chart162.xml"/><Relationship Id="rId4" Type="http://schemas.openxmlformats.org/officeDocument/2006/relationships/image" Target="../media/image28.emf"/></Relationships>
</file>

<file path=ppt/slides/_rels/slide16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90.xml"/><Relationship Id="rId5" Type="http://schemas.openxmlformats.org/officeDocument/2006/relationships/chart" Target="../charts/chart163.xml"/><Relationship Id="rId4" Type="http://schemas.openxmlformats.org/officeDocument/2006/relationships/image" Target="../media/image28.emf"/></Relationships>
</file>

<file path=ppt/slides/_rels/slide16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91.xml"/><Relationship Id="rId5" Type="http://schemas.openxmlformats.org/officeDocument/2006/relationships/chart" Target="../charts/chart164.xml"/><Relationship Id="rId4" Type="http://schemas.openxmlformats.org/officeDocument/2006/relationships/image" Target="../media/image28.emf"/></Relationships>
</file>

<file path=ppt/slides/_rels/slide16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92.xml"/><Relationship Id="rId5" Type="http://schemas.openxmlformats.org/officeDocument/2006/relationships/chart" Target="../charts/chart165.xml"/><Relationship Id="rId4" Type="http://schemas.openxmlformats.org/officeDocument/2006/relationships/image" Target="../media/image28.emf"/></Relationships>
</file>

<file path=ppt/slides/_rels/slide16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93.xml"/><Relationship Id="rId5" Type="http://schemas.openxmlformats.org/officeDocument/2006/relationships/chart" Target="../charts/chart166.xml"/><Relationship Id="rId4" Type="http://schemas.openxmlformats.org/officeDocument/2006/relationships/image" Target="../media/image28.emf"/></Relationships>
</file>

<file path=ppt/slides/_rels/slide16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94.xml"/><Relationship Id="rId5" Type="http://schemas.openxmlformats.org/officeDocument/2006/relationships/chart" Target="../charts/chart167.xml"/><Relationship Id="rId4" Type="http://schemas.openxmlformats.org/officeDocument/2006/relationships/image" Target="../media/image28.emf"/></Relationships>
</file>

<file path=ppt/slides/_rels/slide16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95.xml"/><Relationship Id="rId5" Type="http://schemas.openxmlformats.org/officeDocument/2006/relationships/chart" Target="../charts/chart168.xml"/><Relationship Id="rId4" Type="http://schemas.openxmlformats.org/officeDocument/2006/relationships/image" Target="../media/image28.emf"/></Relationships>
</file>

<file path=ppt/slides/_rels/slide16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96.xml"/><Relationship Id="rId5" Type="http://schemas.openxmlformats.org/officeDocument/2006/relationships/chart" Target="../charts/chart169.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17.xml"/><Relationship Id="rId4" Type="http://schemas.openxmlformats.org/officeDocument/2006/relationships/image" Target="../media/image28.emf"/></Relationships>
</file>

<file path=ppt/slides/_rels/slide17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97.xml"/><Relationship Id="rId5" Type="http://schemas.openxmlformats.org/officeDocument/2006/relationships/chart" Target="../charts/chart170.xml"/><Relationship Id="rId4" Type="http://schemas.openxmlformats.org/officeDocument/2006/relationships/image" Target="../media/image28.emf"/></Relationships>
</file>

<file path=ppt/slides/_rels/slide17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98.xml"/><Relationship Id="rId5" Type="http://schemas.openxmlformats.org/officeDocument/2006/relationships/chart" Target="../charts/chart171.xml"/><Relationship Id="rId4" Type="http://schemas.openxmlformats.org/officeDocument/2006/relationships/image" Target="../media/image28.emf"/></Relationships>
</file>

<file path=ppt/slides/_rels/slide17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99.xml"/><Relationship Id="rId5" Type="http://schemas.openxmlformats.org/officeDocument/2006/relationships/chart" Target="../charts/chart172.xml"/><Relationship Id="rId4" Type="http://schemas.openxmlformats.org/officeDocument/2006/relationships/image" Target="../media/image28.emf"/></Relationships>
</file>

<file path=ppt/slides/_rels/slide17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00.xml"/><Relationship Id="rId5" Type="http://schemas.openxmlformats.org/officeDocument/2006/relationships/chart" Target="../charts/chart173.xml"/><Relationship Id="rId4" Type="http://schemas.openxmlformats.org/officeDocument/2006/relationships/image" Target="../media/image28.emf"/></Relationships>
</file>

<file path=ppt/slides/_rels/slide17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01.xml"/><Relationship Id="rId5" Type="http://schemas.openxmlformats.org/officeDocument/2006/relationships/chart" Target="../charts/chart174.xml"/><Relationship Id="rId4" Type="http://schemas.openxmlformats.org/officeDocument/2006/relationships/image" Target="../media/image28.emf"/></Relationships>
</file>

<file path=ppt/slides/_rels/slide17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02.xml"/><Relationship Id="rId5" Type="http://schemas.openxmlformats.org/officeDocument/2006/relationships/chart" Target="../charts/chart175.xml"/><Relationship Id="rId4" Type="http://schemas.openxmlformats.org/officeDocument/2006/relationships/image" Target="../media/image28.emf"/></Relationships>
</file>

<file path=ppt/slides/_rels/slide17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03.xml"/><Relationship Id="rId5" Type="http://schemas.openxmlformats.org/officeDocument/2006/relationships/chart" Target="../charts/chart176.xml"/><Relationship Id="rId4" Type="http://schemas.openxmlformats.org/officeDocument/2006/relationships/image" Target="../media/image28.emf"/></Relationships>
</file>

<file path=ppt/slides/_rels/slide17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04.xml"/><Relationship Id="rId5" Type="http://schemas.openxmlformats.org/officeDocument/2006/relationships/chart" Target="../charts/chart177.xml"/><Relationship Id="rId4" Type="http://schemas.openxmlformats.org/officeDocument/2006/relationships/image" Target="../media/image28.emf"/></Relationships>
</file>

<file path=ppt/slides/_rels/slide17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05.xml"/><Relationship Id="rId5" Type="http://schemas.openxmlformats.org/officeDocument/2006/relationships/chart" Target="../charts/chart178.xml"/><Relationship Id="rId4" Type="http://schemas.openxmlformats.org/officeDocument/2006/relationships/image" Target="../media/image28.emf"/></Relationships>
</file>

<file path=ppt/slides/_rels/slide17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06.xml"/><Relationship Id="rId5" Type="http://schemas.openxmlformats.org/officeDocument/2006/relationships/chart" Target="../charts/chart179.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18.xml"/><Relationship Id="rId4" Type="http://schemas.openxmlformats.org/officeDocument/2006/relationships/image" Target="../media/image28.emf"/></Relationships>
</file>

<file path=ppt/slides/_rels/slide18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07.xml"/><Relationship Id="rId5" Type="http://schemas.openxmlformats.org/officeDocument/2006/relationships/chart" Target="../charts/chart180.xml"/><Relationship Id="rId4" Type="http://schemas.openxmlformats.org/officeDocument/2006/relationships/image" Target="../media/image28.emf"/></Relationships>
</file>

<file path=ppt/slides/_rels/slide18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08.xml"/><Relationship Id="rId5" Type="http://schemas.openxmlformats.org/officeDocument/2006/relationships/chart" Target="../charts/chart181.xml"/><Relationship Id="rId4" Type="http://schemas.openxmlformats.org/officeDocument/2006/relationships/image" Target="../media/image28.emf"/></Relationships>
</file>

<file path=ppt/slides/_rels/slide18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09.xml"/><Relationship Id="rId5" Type="http://schemas.openxmlformats.org/officeDocument/2006/relationships/chart" Target="../charts/chart182.xml"/><Relationship Id="rId4" Type="http://schemas.openxmlformats.org/officeDocument/2006/relationships/image" Target="../media/image28.emf"/></Relationships>
</file>

<file path=ppt/slides/_rels/slide18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10.xml"/><Relationship Id="rId5" Type="http://schemas.openxmlformats.org/officeDocument/2006/relationships/chart" Target="../charts/chart183.xml"/><Relationship Id="rId4" Type="http://schemas.openxmlformats.org/officeDocument/2006/relationships/image" Target="../media/image28.emf"/></Relationships>
</file>

<file path=ppt/slides/_rels/slide18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11.xml"/><Relationship Id="rId5" Type="http://schemas.openxmlformats.org/officeDocument/2006/relationships/chart" Target="../charts/chart184.xml"/><Relationship Id="rId4" Type="http://schemas.openxmlformats.org/officeDocument/2006/relationships/image" Target="../media/image28.emf"/></Relationships>
</file>

<file path=ppt/slides/_rels/slide18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12.xml"/><Relationship Id="rId5" Type="http://schemas.openxmlformats.org/officeDocument/2006/relationships/chart" Target="../charts/chart185.xml"/><Relationship Id="rId4" Type="http://schemas.openxmlformats.org/officeDocument/2006/relationships/image" Target="../media/image28.emf"/></Relationships>
</file>

<file path=ppt/slides/_rels/slide18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13.xml"/><Relationship Id="rId5" Type="http://schemas.openxmlformats.org/officeDocument/2006/relationships/chart" Target="../charts/chart186.xml"/><Relationship Id="rId4" Type="http://schemas.openxmlformats.org/officeDocument/2006/relationships/image" Target="../media/image28.emf"/></Relationships>
</file>

<file path=ppt/slides/_rels/slide18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14.xml"/><Relationship Id="rId5" Type="http://schemas.openxmlformats.org/officeDocument/2006/relationships/chart" Target="../charts/chart187.xml"/><Relationship Id="rId4" Type="http://schemas.openxmlformats.org/officeDocument/2006/relationships/image" Target="../media/image28.emf"/></Relationships>
</file>

<file path=ppt/slides/_rels/slide18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15.xml"/><Relationship Id="rId5" Type="http://schemas.openxmlformats.org/officeDocument/2006/relationships/chart" Target="../charts/chart188.xml"/><Relationship Id="rId4" Type="http://schemas.openxmlformats.org/officeDocument/2006/relationships/image" Target="../media/image28.emf"/></Relationships>
</file>

<file path=ppt/slides/_rels/slide18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16.xml"/><Relationship Id="rId5" Type="http://schemas.openxmlformats.org/officeDocument/2006/relationships/chart" Target="../charts/chart189.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19.xml"/><Relationship Id="rId4" Type="http://schemas.openxmlformats.org/officeDocument/2006/relationships/image" Target="../media/image28.emf"/></Relationships>
</file>

<file path=ppt/slides/_rels/slide19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17.xml"/><Relationship Id="rId5" Type="http://schemas.openxmlformats.org/officeDocument/2006/relationships/chart" Target="../charts/chart190.xml"/><Relationship Id="rId4" Type="http://schemas.openxmlformats.org/officeDocument/2006/relationships/image" Target="../media/image28.emf"/></Relationships>
</file>

<file path=ppt/slides/_rels/slide19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18.xml"/><Relationship Id="rId5" Type="http://schemas.openxmlformats.org/officeDocument/2006/relationships/chart" Target="../charts/chart191.xml"/><Relationship Id="rId4" Type="http://schemas.openxmlformats.org/officeDocument/2006/relationships/image" Target="../media/image28.emf"/></Relationships>
</file>

<file path=ppt/slides/_rels/slide19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19.xml"/><Relationship Id="rId5" Type="http://schemas.openxmlformats.org/officeDocument/2006/relationships/chart" Target="../charts/chart192.xml"/><Relationship Id="rId4" Type="http://schemas.openxmlformats.org/officeDocument/2006/relationships/image" Target="../media/image28.emf"/></Relationships>
</file>

<file path=ppt/slides/_rels/slide19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20.xml"/><Relationship Id="rId5" Type="http://schemas.openxmlformats.org/officeDocument/2006/relationships/chart" Target="../charts/chart193.xml"/><Relationship Id="rId4" Type="http://schemas.openxmlformats.org/officeDocument/2006/relationships/image" Target="../media/image28.emf"/></Relationships>
</file>

<file path=ppt/slides/_rels/slide19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21.xml"/><Relationship Id="rId5" Type="http://schemas.openxmlformats.org/officeDocument/2006/relationships/chart" Target="../charts/chart194.xml"/><Relationship Id="rId4" Type="http://schemas.openxmlformats.org/officeDocument/2006/relationships/image" Target="../media/image28.emf"/></Relationships>
</file>

<file path=ppt/slides/_rels/slide19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22.xml"/><Relationship Id="rId5" Type="http://schemas.openxmlformats.org/officeDocument/2006/relationships/chart" Target="../charts/chart195.xml"/><Relationship Id="rId4" Type="http://schemas.openxmlformats.org/officeDocument/2006/relationships/image" Target="../media/image28.emf"/></Relationships>
</file>

<file path=ppt/slides/_rels/slide19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23.xml"/><Relationship Id="rId5" Type="http://schemas.openxmlformats.org/officeDocument/2006/relationships/chart" Target="../charts/chart196.xml"/><Relationship Id="rId4" Type="http://schemas.openxmlformats.org/officeDocument/2006/relationships/image" Target="../media/image28.emf"/></Relationships>
</file>

<file path=ppt/slides/_rels/slide19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24.xml"/><Relationship Id="rId5" Type="http://schemas.openxmlformats.org/officeDocument/2006/relationships/chart" Target="../charts/chart197.xml"/><Relationship Id="rId4" Type="http://schemas.openxmlformats.org/officeDocument/2006/relationships/image" Target="../media/image28.emf"/></Relationships>
</file>

<file path=ppt/slides/_rels/slide19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25.xml"/><Relationship Id="rId5" Type="http://schemas.openxmlformats.org/officeDocument/2006/relationships/chart" Target="../charts/chart198.xml"/><Relationship Id="rId4" Type="http://schemas.openxmlformats.org/officeDocument/2006/relationships/image" Target="../media/image28.emf"/></Relationships>
</file>

<file path=ppt/slides/_rels/slide19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26.xml"/><Relationship Id="rId5" Type="http://schemas.openxmlformats.org/officeDocument/2006/relationships/chart" Target="../charts/chart199.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20.xml"/><Relationship Id="rId4" Type="http://schemas.openxmlformats.org/officeDocument/2006/relationships/image" Target="../media/image28.emf"/></Relationships>
</file>

<file path=ppt/slides/_rels/slide20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27.xml"/><Relationship Id="rId5" Type="http://schemas.openxmlformats.org/officeDocument/2006/relationships/chart" Target="../charts/chart200.xml"/><Relationship Id="rId4" Type="http://schemas.openxmlformats.org/officeDocument/2006/relationships/image" Target="../media/image28.emf"/></Relationships>
</file>

<file path=ppt/slides/_rels/slide20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28.xml"/><Relationship Id="rId5" Type="http://schemas.openxmlformats.org/officeDocument/2006/relationships/chart" Target="../charts/chart201.xml"/><Relationship Id="rId4" Type="http://schemas.openxmlformats.org/officeDocument/2006/relationships/image" Target="../media/image28.emf"/></Relationships>
</file>

<file path=ppt/slides/_rels/slide20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29.xml"/><Relationship Id="rId5" Type="http://schemas.openxmlformats.org/officeDocument/2006/relationships/chart" Target="../charts/chart202.xml"/><Relationship Id="rId4" Type="http://schemas.openxmlformats.org/officeDocument/2006/relationships/image" Target="../media/image28.emf"/></Relationships>
</file>

<file path=ppt/slides/_rels/slide20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30.xml"/><Relationship Id="rId5" Type="http://schemas.openxmlformats.org/officeDocument/2006/relationships/chart" Target="../charts/chart203.xml"/><Relationship Id="rId4" Type="http://schemas.openxmlformats.org/officeDocument/2006/relationships/image" Target="../media/image28.emf"/></Relationships>
</file>

<file path=ppt/slides/_rels/slide20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31.xml"/><Relationship Id="rId5" Type="http://schemas.openxmlformats.org/officeDocument/2006/relationships/chart" Target="../charts/chart204.xml"/><Relationship Id="rId4" Type="http://schemas.openxmlformats.org/officeDocument/2006/relationships/image" Target="../media/image28.emf"/></Relationships>
</file>

<file path=ppt/slides/_rels/slide20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32.xml"/><Relationship Id="rId5" Type="http://schemas.openxmlformats.org/officeDocument/2006/relationships/chart" Target="../charts/chart205.xml"/><Relationship Id="rId4" Type="http://schemas.openxmlformats.org/officeDocument/2006/relationships/image" Target="../media/image28.emf"/></Relationships>
</file>

<file path=ppt/slides/_rels/slide20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33.xml"/><Relationship Id="rId5" Type="http://schemas.openxmlformats.org/officeDocument/2006/relationships/chart" Target="../charts/chart206.xml"/><Relationship Id="rId4" Type="http://schemas.openxmlformats.org/officeDocument/2006/relationships/image" Target="../media/image28.emf"/></Relationships>
</file>

<file path=ppt/slides/_rels/slide20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34.xml"/><Relationship Id="rId5" Type="http://schemas.openxmlformats.org/officeDocument/2006/relationships/chart" Target="../charts/chart207.xml"/><Relationship Id="rId4" Type="http://schemas.openxmlformats.org/officeDocument/2006/relationships/image" Target="../media/image28.emf"/></Relationships>
</file>

<file path=ppt/slides/_rels/slide20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35.xml"/><Relationship Id="rId5" Type="http://schemas.openxmlformats.org/officeDocument/2006/relationships/chart" Target="../charts/chart208.xml"/><Relationship Id="rId4" Type="http://schemas.openxmlformats.org/officeDocument/2006/relationships/image" Target="../media/image28.emf"/></Relationships>
</file>

<file path=ppt/slides/_rels/slide20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36.xml"/><Relationship Id="rId5" Type="http://schemas.openxmlformats.org/officeDocument/2006/relationships/chart" Target="../charts/chart209.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chart" Target="../charts/chart21.xml"/><Relationship Id="rId4" Type="http://schemas.openxmlformats.org/officeDocument/2006/relationships/image" Target="../media/image28.emf"/></Relationships>
</file>

<file path=ppt/slides/_rels/slide2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37.xml"/><Relationship Id="rId5" Type="http://schemas.openxmlformats.org/officeDocument/2006/relationships/chart" Target="../charts/chart210.xml"/><Relationship Id="rId4" Type="http://schemas.openxmlformats.org/officeDocument/2006/relationships/image" Target="../media/image28.emf"/></Relationships>
</file>

<file path=ppt/slides/_rels/slide2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38.xml"/><Relationship Id="rId5" Type="http://schemas.openxmlformats.org/officeDocument/2006/relationships/chart" Target="../charts/chart211.xml"/><Relationship Id="rId4" Type="http://schemas.openxmlformats.org/officeDocument/2006/relationships/image" Target="../media/image28.emf"/></Relationships>
</file>

<file path=ppt/slides/_rels/slide2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39.xml"/><Relationship Id="rId5" Type="http://schemas.openxmlformats.org/officeDocument/2006/relationships/chart" Target="../charts/chart212.xml"/><Relationship Id="rId4" Type="http://schemas.openxmlformats.org/officeDocument/2006/relationships/image" Target="../media/image28.emf"/></Relationships>
</file>

<file path=ppt/slides/_rels/slide2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40.xml"/><Relationship Id="rId5" Type="http://schemas.openxmlformats.org/officeDocument/2006/relationships/chart" Target="../charts/chart213.xml"/><Relationship Id="rId4" Type="http://schemas.openxmlformats.org/officeDocument/2006/relationships/image" Target="../media/image28.emf"/></Relationships>
</file>

<file path=ppt/slides/_rels/slide2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41.xml"/><Relationship Id="rId5" Type="http://schemas.openxmlformats.org/officeDocument/2006/relationships/chart" Target="../charts/chart214.xml"/><Relationship Id="rId4" Type="http://schemas.openxmlformats.org/officeDocument/2006/relationships/image" Target="../media/image28.emf"/></Relationships>
</file>

<file path=ppt/slides/_rels/slide2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42.xml"/><Relationship Id="rId5" Type="http://schemas.openxmlformats.org/officeDocument/2006/relationships/chart" Target="../charts/chart215.xml"/><Relationship Id="rId4" Type="http://schemas.openxmlformats.org/officeDocument/2006/relationships/image" Target="../media/image28.emf"/></Relationships>
</file>

<file path=ppt/slides/_rels/slide2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43.xml"/><Relationship Id="rId5" Type="http://schemas.openxmlformats.org/officeDocument/2006/relationships/chart" Target="../charts/chart216.xml"/><Relationship Id="rId4" Type="http://schemas.openxmlformats.org/officeDocument/2006/relationships/image" Target="../media/image28.emf"/></Relationships>
</file>

<file path=ppt/slides/_rels/slide2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44.xml"/><Relationship Id="rId5" Type="http://schemas.openxmlformats.org/officeDocument/2006/relationships/chart" Target="../charts/chart217.xml"/><Relationship Id="rId4" Type="http://schemas.openxmlformats.org/officeDocument/2006/relationships/image" Target="../media/image28.emf"/></Relationships>
</file>

<file path=ppt/slides/_rels/slide2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45.xml"/><Relationship Id="rId5" Type="http://schemas.openxmlformats.org/officeDocument/2006/relationships/chart" Target="../charts/chart218.xml"/><Relationship Id="rId4" Type="http://schemas.openxmlformats.org/officeDocument/2006/relationships/image" Target="../media/image28.emf"/></Relationships>
</file>

<file path=ppt/slides/_rels/slide2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46.xml"/><Relationship Id="rId5" Type="http://schemas.openxmlformats.org/officeDocument/2006/relationships/chart" Target="../charts/chart219.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22.xml"/><Relationship Id="rId4" Type="http://schemas.openxmlformats.org/officeDocument/2006/relationships/image" Target="../media/image28.emf"/></Relationships>
</file>

<file path=ppt/slides/_rels/slide2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47.xml"/><Relationship Id="rId5" Type="http://schemas.openxmlformats.org/officeDocument/2006/relationships/chart" Target="../charts/chart220.xml"/><Relationship Id="rId4" Type="http://schemas.openxmlformats.org/officeDocument/2006/relationships/image" Target="../media/image28.emf"/></Relationships>
</file>

<file path=ppt/slides/_rels/slide2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48.xml"/><Relationship Id="rId5" Type="http://schemas.openxmlformats.org/officeDocument/2006/relationships/chart" Target="../charts/chart221.xml"/><Relationship Id="rId4" Type="http://schemas.openxmlformats.org/officeDocument/2006/relationships/image" Target="../media/image28.emf"/></Relationships>
</file>

<file path=ppt/slides/_rels/slide2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49.xml"/><Relationship Id="rId5" Type="http://schemas.openxmlformats.org/officeDocument/2006/relationships/chart" Target="../charts/chart222.xml"/><Relationship Id="rId4" Type="http://schemas.openxmlformats.org/officeDocument/2006/relationships/image" Target="../media/image28.emf"/></Relationships>
</file>

<file path=ppt/slides/_rels/slide2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50.xml"/><Relationship Id="rId5" Type="http://schemas.openxmlformats.org/officeDocument/2006/relationships/chart" Target="../charts/chart223.xml"/><Relationship Id="rId4" Type="http://schemas.openxmlformats.org/officeDocument/2006/relationships/image" Target="../media/image28.emf"/></Relationships>
</file>

<file path=ppt/slides/_rels/slide2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51.xml"/><Relationship Id="rId5" Type="http://schemas.openxmlformats.org/officeDocument/2006/relationships/chart" Target="../charts/chart224.xml"/><Relationship Id="rId4" Type="http://schemas.openxmlformats.org/officeDocument/2006/relationships/image" Target="../media/image28.emf"/></Relationships>
</file>

<file path=ppt/slides/_rels/slide2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52.xml"/><Relationship Id="rId5" Type="http://schemas.openxmlformats.org/officeDocument/2006/relationships/chart" Target="../charts/chart225.xml"/><Relationship Id="rId4" Type="http://schemas.openxmlformats.org/officeDocument/2006/relationships/image" Target="../media/image28.emf"/></Relationships>
</file>

<file path=ppt/slides/_rels/slide2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53.xml"/><Relationship Id="rId5" Type="http://schemas.openxmlformats.org/officeDocument/2006/relationships/chart" Target="../charts/chart226.xml"/><Relationship Id="rId4" Type="http://schemas.openxmlformats.org/officeDocument/2006/relationships/image" Target="../media/image28.emf"/></Relationships>
</file>

<file path=ppt/slides/_rels/slide2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54.xml"/><Relationship Id="rId5" Type="http://schemas.openxmlformats.org/officeDocument/2006/relationships/chart" Target="../charts/chart227.xml"/><Relationship Id="rId4" Type="http://schemas.openxmlformats.org/officeDocument/2006/relationships/image" Target="../media/image28.emf"/></Relationships>
</file>

<file path=ppt/slides/_rels/slide2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55.xml"/><Relationship Id="rId5" Type="http://schemas.openxmlformats.org/officeDocument/2006/relationships/chart" Target="../charts/chart228.xml"/><Relationship Id="rId4" Type="http://schemas.openxmlformats.org/officeDocument/2006/relationships/image" Target="../media/image28.emf"/></Relationships>
</file>

<file path=ppt/slides/_rels/slide2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56.xml"/><Relationship Id="rId5" Type="http://schemas.openxmlformats.org/officeDocument/2006/relationships/chart" Target="../charts/chart229.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23.xml"/><Relationship Id="rId4" Type="http://schemas.openxmlformats.org/officeDocument/2006/relationships/image" Target="../media/image28.emf"/></Relationships>
</file>

<file path=ppt/slides/_rels/slide2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57.xml"/><Relationship Id="rId5" Type="http://schemas.openxmlformats.org/officeDocument/2006/relationships/chart" Target="../charts/chart230.xml"/><Relationship Id="rId4" Type="http://schemas.openxmlformats.org/officeDocument/2006/relationships/image" Target="../media/image28.emf"/></Relationships>
</file>

<file path=ppt/slides/_rels/slide2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58.xml"/><Relationship Id="rId5" Type="http://schemas.openxmlformats.org/officeDocument/2006/relationships/chart" Target="../charts/chart231.xml"/><Relationship Id="rId4" Type="http://schemas.openxmlformats.org/officeDocument/2006/relationships/image" Target="../media/image28.emf"/></Relationships>
</file>

<file path=ppt/slides/_rels/slide2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59.xml"/><Relationship Id="rId5" Type="http://schemas.openxmlformats.org/officeDocument/2006/relationships/chart" Target="../charts/chart232.xml"/><Relationship Id="rId4" Type="http://schemas.openxmlformats.org/officeDocument/2006/relationships/image" Target="../media/image28.emf"/></Relationships>
</file>

<file path=ppt/slides/_rels/slide2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60.xml"/><Relationship Id="rId5" Type="http://schemas.openxmlformats.org/officeDocument/2006/relationships/chart" Target="../charts/chart233.xml"/><Relationship Id="rId4" Type="http://schemas.openxmlformats.org/officeDocument/2006/relationships/image" Target="../media/image28.emf"/></Relationships>
</file>

<file path=ppt/slides/_rels/slide2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61.xml"/><Relationship Id="rId5" Type="http://schemas.openxmlformats.org/officeDocument/2006/relationships/chart" Target="../charts/chart234.xml"/><Relationship Id="rId4" Type="http://schemas.openxmlformats.org/officeDocument/2006/relationships/image" Target="../media/image28.emf"/></Relationships>
</file>

<file path=ppt/slides/_rels/slide2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62.xml"/><Relationship Id="rId5" Type="http://schemas.openxmlformats.org/officeDocument/2006/relationships/chart" Target="../charts/chart235.xml"/><Relationship Id="rId4" Type="http://schemas.openxmlformats.org/officeDocument/2006/relationships/image" Target="../media/image28.emf"/></Relationships>
</file>

<file path=ppt/slides/_rels/slide2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63.xml"/><Relationship Id="rId5" Type="http://schemas.openxmlformats.org/officeDocument/2006/relationships/chart" Target="../charts/chart236.xml"/><Relationship Id="rId4" Type="http://schemas.openxmlformats.org/officeDocument/2006/relationships/image" Target="../media/image28.emf"/></Relationships>
</file>

<file path=ppt/slides/_rels/slide2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64.xml"/><Relationship Id="rId5" Type="http://schemas.openxmlformats.org/officeDocument/2006/relationships/chart" Target="../charts/chart237.xml"/><Relationship Id="rId4" Type="http://schemas.openxmlformats.org/officeDocument/2006/relationships/image" Target="../media/image28.emf"/></Relationships>
</file>

<file path=ppt/slides/_rels/slide2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65.xml"/><Relationship Id="rId5" Type="http://schemas.openxmlformats.org/officeDocument/2006/relationships/chart" Target="../charts/chart238.xml"/><Relationship Id="rId4" Type="http://schemas.openxmlformats.org/officeDocument/2006/relationships/image" Target="../media/image28.emf"/></Relationships>
</file>

<file path=ppt/slides/_rels/slide2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66.xml"/><Relationship Id="rId5" Type="http://schemas.openxmlformats.org/officeDocument/2006/relationships/chart" Target="../charts/chart239.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chart" Target="../charts/chart24.xml"/><Relationship Id="rId4" Type="http://schemas.openxmlformats.org/officeDocument/2006/relationships/image" Target="../media/image28.emf"/></Relationships>
</file>

<file path=ppt/slides/_rels/slide24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67.xml"/><Relationship Id="rId5" Type="http://schemas.openxmlformats.org/officeDocument/2006/relationships/chart" Target="../charts/chart240.xml"/><Relationship Id="rId4" Type="http://schemas.openxmlformats.org/officeDocument/2006/relationships/image" Target="../media/image28.emf"/></Relationships>
</file>

<file path=ppt/slides/_rels/slide24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68.xml"/><Relationship Id="rId5" Type="http://schemas.openxmlformats.org/officeDocument/2006/relationships/chart" Target="../charts/chart241.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25.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chart" Target="../charts/chart26.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27.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28.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29.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30.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31.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32.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0.xml"/><Relationship Id="rId5" Type="http://schemas.openxmlformats.org/officeDocument/2006/relationships/chart" Target="../charts/chart33.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1.xml"/><Relationship Id="rId5" Type="http://schemas.openxmlformats.org/officeDocument/2006/relationships/chart" Target="../charts/chart34.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2.xml"/><Relationship Id="rId5" Type="http://schemas.openxmlformats.org/officeDocument/2006/relationships/chart" Target="../charts/chart35.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3.xml"/><Relationship Id="rId5" Type="http://schemas.openxmlformats.org/officeDocument/2006/relationships/chart" Target="../charts/chart36.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4.xml"/><Relationship Id="rId5" Type="http://schemas.openxmlformats.org/officeDocument/2006/relationships/chart" Target="../charts/chart37.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5.xml"/><Relationship Id="rId5" Type="http://schemas.openxmlformats.org/officeDocument/2006/relationships/chart" Target="../charts/chart38.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6.xml"/><Relationship Id="rId5" Type="http://schemas.openxmlformats.org/officeDocument/2006/relationships/chart" Target="../charts/chart39.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7.xml"/><Relationship Id="rId5" Type="http://schemas.openxmlformats.org/officeDocument/2006/relationships/chart" Target="../charts/chart40.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8.xml"/><Relationship Id="rId5" Type="http://schemas.openxmlformats.org/officeDocument/2006/relationships/chart" Target="../charts/chart41.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9.xml"/><Relationship Id="rId5" Type="http://schemas.openxmlformats.org/officeDocument/2006/relationships/chart" Target="../charts/chart42.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0.xml"/><Relationship Id="rId5" Type="http://schemas.openxmlformats.org/officeDocument/2006/relationships/chart" Target="../charts/chart43.x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1.xml"/><Relationship Id="rId5" Type="http://schemas.openxmlformats.org/officeDocument/2006/relationships/chart" Target="../charts/chart44.xml"/><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2.xml"/><Relationship Id="rId5" Type="http://schemas.openxmlformats.org/officeDocument/2006/relationships/chart" Target="../charts/chart45.xml"/><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3.xml"/><Relationship Id="rId5" Type="http://schemas.openxmlformats.org/officeDocument/2006/relationships/chart" Target="../charts/chart46.xml"/><Relationship Id="rId4" Type="http://schemas.openxmlformats.org/officeDocument/2006/relationships/image" Target="../media/image28.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4.xml"/><Relationship Id="rId5" Type="http://schemas.openxmlformats.org/officeDocument/2006/relationships/chart" Target="../charts/chart47.xml"/><Relationship Id="rId4" Type="http://schemas.openxmlformats.org/officeDocument/2006/relationships/image" Target="../media/image28.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5.xml"/><Relationship Id="rId5" Type="http://schemas.openxmlformats.org/officeDocument/2006/relationships/chart" Target="../charts/chart48.xml"/><Relationship Id="rId4" Type="http://schemas.openxmlformats.org/officeDocument/2006/relationships/image" Target="../media/image28.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6.xml"/><Relationship Id="rId5" Type="http://schemas.openxmlformats.org/officeDocument/2006/relationships/chart" Target="../charts/chart49.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5.xml"/><Relationship Id="rId4" Type="http://schemas.openxmlformats.org/officeDocument/2006/relationships/image" Target="../media/image28.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7.xml"/><Relationship Id="rId5" Type="http://schemas.openxmlformats.org/officeDocument/2006/relationships/chart" Target="../charts/chart50.xml"/><Relationship Id="rId4" Type="http://schemas.openxmlformats.org/officeDocument/2006/relationships/image" Target="../media/image28.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8.xml"/><Relationship Id="rId5" Type="http://schemas.openxmlformats.org/officeDocument/2006/relationships/chart" Target="../charts/chart51.xml"/><Relationship Id="rId4" Type="http://schemas.openxmlformats.org/officeDocument/2006/relationships/image" Target="../media/image28.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9.xml"/><Relationship Id="rId5" Type="http://schemas.openxmlformats.org/officeDocument/2006/relationships/chart" Target="../charts/chart52.xml"/><Relationship Id="rId4" Type="http://schemas.openxmlformats.org/officeDocument/2006/relationships/image" Target="../media/image28.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0.xml"/><Relationship Id="rId5" Type="http://schemas.openxmlformats.org/officeDocument/2006/relationships/chart" Target="../charts/chart53.xml"/><Relationship Id="rId4" Type="http://schemas.openxmlformats.org/officeDocument/2006/relationships/image" Target="../media/image28.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1.xml"/><Relationship Id="rId5" Type="http://schemas.openxmlformats.org/officeDocument/2006/relationships/chart" Target="../charts/chart54.xml"/><Relationship Id="rId4" Type="http://schemas.openxmlformats.org/officeDocument/2006/relationships/image" Target="../media/image28.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2.xml"/><Relationship Id="rId5" Type="http://schemas.openxmlformats.org/officeDocument/2006/relationships/chart" Target="../charts/chart55.xml"/><Relationship Id="rId4" Type="http://schemas.openxmlformats.org/officeDocument/2006/relationships/image" Target="../media/image28.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3.xml"/><Relationship Id="rId5" Type="http://schemas.openxmlformats.org/officeDocument/2006/relationships/chart" Target="../charts/chart56.xml"/><Relationship Id="rId4" Type="http://schemas.openxmlformats.org/officeDocument/2006/relationships/image" Target="../media/image28.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4.xml"/><Relationship Id="rId5" Type="http://schemas.openxmlformats.org/officeDocument/2006/relationships/chart" Target="../charts/chart57.xml"/><Relationship Id="rId4" Type="http://schemas.openxmlformats.org/officeDocument/2006/relationships/image" Target="../media/image28.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5.xml"/><Relationship Id="rId5" Type="http://schemas.openxmlformats.org/officeDocument/2006/relationships/chart" Target="../charts/chart58.xml"/><Relationship Id="rId4" Type="http://schemas.openxmlformats.org/officeDocument/2006/relationships/image" Target="../media/image28.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6.xml"/><Relationship Id="rId5" Type="http://schemas.openxmlformats.org/officeDocument/2006/relationships/chart" Target="../charts/chart59.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6.xml"/><Relationship Id="rId4" Type="http://schemas.openxmlformats.org/officeDocument/2006/relationships/image" Target="../media/image28.e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7.xml"/><Relationship Id="rId5" Type="http://schemas.openxmlformats.org/officeDocument/2006/relationships/chart" Target="../charts/chart60.xml"/><Relationship Id="rId4" Type="http://schemas.openxmlformats.org/officeDocument/2006/relationships/image" Target="../media/image28.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8.xml"/><Relationship Id="rId5" Type="http://schemas.openxmlformats.org/officeDocument/2006/relationships/chart" Target="../charts/chart61.xml"/><Relationship Id="rId4" Type="http://schemas.openxmlformats.org/officeDocument/2006/relationships/image" Target="../media/image28.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9.xml"/><Relationship Id="rId5" Type="http://schemas.openxmlformats.org/officeDocument/2006/relationships/chart" Target="../charts/chart62.xml"/><Relationship Id="rId4" Type="http://schemas.openxmlformats.org/officeDocument/2006/relationships/image" Target="../media/image28.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90.xml"/><Relationship Id="rId5" Type="http://schemas.openxmlformats.org/officeDocument/2006/relationships/chart" Target="../charts/chart63.xml"/><Relationship Id="rId4" Type="http://schemas.openxmlformats.org/officeDocument/2006/relationships/image" Target="../media/image28.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91.xml"/><Relationship Id="rId5" Type="http://schemas.openxmlformats.org/officeDocument/2006/relationships/chart" Target="../charts/chart64.xml"/><Relationship Id="rId4" Type="http://schemas.openxmlformats.org/officeDocument/2006/relationships/image" Target="../media/image28.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92.xml"/><Relationship Id="rId5" Type="http://schemas.openxmlformats.org/officeDocument/2006/relationships/chart" Target="../charts/chart65.xml"/><Relationship Id="rId4" Type="http://schemas.openxmlformats.org/officeDocument/2006/relationships/image" Target="../media/image28.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93.xml"/><Relationship Id="rId5" Type="http://schemas.openxmlformats.org/officeDocument/2006/relationships/chart" Target="../charts/chart66.xml"/><Relationship Id="rId4" Type="http://schemas.openxmlformats.org/officeDocument/2006/relationships/image" Target="../media/image28.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94.xml"/><Relationship Id="rId5" Type="http://schemas.openxmlformats.org/officeDocument/2006/relationships/chart" Target="../charts/chart67.xml"/><Relationship Id="rId4" Type="http://schemas.openxmlformats.org/officeDocument/2006/relationships/image" Target="../media/image28.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95.xml"/><Relationship Id="rId5" Type="http://schemas.openxmlformats.org/officeDocument/2006/relationships/chart" Target="../charts/chart68.xml"/><Relationship Id="rId4" Type="http://schemas.openxmlformats.org/officeDocument/2006/relationships/image" Target="../media/image28.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96.xml"/><Relationship Id="rId5" Type="http://schemas.openxmlformats.org/officeDocument/2006/relationships/chart" Target="../charts/chart69.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7.xml"/><Relationship Id="rId4" Type="http://schemas.openxmlformats.org/officeDocument/2006/relationships/image" Target="../media/image28.e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97.xml"/><Relationship Id="rId5" Type="http://schemas.openxmlformats.org/officeDocument/2006/relationships/chart" Target="../charts/chart70.xml"/><Relationship Id="rId4" Type="http://schemas.openxmlformats.org/officeDocument/2006/relationships/image" Target="../media/image28.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98.xml"/><Relationship Id="rId5" Type="http://schemas.openxmlformats.org/officeDocument/2006/relationships/chart" Target="../charts/chart71.xml"/><Relationship Id="rId4" Type="http://schemas.openxmlformats.org/officeDocument/2006/relationships/image" Target="../media/image28.e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99.xml"/><Relationship Id="rId5" Type="http://schemas.openxmlformats.org/officeDocument/2006/relationships/chart" Target="../charts/chart72.xml"/><Relationship Id="rId4" Type="http://schemas.openxmlformats.org/officeDocument/2006/relationships/image" Target="../media/image28.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00.xml"/><Relationship Id="rId5" Type="http://schemas.openxmlformats.org/officeDocument/2006/relationships/chart" Target="../charts/chart73.xml"/><Relationship Id="rId4" Type="http://schemas.openxmlformats.org/officeDocument/2006/relationships/image" Target="../media/image28.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01.xml"/><Relationship Id="rId5" Type="http://schemas.openxmlformats.org/officeDocument/2006/relationships/chart" Target="../charts/chart74.xml"/><Relationship Id="rId4" Type="http://schemas.openxmlformats.org/officeDocument/2006/relationships/image" Target="../media/image28.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02.xml"/><Relationship Id="rId5" Type="http://schemas.openxmlformats.org/officeDocument/2006/relationships/chart" Target="../charts/chart75.xml"/><Relationship Id="rId4" Type="http://schemas.openxmlformats.org/officeDocument/2006/relationships/image" Target="../media/image28.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03.xml"/><Relationship Id="rId5" Type="http://schemas.openxmlformats.org/officeDocument/2006/relationships/chart" Target="../charts/chart76.xml"/><Relationship Id="rId4" Type="http://schemas.openxmlformats.org/officeDocument/2006/relationships/image" Target="../media/image28.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04.xml"/><Relationship Id="rId5" Type="http://schemas.openxmlformats.org/officeDocument/2006/relationships/chart" Target="../charts/chart77.xml"/><Relationship Id="rId4" Type="http://schemas.openxmlformats.org/officeDocument/2006/relationships/image" Target="../media/image28.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05.xml"/><Relationship Id="rId5" Type="http://schemas.openxmlformats.org/officeDocument/2006/relationships/chart" Target="../charts/chart78.xml"/><Relationship Id="rId4" Type="http://schemas.openxmlformats.org/officeDocument/2006/relationships/image" Target="../media/image28.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06.xml"/><Relationship Id="rId5" Type="http://schemas.openxmlformats.org/officeDocument/2006/relationships/chart" Target="../charts/chart79.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8.xml"/><Relationship Id="rId4" Type="http://schemas.openxmlformats.org/officeDocument/2006/relationships/image" Target="../media/image28.e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07.xml"/><Relationship Id="rId5" Type="http://schemas.openxmlformats.org/officeDocument/2006/relationships/chart" Target="../charts/chart80.xml"/><Relationship Id="rId4" Type="http://schemas.openxmlformats.org/officeDocument/2006/relationships/image" Target="../media/image28.e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08.xml"/><Relationship Id="rId5" Type="http://schemas.openxmlformats.org/officeDocument/2006/relationships/chart" Target="../charts/chart81.xml"/><Relationship Id="rId4" Type="http://schemas.openxmlformats.org/officeDocument/2006/relationships/image" Target="../media/image28.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09.xml"/><Relationship Id="rId5" Type="http://schemas.openxmlformats.org/officeDocument/2006/relationships/chart" Target="../charts/chart82.xml"/><Relationship Id="rId4" Type="http://schemas.openxmlformats.org/officeDocument/2006/relationships/image" Target="../media/image28.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0.xml"/><Relationship Id="rId5" Type="http://schemas.openxmlformats.org/officeDocument/2006/relationships/chart" Target="../charts/chart83.xml"/><Relationship Id="rId4" Type="http://schemas.openxmlformats.org/officeDocument/2006/relationships/image" Target="../media/image28.e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1.xml"/><Relationship Id="rId5" Type="http://schemas.openxmlformats.org/officeDocument/2006/relationships/chart" Target="../charts/chart84.xml"/><Relationship Id="rId4" Type="http://schemas.openxmlformats.org/officeDocument/2006/relationships/image" Target="../media/image28.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2.xml"/><Relationship Id="rId5" Type="http://schemas.openxmlformats.org/officeDocument/2006/relationships/chart" Target="../charts/chart85.xml"/><Relationship Id="rId4" Type="http://schemas.openxmlformats.org/officeDocument/2006/relationships/image" Target="../media/image28.e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3.xml"/><Relationship Id="rId5" Type="http://schemas.openxmlformats.org/officeDocument/2006/relationships/chart" Target="../charts/chart86.xml"/><Relationship Id="rId4" Type="http://schemas.openxmlformats.org/officeDocument/2006/relationships/image" Target="../media/image28.e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4.xml"/><Relationship Id="rId5" Type="http://schemas.openxmlformats.org/officeDocument/2006/relationships/chart" Target="../charts/chart87.xml"/><Relationship Id="rId4" Type="http://schemas.openxmlformats.org/officeDocument/2006/relationships/image" Target="../media/image28.e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5.xml"/><Relationship Id="rId5" Type="http://schemas.openxmlformats.org/officeDocument/2006/relationships/chart" Target="../charts/chart88.xml"/><Relationship Id="rId4" Type="http://schemas.openxmlformats.org/officeDocument/2006/relationships/image" Target="../media/image28.e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6.xml"/><Relationship Id="rId5" Type="http://schemas.openxmlformats.org/officeDocument/2006/relationships/chart" Target="../charts/chart89.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9.xml"/><Relationship Id="rId4" Type="http://schemas.openxmlformats.org/officeDocument/2006/relationships/image" Target="../media/image28.emf"/></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7.xml"/><Relationship Id="rId5" Type="http://schemas.openxmlformats.org/officeDocument/2006/relationships/chart" Target="../charts/chart90.xml"/><Relationship Id="rId4" Type="http://schemas.openxmlformats.org/officeDocument/2006/relationships/image" Target="../media/image28.e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8.xml"/><Relationship Id="rId5" Type="http://schemas.openxmlformats.org/officeDocument/2006/relationships/chart" Target="../charts/chart91.xml"/><Relationship Id="rId4" Type="http://schemas.openxmlformats.org/officeDocument/2006/relationships/image" Target="../media/image28.e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9.xml"/><Relationship Id="rId5" Type="http://schemas.openxmlformats.org/officeDocument/2006/relationships/chart" Target="../charts/chart92.xml"/><Relationship Id="rId4" Type="http://schemas.openxmlformats.org/officeDocument/2006/relationships/image" Target="../media/image28.e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0.xml"/><Relationship Id="rId5" Type="http://schemas.openxmlformats.org/officeDocument/2006/relationships/chart" Target="../charts/chart93.xml"/><Relationship Id="rId4" Type="http://schemas.openxmlformats.org/officeDocument/2006/relationships/image" Target="../media/image28.e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1.xml"/><Relationship Id="rId5" Type="http://schemas.openxmlformats.org/officeDocument/2006/relationships/chart" Target="../charts/chart94.xml"/><Relationship Id="rId4" Type="http://schemas.openxmlformats.org/officeDocument/2006/relationships/image" Target="../media/image28.e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2.xml"/><Relationship Id="rId5" Type="http://schemas.openxmlformats.org/officeDocument/2006/relationships/chart" Target="../charts/chart95.xml"/><Relationship Id="rId4" Type="http://schemas.openxmlformats.org/officeDocument/2006/relationships/image" Target="../media/image28.e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3.xml"/><Relationship Id="rId5" Type="http://schemas.openxmlformats.org/officeDocument/2006/relationships/chart" Target="../charts/chart96.xml"/><Relationship Id="rId4" Type="http://schemas.openxmlformats.org/officeDocument/2006/relationships/image" Target="../media/image28.e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4.xml"/><Relationship Id="rId5" Type="http://schemas.openxmlformats.org/officeDocument/2006/relationships/chart" Target="../charts/chart97.xml"/><Relationship Id="rId4" Type="http://schemas.openxmlformats.org/officeDocument/2006/relationships/image" Target="../media/image28.emf"/></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5.xml"/><Relationship Id="rId5" Type="http://schemas.openxmlformats.org/officeDocument/2006/relationships/chart" Target="../charts/chart98.xml"/><Relationship Id="rId4" Type="http://schemas.openxmlformats.org/officeDocument/2006/relationships/image" Target="../media/image28.e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6.xml"/><Relationship Id="rId5" Type="http://schemas.openxmlformats.org/officeDocument/2006/relationships/chart" Target="../charts/chart99.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Sun Care | National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1037.5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885862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Sun Care | Walmart Supercenter Origin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2689.84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45155372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100</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Express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1370.42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7632741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Origin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1370.89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5753244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Walmart Supercenter Origin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2689.84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93935691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Destination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1334.82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38277656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Walmart Supercenter Destination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2579.67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71658436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All Others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1382.88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16605440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Walmart Supercenter All Others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2734.18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5415273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Express Origin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1395.33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409722837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Express Destination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01486225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Express All Others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1495.0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329186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Sun Care | Walmart Supercenter Destination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5"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2486047">
                  <a:extLst>
                    <a:ext uri="{9D8B030D-6E8A-4147-A177-3AD203B41FA5}">
                      <a16:colId xmlns:a16="http://schemas.microsoft.com/office/drawing/2014/main" val="1249427694"/>
                    </a:ext>
                  </a:extLst>
                </a:gridCol>
                <a:gridCol w="2486047">
                  <a:extLst>
                    <a:ext uri="{9D8B030D-6E8A-4147-A177-3AD203B41FA5}">
                      <a16:colId xmlns:a16="http://schemas.microsoft.com/office/drawing/2014/main" val="2218987241"/>
                    </a:ext>
                  </a:extLst>
                </a:gridCol>
                <a:gridCol w="2486047">
                  <a:extLst>
                    <a:ext uri="{9D8B030D-6E8A-4147-A177-3AD203B41FA5}">
                      <a16:colId xmlns:a16="http://schemas.microsoft.com/office/drawing/2014/main" val="3054438620"/>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1045.8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1334.82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1023.67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31401441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110</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Bodega Aurrera Origin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1357.96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12297766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Bodega Aurrera Origin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2549.44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6415781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Bodega Aurrera Destination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405605924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Bodega Aurrera All Others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1320.58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64782274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Bodega Aurrera All Others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1995.21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68975059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National | No Spray Gel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1037.5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2239394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National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1359.87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60292895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 No Spray Gel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1033.82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22312259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1354.04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2873021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 No Spray Gel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1039.06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00469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Sun Care | Walmart Supercenter Destination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2579.67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44415771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120</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1360.62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31636509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Bodega Aurrera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1334.0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0937753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Express | No Spray Gel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1005.96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31591605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Express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1370.42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59484276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Origin | No Spray Gel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1038.93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51122327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Origin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1370.89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7850342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Destination | No Spray Gel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1045.8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3570220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Destination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1334.82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16492246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All Others | No Spray Gel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996.0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63914535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All Others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1382.88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4080435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Sun Care | Walmart Supercenter All Others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5"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2486047">
                  <a:extLst>
                    <a:ext uri="{9D8B030D-6E8A-4147-A177-3AD203B41FA5}">
                      <a16:colId xmlns:a16="http://schemas.microsoft.com/office/drawing/2014/main" val="1249427694"/>
                    </a:ext>
                  </a:extLst>
                </a:gridCol>
                <a:gridCol w="2486047">
                  <a:extLst>
                    <a:ext uri="{9D8B030D-6E8A-4147-A177-3AD203B41FA5}">
                      <a16:colId xmlns:a16="http://schemas.microsoft.com/office/drawing/2014/main" val="2218987241"/>
                    </a:ext>
                  </a:extLst>
                </a:gridCol>
                <a:gridCol w="2486047">
                  <a:extLst>
                    <a:ext uri="{9D8B030D-6E8A-4147-A177-3AD203B41FA5}">
                      <a16:colId xmlns:a16="http://schemas.microsoft.com/office/drawing/2014/main" val="3054438620"/>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996.0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1382.88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1120.5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64865308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130</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Express Origin | No Spray Gel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1020.9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35383940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Express Origin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1395.33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18078355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Express Destination | No Spray Gel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871.5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69319498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Express Destination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29140612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Express All Others | No Spray Gel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996.0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36681862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Express All Others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1495.0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94627577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Bodega Aurrera Origin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1357.96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74118710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Bodega Aurrera Destination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65569874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Bodega Aurrera All Others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1320.58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90082912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Sun Care | National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1864535">
                  <a:extLst>
                    <a:ext uri="{9D8B030D-6E8A-4147-A177-3AD203B41FA5}">
                      <a16:colId xmlns:a16="http://schemas.microsoft.com/office/drawing/2014/main" val="1249427694"/>
                    </a:ext>
                  </a:extLst>
                </a:gridCol>
                <a:gridCol w="1864535">
                  <a:extLst>
                    <a:ext uri="{9D8B030D-6E8A-4147-A177-3AD203B41FA5}">
                      <a16:colId xmlns:a16="http://schemas.microsoft.com/office/drawing/2014/main" val="2218987241"/>
                    </a:ext>
                  </a:extLst>
                </a:gridCol>
                <a:gridCol w="1864535">
                  <a:extLst>
                    <a:ext uri="{9D8B030D-6E8A-4147-A177-3AD203B41FA5}">
                      <a16:colId xmlns:a16="http://schemas.microsoft.com/office/drawing/2014/main" val="3054438620"/>
                    </a:ext>
                  </a:extLst>
                </a:gridCol>
                <a:gridCol w="1864535">
                  <a:extLst>
                    <a:ext uri="{9D8B030D-6E8A-4147-A177-3AD203B41FA5}">
                      <a16:colId xmlns:a16="http://schemas.microsoft.com/office/drawing/2014/main" val="31039507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4">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2606.82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1037.5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1359.87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1036.8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419911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Sun Care | Walmart Supercenter All Others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2734.18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26953437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140</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Sun Care | Walmart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1864535">
                  <a:extLst>
                    <a:ext uri="{9D8B030D-6E8A-4147-A177-3AD203B41FA5}">
                      <a16:colId xmlns:a16="http://schemas.microsoft.com/office/drawing/2014/main" val="1249427694"/>
                    </a:ext>
                  </a:extLst>
                </a:gridCol>
                <a:gridCol w="1864535">
                  <a:extLst>
                    <a:ext uri="{9D8B030D-6E8A-4147-A177-3AD203B41FA5}">
                      <a16:colId xmlns:a16="http://schemas.microsoft.com/office/drawing/2014/main" val="2218987241"/>
                    </a:ext>
                  </a:extLst>
                </a:gridCol>
                <a:gridCol w="1864535">
                  <a:extLst>
                    <a:ext uri="{9D8B030D-6E8A-4147-A177-3AD203B41FA5}">
                      <a16:colId xmlns:a16="http://schemas.microsoft.com/office/drawing/2014/main" val="3054438620"/>
                    </a:ext>
                  </a:extLst>
                </a:gridCol>
                <a:gridCol w="1864535">
                  <a:extLst>
                    <a:ext uri="{9D8B030D-6E8A-4147-A177-3AD203B41FA5}">
                      <a16:colId xmlns:a16="http://schemas.microsoft.com/office/drawing/2014/main" val="31039507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4">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2615.04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1033.82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1354.04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1050.05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65191069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Sun Care | Walmart Supercenter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1864535">
                  <a:extLst>
                    <a:ext uri="{9D8B030D-6E8A-4147-A177-3AD203B41FA5}">
                      <a16:colId xmlns:a16="http://schemas.microsoft.com/office/drawing/2014/main" val="1249427694"/>
                    </a:ext>
                  </a:extLst>
                </a:gridCol>
                <a:gridCol w="1864535">
                  <a:extLst>
                    <a:ext uri="{9D8B030D-6E8A-4147-A177-3AD203B41FA5}">
                      <a16:colId xmlns:a16="http://schemas.microsoft.com/office/drawing/2014/main" val="2218987241"/>
                    </a:ext>
                  </a:extLst>
                </a:gridCol>
                <a:gridCol w="1864535">
                  <a:extLst>
                    <a:ext uri="{9D8B030D-6E8A-4147-A177-3AD203B41FA5}">
                      <a16:colId xmlns:a16="http://schemas.microsoft.com/office/drawing/2014/main" val="3054438620"/>
                    </a:ext>
                  </a:extLst>
                </a:gridCol>
                <a:gridCol w="1864535">
                  <a:extLst>
                    <a:ext uri="{9D8B030D-6E8A-4147-A177-3AD203B41FA5}">
                      <a16:colId xmlns:a16="http://schemas.microsoft.com/office/drawing/2014/main" val="31039507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4">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2639.66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1039.06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1360.62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1043.28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9532506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Sun Care | Bodega Aurrera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5"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2486047">
                  <a:extLst>
                    <a:ext uri="{9D8B030D-6E8A-4147-A177-3AD203B41FA5}">
                      <a16:colId xmlns:a16="http://schemas.microsoft.com/office/drawing/2014/main" val="1249427694"/>
                    </a:ext>
                  </a:extLst>
                </a:gridCol>
                <a:gridCol w="2486047">
                  <a:extLst>
                    <a:ext uri="{9D8B030D-6E8A-4147-A177-3AD203B41FA5}">
                      <a16:colId xmlns:a16="http://schemas.microsoft.com/office/drawing/2014/main" val="2218987241"/>
                    </a:ext>
                  </a:extLst>
                </a:gridCol>
                <a:gridCol w="2486047">
                  <a:extLst>
                    <a:ext uri="{9D8B030D-6E8A-4147-A177-3AD203B41FA5}">
                      <a16:colId xmlns:a16="http://schemas.microsoft.com/office/drawing/2014/main" val="3054438620"/>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2364.69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1334.0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1050.47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27922122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Sun Care | Walmart Express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5"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2486047">
                  <a:extLst>
                    <a:ext uri="{9D8B030D-6E8A-4147-A177-3AD203B41FA5}">
                      <a16:colId xmlns:a16="http://schemas.microsoft.com/office/drawing/2014/main" val="1249427694"/>
                    </a:ext>
                  </a:extLst>
                </a:gridCol>
                <a:gridCol w="2486047">
                  <a:extLst>
                    <a:ext uri="{9D8B030D-6E8A-4147-A177-3AD203B41FA5}">
                      <a16:colId xmlns:a16="http://schemas.microsoft.com/office/drawing/2014/main" val="2218987241"/>
                    </a:ext>
                  </a:extLst>
                </a:gridCol>
                <a:gridCol w="2486047">
                  <a:extLst>
                    <a:ext uri="{9D8B030D-6E8A-4147-A177-3AD203B41FA5}">
                      <a16:colId xmlns:a16="http://schemas.microsoft.com/office/drawing/2014/main" val="3054438620"/>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1005.96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1370.42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1079.0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01757769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Sun Care | Walmart Supercenter Origin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1864535">
                  <a:extLst>
                    <a:ext uri="{9D8B030D-6E8A-4147-A177-3AD203B41FA5}">
                      <a16:colId xmlns:a16="http://schemas.microsoft.com/office/drawing/2014/main" val="1249427694"/>
                    </a:ext>
                  </a:extLst>
                </a:gridCol>
                <a:gridCol w="1864535">
                  <a:extLst>
                    <a:ext uri="{9D8B030D-6E8A-4147-A177-3AD203B41FA5}">
                      <a16:colId xmlns:a16="http://schemas.microsoft.com/office/drawing/2014/main" val="2218987241"/>
                    </a:ext>
                  </a:extLst>
                </a:gridCol>
                <a:gridCol w="1864535">
                  <a:extLst>
                    <a:ext uri="{9D8B030D-6E8A-4147-A177-3AD203B41FA5}">
                      <a16:colId xmlns:a16="http://schemas.microsoft.com/office/drawing/2014/main" val="3054438620"/>
                    </a:ext>
                  </a:extLst>
                </a:gridCol>
                <a:gridCol w="1864535">
                  <a:extLst>
                    <a:ext uri="{9D8B030D-6E8A-4147-A177-3AD203B41FA5}">
                      <a16:colId xmlns:a16="http://schemas.microsoft.com/office/drawing/2014/main" val="31039507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4">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2689.84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1038.93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1370.89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1041.27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36658827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Sun Care | Walmart Supercenter Destination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1864535">
                  <a:extLst>
                    <a:ext uri="{9D8B030D-6E8A-4147-A177-3AD203B41FA5}">
                      <a16:colId xmlns:a16="http://schemas.microsoft.com/office/drawing/2014/main" val="1249427694"/>
                    </a:ext>
                  </a:extLst>
                </a:gridCol>
                <a:gridCol w="1864535">
                  <a:extLst>
                    <a:ext uri="{9D8B030D-6E8A-4147-A177-3AD203B41FA5}">
                      <a16:colId xmlns:a16="http://schemas.microsoft.com/office/drawing/2014/main" val="2218987241"/>
                    </a:ext>
                  </a:extLst>
                </a:gridCol>
                <a:gridCol w="1864535">
                  <a:extLst>
                    <a:ext uri="{9D8B030D-6E8A-4147-A177-3AD203B41FA5}">
                      <a16:colId xmlns:a16="http://schemas.microsoft.com/office/drawing/2014/main" val="3054438620"/>
                    </a:ext>
                  </a:extLst>
                </a:gridCol>
                <a:gridCol w="1864535">
                  <a:extLst>
                    <a:ext uri="{9D8B030D-6E8A-4147-A177-3AD203B41FA5}">
                      <a16:colId xmlns:a16="http://schemas.microsoft.com/office/drawing/2014/main" val="31039507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4">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2579.67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1045.8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1334.82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1023.67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6905251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Sun Care | Walmart Supercenter All Others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4"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1864535">
                  <a:extLst>
                    <a:ext uri="{9D8B030D-6E8A-4147-A177-3AD203B41FA5}">
                      <a16:colId xmlns:a16="http://schemas.microsoft.com/office/drawing/2014/main" val="1249427694"/>
                    </a:ext>
                  </a:extLst>
                </a:gridCol>
                <a:gridCol w="1864535">
                  <a:extLst>
                    <a:ext uri="{9D8B030D-6E8A-4147-A177-3AD203B41FA5}">
                      <a16:colId xmlns:a16="http://schemas.microsoft.com/office/drawing/2014/main" val="2218987241"/>
                    </a:ext>
                  </a:extLst>
                </a:gridCol>
                <a:gridCol w="1864535">
                  <a:extLst>
                    <a:ext uri="{9D8B030D-6E8A-4147-A177-3AD203B41FA5}">
                      <a16:colId xmlns:a16="http://schemas.microsoft.com/office/drawing/2014/main" val="3054438620"/>
                    </a:ext>
                  </a:extLst>
                </a:gridCol>
                <a:gridCol w="1864535">
                  <a:extLst>
                    <a:ext uri="{9D8B030D-6E8A-4147-A177-3AD203B41FA5}">
                      <a16:colId xmlns:a16="http://schemas.microsoft.com/office/drawing/2014/main" val="310395072"/>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4">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2734.18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1382.88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1120.5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68844567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Sun Care | Walmart Express Origin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5"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2486047">
                  <a:extLst>
                    <a:ext uri="{9D8B030D-6E8A-4147-A177-3AD203B41FA5}">
                      <a16:colId xmlns:a16="http://schemas.microsoft.com/office/drawing/2014/main" val="1249427694"/>
                    </a:ext>
                  </a:extLst>
                </a:gridCol>
                <a:gridCol w="2486047">
                  <a:extLst>
                    <a:ext uri="{9D8B030D-6E8A-4147-A177-3AD203B41FA5}">
                      <a16:colId xmlns:a16="http://schemas.microsoft.com/office/drawing/2014/main" val="2218987241"/>
                    </a:ext>
                  </a:extLst>
                </a:gridCol>
                <a:gridCol w="2486047">
                  <a:extLst>
                    <a:ext uri="{9D8B030D-6E8A-4147-A177-3AD203B41FA5}">
                      <a16:colId xmlns:a16="http://schemas.microsoft.com/office/drawing/2014/main" val="3054438620"/>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1020.9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1395.33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1062.4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78292239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Sun Care | Walmart Express Destination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871.5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1196.0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422543449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Sun Care | Walmart Express All Others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5"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2486047">
                  <a:extLst>
                    <a:ext uri="{9D8B030D-6E8A-4147-A177-3AD203B41FA5}">
                      <a16:colId xmlns:a16="http://schemas.microsoft.com/office/drawing/2014/main" val="1249427694"/>
                    </a:ext>
                  </a:extLst>
                </a:gridCol>
                <a:gridCol w="2486047">
                  <a:extLst>
                    <a:ext uri="{9D8B030D-6E8A-4147-A177-3AD203B41FA5}">
                      <a16:colId xmlns:a16="http://schemas.microsoft.com/office/drawing/2014/main" val="2218987241"/>
                    </a:ext>
                  </a:extLst>
                </a:gridCol>
                <a:gridCol w="2486047">
                  <a:extLst>
                    <a:ext uri="{9D8B030D-6E8A-4147-A177-3AD203B41FA5}">
                      <a16:colId xmlns:a16="http://schemas.microsoft.com/office/drawing/2014/main" val="3054438620"/>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996.0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1495.0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156330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Sun Care | Walmart Express Origin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5"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2486047">
                  <a:extLst>
                    <a:ext uri="{9D8B030D-6E8A-4147-A177-3AD203B41FA5}">
                      <a16:colId xmlns:a16="http://schemas.microsoft.com/office/drawing/2014/main" val="1249427694"/>
                    </a:ext>
                  </a:extLst>
                </a:gridCol>
                <a:gridCol w="2486047">
                  <a:extLst>
                    <a:ext uri="{9D8B030D-6E8A-4147-A177-3AD203B41FA5}">
                      <a16:colId xmlns:a16="http://schemas.microsoft.com/office/drawing/2014/main" val="2218987241"/>
                    </a:ext>
                  </a:extLst>
                </a:gridCol>
                <a:gridCol w="2486047">
                  <a:extLst>
                    <a:ext uri="{9D8B030D-6E8A-4147-A177-3AD203B41FA5}">
                      <a16:colId xmlns:a16="http://schemas.microsoft.com/office/drawing/2014/main" val="3054438620"/>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1020.9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1395.33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1062.4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74381771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150</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Sun Care | Bodega Aurrera Origin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5"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2486047">
                  <a:extLst>
                    <a:ext uri="{9D8B030D-6E8A-4147-A177-3AD203B41FA5}">
                      <a16:colId xmlns:a16="http://schemas.microsoft.com/office/drawing/2014/main" val="1249427694"/>
                    </a:ext>
                  </a:extLst>
                </a:gridCol>
                <a:gridCol w="2486047">
                  <a:extLst>
                    <a:ext uri="{9D8B030D-6E8A-4147-A177-3AD203B41FA5}">
                      <a16:colId xmlns:a16="http://schemas.microsoft.com/office/drawing/2014/main" val="2218987241"/>
                    </a:ext>
                  </a:extLst>
                </a:gridCol>
                <a:gridCol w="2486047">
                  <a:extLst>
                    <a:ext uri="{9D8B030D-6E8A-4147-A177-3AD203B41FA5}">
                      <a16:colId xmlns:a16="http://schemas.microsoft.com/office/drawing/2014/main" val="3054438620"/>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2549.44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1357.96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1048.42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05598067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Sun Care | Bodega Aurrera Destination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1079.0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05890480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Sun Care | Bodega Aurrera All Others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5"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2486047">
                  <a:extLst>
                    <a:ext uri="{9D8B030D-6E8A-4147-A177-3AD203B41FA5}">
                      <a16:colId xmlns:a16="http://schemas.microsoft.com/office/drawing/2014/main" val="1249427694"/>
                    </a:ext>
                  </a:extLst>
                </a:gridCol>
                <a:gridCol w="2486047">
                  <a:extLst>
                    <a:ext uri="{9D8B030D-6E8A-4147-A177-3AD203B41FA5}">
                      <a16:colId xmlns:a16="http://schemas.microsoft.com/office/drawing/2014/main" val="2218987241"/>
                    </a:ext>
                  </a:extLst>
                </a:gridCol>
                <a:gridCol w="2486047">
                  <a:extLst>
                    <a:ext uri="{9D8B030D-6E8A-4147-A177-3AD203B41FA5}">
                      <a16:colId xmlns:a16="http://schemas.microsoft.com/office/drawing/2014/main" val="3054438620"/>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1995.21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1320.58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1045.8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71304555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National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2606.82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1359.87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86852358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National | Tanning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1036.8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02286256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National | After Sun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1037.5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52750054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2615.04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1354.04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42788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 Tanning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1050.05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03022806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 After Sun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1033.82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420262952"/>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2639.66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1360.62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688332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Sun Care | Walmart Express Destination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871.5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1196.0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15653785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160</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 Tanning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1043.28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56626908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 After Sun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1039.06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8693367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Bodega Aurrera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2364.69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1334.0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49694220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Bodega Aurrera | Tanning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1050.47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52023258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Express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1370.42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4446161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Express | Tanning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1079.0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90024322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Express | After Sun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1005.96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6201458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Origin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2689.84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1370.89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920244244"/>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Origin | Tanning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1041.27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69556430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Origin | After Sun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1038.93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474973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Sun Care | Walmart Express All Others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5"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2486047">
                  <a:extLst>
                    <a:ext uri="{9D8B030D-6E8A-4147-A177-3AD203B41FA5}">
                      <a16:colId xmlns:a16="http://schemas.microsoft.com/office/drawing/2014/main" val="1249427694"/>
                    </a:ext>
                  </a:extLst>
                </a:gridCol>
                <a:gridCol w="2486047">
                  <a:extLst>
                    <a:ext uri="{9D8B030D-6E8A-4147-A177-3AD203B41FA5}">
                      <a16:colId xmlns:a16="http://schemas.microsoft.com/office/drawing/2014/main" val="2218987241"/>
                    </a:ext>
                  </a:extLst>
                </a:gridCol>
                <a:gridCol w="2486047">
                  <a:extLst>
                    <a:ext uri="{9D8B030D-6E8A-4147-A177-3AD203B41FA5}">
                      <a16:colId xmlns:a16="http://schemas.microsoft.com/office/drawing/2014/main" val="3054438620"/>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996.0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1495.0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996.0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3929891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170</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Destination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2579.67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1334.82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09145201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Destination | Tanning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1023.67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612410741"/>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Destination | After Sun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1045.8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4892544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All Others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2734.18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1382.88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85720922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All Others | Tanning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1120.5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426094248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All Others | After Sun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996.0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5402413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Express Origin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1395.33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15665760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Express Origin | Tanning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1062.4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91029673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Express Origin | After Sun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1020.9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09735570"/>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Express Destination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476661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Sun Care | Bodega Aurrera Origin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1357.96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1048.42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4086640003"/>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180</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Express Destination | After Sun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871.5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11595679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Express All Others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1495.0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79711475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Express All Others | Tanning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996.0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951625571"/>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Express All Others | After Sun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996.0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09966826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Bodega Aurrera Origin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2549.44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1357.96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72783973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Bodega Aurrera Origin | Tanning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1048.42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96483094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Bodega Aurrera Destination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04186758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Bodega Aurrera Destination | Tanning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1079.0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99119795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Bodega Aurrera All Others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1995.21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1320.58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65284474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Bodega Aurrera All Others | Tanning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1045.8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2168523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Sun Care | Bodega Aurrera Origin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2549.44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37521100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190</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National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2606.82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1359.87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43961248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2615.04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1354.04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31431515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2639.66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1360.62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38035029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Bodega Aurrera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2364.69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1334.0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03852040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Express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1370.42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39066235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Origin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2689.84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1370.89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42823019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Destination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2579.67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1334.82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16971348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All Others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2734.18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1382.88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98211485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Express Origin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1395.33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89286391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Express Destination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232728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Sun Care | Walmart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5"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2486047">
                  <a:extLst>
                    <a:ext uri="{9D8B030D-6E8A-4147-A177-3AD203B41FA5}">
                      <a16:colId xmlns:a16="http://schemas.microsoft.com/office/drawing/2014/main" val="1249427694"/>
                    </a:ext>
                  </a:extLst>
                </a:gridCol>
                <a:gridCol w="2486047">
                  <a:extLst>
                    <a:ext uri="{9D8B030D-6E8A-4147-A177-3AD203B41FA5}">
                      <a16:colId xmlns:a16="http://schemas.microsoft.com/office/drawing/2014/main" val="2218987241"/>
                    </a:ext>
                  </a:extLst>
                </a:gridCol>
                <a:gridCol w="2486047">
                  <a:extLst>
                    <a:ext uri="{9D8B030D-6E8A-4147-A177-3AD203B41FA5}">
                      <a16:colId xmlns:a16="http://schemas.microsoft.com/office/drawing/2014/main" val="3054438620"/>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1033.82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1354.04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1050.05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154024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Sun Care | Bodega Aurrera Destination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1079.0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585592882"/>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200</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Express All Others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1495.0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43965445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Bodega Aurrera Origin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2549.44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1357.96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082225940"/>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Bodega Aurrera Destination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410492652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Bodega Aurrera All Others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1995.21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1320.58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86520983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National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2606.82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1359.87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440005005"/>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2615.04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1354.04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347312588"/>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2639.66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1360.62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58593504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Bodega Aurrera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2364.69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1334.0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44939783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Express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1370.42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87417152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Origin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2689.84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1370.89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3097201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Sun Care | Bodega Aurrera All Others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1320.58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1045.8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22517950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210</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Destination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2579.67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1334.82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47261459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All Others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2734.18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1382.88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779022550"/>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Express Origin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1395.33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92945444"/>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Express Destination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32477218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Express All Others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1495.0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69352371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Bodega Aurrera Origin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2549.44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1357.96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3184898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Bodega Aurrera Destination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79912013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Bodega Aurrera All Others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1995.21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1320.58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97761248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National | No Spray Gel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1037.5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32231516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National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1359.87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4817154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Sun Care | Bodega Aurrera All Others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1995.21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468544284"/>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220</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 No Spray Gel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1033.82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94015557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1354.04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028969077"/>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 No Spray Gel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1039.06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31648669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1360.62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983830458"/>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Bodega Aurrera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1334.0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69357671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Express | No Spray Gel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1005.96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054207776"/>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Express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1370.42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58320616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Origin | No Spray Gel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1038.93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4070950642"/>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Origin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1370.89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421864636"/>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Destination | No Spray Gel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1045.8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8313276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National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1359.87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539141723"/>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230</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Destination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1334.82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734674427"/>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All Others | No Spray Gel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996.0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84257729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Supercenter All Others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1382.88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92919155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Express Origin | No Spray Gel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1020.9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72375062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Express Origin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1395.33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410762736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Express Destination | No Spray Gel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871.5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089807045"/>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Express Destination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186413725"/>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Express All Others | No Spray Gel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996.0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91125463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Walmart Express All Others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1495.0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684555367"/>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Bodega Aurrera Origin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1357.96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5385509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National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2606.82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850291639"/>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240</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Bodega Aurrera Destination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661900998"/>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Edgewell Vs. Competition | Bodega Aurrera All Others | Spray Liquido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Edgewell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1320.58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1963783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National | Tanning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1036.8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3385694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National | After Sun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1037.5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5125106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1354.04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7891559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Walmart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2615.04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111721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 Tanning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1050.05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037717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Sun Care | Walmart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2615.04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5139476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 After Sun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1033.82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44504300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1360.62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6778207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Walmart Supercenter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2639.66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4947823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 Tanning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1043.28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623465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 After Sun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1039.06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9446090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Bodega Aurrera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1334.0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96194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Bodega Aurrera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2364.69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242925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Bodega Aurrera | Tanning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1050.47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2855691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Express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1370.42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9644076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Express | Tanning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1079.0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628312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Sun Care | Walmart Supercenter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5"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2486047">
                  <a:extLst>
                    <a:ext uri="{9D8B030D-6E8A-4147-A177-3AD203B41FA5}">
                      <a16:colId xmlns:a16="http://schemas.microsoft.com/office/drawing/2014/main" val="1249427694"/>
                    </a:ext>
                  </a:extLst>
                </a:gridCol>
                <a:gridCol w="2486047">
                  <a:extLst>
                    <a:ext uri="{9D8B030D-6E8A-4147-A177-3AD203B41FA5}">
                      <a16:colId xmlns:a16="http://schemas.microsoft.com/office/drawing/2014/main" val="2218987241"/>
                    </a:ext>
                  </a:extLst>
                </a:gridCol>
                <a:gridCol w="2486047">
                  <a:extLst>
                    <a:ext uri="{9D8B030D-6E8A-4147-A177-3AD203B41FA5}">
                      <a16:colId xmlns:a16="http://schemas.microsoft.com/office/drawing/2014/main" val="3054438620"/>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1039.06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1360.62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1043.28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7568563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Express | After Sun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1005.96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4467323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Origin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1370.89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5636058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Walmart Supercenter Origin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2689.84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866469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Origin | Tanning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1041.27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9218236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Origin | After Sun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1038.93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6114014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Destination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1334.82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3938656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Walmart Supercenter Destination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2579.67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1054715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Destination | Tanning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1023.67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4998508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Destination | After Sun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1045.8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3032409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All Others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1382.88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736745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Sun Care | Walmart Supercenter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2639.66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8566564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Walmart Supercenter All Others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2734.18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3958959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All Others | Tanning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1120.5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16535712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All Others | After Sun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996.0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68162787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Express Origin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1395.33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57852526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Express Origin | Tanning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1062.4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41900853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Express Origin | After Sun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1020.9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8979173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Express Destination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62210756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Express Destination | After Sun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871.5</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0935584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Express All Others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1495.0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64680950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Express All Others | Tanning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996.0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901971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Sun Care | Bodega Aurrera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29071">
                  <a:extLst>
                    <a:ext uri="{9D8B030D-6E8A-4147-A177-3AD203B41FA5}">
                      <a16:colId xmlns:a16="http://schemas.microsoft.com/office/drawing/2014/main" val="1249427694"/>
                    </a:ext>
                  </a:extLst>
                </a:gridCol>
                <a:gridCol w="3729071">
                  <a:extLst>
                    <a:ext uri="{9D8B030D-6E8A-4147-A177-3AD203B41FA5}">
                      <a16:colId xmlns:a16="http://schemas.microsoft.com/office/drawing/2014/main" val="2218987241"/>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2">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1334.0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1050.47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5690684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Express All Others | After Sun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996.0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7037277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Bodega Aurrera Origin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1357.96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7816879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Bodega Aurrera Origin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2549.44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7959266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Bodega Aurrera Origin | Tanning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1048.42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42539314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Bodega Aurrera Destination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7458660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Bodega Aurrera Destination | Tanning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1079.0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3369639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Bodega Aurrera All Others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1320.58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2247636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Bodega Aurrera All Others | Sunscreen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1995.21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0712248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Bodega Aurrera All Others | Tanning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1045.8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404995190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National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1359.87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153599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Sun Care | Bodega Aurrera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2364.69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40900494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National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2606.82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7549734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1354.04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04723681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Walmart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2615.04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404731893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1360.62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401798890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Walmart Supercenter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2639.66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3479274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Bodega Aurrera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1334.0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91895646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Bodega Aurrera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2364.69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63660262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Express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1370.42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01961082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Origin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1370.89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7171580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Walmart Supercenter Origin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2689.84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3249564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Sun Care | Walmart Express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5"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2486047">
                  <a:extLst>
                    <a:ext uri="{9D8B030D-6E8A-4147-A177-3AD203B41FA5}">
                      <a16:colId xmlns:a16="http://schemas.microsoft.com/office/drawing/2014/main" val="1249427694"/>
                    </a:ext>
                  </a:extLst>
                </a:gridCol>
                <a:gridCol w="2486047">
                  <a:extLst>
                    <a:ext uri="{9D8B030D-6E8A-4147-A177-3AD203B41FA5}">
                      <a16:colId xmlns:a16="http://schemas.microsoft.com/office/drawing/2014/main" val="2218987241"/>
                    </a:ext>
                  </a:extLst>
                </a:gridCol>
                <a:gridCol w="2486047">
                  <a:extLst>
                    <a:ext uri="{9D8B030D-6E8A-4147-A177-3AD203B41FA5}">
                      <a16:colId xmlns:a16="http://schemas.microsoft.com/office/drawing/2014/main" val="3054438620"/>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1005.96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1370.42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1079.0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0752705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80</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Destination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1334.82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25097481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Walmart Supercenter Destination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2579.67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9516594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All Others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1382.88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98077466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Walmart Supercenter All Others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2734.18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4236451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Express Origin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1395.33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9934817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Express Destination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34323048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Express All Others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1495.0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1953161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Bodega Aurrera Origin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1357.96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95623773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Bodega Aurrera Origin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2549.44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28118934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Bodega Aurrera Destination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1196.0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526596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Sun Care | Walmart Supercenter Origin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5"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2486047">
                  <a:extLst>
                    <a:ext uri="{9D8B030D-6E8A-4147-A177-3AD203B41FA5}">
                      <a16:colId xmlns:a16="http://schemas.microsoft.com/office/drawing/2014/main" val="1249427694"/>
                    </a:ext>
                  </a:extLst>
                </a:gridCol>
                <a:gridCol w="2486047">
                  <a:extLst>
                    <a:ext uri="{9D8B030D-6E8A-4147-A177-3AD203B41FA5}">
                      <a16:colId xmlns:a16="http://schemas.microsoft.com/office/drawing/2014/main" val="2218987241"/>
                    </a:ext>
                  </a:extLst>
                </a:gridCol>
                <a:gridCol w="2486047">
                  <a:extLst>
                    <a:ext uri="{9D8B030D-6E8A-4147-A177-3AD203B41FA5}">
                      <a16:colId xmlns:a16="http://schemas.microsoft.com/office/drawing/2014/main" val="3054438620"/>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gridSpan="3">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hMerge="1">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After Sun After Sun Adults Cosmetics Gel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Tanning Tanning Adults Cosmetics Spray Aceite 0 - 5 240Ml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240ML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1038.93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1370.89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defRPr>
                          <a:latin typeface="Nexa Book"/>
                        </a:defRPr>
                      </a:pPr>
                      <a:r>
                        <a:rPr sz="700" b="0"/>
                        <a:t>1041.27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1158544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90</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Bodega Aurrera All Others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1320.58</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03074980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91</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Bodega Aurrera All Others | Sunscreen Adults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1995.21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414352462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92</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National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1359.87</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22783116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93</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National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2606.82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99105772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94</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1354.04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7039196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95</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Walmart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2615.04</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324541604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96</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Walmart Supercenter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1360.62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26512229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97</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Walmart Supercenter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2639.66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44006399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98</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Hawaiian Tropic Vs. Competition | Bodega Aurrera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Hawaiian Tropic</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Hawaiian Tropic Island Sport Sunscreen Adults Sport Spray Liquido 50 220Ml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220ML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1334.0</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298003078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2CAFD-71C9-C909-DA21-3A0D1D0FD18D}"/>
            </a:ext>
          </a:extLst>
        </p:cNvPr>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03BF8DD0-41D1-8E5F-8194-83DB7CBBF23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8E879178-1F59-6686-C3DC-28F2532BD61B}"/>
              </a:ext>
            </a:extLst>
          </p:cNvPr>
          <p:cNvGraphicFramePr/>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E591B4F0-1CF5-CA1B-B4CB-0E8CC1780608}"/>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6/30/2025</a:t>
            </a:fld>
            <a:endParaRPr lang="en-US" noProof="0"/>
          </a:p>
        </p:txBody>
      </p:sp>
      <p:sp>
        <p:nvSpPr>
          <p:cNvPr id="26" name="Footer Placeholder 25">
            <a:extLst>
              <a:ext uri="{FF2B5EF4-FFF2-40B4-BE49-F238E27FC236}">
                <a16:creationId xmlns:a16="http://schemas.microsoft.com/office/drawing/2014/main" id="{5074EAF0-2B5A-52E7-3F50-ABD90C086E52}"/>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43F9C070-2BE7-4ED4-0CEA-531F3A3F4EF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99</a:t>
            </a:fld>
            <a:endParaRPr lang="en-US" noProof="0"/>
          </a:p>
        </p:txBody>
      </p:sp>
      <p:sp>
        <p:nvSpPr>
          <p:cNvPr id="5" name="Text Placeholder 4">
            <a:extLst>
              <a:ext uri="{FF2B5EF4-FFF2-40B4-BE49-F238E27FC236}">
                <a16:creationId xmlns:a16="http://schemas.microsoft.com/office/drawing/2014/main" id="{5D2F266D-0B8C-1B64-2F44-E1A3823867D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33EB2AEF-1DAB-7B75-2A86-3B816707D713}"/>
              </a:ext>
            </a:extLst>
          </p:cNvPr>
          <p:cNvSpPr>
            <a:spLocks noGrp="1"/>
          </p:cNvSpPr>
          <p:nvPr>
            <p:ph type="body" sz="quarter" idx="18"/>
          </p:nvPr>
        </p:nvSpPr>
        <p:spPr>
          <a:xfrm>
            <a:off x="503238" y="774000"/>
            <a:ext cx="8136762" cy="360000"/>
          </a:xfrm>
          <a:ln>
            <a:noFill/>
          </a:ln>
        </p:spPr>
        <p:txBody>
          <a:bodyPr>
            <a:normAutofit/>
          </a:bodyPr>
          <a:lstStyle/>
          <a:p>
            <a:pPr>
              <a:defRPr sz="1200">
                <a:latin typeface="Nexa (Headings)"/>
              </a:defRPr>
            </a:pPr>
            <a:r>
              <a:t>Price Point Distribution | Banana Boat Vs. Competition | Bodega Aurrera | Sunscreen Sport | P3M</a:t>
            </a:r>
          </a:p>
        </p:txBody>
      </p:sp>
      <p:sp>
        <p:nvSpPr>
          <p:cNvPr id="3" name="Title 2">
            <a:extLst>
              <a:ext uri="{FF2B5EF4-FFF2-40B4-BE49-F238E27FC236}">
                <a16:creationId xmlns:a16="http://schemas.microsoft.com/office/drawing/2014/main" id="{E513D433-19DD-D5B6-8283-32265814B1FB}"/>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F205D3B5-C8C0-09EE-943F-3EBA29593FB0}"/>
              </a:ext>
            </a:extLst>
          </p:cNvPr>
          <p:cNvGraphicFramePr>
            <a:graphicFrameLocks noGrp="1"/>
          </p:cNvGraphicFramePr>
          <p:nvPr>
            <p:extLst>
              <p:ext uri="{D42A27DB-BD31-4B8C-83A1-F6EECF244321}">
                <p14:modId xmlns:p14="http://schemas.microsoft.com/office/powerpoint/2010/main" val="930054151"/>
              </p:ext>
            </p:extLst>
          </p:nvPr>
        </p:nvGraphicFramePr>
        <p:xfrm>
          <a:off x="521491" y="3320060"/>
          <a:ext cx="8129016" cy="1259373"/>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7458142">
                  <a:extLst>
                    <a:ext uri="{9D8B030D-6E8A-4147-A177-3AD203B41FA5}">
                      <a16:colId xmlns:a16="http://schemas.microsoft.com/office/drawing/2014/main" val="1249427694"/>
                    </a:ext>
                  </a:extLst>
                </a:gridCol>
              </a:tblGrid>
              <a:tr h="291113">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800" b="1"/>
                        <a:t>Banana Boat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530377">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ld"/>
                        </a:defRPr>
                      </a:pPr>
                      <a:r>
                        <a:rPr sz="600" b="1"/>
                        <a:t>Edgewell Banana Boat Banded Pack Banded Pack 2X Sunscreen Multi 50+ 170Ml</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217889">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170ML</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219994">
                <a:tc>
                  <a:txBody>
                    <a:bodyPr/>
                    <a:lstStyle/>
                    <a:p>
                      <a:pPr>
                        <a:defRPr>
                          <a:latin typeface="Nexa (Headings)"/>
                        </a:defRPr>
                      </a:pPr>
                      <a:r>
                        <a:rPr sz="600" b="1"/>
                        <a:t>Scraped Av. Price/kg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a:defRPr>
                          <a:latin typeface="Nexa Book"/>
                        </a:defRPr>
                      </a:pPr>
                      <a:r>
                        <a:rPr sz="700" b="0"/>
                        <a:t>2364.69</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bl>
          </a:graphicData>
        </a:graphic>
      </p:graphicFrame>
      <p:sp>
        <p:nvSpPr>
          <p:cNvPr id="7" name="TextBox 6">
            <a:extLst>
              <a:ext uri="{FF2B5EF4-FFF2-40B4-BE49-F238E27FC236}">
                <a16:creationId xmlns:a16="http://schemas.microsoft.com/office/drawing/2014/main" id="{DD1E5C81-1B89-6FDB-0333-A98486149C5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Scraped Av. Price/Unit ($)</a:t>
            </a:r>
          </a:p>
        </p:txBody>
      </p:sp>
    </p:spTree>
    <p:extLst>
      <p:ext uri="{BB962C8B-B14F-4D97-AF65-F5344CB8AC3E}">
        <p14:creationId xmlns:p14="http://schemas.microsoft.com/office/powerpoint/2010/main" val="11450713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33</TotalTime>
  <Words>20636</Words>
  <Application>Microsoft Office PowerPoint</Application>
  <PresentationFormat>On-screen Show (16:9)</PresentationFormat>
  <Paragraphs>3935</Paragraphs>
  <Slides>241</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241</vt:i4>
      </vt:variant>
    </vt:vector>
  </HeadingPairs>
  <TitlesOfParts>
    <vt:vector size="250" baseType="lpstr">
      <vt:lpstr>Aptos</vt:lpstr>
      <vt:lpstr>Arial</vt:lpstr>
      <vt:lpstr>Nexa</vt:lpstr>
      <vt:lpstr>Nexa Bold</vt:lpstr>
      <vt:lpstr>Nexa Book</vt:lpstr>
      <vt:lpstr>Nexa Book Italic</vt:lpstr>
      <vt:lpstr>Open Sans</vt:lpstr>
      <vt:lpstr>PricingOne Light Template Oct 2024</vt:lpstr>
      <vt:lpstr>think-cell Slide</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lpstr>Price Point Comparison Analysis by Product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40</cp:revision>
  <dcterms:created xsi:type="dcterms:W3CDTF">2024-07-05T14:56:51Z</dcterms:created>
  <dcterms:modified xsi:type="dcterms:W3CDTF">2025-06-30T10:58:02Z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