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ags/tag31.xml" ContentType="application/vnd.openxmlformats-officedocument.presentationml.tags+xml"/>
  <Override PartName="/ppt/notesSlides/notesSlide3.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ags/tag32.xml" ContentType="application/vnd.openxmlformats-officedocument.presentationml.tags+xml"/>
  <Override PartName="/ppt/notesSlides/notesSlide4.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tags/tag33.xml" ContentType="application/vnd.openxmlformats-officedocument.presentationml.tags+xml"/>
  <Override PartName="/ppt/notesSlides/notesSlide5.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tags/tag34.xml" ContentType="application/vnd.openxmlformats-officedocument.presentationml.tags+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ags/tag35.xml" ContentType="application/vnd.openxmlformats-officedocument.presentationml.tags+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tags/tag36.xml" ContentType="application/vnd.openxmlformats-officedocument.presentationml.tags+xml"/>
  <Override PartName="/ppt/charts/chart8.xml" ContentType="application/vnd.openxmlformats-officedocument.drawingml.chart+xml"/>
  <Override PartName="/ppt/tags/tag37.xml" ContentType="application/vnd.openxmlformats-officedocument.presentationml.tags+xml"/>
  <Override PartName="/ppt/charts/chart9.xml" ContentType="application/vnd.openxmlformats-officedocument.drawingml.chart+xml"/>
  <Override PartName="/ppt/tags/tag38.xml" ContentType="application/vnd.openxmlformats-officedocument.presentationml.tags+xml"/>
  <Override PartName="/ppt/notesSlides/notesSlide6.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tags/tag41.xml" ContentType="application/vnd.openxmlformats-officedocument.presentationml.tags+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tags/tag42.xml" ContentType="application/vnd.openxmlformats-officedocument.presentationml.tags+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43.xml" ContentType="application/vnd.openxmlformats-officedocument.presentationml.tags+xml"/>
  <Override PartName="/ppt/charts/chart22.xml" ContentType="application/vnd.openxmlformats-officedocument.drawingml.chart+xml"/>
  <Override PartName="/ppt/charts/style7.xml" ContentType="application/vnd.ms-office.chartstyle+xml"/>
  <Override PartName="/ppt/charts/colors7.xml" ContentType="application/vnd.ms-office.chartcolorstyle+xml"/>
  <Override PartName="/ppt/tags/tag44.xml" ContentType="application/vnd.openxmlformats-officedocument.presentationml.tags+xml"/>
  <Override PartName="/ppt/charts/chart23.xml" ContentType="application/vnd.openxmlformats-officedocument.drawingml.chart+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22"/>
  </p:notesMasterIdLst>
  <p:sldIdLst>
    <p:sldId id="2147378824" r:id="rId5"/>
    <p:sldId id="2147475134" r:id="rId6"/>
    <p:sldId id="2147475146" r:id="rId7"/>
    <p:sldId id="2147475147" r:id="rId8"/>
    <p:sldId id="2147477347" r:id="rId9"/>
    <p:sldId id="2147477346" r:id="rId10"/>
    <p:sldId id="2147472910" r:id="rId11"/>
    <p:sldId id="2147475118" r:id="rId12"/>
    <p:sldId id="2147473876" r:id="rId13"/>
    <p:sldId id="2147475133" r:id="rId14"/>
    <p:sldId id="2147477358" r:id="rId15"/>
    <p:sldId id="2147477359" r:id="rId16"/>
    <p:sldId id="2147477360" r:id="rId17"/>
    <p:sldId id="2147477361" r:id="rId18"/>
    <p:sldId id="2147477362" r:id="rId19"/>
    <p:sldId id="2147477363" r:id="rId20"/>
    <p:sldId id="2147477364" r:id="rId2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phie  ZIMMERMANN" userId="a3ccab47-c860-43ce-9c7d-ef7907b0df29" providerId="ADAL" clId="{4314325D-4433-4527-A5B8-00254240609C}"/>
    <pc:docChg chg="custSel modSld">
      <pc:chgData name="Sophie  ZIMMERMANN" userId="a3ccab47-c860-43ce-9c7d-ef7907b0df29" providerId="ADAL" clId="{4314325D-4433-4527-A5B8-00254240609C}" dt="2024-11-01T08:17:47.742" v="298" actId="1037"/>
      <pc:docMkLst>
        <pc:docMk/>
      </pc:docMkLst>
      <pc:sldChg chg="delSp modSp mod">
        <pc:chgData name="Sophie  ZIMMERMANN" userId="a3ccab47-c860-43ce-9c7d-ef7907b0df29" providerId="ADAL" clId="{4314325D-4433-4527-A5B8-00254240609C}" dt="2024-11-01T08:17:47.742" v="298" actId="1037"/>
        <pc:sldMkLst>
          <pc:docMk/>
          <pc:sldMk cId="435966349" sldId="2147475142"/>
        </pc:sldMkLst>
        <pc:spChg chg="mod">
          <ac:chgData name="Sophie  ZIMMERMANN" userId="a3ccab47-c860-43ce-9c7d-ef7907b0df29" providerId="ADAL" clId="{4314325D-4433-4527-A5B8-00254240609C}" dt="2024-11-01T08:17:47.742" v="298" actId="1037"/>
          <ac:spMkLst>
            <pc:docMk/>
            <pc:sldMk cId="435966349" sldId="2147475142"/>
            <ac:spMk id="7" creationId="{7DAAFD34-D311-196F-D318-B7CBB2FC55F1}"/>
          </ac:spMkLst>
        </pc:spChg>
        <pc:spChg chg="mod">
          <ac:chgData name="Sophie  ZIMMERMANN" userId="a3ccab47-c860-43ce-9c7d-ef7907b0df29" providerId="ADAL" clId="{4314325D-4433-4527-A5B8-00254240609C}" dt="2024-11-01T08:09:44.237" v="264" actId="3064"/>
          <ac:spMkLst>
            <pc:docMk/>
            <pc:sldMk cId="435966349" sldId="2147475142"/>
            <ac:spMk id="11" creationId="{BFC1BC53-B2B2-88E8-FF22-46D4B5DF9712}"/>
          </ac:spMkLst>
        </pc:spChg>
        <pc:spChg chg="del">
          <ac:chgData name="Sophie  ZIMMERMANN" userId="a3ccab47-c860-43ce-9c7d-ef7907b0df29" providerId="ADAL" clId="{4314325D-4433-4527-A5B8-00254240609C}" dt="2024-11-01T08:06:30.393" v="36" actId="478"/>
          <ac:spMkLst>
            <pc:docMk/>
            <pc:sldMk cId="435966349" sldId="2147475142"/>
            <ac:spMk id="13" creationId="{5BF3929D-D92C-F9A2-4B40-D265B6BB67FB}"/>
          </ac:spMkLst>
        </pc:spChg>
        <pc:graphicFrameChg chg="mod">
          <ac:chgData name="Sophie  ZIMMERMANN" userId="a3ccab47-c860-43ce-9c7d-ef7907b0df29" providerId="ADAL" clId="{4314325D-4433-4527-A5B8-00254240609C}" dt="2024-11-01T08:08:59.352" v="211" actId="1038"/>
          <ac:graphicFrameMkLst>
            <pc:docMk/>
            <pc:sldMk cId="435966349" sldId="2147475142"/>
            <ac:graphicFrameMk id="3" creationId="{1DC37342-75B7-517B-0FBA-CC602F84C1AA}"/>
          </ac:graphicFrameMkLst>
        </pc:graphicFrameChg>
        <pc:graphicFrameChg chg="mod">
          <ac:chgData name="Sophie  ZIMMERMANN" userId="a3ccab47-c860-43ce-9c7d-ef7907b0df29" providerId="ADAL" clId="{4314325D-4433-4527-A5B8-00254240609C}" dt="2024-11-01T08:06:27.261" v="35" actId="207"/>
          <ac:graphicFrameMkLst>
            <pc:docMk/>
            <pc:sldMk cId="435966349" sldId="2147475142"/>
            <ac:graphicFrameMk id="6" creationId="{4BD8E265-B158-1A09-6C46-4182AF3CD473}"/>
          </ac:graphicFrameMkLst>
        </pc:graphicFrameChg>
      </pc:sldChg>
      <pc:sldChg chg="addSp delSp modSp mod">
        <pc:chgData name="Sophie  ZIMMERMANN" userId="a3ccab47-c860-43ce-9c7d-ef7907b0df29" providerId="ADAL" clId="{4314325D-4433-4527-A5B8-00254240609C}" dt="2024-11-01T08:09:34.754" v="261" actId="3064"/>
        <pc:sldMkLst>
          <pc:docMk/>
          <pc:sldMk cId="388833020" sldId="2147477354"/>
        </pc:sldMkLst>
        <pc:spChg chg="add mod">
          <ac:chgData name="Sophie  ZIMMERMANN" userId="a3ccab47-c860-43ce-9c7d-ef7907b0df29" providerId="ADAL" clId="{4314325D-4433-4527-A5B8-00254240609C}" dt="2024-11-01T08:09:34.754" v="261" actId="3064"/>
          <ac:spMkLst>
            <pc:docMk/>
            <pc:sldMk cId="388833020" sldId="2147477354"/>
            <ac:spMk id="6" creationId="{3FE029EB-0726-DE25-4BB2-E63DB2FC61E7}"/>
          </ac:spMkLst>
        </pc:spChg>
        <pc:spChg chg="mod">
          <ac:chgData name="Sophie  ZIMMERMANN" userId="a3ccab47-c860-43ce-9c7d-ef7907b0df29" providerId="ADAL" clId="{4314325D-4433-4527-A5B8-00254240609C}" dt="2024-11-01T08:03:17.874" v="32" actId="1038"/>
          <ac:spMkLst>
            <pc:docMk/>
            <pc:sldMk cId="388833020" sldId="2147477354"/>
            <ac:spMk id="10" creationId="{2F21E4D4-BECB-5A87-4711-14032D7492F3}"/>
          </ac:spMkLst>
        </pc:spChg>
        <pc:spChg chg="mod">
          <ac:chgData name="Sophie  ZIMMERMANN" userId="a3ccab47-c860-43ce-9c7d-ef7907b0df29" providerId="ADAL" clId="{4314325D-4433-4527-A5B8-00254240609C}" dt="2024-11-01T08:03:15.788" v="30" actId="1038"/>
          <ac:spMkLst>
            <pc:docMk/>
            <pc:sldMk cId="388833020" sldId="2147477354"/>
            <ac:spMk id="11" creationId="{29596734-6143-084A-A989-D15ABEC33874}"/>
          </ac:spMkLst>
        </pc:spChg>
        <pc:spChg chg="mod">
          <ac:chgData name="Sophie  ZIMMERMANN" userId="a3ccab47-c860-43ce-9c7d-ef7907b0df29" providerId="ADAL" clId="{4314325D-4433-4527-A5B8-00254240609C}" dt="2024-11-01T08:02:52.740" v="1" actId="20577"/>
          <ac:spMkLst>
            <pc:docMk/>
            <pc:sldMk cId="388833020" sldId="2147477354"/>
            <ac:spMk id="12" creationId="{6E8C0A4F-20D1-C9BE-33B2-1536980F5F2B}"/>
          </ac:spMkLst>
        </pc:spChg>
        <pc:spChg chg="del">
          <ac:chgData name="Sophie  ZIMMERMANN" userId="a3ccab47-c860-43ce-9c7d-ef7907b0df29" providerId="ADAL" clId="{4314325D-4433-4527-A5B8-00254240609C}" dt="2024-11-01T08:07:25.977" v="60" actId="478"/>
          <ac:spMkLst>
            <pc:docMk/>
            <pc:sldMk cId="388833020" sldId="2147477354"/>
            <ac:spMk id="13" creationId="{57F3CE99-2D24-4C4A-2381-79818FEE40AF}"/>
          </ac:spMkLst>
        </pc:spChg>
        <pc:graphicFrameChg chg="mod">
          <ac:chgData name="Sophie  ZIMMERMANN" userId="a3ccab47-c860-43ce-9c7d-ef7907b0df29" providerId="ADAL" clId="{4314325D-4433-4527-A5B8-00254240609C}" dt="2024-11-01T08:09:04.221" v="229" actId="1038"/>
          <ac:graphicFrameMkLst>
            <pc:docMk/>
            <pc:sldMk cId="388833020" sldId="2147477354"/>
            <ac:graphicFrameMk id="3" creationId="{470EE70F-4EB3-F5FC-7DA9-A5FD61BBAF43}"/>
          </ac:graphicFrameMkLst>
        </pc:graphicFrameChg>
        <pc:graphicFrameChg chg="mod">
          <ac:chgData name="Sophie  ZIMMERMANN" userId="a3ccab47-c860-43ce-9c7d-ef7907b0df29" providerId="ADAL" clId="{4314325D-4433-4527-A5B8-00254240609C}" dt="2024-11-01T08:08:37.368" v="136" actId="1037"/>
          <ac:graphicFrameMkLst>
            <pc:docMk/>
            <pc:sldMk cId="388833020" sldId="2147477354"/>
            <ac:graphicFrameMk id="14" creationId="{EB84C0ED-1820-DC7F-C3F8-BA9338BED815}"/>
          </ac:graphicFrameMkLst>
        </pc:graphicFrameChg>
      </pc:sldChg>
    </pc:docChg>
  </pc:docChgLst>
  <pc:docChgLst>
    <pc:chgData name="Neriman EL HADIDI" userId="4b24840c-84b3-44ac-9131-ca3568cb403b" providerId="ADAL" clId="{49AFDB74-6FD9-4071-ADAD-4F61DD009A87}"/>
    <pc:docChg chg="delMainMaster">
      <pc:chgData name="Neriman EL HADIDI" userId="4b24840c-84b3-44ac-9131-ca3568cb403b" providerId="ADAL" clId="{49AFDB74-6FD9-4071-ADAD-4F61DD009A87}" dt="2024-11-01T08:58:09.464" v="1" actId="2696"/>
      <pc:docMkLst>
        <pc:docMk/>
      </pc:docMkLst>
      <pc:sldMasterChg chg="del">
        <pc:chgData name="Neriman EL HADIDI" userId="4b24840c-84b3-44ac-9131-ca3568cb403b" providerId="ADAL" clId="{49AFDB74-6FD9-4071-ADAD-4F61DD009A87}" dt="2024-11-01T08:57:51.102" v="0" actId="2696"/>
        <pc:sldMasterMkLst>
          <pc:docMk/>
          <pc:sldMasterMk cId="823099819" sldId="2147483792"/>
        </pc:sldMasterMkLst>
      </pc:sldMasterChg>
      <pc:sldMasterChg chg="del">
        <pc:chgData name="Neriman EL HADIDI" userId="4b24840c-84b3-44ac-9131-ca3568cb403b" providerId="ADAL" clId="{49AFDB74-6FD9-4071-ADAD-4F61DD009A87}" dt="2024-11-01T08:58:09.464" v="1" actId="2696"/>
        <pc:sldMasterMkLst>
          <pc:docMk/>
          <pc:sldMasterMk cId="2459112471" sldId="2147483842"/>
        </pc:sldMasterMkLst>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7.xml"/><Relationship Id="rId1" Type="http://schemas.microsoft.com/office/2011/relationships/chartStyle" Target="style7.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8.xml"/><Relationship Id="rId1" Type="http://schemas.microsoft.com/office/2011/relationships/chartStyle" Target="style8.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CD85737-BE06-437F-A20E-C5C3FCFCAF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B032058-99E3-4A99-B2EA-A28792AFAA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65158F9-CF13-4A54-B40C-944503291F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A1CA409-65BA-4DE2-A989-DBF2D0E4CF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24F7FE8-905D-4937-9DD0-49968B67D3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EBEC2D3-0326-4FC7-9497-B33BEF7B1F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A9219F3-1EA4-483B-AA63-FC7D2EF467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83E0D6E-D33B-4414-9B0A-E5DDEB47F6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98E9881-82FF-4254-9409-13EFC67D49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56E344D-5BEB-468E-B904-125A3F5FCE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D6ED5F4-5E3F-4BF9-B0A0-38994018B6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ABE49D0-A135-47B6-ABAF-7E0B9AEEFD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1C68B81-8C2B-4859-93C2-CFBDC7E6C9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0EF6004-E331-483D-A3F9-AB6822789B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AB6F7D6-F38E-45BB-889A-1BD93D95E3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A2A9CA5-D6FD-4C0F-B0BC-FCEF285BE4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427C459-0224-4526-918C-6BC91D852B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E4BD9A0-DA1E-4D50-8484-618F57A6D3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C296590-BB08-429C-A3F3-6EC711FD72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73BD68B-5C57-4EBD-B532-927BBCF835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3A83D29-90C7-494F-9BF2-344030AA3B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FB68483-B49A-4AB4-A8F6-EAAA9F18BF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E4EDA24-35C2-4167-9441-F76F571F07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67278E9-4443-4210-8F14-334CBD0839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4E2E1054-C434-4146-9F83-F25CE3557B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4633D8F2-DE43-4B57-9C67-C3DA7D562F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D4223AFD-9404-4637-A5B9-8038118584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48D51493-2127-4229-8060-EB44B58DE3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0D1757AA-6A11-40A6-ADD6-1AAD287A6E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23E03100-32C8-4E90-8A0A-49DBCAA640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4E734B77-BFB1-48B2-81FE-F95C8E8169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FB614576-623B-49ED-AEAE-4157EB45BB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79FE384-59F3-45DF-BD7A-D0B5DF25E1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CB713DC-51B1-4060-8016-005BFED8B2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9F7534E-7D4F-4DB6-A0E5-1BE44D019C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B7C9CCA-F20F-4BED-9014-9D48B9FB47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664E4E2-7110-4FCB-8534-0E72426050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CC00E66-62BA-4136-9555-91C9785687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00D2FCF-56D0-4820-9541-37E23104B5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66C6C7E-24B2-47EC-9EBB-6E6737006C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0BEBB437-C51B-4431-A177-7B24891C69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2D67D7CB-79F2-46C5-966B-8784538C00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4862B4DA-9142-40BB-ABC4-000EE207B1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D3DAC5B4-DD16-4309-B96F-B692ABAA10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E25A003A-873F-4020-B342-79AB34FF1A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BF595ADD-C491-4B65-B4E0-E1AC55B450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D4BC3320-1878-48FF-832E-3CB9461C8F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868F9751-7B82-433A-807B-3D61FA0DF9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CB27C372-BCAA-4957-BAE6-7186B70717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F7FFA112-EB96-471E-B031-CDDC6AA218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0844B38E-EA92-4778-9167-AF6988AFAC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02908A42-2718-4E21-84A8-DB375F6542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B53F2DD9-63E9-4180-BD7D-2FA7CF2589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94AAB71B-3B16-40A4-9B7F-85308423BD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CE56BB7B-7D1C-48BE-9C76-03F09E4664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71-46D6-BBFE-7C00E0D51738}"/>
                </c:ext>
              </c:extLst>
            </c:dLbl>
            <c:dLbl>
              <c:idx val="8"/>
              <c:tx>
                <c:rich>
                  <a:bodyPr/>
                  <a:lstStyle/>
                  <a:p>
                    <a:fld id="{642000D9-8549-4226-9934-68EF13B74B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A1D4E49-A479-41D8-8C5A-20EF3CC0FD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B9B0745-2647-49A9-AAB6-02E83D273F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9B06210-C4FC-43A9-90D8-01CBEF6B97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E743FB2-8073-4032-BDC0-F08A9D3CE6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73EF4A5-45A8-4229-9B75-C9FDF486B3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D2368FE-1BB2-4A45-92B0-2DFDAB5DA2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03DE2A3-7F7B-494E-8895-1512C11D0F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55FFFEA-E3CD-453E-8EC0-89AC0E5A6A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A18C1836-5ACC-42E3-8AEF-CD8886657D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BABF61C2-D105-4CE7-9340-B1F6B61DBD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4B83AC97-6DFB-4B32-9C07-8421423B16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189BF4DB-5B23-4A7E-AE2B-FA1DCA9A40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F2A7AC3D-F50E-44B5-B94C-34AFE0B62C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6460A4A2-1412-4459-A41E-CC903D5F02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A1807365-E964-4902-9682-68CF8C783C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91B2979B-CD27-47E1-B001-2E1917CB3D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BCBBBB"/>
            </a:solidFill>
            <a:ln>
              <a:noFill/>
            </a:ln>
            <a:effectLst/>
          </c:spPr>
          <c:invertIfNegative val="0"/>
          <c:dPt>
            <c:idx val="0"/>
            <c:invertIfNegative val="0"/>
            <c:bubble3D val="0"/>
            <c:spPr>
              <a:solidFill>
                <a:srgbClr val="BCBBB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BCBBB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BCBBB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BCBBB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BCBBB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BCBBB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BCBBB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BCBBB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BCBBB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BCBBB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BCBBB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BCBBB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BCBBB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BCBBB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BCBBB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BCBBB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BCBBB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BCBBB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BCBBB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B5DB9233-D76E-4B7E-A784-F439326334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0254D90D-182A-4B9F-B4F3-5952F3D3F9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BD079929-062D-4EF0-AEF9-DB0CA514E0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675FEFBA-5F28-47E1-BF91-31FABD390E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16FDEF92-AF29-4F2B-AF59-BC96E9F212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6E7C8B89-6DF5-46AE-A088-32E7AB0995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4E2C3680-3F9D-4A7B-9DFC-CBD44238A1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71-46D6-BBFE-7C00E0D51738}"/>
                </c:ext>
              </c:extLst>
            </c:dLbl>
            <c:dLbl>
              <c:idx val="8"/>
              <c:tx>
                <c:rich>
                  <a:bodyPr/>
                  <a:lstStyle/>
                  <a:p>
                    <a:fld id="{0B78A1A8-D97C-4550-9F13-CA9EB47C3B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CA-4C16-90F6-A0D9A3D8DA8E}"/>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CA-4C16-90F6-A0D9A3D8DA8E}"/>
                </c:ext>
              </c:extLst>
            </c:dLbl>
            <c:dLbl>
              <c:idx val="1"/>
              <c:tx>
                <c:rich>
                  <a:bodyPr/>
                  <a:lstStyle/>
                  <a:p>
                    <a:fld id="{FD6FCA40-E340-4A66-9BD8-F24FC5CC37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CA-4C16-90F6-A0D9A3D8DA8E}"/>
                </c:ext>
              </c:extLst>
            </c:dLbl>
            <c:dLbl>
              <c:idx val="2"/>
              <c:tx>
                <c:rich>
                  <a:bodyPr/>
                  <a:lstStyle/>
                  <a:p>
                    <a:fld id="{9C8A120C-7AF7-420B-862A-93EB8C0406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CA-4C16-90F6-A0D9A3D8DA8E}"/>
                </c:ext>
              </c:extLst>
            </c:dLbl>
            <c:dLbl>
              <c:idx val="3"/>
              <c:tx>
                <c:rich>
                  <a:bodyPr/>
                  <a:lstStyle/>
                  <a:p>
                    <a:fld id="{7C9D7AD1-B2E1-436C-B33A-39BFDF14D2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CA-4C16-90F6-A0D9A3D8DA8E}"/>
                </c:ext>
              </c:extLst>
            </c:dLbl>
            <c:dLbl>
              <c:idx val="4"/>
              <c:tx>
                <c:rich>
                  <a:bodyPr/>
                  <a:lstStyle/>
                  <a:p>
                    <a:fld id="{56B4EA60-107F-4DB4-9976-8F538F7ECF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CA-4C16-90F6-A0D9A3D8DA8E}"/>
                </c:ext>
              </c:extLst>
            </c:dLbl>
            <c:dLbl>
              <c:idx val="5"/>
              <c:tx>
                <c:rich>
                  <a:bodyPr/>
                  <a:lstStyle/>
                  <a:p>
                    <a:fld id="{07E976B4-8A7D-440A-9884-0DC51F5699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CA-4C16-90F6-A0D9A3D8DA8E}"/>
                </c:ext>
              </c:extLst>
            </c:dLbl>
            <c:dLbl>
              <c:idx val="6"/>
              <c:tx>
                <c:rich>
                  <a:bodyPr/>
                  <a:lstStyle/>
                  <a:p>
                    <a:fld id="{CEFCE283-4588-474D-BC66-942C3AFDBF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CA-4C16-90F6-A0D9A3D8DA8E}"/>
                </c:ext>
              </c:extLst>
            </c:dLbl>
            <c:dLbl>
              <c:idx val="7"/>
              <c:tx>
                <c:rich>
                  <a:bodyPr/>
                  <a:lstStyle/>
                  <a:p>
                    <a:fld id="{E43F5C1A-1C5A-495E-BF7B-E8B1300D46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CA-4C16-90F6-A0D9A3D8DA8E}"/>
                </c:ext>
              </c:extLst>
            </c:dLbl>
            <c:dLbl>
              <c:idx val="8"/>
              <c:tx>
                <c:rich>
                  <a:bodyPr/>
                  <a:lstStyle/>
                  <a:p>
                    <a:fld id="{8B051E0E-1391-41FD-A456-D4B129786D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CA-4C16-90F6-A0D9A3D8DA8E}"/>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CA-4C16-90F6-A0D9A3D8DA8E}"/>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400g</c:v>
                </c:pt>
                <c:pt idx="1">
                  <c:v>420g</c:v>
                </c:pt>
                <c:pt idx="2">
                  <c:v>540g</c:v>
                </c:pt>
                <c:pt idx="3">
                  <c:v>400g</c:v>
                </c:pt>
                <c:pt idx="4">
                  <c:v>390g</c:v>
                </c:pt>
                <c:pt idx="5">
                  <c:v>420g</c:v>
                </c:pt>
                <c:pt idx="6">
                  <c:v>400g</c:v>
                </c:pt>
                <c:pt idx="7">
                  <c:v>1000g</c:v>
                </c:pt>
                <c:pt idx="8">
                  <c:v>400g</c:v>
                </c:pt>
                <c:pt idx="9">
                  <c:v>400g</c:v>
                </c:pt>
                <c:pt idx="10">
                  <c:v>410g</c:v>
                </c:pt>
                <c:pt idx="11">
                  <c:v>350g</c:v>
                </c:pt>
              </c:strCache>
            </c:strRef>
          </c:cat>
          <c:val>
            <c:numRef>
              <c:f>Sheet1!$B$2:$B$13</c:f>
              <c:numCache>
                <c:formatCode>0.00</c:formatCode>
                <c:ptCount val="12"/>
                <c:pt idx="0">
                  <c:v>31.95</c:v>
                </c:pt>
                <c:pt idx="1">
                  <c:v>31.95</c:v>
                </c:pt>
                <c:pt idx="2">
                  <c:v>43.5</c:v>
                </c:pt>
                <c:pt idx="3">
                  <c:v>42.95</c:v>
                </c:pt>
                <c:pt idx="4">
                  <c:v>31.95</c:v>
                </c:pt>
                <c:pt idx="5">
                  <c:v>31.95</c:v>
                </c:pt>
                <c:pt idx="6">
                  <c:v>31.95</c:v>
                </c:pt>
                <c:pt idx="7">
                  <c:v>56.95</c:v>
                </c:pt>
                <c:pt idx="8">
                  <c:v>31.95</c:v>
                </c:pt>
                <c:pt idx="9">
                  <c:v>31.95</c:v>
                </c:pt>
                <c:pt idx="10">
                  <c:v>31.95</c:v>
                </c:pt>
                <c:pt idx="11">
                  <c:v>42.95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BCBBBB"/>
            </a:solidFill>
            <a:ln>
              <a:noFill/>
            </a:ln>
            <a:effectLst/>
          </c:spPr>
          <c:invertIfNegative val="0"/>
          <c:dPt>
            <c:idx val="0"/>
            <c:invertIfNegative val="0"/>
            <c:bubble3D val="0"/>
            <c:spPr>
              <a:solidFill>
                <a:srgbClr val="BCBBB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BCBBB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BCBBB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BCBBB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BCBBB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BCBBB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BCBBB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BCBBB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BCBBB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BCBBB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BCBBB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BCBBB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BCBBB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400g</c:v>
                </c:pt>
                <c:pt idx="1">
                  <c:v>420g</c:v>
                </c:pt>
                <c:pt idx="2">
                  <c:v>540g</c:v>
                </c:pt>
                <c:pt idx="3">
                  <c:v>400g</c:v>
                </c:pt>
                <c:pt idx="4">
                  <c:v>390g</c:v>
                </c:pt>
                <c:pt idx="5">
                  <c:v>420g</c:v>
                </c:pt>
                <c:pt idx="6">
                  <c:v>400g</c:v>
                </c:pt>
                <c:pt idx="7">
                  <c:v>1000g</c:v>
                </c:pt>
                <c:pt idx="8">
                  <c:v>400g</c:v>
                </c:pt>
                <c:pt idx="9">
                  <c:v>400g</c:v>
                </c:pt>
                <c:pt idx="10">
                  <c:v>410g</c:v>
                </c:pt>
                <c:pt idx="11">
                  <c:v>350g</c:v>
                </c:pt>
              </c:strCache>
            </c:strRef>
          </c:cat>
          <c:val>
            <c:numRef>
              <c:f>Sheet1!$B$2:$B$13</c:f>
              <c:numCache>
                <c:formatCode>0.00</c:formatCode>
                <c:ptCount val="12"/>
                <c:pt idx="0">
                  <c:v>31.95</c:v>
                </c:pt>
                <c:pt idx="1">
                  <c:v>31.95</c:v>
                </c:pt>
                <c:pt idx="2">
                  <c:v>43.5</c:v>
                </c:pt>
                <c:pt idx="3">
                  <c:v>42.95</c:v>
                </c:pt>
                <c:pt idx="4">
                  <c:v>31.95</c:v>
                </c:pt>
                <c:pt idx="5">
                  <c:v>31.95</c:v>
                </c:pt>
                <c:pt idx="6">
                  <c:v>31.95</c:v>
                </c:pt>
                <c:pt idx="7">
                  <c:v>56.95</c:v>
                </c:pt>
                <c:pt idx="8">
                  <c:v>31.95</c:v>
                </c:pt>
                <c:pt idx="9">
                  <c:v>31.95</c:v>
                </c:pt>
                <c:pt idx="10">
                  <c:v>31.95</c:v>
                </c:pt>
                <c:pt idx="11">
                  <c:v>42.95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0.10964063685452337"/>
          <c:w val="0.95377722640765361"/>
          <c:h val="0.75358126453807472"/>
        </c:manualLayout>
      </c:layout>
      <c:lineChart>
        <c:grouping val="standard"/>
        <c:varyColors val="0"/>
        <c:ser>
          <c:idx val="0"/>
          <c:order val="0"/>
          <c:tx>
            <c:strRef>
              <c:f>Sheet1!$C$1</c:f>
              <c:strCache>
                <c:ptCount val="1"/>
                <c:pt idx="0">
                  <c:v>110ML</c:v>
                </c:pt>
              </c:strCache>
            </c:strRef>
          </c:tx>
          <c:spPr>
            <a:ln w="19050">
              <a:noFill/>
            </a:ln>
          </c:spPr>
          <c:marker>
            <c:symbol val="dash"/>
            <c:size val="20"/>
            <c:spPr>
              <a:solidFill>
                <a:srgbClr val="FFE5E5"/>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0-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1-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02-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Sheet1!$C$2:$C$10</c:f>
              <c:numCache>
                <c:formatCode>General</c:formatCode>
                <c:ptCount val="9"/>
                <c:pt idx="6" formatCode="&quot;Rp&quot;#,##0;\-&quot;Rp&quot;#,##0;&quot;Rp&quot;#,##0">
                  <c:v>2792.8312052902656</c:v>
                </c:pt>
                <c:pt idx="8" formatCode="&quot;Rp&quot;#,##0;\-&quot;Rp&quot;#,##0;&quot;Rp&quot;#,##0">
                  <c:v>2863.2650889061233</c:v>
                </c:pt>
              </c:numCache>
            </c:numRef>
          </c:val>
          <c:smooth val="0"/>
          <c:extLst>
            <c:ext xmlns:c16="http://schemas.microsoft.com/office/drawing/2014/chart" uri="{C3380CC4-5D6E-409C-BE32-E72D297353CC}">
              <c16:uniqueId val="{00000003-47B4-4CC0-A4CC-244654BFF3D5}"/>
            </c:ext>
          </c:extLst>
        </c:ser>
        <c:ser>
          <c:idx val="1"/>
          <c:order val="1"/>
          <c:tx>
            <c:strRef>
              <c:f>Sheet1!$D$1</c:f>
              <c:strCache>
                <c:ptCount val="1"/>
                <c:pt idx="0">
                  <c:v>115ML</c:v>
                </c:pt>
              </c:strCache>
            </c:strRef>
          </c:tx>
          <c:spPr>
            <a:ln w="19050">
              <a:noFill/>
            </a:ln>
          </c:spPr>
          <c:marker>
            <c:symbol val="dash"/>
            <c:size val="20"/>
            <c:spPr>
              <a:solidFill>
                <a:srgbClr val="FF99FF"/>
              </a:solidFill>
              <a:ln w="9525">
                <a:noFill/>
              </a:ln>
              <a:effectLst/>
            </c:spPr>
          </c:marker>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Sheet1!$D$2:$D$10</c:f>
              <c:numCache>
                <c:formatCode>General</c:formatCode>
                <c:ptCount val="9"/>
                <c:pt idx="4" formatCode="&quot;Rp&quot;#,##0;\-&quot;Rp&quot;#,##0;&quot;Rp&quot;#,##0">
                  <c:v>2914.5186879531279</c:v>
                </c:pt>
                <c:pt idx="5" formatCode="&quot;Rp&quot;#,##0;\-&quot;Rp&quot;#,##0;&quot;Rp&quot;#,##0">
                  <c:v>2882.3390328978212</c:v>
                </c:pt>
                <c:pt idx="6" formatCode="&quot;Rp&quot;#,##0;\-&quot;Rp&quot;#,##0;&quot;Rp&quot;#,##0">
                  <c:v>2917.9009722180017</c:v>
                </c:pt>
              </c:numCache>
            </c:numRef>
          </c:val>
          <c:smooth val="0"/>
          <c:extLst>
            <c:ext xmlns:c16="http://schemas.microsoft.com/office/drawing/2014/chart" uri="{C3380CC4-5D6E-409C-BE32-E72D297353CC}">
              <c16:uniqueId val="{00000004-47B4-4CC0-A4CC-244654BFF3D5}"/>
            </c:ext>
          </c:extLst>
        </c:ser>
        <c:ser>
          <c:idx val="2"/>
          <c:order val="2"/>
          <c:tx>
            <c:strRef>
              <c:f>Sheet1!$E$1</c:f>
              <c:strCache>
                <c:ptCount val="1"/>
                <c:pt idx="0">
                  <c:v>125ML</c:v>
                </c:pt>
              </c:strCache>
            </c:strRef>
          </c:tx>
          <c:spPr>
            <a:ln w="19050">
              <a:noFill/>
            </a:ln>
          </c:spPr>
          <c:marker>
            <c:symbol val="dash"/>
            <c:size val="20"/>
            <c:spPr>
              <a:solidFill>
                <a:srgbClr val="CC66FF"/>
              </a:solidFill>
              <a:ln w="9525">
                <a:noFill/>
              </a:ln>
              <a:effectLst/>
            </c:spPr>
          </c:marker>
          <c:dLbls>
            <c:dLbl>
              <c:idx val="4"/>
              <c:delete val="1"/>
              <c:extLst>
                <c:ext xmlns:c15="http://schemas.microsoft.com/office/drawing/2012/chart" uri="{CE6537A1-D6FC-4f65-9D91-7224C49458BB}"/>
                <c:ext xmlns:c16="http://schemas.microsoft.com/office/drawing/2014/chart" uri="{C3380CC4-5D6E-409C-BE32-E72D297353CC}">
                  <c16:uniqueId val="{00000005-47B4-4CC0-A4CC-244654BFF3D5}"/>
                </c:ext>
              </c:extLst>
            </c:dLbl>
            <c:dLbl>
              <c:idx val="5"/>
              <c:delete val="1"/>
              <c:extLst>
                <c:ext xmlns:c15="http://schemas.microsoft.com/office/drawing/2012/chart" uri="{CE6537A1-D6FC-4f65-9D91-7224C49458BB}"/>
                <c:ext xmlns:c16="http://schemas.microsoft.com/office/drawing/2014/chart" uri="{C3380CC4-5D6E-409C-BE32-E72D297353CC}">
                  <c16:uniqueId val="{00000006-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7-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08-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Sheet1!$E$2:$E$10</c:f>
              <c:numCache>
                <c:formatCode>"Rp"#,##0;\-"Rp"#,##0;"Rp"#,##0</c:formatCode>
                <c:ptCount val="9"/>
                <c:pt idx="0">
                  <c:v>2950.986704961932</c:v>
                </c:pt>
                <c:pt idx="1">
                  <c:v>2935.0404904988445</c:v>
                </c:pt>
                <c:pt idx="4">
                  <c:v>3498.981638418079</c:v>
                </c:pt>
              </c:numCache>
            </c:numRef>
          </c:val>
          <c:smooth val="0"/>
          <c:extLst>
            <c:ext xmlns:c16="http://schemas.microsoft.com/office/drawing/2014/chart" uri="{C3380CC4-5D6E-409C-BE32-E72D297353CC}">
              <c16:uniqueId val="{00000009-47B4-4CC0-A4CC-244654BFF3D5}"/>
            </c:ext>
          </c:extLst>
        </c:ser>
        <c:ser>
          <c:idx val="3"/>
          <c:order val="3"/>
          <c:tx>
            <c:strRef>
              <c:f>Sheet1!$F$1</c:f>
              <c:strCache>
                <c:ptCount val="1"/>
                <c:pt idx="0">
                  <c:v>140ML</c:v>
                </c:pt>
              </c:strCache>
            </c:strRef>
          </c:tx>
          <c:spPr>
            <a:ln w="19050">
              <a:noFill/>
            </a:ln>
          </c:spPr>
          <c:marker>
            <c:symbol val="dash"/>
            <c:size val="20"/>
            <c:spPr>
              <a:solidFill>
                <a:srgbClr val="7030A0"/>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A-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Sheet1!$F$2:$F$10</c:f>
              <c:numCache>
                <c:formatCode>General</c:formatCode>
                <c:ptCount val="9"/>
                <c:pt idx="2" formatCode="&quot;Rp&quot;#,##0;\-&quot;Rp&quot;#,##0;&quot;Rp&quot;#,##0">
                  <c:v>10676.518973829305</c:v>
                </c:pt>
              </c:numCache>
            </c:numRef>
          </c:val>
          <c:smooth val="0"/>
          <c:extLst>
            <c:ext xmlns:c16="http://schemas.microsoft.com/office/drawing/2014/chart" uri="{C3380CC4-5D6E-409C-BE32-E72D297353CC}">
              <c16:uniqueId val="{0000000B-47B4-4CC0-A4CC-244654BFF3D5}"/>
            </c:ext>
          </c:extLst>
        </c:ser>
        <c:ser>
          <c:idx val="4"/>
          <c:order val="4"/>
          <c:tx>
            <c:strRef>
              <c:f>Sheet1!$G$1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dLbls>
            <c:dLbl>
              <c:idx val="8"/>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C-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Sheet1!$G$2:$G$10</c:f>
              <c:numCache>
                <c:formatCode>General</c:formatCode>
                <c:ptCount val="9"/>
                <c:pt idx="6" formatCode="&quot;Rp&quot;#,##0;\-&quot;Rp&quot;#,##0;&quot;Rp&quot;#,##0">
                  <c:v>4568.5241001671293</c:v>
                </c:pt>
                <c:pt idx="8" formatCode="&quot;Rp&quot;#,##0;\-&quot;Rp&quot;#,##0;&quot;Rp&quot;#,##0">
                  <c:v>5071.0509045291883</c:v>
                </c:pt>
              </c:numCache>
            </c:numRef>
          </c:val>
          <c:smooth val="0"/>
          <c:extLst>
            <c:ext xmlns:c16="http://schemas.microsoft.com/office/drawing/2014/chart" uri="{C3380CC4-5D6E-409C-BE32-E72D297353CC}">
              <c16:uniqueId val="{0000000D-47B4-4CC0-A4CC-244654BFF3D5}"/>
            </c:ext>
          </c:extLst>
        </c:ser>
        <c:ser>
          <c:idx val="5"/>
          <c:order val="5"/>
          <c:tx>
            <c:strRef>
              <c:f>Sheet1!$H$1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5"/>
              <c:delete val="1"/>
              <c:extLst>
                <c:ext xmlns:c15="http://schemas.microsoft.com/office/drawing/2012/chart" uri="{CE6537A1-D6FC-4f65-9D91-7224C49458BB}"/>
                <c:ext xmlns:c16="http://schemas.microsoft.com/office/drawing/2014/chart" uri="{C3380CC4-5D6E-409C-BE32-E72D297353CC}">
                  <c16:uniqueId val="{0000000E-47B4-4CC0-A4CC-244654BFF3D5}"/>
                </c:ext>
              </c:extLst>
            </c:dLbl>
            <c:dLbl>
              <c:idx val="8"/>
              <c:delete val="1"/>
              <c:extLst>
                <c:ext xmlns:c15="http://schemas.microsoft.com/office/drawing/2012/chart" uri="{CE6537A1-D6FC-4f65-9D91-7224C49458BB}"/>
                <c:ext xmlns:c16="http://schemas.microsoft.com/office/drawing/2014/chart" uri="{C3380CC4-5D6E-409C-BE32-E72D297353CC}">
                  <c16:uniqueId val="{0000000F-47B4-4CC0-A4CC-244654BFF3D5}"/>
                </c:ext>
              </c:extLst>
            </c:dLbl>
            <c:dLbl>
              <c:idx val="9"/>
              <c:delete val="1"/>
              <c:extLst>
                <c:ext xmlns:c15="http://schemas.microsoft.com/office/drawing/2012/chart" uri="{CE6537A1-D6FC-4f65-9D91-7224C49458BB}"/>
                <c:ext xmlns:c16="http://schemas.microsoft.com/office/drawing/2014/chart" uri="{C3380CC4-5D6E-409C-BE32-E72D297353CC}">
                  <c16:uniqueId val="{00000010-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Sheet1!$H$2:$H$10</c:f>
              <c:numCache>
                <c:formatCode>General</c:formatCode>
                <c:ptCount val="9"/>
                <c:pt idx="3" formatCode="&quot;Rp&quot;#,##0;\-&quot;Rp&quot;#,##0;&quot;Rp&quot;#,##0">
                  <c:v>10486.928098095974</c:v>
                </c:pt>
              </c:numCache>
            </c:numRef>
          </c:val>
          <c:smooth val="0"/>
          <c:extLst>
            <c:ext xmlns:c16="http://schemas.microsoft.com/office/drawing/2014/chart" uri="{C3380CC4-5D6E-409C-BE32-E72D297353CC}">
              <c16:uniqueId val="{00000011-47B4-4CC0-A4CC-244654BFF3D5}"/>
            </c:ext>
          </c:extLst>
        </c:ser>
        <c:ser>
          <c:idx val="6"/>
          <c:order val="6"/>
          <c:tx>
            <c:strRef>
              <c:f>Sheet1!$I$1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12-47B4-4CC0-A4CC-244654BFF3D5}"/>
                </c:ext>
              </c:extLst>
            </c:dLbl>
            <c:dLbl>
              <c:idx val="2"/>
              <c:delete val="1"/>
              <c:extLst>
                <c:ext xmlns:c15="http://schemas.microsoft.com/office/drawing/2012/chart" uri="{CE6537A1-D6FC-4f65-9D91-7224C49458BB}"/>
                <c:ext xmlns:c16="http://schemas.microsoft.com/office/drawing/2014/chart" uri="{C3380CC4-5D6E-409C-BE32-E72D297353CC}">
                  <c16:uniqueId val="{00000013-47B4-4CC0-A4CC-244654BFF3D5}"/>
                </c:ext>
              </c:extLst>
            </c:dLbl>
            <c:dLbl>
              <c:idx val="3"/>
              <c:delete val="1"/>
              <c:extLst>
                <c:ext xmlns:c15="http://schemas.microsoft.com/office/drawing/2012/chart" uri="{CE6537A1-D6FC-4f65-9D91-7224C49458BB}"/>
                <c:ext xmlns:c16="http://schemas.microsoft.com/office/drawing/2014/chart" uri="{C3380CC4-5D6E-409C-BE32-E72D297353CC}">
                  <c16:uniqueId val="{00000014-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15-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16-47B4-4CC0-A4CC-244654BFF3D5}"/>
                </c:ext>
              </c:extLst>
            </c:dLbl>
            <c:dLbl>
              <c:idx val="8"/>
              <c:delete val="1"/>
              <c:extLst>
                <c:ext xmlns:c15="http://schemas.microsoft.com/office/drawing/2012/chart" uri="{CE6537A1-D6FC-4f65-9D91-7224C49458BB}"/>
                <c:ext xmlns:c16="http://schemas.microsoft.com/office/drawing/2014/chart" uri="{C3380CC4-5D6E-409C-BE32-E72D297353CC}">
                  <c16:uniqueId val="{00000017-47B4-4CC0-A4CC-244654BFF3D5}"/>
                </c:ext>
              </c:extLst>
            </c:dLbl>
            <c:dLbl>
              <c:idx val="9"/>
              <c:delete val="1"/>
              <c:extLst>
                <c:ext xmlns:c15="http://schemas.microsoft.com/office/drawing/2012/chart" uri="{CE6537A1-D6FC-4f65-9D91-7224C49458BB}"/>
                <c:ext xmlns:c16="http://schemas.microsoft.com/office/drawing/2014/chart" uri="{C3380CC4-5D6E-409C-BE32-E72D297353CC}">
                  <c16:uniqueId val="{00000018-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Sheet1!$I$2:$I$10</c:f>
              <c:numCache>
                <c:formatCode>General</c:formatCode>
                <c:ptCount val="9"/>
                <c:pt idx="4" formatCode="&quot;Rp&quot;#,##0;\-&quot;Rp&quot;#,##0;&quot;Rp&quot;#,##0">
                  <c:v>4224</c:v>
                </c:pt>
                <c:pt idx="6" formatCode="&quot;Rp&quot;#,##0;\-&quot;Rp&quot;#,##0;&quot;Rp&quot;#,##0">
                  <c:v>3936.4490445859874</c:v>
                </c:pt>
              </c:numCache>
            </c:numRef>
          </c:val>
          <c:smooth val="0"/>
          <c:extLst>
            <c:ext xmlns:c16="http://schemas.microsoft.com/office/drawing/2014/chart" uri="{C3380CC4-5D6E-409C-BE32-E72D297353CC}">
              <c16:uniqueId val="{00000019-47B4-4CC0-A4CC-244654BFF3D5}"/>
            </c:ext>
          </c:extLst>
        </c:ser>
        <c:ser>
          <c:idx val="8"/>
          <c:order val="7"/>
          <c:tx>
            <c:strRef>
              <c:f>Sheet1!$J$1</c:f>
              <c:strCache>
                <c:ptCount val="1"/>
                <c:pt idx="0">
                  <c:v>200ML</c:v>
                </c:pt>
              </c:strCache>
            </c:strRef>
          </c:tx>
          <c:spPr>
            <a:ln w="19050">
              <a:noFill/>
            </a:ln>
          </c:spPr>
          <c:marker>
            <c:symbol val="dash"/>
            <c:size val="20"/>
            <c:spPr>
              <a:solidFill>
                <a:schemeClr val="accent6"/>
              </a:solidFill>
              <a:ln w="9525">
                <a:noFill/>
              </a:ln>
              <a:effectLst/>
            </c:spPr>
          </c:marker>
          <c:dLbls>
            <c:dLbl>
              <c:idx val="5"/>
              <c:delete val="1"/>
              <c:extLst>
                <c:ext xmlns:c15="http://schemas.microsoft.com/office/drawing/2012/chart" uri="{CE6537A1-D6FC-4f65-9D91-7224C49458BB}"/>
                <c:ext xmlns:c16="http://schemas.microsoft.com/office/drawing/2014/chart" uri="{C3380CC4-5D6E-409C-BE32-E72D297353CC}">
                  <c16:uniqueId val="{0000001A-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1B-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Sheet1!$J$2:$J$10</c:f>
              <c:numCache>
                <c:formatCode>"Rp"#,##0;\-"Rp"#,##0;"Rp"#,##0</c:formatCode>
                <c:ptCount val="9"/>
                <c:pt idx="0">
                  <c:v>4978.4167211904914</c:v>
                </c:pt>
                <c:pt idx="1">
                  <c:v>4828.1549366377812</c:v>
                </c:pt>
              </c:numCache>
            </c:numRef>
          </c:val>
          <c:smooth val="0"/>
          <c:extLst>
            <c:ext xmlns:c16="http://schemas.microsoft.com/office/drawing/2014/chart" uri="{C3380CC4-5D6E-409C-BE32-E72D297353CC}">
              <c16:uniqueId val="{0000001C-47B4-4CC0-A4CC-244654BFF3D5}"/>
            </c:ext>
          </c:extLst>
        </c:ser>
        <c:ser>
          <c:idx val="9"/>
          <c:order val="8"/>
          <c:tx>
            <c:strRef>
              <c:f>Sheet1!$K$1</c:f>
              <c:strCache>
                <c:ptCount val="1"/>
                <c:pt idx="0">
                  <c:v>225ML</c:v>
                </c:pt>
              </c:strCache>
            </c:strRef>
          </c:tx>
          <c:spPr>
            <a:ln w="19050">
              <a:noFill/>
            </a:ln>
          </c:spPr>
          <c:marker>
            <c:symbol val="dash"/>
            <c:size val="20"/>
            <c:spPr>
              <a:solidFill>
                <a:srgbClr val="FFC000"/>
              </a:solidFill>
              <a:ln>
                <a:noFill/>
              </a:ln>
            </c:spPr>
          </c:marker>
          <c:dLbls>
            <c:dLbl>
              <c:idx val="3"/>
              <c:delete val="1"/>
              <c:extLst>
                <c:ext xmlns:c15="http://schemas.microsoft.com/office/drawing/2012/chart" uri="{CE6537A1-D6FC-4f65-9D91-7224C49458BB}"/>
                <c:ext xmlns:c16="http://schemas.microsoft.com/office/drawing/2014/chart" uri="{C3380CC4-5D6E-409C-BE32-E72D297353CC}">
                  <c16:uniqueId val="{0000001D-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Sheet1!$K$2:$K$10</c:f>
              <c:numCache>
                <c:formatCode>General</c:formatCode>
                <c:ptCount val="9"/>
                <c:pt idx="6" formatCode="&quot;Rp&quot;#,##0;\-&quot;Rp&quot;#,##0;&quot;Rp&quot;#,##0">
                  <c:v>6233.2118810714819</c:v>
                </c:pt>
                <c:pt idx="7" formatCode="&quot;Rp&quot;#,##0;\-&quot;Rp&quot;#,##0;&quot;Rp&quot;#,##0">
                  <c:v>6022.6814128703618</c:v>
                </c:pt>
                <c:pt idx="8" formatCode="&quot;Rp&quot;#,##0;\-&quot;Rp&quot;#,##0;&quot;Rp&quot;#,##0">
                  <c:v>10037.383997386507</c:v>
                </c:pt>
              </c:numCache>
            </c:numRef>
          </c:val>
          <c:smooth val="0"/>
          <c:extLst>
            <c:ext xmlns:c16="http://schemas.microsoft.com/office/drawing/2014/chart" uri="{C3380CC4-5D6E-409C-BE32-E72D297353CC}">
              <c16:uniqueId val="{0000001E-47B4-4CC0-A4CC-244654BFF3D5}"/>
            </c:ext>
          </c:extLst>
        </c:ser>
        <c:ser>
          <c:idx val="10"/>
          <c:order val="9"/>
          <c:tx>
            <c:strRef>
              <c:f>Sheet1!$L$1</c:f>
              <c:strCache>
                <c:ptCount val="1"/>
                <c:pt idx="0">
                  <c:v>240ML</c:v>
                </c:pt>
              </c:strCache>
            </c:strRef>
          </c:tx>
          <c:spPr>
            <a:ln w="19050">
              <a:noFill/>
            </a:ln>
          </c:spPr>
          <c:marker>
            <c:symbol val="dash"/>
            <c:size val="20"/>
            <c:spPr>
              <a:solidFill>
                <a:schemeClr val="accent4">
                  <a:lumMod val="40000"/>
                  <a:lumOff val="60000"/>
                </a:schemeClr>
              </a:solidFill>
              <a:ln>
                <a:noFill/>
              </a:ln>
            </c:spPr>
          </c:marker>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Sheet1!$L$2:$L$10</c:f>
              <c:numCache>
                <c:formatCode>General</c:formatCode>
                <c:ptCount val="9"/>
                <c:pt idx="8" formatCode="&quot;Rp&quot;#,##0;\-&quot;Rp&quot;#,##0;&quot;Rp&quot;#,##0">
                  <c:v>10278.81868781226</c:v>
                </c:pt>
              </c:numCache>
            </c:numRef>
          </c:val>
          <c:smooth val="0"/>
          <c:extLst>
            <c:ext xmlns:c16="http://schemas.microsoft.com/office/drawing/2014/chart" uri="{C3380CC4-5D6E-409C-BE32-E72D297353CC}">
              <c16:uniqueId val="{0000001F-47B4-4CC0-A4CC-244654BFF3D5}"/>
            </c:ext>
          </c:extLst>
        </c:ser>
        <c:ser>
          <c:idx val="11"/>
          <c:order val="10"/>
          <c:tx>
            <c:strRef>
              <c:f>Sheet1!$M$1</c:f>
              <c:strCache>
                <c:ptCount val="1"/>
                <c:pt idx="0">
                  <c:v>250ML</c:v>
                </c:pt>
              </c:strCache>
            </c:strRef>
          </c:tx>
          <c:spPr>
            <a:ln w="19050">
              <a:noFill/>
            </a:ln>
          </c:spPr>
          <c:marker>
            <c:symbol val="dash"/>
            <c:size val="20"/>
            <c:spPr>
              <a:solidFill>
                <a:schemeClr val="accent4"/>
              </a:solidFill>
              <a:ln>
                <a:noFill/>
              </a:ln>
            </c:spPr>
          </c:marker>
          <c:dLbls>
            <c:dLbl>
              <c:idx val="4"/>
              <c:delete val="1"/>
              <c:extLst>
                <c:ext xmlns:c15="http://schemas.microsoft.com/office/drawing/2012/chart" uri="{CE6537A1-D6FC-4f65-9D91-7224C49458BB}"/>
                <c:ext xmlns:c16="http://schemas.microsoft.com/office/drawing/2014/chart" uri="{C3380CC4-5D6E-409C-BE32-E72D297353CC}">
                  <c16:uniqueId val="{00000020-47B4-4CC0-A4CC-244654BFF3D5}"/>
                </c:ext>
              </c:extLst>
            </c:dLbl>
            <c:dLbl>
              <c:idx val="5"/>
              <c:delete val="1"/>
              <c:extLst>
                <c:ext xmlns:c15="http://schemas.microsoft.com/office/drawing/2012/chart" uri="{CE6537A1-D6FC-4f65-9D91-7224C49458BB}"/>
                <c:ext xmlns:c16="http://schemas.microsoft.com/office/drawing/2014/chart" uri="{C3380CC4-5D6E-409C-BE32-E72D297353CC}">
                  <c16:uniqueId val="{00000021-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22-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23-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Sheet1!$M$2:$M$10</c:f>
              <c:numCache>
                <c:formatCode>"Rp"#,##0;\-"Rp"#,##0;"Rp"#,##0</c:formatCode>
                <c:ptCount val="9"/>
                <c:pt idx="0">
                  <c:v>6205.3290831298791</c:v>
                </c:pt>
                <c:pt idx="1">
                  <c:v>6205.7844930203155</c:v>
                </c:pt>
                <c:pt idx="4">
                  <c:v>6319.8487996201256</c:v>
                </c:pt>
              </c:numCache>
            </c:numRef>
          </c:val>
          <c:smooth val="0"/>
          <c:extLst>
            <c:ext xmlns:c16="http://schemas.microsoft.com/office/drawing/2014/chart" uri="{C3380CC4-5D6E-409C-BE32-E72D297353CC}">
              <c16:uniqueId val="{00000024-47B4-4CC0-A4CC-244654BFF3D5}"/>
            </c:ext>
          </c:extLst>
        </c:ser>
        <c:ser>
          <c:idx val="13"/>
          <c:order val="11"/>
          <c:tx>
            <c:strRef>
              <c:f>Sheet1!$N$1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3"/>
              <c:delete val="1"/>
              <c:extLst>
                <c:ext xmlns:c15="http://schemas.microsoft.com/office/drawing/2012/chart" uri="{CE6537A1-D6FC-4f65-9D91-7224C49458BB}"/>
                <c:ext xmlns:c16="http://schemas.microsoft.com/office/drawing/2014/chart" uri="{C3380CC4-5D6E-409C-BE32-E72D297353CC}">
                  <c16:uniqueId val="{00000025-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26-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Sheet1!$N$2:$N$10</c:f>
              <c:numCache>
                <c:formatCode>General</c:formatCode>
                <c:ptCount val="9"/>
                <c:pt idx="6" formatCode="&quot;Rp&quot;#,##0;\-&quot;Rp&quot;#,##0;&quot;Rp&quot;#,##0">
                  <c:v>18183.588646996981</c:v>
                </c:pt>
                <c:pt idx="7" formatCode="&quot;Rp&quot;#,##0;\-&quot;Rp&quot;#,##0;&quot;Rp&quot;#,##0">
                  <c:v>17582.684413769486</c:v>
                </c:pt>
              </c:numCache>
            </c:numRef>
          </c:val>
          <c:smooth val="0"/>
          <c:extLst>
            <c:ext xmlns:c16="http://schemas.microsoft.com/office/drawing/2014/chart" uri="{C3380CC4-5D6E-409C-BE32-E72D297353CC}">
              <c16:uniqueId val="{00000027-47B4-4CC0-A4CC-244654BFF3D5}"/>
            </c:ext>
          </c:extLst>
        </c:ser>
        <c:ser>
          <c:idx val="14"/>
          <c:order val="12"/>
          <c:tx>
            <c:strRef>
              <c:f>Sheet1!$O$1</c:f>
              <c:strCache>
                <c:ptCount val="1"/>
                <c:pt idx="0">
                  <c:v>950ML</c:v>
                </c:pt>
              </c:strCache>
            </c:strRef>
          </c:tx>
          <c:spPr>
            <a:ln w="19050">
              <a:noFill/>
            </a:ln>
          </c:spPr>
          <c:marker>
            <c:symbol val="dash"/>
            <c:size val="20"/>
          </c:marker>
          <c:dLbls>
            <c:dLbl>
              <c:idx val="4"/>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28-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Sheet1!$O$2:$O$10</c:f>
              <c:numCache>
                <c:formatCode>General</c:formatCode>
                <c:ptCount val="9"/>
                <c:pt idx="4" formatCode="&quot;Rp&quot;#,##0;\-&quot;Rp&quot;#,##0;&quot;Rp&quot;#,##0">
                  <c:v>17294.696804820476</c:v>
                </c:pt>
                <c:pt idx="5" formatCode="&quot;Rp&quot;#,##0;\-&quot;Rp&quot;#,##0;&quot;Rp&quot;#,##0">
                  <c:v>16830.782852543489</c:v>
                </c:pt>
              </c:numCache>
            </c:numRef>
          </c:val>
          <c:smooth val="0"/>
          <c:extLst>
            <c:ext xmlns:c16="http://schemas.microsoft.com/office/drawing/2014/chart" uri="{C3380CC4-5D6E-409C-BE32-E72D297353CC}">
              <c16:uniqueId val="{00000029-47B4-4CC0-A4CC-244654BFF3D5}"/>
            </c:ext>
          </c:extLst>
        </c:ser>
        <c:ser>
          <c:idx val="15"/>
          <c:order val="13"/>
          <c:tx>
            <c:strRef>
              <c:f>Sheet1!$P$1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2A-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Sheet1!$P$2:$P$10</c:f>
              <c:numCache>
                <c:formatCode>"Rp"#,##0;\-"Rp"#,##0;"Rp"#,##0</c:formatCode>
                <c:ptCount val="9"/>
                <c:pt idx="0">
                  <c:v>18190.200564131246</c:v>
                </c:pt>
                <c:pt idx="1">
                  <c:v>18043.15976762721</c:v>
                </c:pt>
              </c:numCache>
            </c:numRef>
          </c:val>
          <c:smooth val="0"/>
          <c:extLst>
            <c:ext xmlns:c16="http://schemas.microsoft.com/office/drawing/2014/chart" uri="{C3380CC4-5D6E-409C-BE32-E72D297353CC}">
              <c16:uniqueId val="{0000002B-47B4-4CC0-A4CC-244654BFF3D5}"/>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9.1026878015161961E-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06/18/2025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6/18/2025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6/18/2025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6/18/2025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6/18/2025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6/18/2025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6/18/2025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6/18/2025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6/18/2025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6/18/2025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18/06/2025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6/18/2025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18/06/2025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18/06/2025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18/06/2025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6/18/2025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6/18/2025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6/18/2025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6/18/2025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6/18/2025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6/18/2025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6/18/2025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6/18/2025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6/18/2025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9.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chart" Target="../charts/chart11.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10.xml"/><Relationship Id="rId5" Type="http://schemas.openxmlformats.org/officeDocument/2006/relationships/image" Target="../media/image28.emf"/><Relationship Id="rId4" Type="http://schemas.openxmlformats.org/officeDocument/2006/relationships/oleObject" Target="../embeddings/oleObject3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16.xml"/><Relationship Id="rId5" Type="http://schemas.openxmlformats.org/officeDocument/2006/relationships/chart" Target="../charts/chart15.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8" Type="http://schemas.openxmlformats.org/officeDocument/2006/relationships/chart" Target="../charts/chart21.xml"/><Relationship Id="rId3" Type="http://schemas.openxmlformats.org/officeDocument/2006/relationships/oleObject" Target="../embeddings/oleObject27.bin"/><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19.xml"/><Relationship Id="rId5" Type="http://schemas.openxmlformats.org/officeDocument/2006/relationships/chart" Target="../charts/chart18.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22.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3.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4.xml"/><Relationship Id="rId5" Type="http://schemas.openxmlformats.org/officeDocument/2006/relationships/image" Target="../media/image28.emf"/><Relationship Id="rId4" Type="http://schemas.openxmlformats.org/officeDocument/2006/relationships/oleObject" Target="../embeddings/oleObject30.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30.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7.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8.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6/18/2025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8096434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92355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6/18/2025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Sector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by brand by Sector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6" name="C1">
            <a:extLst>
              <a:ext uri="{FF2B5EF4-FFF2-40B4-BE49-F238E27FC236}">
                <a16:creationId xmlns:a16="http://schemas.microsoft.com/office/drawing/2014/main" id="{3D87F24C-6EC7-F229-94EC-4040A3660ED2}"/>
              </a:ext>
            </a:extLst>
          </p:cNvPr>
          <p:cNvGraphicFramePr>
            <a:graphicFrameLocks/>
          </p:cNvGraphicFramePr>
          <p:nvPr>
            <p:extLst>
              <p:ext uri="{D42A27DB-BD31-4B8C-83A1-F6EECF244321}">
                <p14:modId xmlns:p14="http://schemas.microsoft.com/office/powerpoint/2010/main" val="1899418276"/>
              </p:ext>
            </p:extLst>
          </p:nvPr>
        </p:nvGraphicFramePr>
        <p:xfrm>
          <a:off x="539749" y="1131888"/>
          <a:ext cx="8101013" cy="3598310"/>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89E60CF9-F982-A2F3-8EB1-1909FFFD5849}"/>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107561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6/18/2025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4768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6/18/2025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20004520"/>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215429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6/18/2025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442197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6/18/2025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tc>
                  <a:txBody>
                    <a:bodyPr/>
                    <a:lstStyle/>
                    <a:p>
                      <a:pPr algn="ctr"/>
                      <a:r>
                        <a:rPr lang="en-US" sz="1100" dirty="0">
                          <a:solidFill>
                            <a:schemeClr val="tx2"/>
                          </a:solidFill>
                        </a:rPr>
                        <a:t>Sector 3</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471455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8FC55-424A-ACCC-676F-44C3CCC9796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415BD49-9CDB-C892-E279-946572C3A129}"/>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BE947E9A-9EDC-50FE-5484-367359C894D7}"/>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6A5025B9-0C85-A050-B069-0AC43B6B8204}"/>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6/18/2025</a:t>
            </a:fld>
            <a:endParaRPr lang="en-US" noProof="0"/>
          </a:p>
        </p:txBody>
      </p:sp>
      <p:sp>
        <p:nvSpPr>
          <p:cNvPr id="8" name="Footer Placeholder 7">
            <a:extLst>
              <a:ext uri="{FF2B5EF4-FFF2-40B4-BE49-F238E27FC236}">
                <a16:creationId xmlns:a16="http://schemas.microsoft.com/office/drawing/2014/main" id="{1004F20C-B07D-4614-4481-965EA185837B}"/>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A91D8E7D-FEEC-5BA1-EB74-93E5E7482F85}"/>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FA0F6888-D5CC-383A-47AD-80C683524A7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2E389274-4FCB-6DE6-41BB-F4D26E075546}"/>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0B37106B-65BB-38CE-2DE5-FACF202E6E13}"/>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3AD1043F-CB15-E170-B712-2A89D1DA680D}"/>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C7CB25F2-15EE-61CD-96F8-9E24F3CFB425}"/>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C8ACCE2D-6642-ED27-3E63-215D317EDF54}"/>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8D2AC029-204E-C851-0DBB-376972B8F647}"/>
              </a:ext>
            </a:extLst>
          </p:cNvPr>
          <p:cNvGraphicFramePr>
            <a:graphicFrameLocks/>
          </p:cNvGraphicFramePr>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C1">
            <a:extLst>
              <a:ext uri="{FF2B5EF4-FFF2-40B4-BE49-F238E27FC236}">
                <a16:creationId xmlns:a16="http://schemas.microsoft.com/office/drawing/2014/main" id="{F3DC8CB2-3F2B-2774-573E-DFF620E84D4C}"/>
              </a:ext>
            </a:extLst>
          </p:cNvPr>
          <p:cNvGraphicFramePr>
            <a:graphicFrameLocks/>
          </p:cNvGraphicFramePr>
          <p:nvPr/>
        </p:nvGraphicFramePr>
        <p:xfrm>
          <a:off x="6566444" y="1354754"/>
          <a:ext cx="2268000" cy="3374309"/>
        </p:xfrm>
        <a:graphic>
          <a:graphicData uri="http://schemas.openxmlformats.org/drawingml/2006/chart">
            <c:chart xmlns:c="http://schemas.openxmlformats.org/drawingml/2006/chart" xmlns:r="http://schemas.openxmlformats.org/officeDocument/2006/relationships" r:id="rId8"/>
          </a:graphicData>
        </a:graphic>
      </p:graphicFrame>
      <p:sp>
        <p:nvSpPr>
          <p:cNvPr id="16" name="TextBox 15">
            <a:extLst>
              <a:ext uri="{FF2B5EF4-FFF2-40B4-BE49-F238E27FC236}">
                <a16:creationId xmlns:a16="http://schemas.microsoft.com/office/drawing/2014/main" id="{8C8CB6BD-A844-74EC-CFEC-C58CFCC7C5EC}"/>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B18FE6A9-85ED-634C-B0DB-D9A4E7A1AD69}"/>
              </a:ext>
            </a:extLst>
          </p:cNvPr>
          <p:cNvGraphicFramePr>
            <a:graphicFrameLocks noGrp="1"/>
          </p:cNvGraphicFramePr>
          <p:nvPr/>
        </p:nvGraphicFramePr>
        <p:xfrm>
          <a:off x="720534" y="1121410"/>
          <a:ext cx="8113912"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gridCol w="2028478">
                  <a:extLst>
                    <a:ext uri="{9D8B030D-6E8A-4147-A177-3AD203B41FA5}">
                      <a16:colId xmlns:a16="http://schemas.microsoft.com/office/drawing/2014/main" val="3571608413"/>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tc>
                  <a:txBody>
                    <a:bodyPr/>
                    <a:lstStyle/>
                    <a:p>
                      <a:pPr algn="ctr"/>
                      <a:r>
                        <a:rPr lang="en-US" sz="1100" dirty="0">
                          <a:solidFill>
                            <a:schemeClr val="tx2"/>
                          </a:solidFill>
                        </a:rPr>
                        <a:t>Sector 3</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4</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347436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6/18/2025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r>
              <a:rPr lang="fr-CH"/>
              <a:t>Price Point Distribution </a:t>
            </a:r>
            <a:r>
              <a:rPr lang="en-GB"/>
              <a:t>| Brand |</a:t>
            </a:r>
            <a:r>
              <a:rPr lang="en-CH"/>
              <a:t> </a:t>
            </a:r>
            <a:r>
              <a:rPr lang="en-US"/>
              <a:t>Category </a:t>
            </a:r>
            <a:r>
              <a:rPr lang="en-GB"/>
              <a:t>| National | P12M</a:t>
            </a:r>
            <a:endParaRPr lang="en-US"/>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18130"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00165">
                  <a:extLst>
                    <a:ext uri="{9D8B030D-6E8A-4147-A177-3AD203B41FA5}">
                      <a16:colId xmlns:a16="http://schemas.microsoft.com/office/drawing/2014/main" val="1249427694"/>
                    </a:ext>
                  </a:extLst>
                </a:gridCol>
                <a:gridCol w="300165">
                  <a:extLst>
                    <a:ext uri="{9D8B030D-6E8A-4147-A177-3AD203B41FA5}">
                      <a16:colId xmlns:a16="http://schemas.microsoft.com/office/drawing/2014/main" val="2218987241"/>
                    </a:ext>
                  </a:extLst>
                </a:gridCol>
                <a:gridCol w="300165">
                  <a:extLst>
                    <a:ext uri="{9D8B030D-6E8A-4147-A177-3AD203B41FA5}">
                      <a16:colId xmlns:a16="http://schemas.microsoft.com/office/drawing/2014/main" val="3054438620"/>
                    </a:ext>
                  </a:extLst>
                </a:gridCol>
                <a:gridCol w="300165">
                  <a:extLst>
                    <a:ext uri="{9D8B030D-6E8A-4147-A177-3AD203B41FA5}">
                      <a16:colId xmlns:a16="http://schemas.microsoft.com/office/drawing/2014/main" val="3260695282"/>
                    </a:ext>
                  </a:extLst>
                </a:gridCol>
                <a:gridCol w="300165">
                  <a:extLst>
                    <a:ext uri="{9D8B030D-6E8A-4147-A177-3AD203B41FA5}">
                      <a16:colId xmlns:a16="http://schemas.microsoft.com/office/drawing/2014/main" val="2013999109"/>
                    </a:ext>
                  </a:extLst>
                </a:gridCol>
                <a:gridCol w="300165">
                  <a:extLst>
                    <a:ext uri="{9D8B030D-6E8A-4147-A177-3AD203B41FA5}">
                      <a16:colId xmlns:a16="http://schemas.microsoft.com/office/drawing/2014/main" val="444465486"/>
                    </a:ext>
                  </a:extLst>
                </a:gridCol>
                <a:gridCol w="300165">
                  <a:extLst>
                    <a:ext uri="{9D8B030D-6E8A-4147-A177-3AD203B41FA5}">
                      <a16:colId xmlns:a16="http://schemas.microsoft.com/office/drawing/2014/main" val="1559592490"/>
                    </a:ext>
                  </a:extLst>
                </a:gridCol>
                <a:gridCol w="300165">
                  <a:extLst>
                    <a:ext uri="{9D8B030D-6E8A-4147-A177-3AD203B41FA5}">
                      <a16:colId xmlns:a16="http://schemas.microsoft.com/office/drawing/2014/main" val="2735954434"/>
                    </a:ext>
                  </a:extLst>
                </a:gridCol>
                <a:gridCol w="300165">
                  <a:extLst>
                    <a:ext uri="{9D8B030D-6E8A-4147-A177-3AD203B41FA5}">
                      <a16:colId xmlns:a16="http://schemas.microsoft.com/office/drawing/2014/main" val="3859861992"/>
                    </a:ext>
                  </a:extLst>
                </a:gridCol>
                <a:gridCol w="300165">
                  <a:extLst>
                    <a:ext uri="{9D8B030D-6E8A-4147-A177-3AD203B41FA5}">
                      <a16:colId xmlns:a16="http://schemas.microsoft.com/office/drawing/2014/main" val="460972006"/>
                    </a:ext>
                  </a:extLst>
                </a:gridCol>
                <a:gridCol w="300165">
                  <a:extLst>
                    <a:ext uri="{9D8B030D-6E8A-4147-A177-3AD203B41FA5}">
                      <a16:colId xmlns:a16="http://schemas.microsoft.com/office/drawing/2014/main" val="3507623914"/>
                    </a:ext>
                  </a:extLst>
                </a:gridCol>
                <a:gridCol w="300165">
                  <a:extLst>
                    <a:ext uri="{9D8B030D-6E8A-4147-A177-3AD203B41FA5}">
                      <a16:colId xmlns:a16="http://schemas.microsoft.com/office/drawing/2014/main" val="170271243"/>
                    </a:ext>
                  </a:extLst>
                </a:gridCol>
                <a:gridCol w="300165">
                  <a:extLst>
                    <a:ext uri="{9D8B030D-6E8A-4147-A177-3AD203B41FA5}">
                      <a16:colId xmlns:a16="http://schemas.microsoft.com/office/drawing/2014/main" val="2204249940"/>
                    </a:ext>
                  </a:extLst>
                </a:gridCol>
                <a:gridCol w="300165">
                  <a:extLst>
                    <a:ext uri="{9D8B030D-6E8A-4147-A177-3AD203B41FA5}">
                      <a16:colId xmlns:a16="http://schemas.microsoft.com/office/drawing/2014/main" val="2424300055"/>
                    </a:ext>
                  </a:extLst>
                </a:gridCol>
                <a:gridCol w="300165">
                  <a:extLst>
                    <a:ext uri="{9D8B030D-6E8A-4147-A177-3AD203B41FA5}">
                      <a16:colId xmlns:a16="http://schemas.microsoft.com/office/drawing/2014/main" val="3351884686"/>
                    </a:ext>
                  </a:extLst>
                </a:gridCol>
                <a:gridCol w="300165">
                  <a:extLst>
                    <a:ext uri="{9D8B030D-6E8A-4147-A177-3AD203B41FA5}">
                      <a16:colId xmlns:a16="http://schemas.microsoft.com/office/drawing/2014/main" val="4135995131"/>
                    </a:ext>
                  </a:extLst>
                </a:gridCol>
                <a:gridCol w="300165">
                  <a:extLst>
                    <a:ext uri="{9D8B030D-6E8A-4147-A177-3AD203B41FA5}">
                      <a16:colId xmlns:a16="http://schemas.microsoft.com/office/drawing/2014/main" val="3927921266"/>
                    </a:ext>
                  </a:extLst>
                </a:gridCol>
                <a:gridCol w="300165">
                  <a:extLst>
                    <a:ext uri="{9D8B030D-6E8A-4147-A177-3AD203B41FA5}">
                      <a16:colId xmlns:a16="http://schemas.microsoft.com/office/drawing/2014/main" val="572541506"/>
                    </a:ext>
                  </a:extLst>
                </a:gridCol>
                <a:gridCol w="300165">
                  <a:extLst>
                    <a:ext uri="{9D8B030D-6E8A-4147-A177-3AD203B41FA5}">
                      <a16:colId xmlns:a16="http://schemas.microsoft.com/office/drawing/2014/main" val="2268671585"/>
                    </a:ext>
                  </a:extLst>
                </a:gridCol>
                <a:gridCol w="300165">
                  <a:extLst>
                    <a:ext uri="{9D8B030D-6E8A-4147-A177-3AD203B41FA5}">
                      <a16:colId xmlns:a16="http://schemas.microsoft.com/office/drawing/2014/main" val="3061589779"/>
                    </a:ext>
                  </a:extLst>
                </a:gridCol>
                <a:gridCol w="300165">
                  <a:extLst>
                    <a:ext uri="{9D8B030D-6E8A-4147-A177-3AD203B41FA5}">
                      <a16:colId xmlns:a16="http://schemas.microsoft.com/office/drawing/2014/main" val="2040634105"/>
                    </a:ext>
                  </a:extLst>
                </a:gridCol>
                <a:gridCol w="300165">
                  <a:extLst>
                    <a:ext uri="{9D8B030D-6E8A-4147-A177-3AD203B41FA5}">
                      <a16:colId xmlns:a16="http://schemas.microsoft.com/office/drawing/2014/main" val="1048426497"/>
                    </a:ext>
                  </a:extLst>
                </a:gridCol>
                <a:gridCol w="300165">
                  <a:extLst>
                    <a:ext uri="{9D8B030D-6E8A-4147-A177-3AD203B41FA5}">
                      <a16:colId xmlns:a16="http://schemas.microsoft.com/office/drawing/2014/main" val="2674721816"/>
                    </a:ext>
                  </a:extLst>
                </a:gridCol>
                <a:gridCol w="300165">
                  <a:extLst>
                    <a:ext uri="{9D8B030D-6E8A-4147-A177-3AD203B41FA5}">
                      <a16:colId xmlns:a16="http://schemas.microsoft.com/office/drawing/2014/main" val="268787094"/>
                    </a:ext>
                  </a:extLst>
                </a:gridCol>
                <a:gridCol w="300165">
                  <a:extLst>
                    <a:ext uri="{9D8B030D-6E8A-4147-A177-3AD203B41FA5}">
                      <a16:colId xmlns:a16="http://schemas.microsoft.com/office/drawing/2014/main" val="490739374"/>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6</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7</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8</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9</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10</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kern="1200">
                          <a:solidFill>
                            <a:srgbClr val="575555"/>
                          </a:solidFill>
                          <a:effectLst/>
                          <a:latin typeface="+mn-lt"/>
                          <a:ea typeface="+mn-ea"/>
                          <a:cs typeface="+mn-cs"/>
                        </a:rPr>
                        <a:t>Item 12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dirty="0">
                          <a:solidFill>
                            <a:srgbClr val="575555"/>
                          </a:solidFill>
                          <a:effectLst/>
                          <a:latin typeface="Nexa Book" panose="00000400000000000000" pitchFamily="2" charset="0"/>
                        </a:rPr>
                        <a:t>390g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1000g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410g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350g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rtl="0" fontAlgn="ctr"/>
                      <a:r>
                        <a:rPr lang="en-US" sz="600" b="0" i="0" u="none" strike="noStrike" dirty="0">
                          <a:solidFill>
                            <a:srgbClr val="575555"/>
                          </a:solidFill>
                          <a:effectLst/>
                          <a:latin typeface="+mj-lt"/>
                        </a:rPr>
                        <a:t>Base Price/kg (</a:t>
                      </a:r>
                      <a:r>
                        <a:rPr lang="en-US" sz="600" b="0" i="0" u="none" strike="noStrike" dirty="0" err="1">
                          <a:solidFill>
                            <a:srgbClr val="575555"/>
                          </a:solidFill>
                          <a:effectLst/>
                          <a:latin typeface="+mj-lt"/>
                        </a:rPr>
                        <a:t>kr</a:t>
                      </a:r>
                      <a:r>
                        <a:rPr lang="en-US" sz="600" b="0" i="0" u="none" strike="noStrike" dirty="0">
                          <a:solidFill>
                            <a:srgbClr val="575555"/>
                          </a:solidFill>
                          <a:effectLst/>
                          <a:latin typeface="+mj-lt"/>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57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78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123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dirty="0">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75555"/>
                </a:solidFill>
                <a:effectLst/>
                <a:uLnTx/>
                <a:uFillTx/>
                <a:latin typeface="Nexa Bold"/>
                <a:ea typeface="+mn-ea"/>
                <a:cs typeface="Dubai Light"/>
              </a:rPr>
              <a:t>Base Price/Unit ($)</a:t>
            </a:r>
          </a:p>
        </p:txBody>
      </p:sp>
    </p:spTree>
    <p:extLst>
      <p:ext uri="{BB962C8B-B14F-4D97-AF65-F5344CB8AC3E}">
        <p14:creationId xmlns:p14="http://schemas.microsoft.com/office/powerpoint/2010/main" val="2808482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6/18/2025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3879222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6/18/2025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198720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6/18/2025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76815046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50486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6/18/2025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476654307"/>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83371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6/18/2025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9323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6/18/2025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73124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6/18/2025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fr-CH"/>
              <a:t>Price Point Distribution </a:t>
            </a:r>
            <a:r>
              <a:rPr lang="en-GB"/>
              <a:t>| Brand |</a:t>
            </a:r>
            <a:r>
              <a:rPr lang="en-CH"/>
              <a:t> </a:t>
            </a:r>
            <a:r>
              <a:rPr lang="en-US"/>
              <a:t>Category </a:t>
            </a:r>
            <a:r>
              <a:rPr lang="en-GB"/>
              <a:t>| National | P12M</a:t>
            </a:r>
            <a:endParaRPr lang="en-US"/>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18130"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00165">
                  <a:extLst>
                    <a:ext uri="{9D8B030D-6E8A-4147-A177-3AD203B41FA5}">
                      <a16:colId xmlns:a16="http://schemas.microsoft.com/office/drawing/2014/main" val="1249427694"/>
                    </a:ext>
                  </a:extLst>
                </a:gridCol>
                <a:gridCol w="300165">
                  <a:extLst>
                    <a:ext uri="{9D8B030D-6E8A-4147-A177-3AD203B41FA5}">
                      <a16:colId xmlns:a16="http://schemas.microsoft.com/office/drawing/2014/main" val="2218987241"/>
                    </a:ext>
                  </a:extLst>
                </a:gridCol>
                <a:gridCol w="300165">
                  <a:extLst>
                    <a:ext uri="{9D8B030D-6E8A-4147-A177-3AD203B41FA5}">
                      <a16:colId xmlns:a16="http://schemas.microsoft.com/office/drawing/2014/main" val="3054438620"/>
                    </a:ext>
                  </a:extLst>
                </a:gridCol>
                <a:gridCol w="300165">
                  <a:extLst>
                    <a:ext uri="{9D8B030D-6E8A-4147-A177-3AD203B41FA5}">
                      <a16:colId xmlns:a16="http://schemas.microsoft.com/office/drawing/2014/main" val="3260695282"/>
                    </a:ext>
                  </a:extLst>
                </a:gridCol>
                <a:gridCol w="300165">
                  <a:extLst>
                    <a:ext uri="{9D8B030D-6E8A-4147-A177-3AD203B41FA5}">
                      <a16:colId xmlns:a16="http://schemas.microsoft.com/office/drawing/2014/main" val="2013999109"/>
                    </a:ext>
                  </a:extLst>
                </a:gridCol>
                <a:gridCol w="300165">
                  <a:extLst>
                    <a:ext uri="{9D8B030D-6E8A-4147-A177-3AD203B41FA5}">
                      <a16:colId xmlns:a16="http://schemas.microsoft.com/office/drawing/2014/main" val="444465486"/>
                    </a:ext>
                  </a:extLst>
                </a:gridCol>
                <a:gridCol w="300165">
                  <a:extLst>
                    <a:ext uri="{9D8B030D-6E8A-4147-A177-3AD203B41FA5}">
                      <a16:colId xmlns:a16="http://schemas.microsoft.com/office/drawing/2014/main" val="1559592490"/>
                    </a:ext>
                  </a:extLst>
                </a:gridCol>
                <a:gridCol w="300165">
                  <a:extLst>
                    <a:ext uri="{9D8B030D-6E8A-4147-A177-3AD203B41FA5}">
                      <a16:colId xmlns:a16="http://schemas.microsoft.com/office/drawing/2014/main" val="2735954434"/>
                    </a:ext>
                  </a:extLst>
                </a:gridCol>
                <a:gridCol w="300165">
                  <a:extLst>
                    <a:ext uri="{9D8B030D-6E8A-4147-A177-3AD203B41FA5}">
                      <a16:colId xmlns:a16="http://schemas.microsoft.com/office/drawing/2014/main" val="3859861992"/>
                    </a:ext>
                  </a:extLst>
                </a:gridCol>
                <a:gridCol w="300165">
                  <a:extLst>
                    <a:ext uri="{9D8B030D-6E8A-4147-A177-3AD203B41FA5}">
                      <a16:colId xmlns:a16="http://schemas.microsoft.com/office/drawing/2014/main" val="460972006"/>
                    </a:ext>
                  </a:extLst>
                </a:gridCol>
                <a:gridCol w="300165">
                  <a:extLst>
                    <a:ext uri="{9D8B030D-6E8A-4147-A177-3AD203B41FA5}">
                      <a16:colId xmlns:a16="http://schemas.microsoft.com/office/drawing/2014/main" val="3507623914"/>
                    </a:ext>
                  </a:extLst>
                </a:gridCol>
                <a:gridCol w="300165">
                  <a:extLst>
                    <a:ext uri="{9D8B030D-6E8A-4147-A177-3AD203B41FA5}">
                      <a16:colId xmlns:a16="http://schemas.microsoft.com/office/drawing/2014/main" val="170271243"/>
                    </a:ext>
                  </a:extLst>
                </a:gridCol>
                <a:gridCol w="300165">
                  <a:extLst>
                    <a:ext uri="{9D8B030D-6E8A-4147-A177-3AD203B41FA5}">
                      <a16:colId xmlns:a16="http://schemas.microsoft.com/office/drawing/2014/main" val="2204249940"/>
                    </a:ext>
                  </a:extLst>
                </a:gridCol>
                <a:gridCol w="300165">
                  <a:extLst>
                    <a:ext uri="{9D8B030D-6E8A-4147-A177-3AD203B41FA5}">
                      <a16:colId xmlns:a16="http://schemas.microsoft.com/office/drawing/2014/main" val="2424300055"/>
                    </a:ext>
                  </a:extLst>
                </a:gridCol>
                <a:gridCol w="300165">
                  <a:extLst>
                    <a:ext uri="{9D8B030D-6E8A-4147-A177-3AD203B41FA5}">
                      <a16:colId xmlns:a16="http://schemas.microsoft.com/office/drawing/2014/main" val="3351884686"/>
                    </a:ext>
                  </a:extLst>
                </a:gridCol>
                <a:gridCol w="300165">
                  <a:extLst>
                    <a:ext uri="{9D8B030D-6E8A-4147-A177-3AD203B41FA5}">
                      <a16:colId xmlns:a16="http://schemas.microsoft.com/office/drawing/2014/main" val="4135995131"/>
                    </a:ext>
                  </a:extLst>
                </a:gridCol>
                <a:gridCol w="300165">
                  <a:extLst>
                    <a:ext uri="{9D8B030D-6E8A-4147-A177-3AD203B41FA5}">
                      <a16:colId xmlns:a16="http://schemas.microsoft.com/office/drawing/2014/main" val="3927921266"/>
                    </a:ext>
                  </a:extLst>
                </a:gridCol>
                <a:gridCol w="300165">
                  <a:extLst>
                    <a:ext uri="{9D8B030D-6E8A-4147-A177-3AD203B41FA5}">
                      <a16:colId xmlns:a16="http://schemas.microsoft.com/office/drawing/2014/main" val="572541506"/>
                    </a:ext>
                  </a:extLst>
                </a:gridCol>
                <a:gridCol w="300165">
                  <a:extLst>
                    <a:ext uri="{9D8B030D-6E8A-4147-A177-3AD203B41FA5}">
                      <a16:colId xmlns:a16="http://schemas.microsoft.com/office/drawing/2014/main" val="2268671585"/>
                    </a:ext>
                  </a:extLst>
                </a:gridCol>
                <a:gridCol w="300165">
                  <a:extLst>
                    <a:ext uri="{9D8B030D-6E8A-4147-A177-3AD203B41FA5}">
                      <a16:colId xmlns:a16="http://schemas.microsoft.com/office/drawing/2014/main" val="3061589779"/>
                    </a:ext>
                  </a:extLst>
                </a:gridCol>
                <a:gridCol w="300165">
                  <a:extLst>
                    <a:ext uri="{9D8B030D-6E8A-4147-A177-3AD203B41FA5}">
                      <a16:colId xmlns:a16="http://schemas.microsoft.com/office/drawing/2014/main" val="2040634105"/>
                    </a:ext>
                  </a:extLst>
                </a:gridCol>
                <a:gridCol w="300165">
                  <a:extLst>
                    <a:ext uri="{9D8B030D-6E8A-4147-A177-3AD203B41FA5}">
                      <a16:colId xmlns:a16="http://schemas.microsoft.com/office/drawing/2014/main" val="1048426497"/>
                    </a:ext>
                  </a:extLst>
                </a:gridCol>
                <a:gridCol w="300165">
                  <a:extLst>
                    <a:ext uri="{9D8B030D-6E8A-4147-A177-3AD203B41FA5}">
                      <a16:colId xmlns:a16="http://schemas.microsoft.com/office/drawing/2014/main" val="2674721816"/>
                    </a:ext>
                  </a:extLst>
                </a:gridCol>
                <a:gridCol w="300165">
                  <a:extLst>
                    <a:ext uri="{9D8B030D-6E8A-4147-A177-3AD203B41FA5}">
                      <a16:colId xmlns:a16="http://schemas.microsoft.com/office/drawing/2014/main" val="268787094"/>
                    </a:ext>
                  </a:extLst>
                </a:gridCol>
                <a:gridCol w="300165">
                  <a:extLst>
                    <a:ext uri="{9D8B030D-6E8A-4147-A177-3AD203B41FA5}">
                      <a16:colId xmlns:a16="http://schemas.microsoft.com/office/drawing/2014/main" val="490739374"/>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6</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7</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8</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9</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10</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kern="1200">
                          <a:solidFill>
                            <a:srgbClr val="575555"/>
                          </a:solidFill>
                          <a:effectLst/>
                          <a:latin typeface="+mn-lt"/>
                          <a:ea typeface="+mn-ea"/>
                          <a:cs typeface="+mn-cs"/>
                        </a:rPr>
                        <a:t>Item 12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390g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1000g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410g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350g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rtl="0" fontAlgn="ctr"/>
                      <a:r>
                        <a:rPr lang="en-US" sz="600" b="0" i="0" u="none" strike="noStrike" dirty="0">
                          <a:solidFill>
                            <a:srgbClr val="575555"/>
                          </a:solidFill>
                          <a:effectLst/>
                          <a:latin typeface="+mj-lt"/>
                        </a:rPr>
                        <a:t>Base Price/kg (</a:t>
                      </a:r>
                      <a:r>
                        <a:rPr lang="en-US" sz="600" b="0" i="0" u="none" strike="noStrike" dirty="0" err="1">
                          <a:solidFill>
                            <a:srgbClr val="575555"/>
                          </a:solidFill>
                          <a:effectLst/>
                          <a:latin typeface="+mj-lt"/>
                        </a:rPr>
                        <a:t>kr</a:t>
                      </a:r>
                      <a:r>
                        <a:rPr lang="en-US" sz="600" b="0" i="0" u="none" strike="noStrike" dirty="0">
                          <a:solidFill>
                            <a:srgbClr val="575555"/>
                          </a:solidFill>
                          <a:effectLst/>
                          <a:latin typeface="+mj-lt"/>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57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78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123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tx1"/>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tx1"/>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tx1"/>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dirty="0">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1651420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6/18/2025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32994"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dirty="0">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dirty="0">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729123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6/18/2025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5138352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28</TotalTime>
  <Words>1785</Words>
  <Application>Microsoft Office PowerPoint</Application>
  <PresentationFormat>On-screen Show (16:9)</PresentationFormat>
  <Paragraphs>651</Paragraphs>
  <Slides>17</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Sector/Segment Leadership Table (Replace with SO WHAT)</vt:lpstr>
      <vt:lpstr>Segment Leadership Analysis (Replace with So What)</vt:lpstr>
      <vt:lpstr>Sectors Leadership Analysis (Replace with So What)</vt:lpstr>
      <vt:lpstr>Avg Price/Vol Comparison (Replace with SO WHAT)</vt:lpstr>
      <vt:lpstr>Shelf Price/Vol Comparison (Replace with SO WHAT)</vt:lpstr>
      <vt:lpstr>Price Point Distribution Analysis by product (Replace with SO WHAT)</vt:lpstr>
      <vt:lpstr>Price Point Comparison Analysis by Product (Replace with SO WHAT)</vt:lpstr>
      <vt:lpstr>Price Point Distribution Analysis by brand (Replace with SO WHAT)</vt:lpstr>
      <vt:lpstr>Price Point Distribution by brand by Sector (Replace with SO WHAT)</vt:lpstr>
      <vt:lpstr>Price Correlation Analysis P3Y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Point Distribution Analysis by product (Replace with SO WHAT)</vt:lpstr>
      <vt:lpstr>Price Point Comparison Analysis by Product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39</cp:revision>
  <dcterms:created xsi:type="dcterms:W3CDTF">2024-07-05T14:56:51Z</dcterms:created>
  <dcterms:modified xsi:type="dcterms:W3CDTF">2025-06-18T12:26:30Z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