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notesSlides/notesSlide29.xml" ContentType="application/vnd.openxmlformats-officedocument.presentationml.notesSlide+xml"/>
  <Override PartName="/ppt/charts/chartEx57.xml" ContentType="application/vnd.ms-office.chartex+xml"/>
  <Override PartName="/ppt/charts/style57.xml" ContentType="application/vnd.ms-office.chartstyle+xml"/>
  <Override PartName="/ppt/charts/colors57.xml" ContentType="application/vnd.ms-office.chartcolorstyle+xml"/>
  <Override PartName="/ppt/charts/chartEx58.xml" ContentType="application/vnd.ms-office.chartex+xml"/>
  <Override PartName="/ppt/charts/style58.xml" ContentType="application/vnd.ms-office.chartstyle+xml"/>
  <Override PartName="/ppt/charts/colors58.xml" ContentType="application/vnd.ms-office.chartcolorstyle+xml"/>
  <Override PartName="/ppt/notesSlides/notesSlide30.xml" ContentType="application/vnd.openxmlformats-officedocument.presentationml.notesSlide+xml"/>
  <Override PartName="/ppt/charts/chartEx59.xml" ContentType="application/vnd.ms-office.chartex+xml"/>
  <Override PartName="/ppt/charts/style59.xml" ContentType="application/vnd.ms-office.chartstyle+xml"/>
  <Override PartName="/ppt/charts/colors59.xml" ContentType="application/vnd.ms-office.chartcolorstyle+xml"/>
  <Override PartName="/ppt/charts/chartEx60.xml" ContentType="application/vnd.ms-office.chartex+xml"/>
  <Override PartName="/ppt/charts/style60.xml" ContentType="application/vnd.ms-office.chartstyle+xml"/>
  <Override PartName="/ppt/charts/colors60.xml" ContentType="application/vnd.ms-office.chartcolorstyle+xml"/>
  <Override PartName="/ppt/notesSlides/notesSlide31.xml" ContentType="application/vnd.openxmlformats-officedocument.presentationml.notesSlide+xml"/>
  <Override PartName="/ppt/charts/chartEx61.xml" ContentType="application/vnd.ms-office.chartex+xml"/>
  <Override PartName="/ppt/charts/style61.xml" ContentType="application/vnd.ms-office.chartstyle+xml"/>
  <Override PartName="/ppt/charts/colors61.xml" ContentType="application/vnd.ms-office.chartcolorstyle+xml"/>
  <Override PartName="/ppt/charts/chartEx62.xml" ContentType="application/vnd.ms-office.chartex+xml"/>
  <Override PartName="/ppt/charts/style62.xml" ContentType="application/vnd.ms-office.chartstyle+xml"/>
  <Override PartName="/ppt/charts/colors62.xml" ContentType="application/vnd.ms-office.chartcolorstyle+xml"/>
  <Override PartName="/ppt/notesSlides/notesSlide32.xml" ContentType="application/vnd.openxmlformats-officedocument.presentationml.notesSlide+xml"/>
  <Override PartName="/ppt/charts/chartEx63.xml" ContentType="application/vnd.ms-office.chartex+xml"/>
  <Override PartName="/ppt/charts/style63.xml" ContentType="application/vnd.ms-office.chartstyle+xml"/>
  <Override PartName="/ppt/charts/colors63.xml" ContentType="application/vnd.ms-office.chartcolorstyle+xml"/>
  <Override PartName="/ppt/charts/chartEx64.xml" ContentType="application/vnd.ms-office.chartex+xml"/>
  <Override PartName="/ppt/charts/style64.xml" ContentType="application/vnd.ms-office.chartstyle+xml"/>
  <Override PartName="/ppt/charts/colors64.xml" ContentType="application/vnd.ms-office.chartcolorstyle+xml"/>
  <Override PartName="/ppt/notesSlides/notesSlide33.xml" ContentType="application/vnd.openxmlformats-officedocument.presentationml.notesSlide+xml"/>
  <Override PartName="/ppt/charts/chartEx65.xml" ContentType="application/vnd.ms-office.chartex+xml"/>
  <Override PartName="/ppt/charts/style65.xml" ContentType="application/vnd.ms-office.chartstyle+xml"/>
  <Override PartName="/ppt/charts/colors65.xml" ContentType="application/vnd.ms-office.chartcolorstyle+xml"/>
  <Override PartName="/ppt/charts/chartEx66.xml" ContentType="application/vnd.ms-office.chartex+xml"/>
  <Override PartName="/ppt/charts/style66.xml" ContentType="application/vnd.ms-office.chartstyle+xml"/>
  <Override PartName="/ppt/charts/colors66.xml" ContentType="application/vnd.ms-office.chartcolorstyle+xml"/>
  <Override PartName="/ppt/notesSlides/notesSlide34.xml" ContentType="application/vnd.openxmlformats-officedocument.presentationml.notesSlide+xml"/>
  <Override PartName="/ppt/charts/chartEx67.xml" ContentType="application/vnd.ms-office.chartex+xml"/>
  <Override PartName="/ppt/charts/style67.xml" ContentType="application/vnd.ms-office.chartstyle+xml"/>
  <Override PartName="/ppt/charts/colors67.xml" ContentType="application/vnd.ms-office.chartcolorstyle+xml"/>
  <Override PartName="/ppt/charts/chartEx68.xml" ContentType="application/vnd.ms-office.chartex+xml"/>
  <Override PartName="/ppt/charts/style68.xml" ContentType="application/vnd.ms-office.chartstyle+xml"/>
  <Override PartName="/ppt/charts/colors68.xml" ContentType="application/vnd.ms-office.chartcolorstyle+xml"/>
  <Override PartName="/ppt/notesSlides/notesSlide35.xml" ContentType="application/vnd.openxmlformats-officedocument.presentationml.notesSlide+xml"/>
  <Override PartName="/ppt/charts/chartEx69.xml" ContentType="application/vnd.ms-office.chartex+xml"/>
  <Override PartName="/ppt/charts/style69.xml" ContentType="application/vnd.ms-office.chartstyle+xml"/>
  <Override PartName="/ppt/charts/colors69.xml" ContentType="application/vnd.ms-office.chartcolorstyle+xml"/>
  <Override PartName="/ppt/charts/chartEx70.xml" ContentType="application/vnd.ms-office.chartex+xml"/>
  <Override PartName="/ppt/charts/style70.xml" ContentType="application/vnd.ms-office.chartstyle+xml"/>
  <Override PartName="/ppt/charts/colors70.xml" ContentType="application/vnd.ms-office.chartcolorstyle+xml"/>
  <Override PartName="/ppt/notesSlides/notesSlide36.xml" ContentType="application/vnd.openxmlformats-officedocument.presentationml.notesSlide+xml"/>
  <Override PartName="/ppt/charts/chartEx71.xml" ContentType="application/vnd.ms-office.chartex+xml"/>
  <Override PartName="/ppt/charts/style71.xml" ContentType="application/vnd.ms-office.chartstyle+xml"/>
  <Override PartName="/ppt/charts/colors71.xml" ContentType="application/vnd.ms-office.chartcolorstyle+xml"/>
  <Override PartName="/ppt/charts/chartEx72.xml" ContentType="application/vnd.ms-office.chartex+xml"/>
  <Override PartName="/ppt/charts/style72.xml" ContentType="application/vnd.ms-office.chartstyle+xml"/>
  <Override PartName="/ppt/charts/colors72.xml" ContentType="application/vnd.ms-office.chartcolorstyle+xml"/>
  <Override PartName="/ppt/notesSlides/notesSlide37.xml" ContentType="application/vnd.openxmlformats-officedocument.presentationml.notesSlide+xml"/>
  <Override PartName="/ppt/charts/chartEx73.xml" ContentType="application/vnd.ms-office.chartex+xml"/>
  <Override PartName="/ppt/charts/style73.xml" ContentType="application/vnd.ms-office.chartstyle+xml"/>
  <Override PartName="/ppt/charts/colors73.xml" ContentType="application/vnd.ms-office.chartcolorstyle+xml"/>
  <Override PartName="/ppt/charts/chartEx74.xml" ContentType="application/vnd.ms-office.chartex+xml"/>
  <Override PartName="/ppt/charts/style74.xml" ContentType="application/vnd.ms-office.chartstyle+xml"/>
  <Override PartName="/ppt/charts/colors74.xml" ContentType="application/vnd.ms-office.chartcolorstyle+xml"/>
  <Override PartName="/ppt/notesSlides/notesSlide38.xml" ContentType="application/vnd.openxmlformats-officedocument.presentationml.notesSlide+xml"/>
  <Override PartName="/ppt/charts/chartEx75.xml" ContentType="application/vnd.ms-office.chartex+xml"/>
  <Override PartName="/ppt/charts/style75.xml" ContentType="application/vnd.ms-office.chartstyle+xml"/>
  <Override PartName="/ppt/charts/colors75.xml" ContentType="application/vnd.ms-office.chartcolorstyle+xml"/>
  <Override PartName="/ppt/charts/chartEx76.xml" ContentType="application/vnd.ms-office.chartex+xml"/>
  <Override PartName="/ppt/charts/style76.xml" ContentType="application/vnd.ms-office.chartstyle+xml"/>
  <Override PartName="/ppt/charts/colors76.xml" ContentType="application/vnd.ms-office.chartcolorstyle+xml"/>
  <Override PartName="/ppt/notesSlides/notesSlide39.xml" ContentType="application/vnd.openxmlformats-officedocument.presentationml.notesSlide+xml"/>
  <Override PartName="/ppt/charts/chartEx77.xml" ContentType="application/vnd.ms-office.chartex+xml"/>
  <Override PartName="/ppt/charts/style77.xml" ContentType="application/vnd.ms-office.chartstyle+xml"/>
  <Override PartName="/ppt/charts/colors77.xml" ContentType="application/vnd.ms-office.chartcolorstyle+xml"/>
  <Override PartName="/ppt/charts/chartEx78.xml" ContentType="application/vnd.ms-office.chartex+xml"/>
  <Override PartName="/ppt/charts/style78.xml" ContentType="application/vnd.ms-office.chartstyle+xml"/>
  <Override PartName="/ppt/charts/colors78.xml" ContentType="application/vnd.ms-office.chartcolorstyle+xml"/>
  <Override PartName="/ppt/notesSlides/notesSlide40.xml" ContentType="application/vnd.openxmlformats-officedocument.presentationml.notesSlide+xml"/>
  <Override PartName="/ppt/charts/chartEx79.xml" ContentType="application/vnd.ms-office.chartex+xml"/>
  <Override PartName="/ppt/charts/style79.xml" ContentType="application/vnd.ms-office.chartstyle+xml"/>
  <Override PartName="/ppt/charts/colors79.xml" ContentType="application/vnd.ms-office.chartcolorstyle+xml"/>
  <Override PartName="/ppt/charts/chartEx80.xml" ContentType="application/vnd.ms-office.chartex+xml"/>
  <Override PartName="/ppt/charts/style80.xml" ContentType="application/vnd.ms-office.chartstyle+xml"/>
  <Override PartName="/ppt/charts/colors80.xml" ContentType="application/vnd.ms-office.chartcolorstyle+xml"/>
  <Override PartName="/ppt/notesSlides/notesSlide41.xml" ContentType="application/vnd.openxmlformats-officedocument.presentationml.notesSlide+xml"/>
  <Override PartName="/ppt/charts/chartEx81.xml" ContentType="application/vnd.ms-office.chartex+xml"/>
  <Override PartName="/ppt/charts/style81.xml" ContentType="application/vnd.ms-office.chartstyle+xml"/>
  <Override PartName="/ppt/charts/colors81.xml" ContentType="application/vnd.ms-office.chartcolorstyle+xml"/>
  <Override PartName="/ppt/charts/chartEx82.xml" ContentType="application/vnd.ms-office.chartex+xml"/>
  <Override PartName="/ppt/charts/style82.xml" ContentType="application/vnd.ms-office.chartstyle+xml"/>
  <Override PartName="/ppt/charts/colors82.xml" ContentType="application/vnd.ms-office.chartcolorstyle+xml"/>
  <Override PartName="/ppt/notesSlides/notesSlide42.xml" ContentType="application/vnd.openxmlformats-officedocument.presentationml.notesSlide+xml"/>
  <Override PartName="/ppt/charts/chartEx83.xml" ContentType="application/vnd.ms-office.chartex+xml"/>
  <Override PartName="/ppt/charts/style83.xml" ContentType="application/vnd.ms-office.chartstyle+xml"/>
  <Override PartName="/ppt/charts/colors83.xml" ContentType="application/vnd.ms-office.chartcolorstyle+xml"/>
  <Override PartName="/ppt/charts/chartEx84.xml" ContentType="application/vnd.ms-office.chartex+xml"/>
  <Override PartName="/ppt/charts/style84.xml" ContentType="application/vnd.ms-office.chartstyle+xml"/>
  <Override PartName="/ppt/charts/colors84.xml" ContentType="application/vnd.ms-office.chartcolorstyle+xml"/>
  <Override PartName="/ppt/notesSlides/notesSlide43.xml" ContentType="application/vnd.openxmlformats-officedocument.presentationml.notesSlide+xml"/>
  <Override PartName="/ppt/charts/chartEx85.xml" ContentType="application/vnd.ms-office.chartex+xml"/>
  <Override PartName="/ppt/charts/style85.xml" ContentType="application/vnd.ms-office.chartstyle+xml"/>
  <Override PartName="/ppt/charts/colors85.xml" ContentType="application/vnd.ms-office.chartcolorstyle+xml"/>
  <Override PartName="/ppt/charts/chartEx86.xml" ContentType="application/vnd.ms-office.chartex+xml"/>
  <Override PartName="/ppt/charts/style86.xml" ContentType="application/vnd.ms-office.chartstyle+xml"/>
  <Override PartName="/ppt/charts/colors86.xml" ContentType="application/vnd.ms-office.chartcolorstyle+xml"/>
  <Override PartName="/ppt/notesSlides/notesSlide44.xml" ContentType="application/vnd.openxmlformats-officedocument.presentationml.notesSlide+xml"/>
  <Override PartName="/ppt/charts/chartEx87.xml" ContentType="application/vnd.ms-office.chartex+xml"/>
  <Override PartName="/ppt/charts/style87.xml" ContentType="application/vnd.ms-office.chartstyle+xml"/>
  <Override PartName="/ppt/charts/colors87.xml" ContentType="application/vnd.ms-office.chartcolorstyle+xml"/>
  <Override PartName="/ppt/charts/chartEx88.xml" ContentType="application/vnd.ms-office.chartex+xml"/>
  <Override PartName="/ppt/charts/style88.xml" ContentType="application/vnd.ms-office.chartstyle+xml"/>
  <Override PartName="/ppt/charts/colors88.xml" ContentType="application/vnd.ms-office.chartcolorstyle+xml"/>
  <Override PartName="/ppt/notesSlides/notesSlide45.xml" ContentType="application/vnd.openxmlformats-officedocument.presentationml.notesSlide+xml"/>
  <Override PartName="/ppt/charts/chartEx89.xml" ContentType="application/vnd.ms-office.chartex+xml"/>
  <Override PartName="/ppt/charts/style89.xml" ContentType="application/vnd.ms-office.chartstyle+xml"/>
  <Override PartName="/ppt/charts/colors89.xml" ContentType="application/vnd.ms-office.chartcolorstyle+xml"/>
  <Override PartName="/ppt/charts/chartEx90.xml" ContentType="application/vnd.ms-office.chartex+xml"/>
  <Override PartName="/ppt/charts/style90.xml" ContentType="application/vnd.ms-office.chartstyle+xml"/>
  <Override PartName="/ppt/charts/colors90.xml" ContentType="application/vnd.ms-office.chartcolorstyle+xml"/>
  <Override PartName="/ppt/notesSlides/notesSlide46.xml" ContentType="application/vnd.openxmlformats-officedocument.presentationml.notesSlide+xml"/>
  <Override PartName="/ppt/charts/chartEx91.xml" ContentType="application/vnd.ms-office.chartex+xml"/>
  <Override PartName="/ppt/charts/style91.xml" ContentType="application/vnd.ms-office.chartstyle+xml"/>
  <Override PartName="/ppt/charts/colors91.xml" ContentType="application/vnd.ms-office.chartcolorstyle+xml"/>
  <Override PartName="/ppt/charts/chartEx92.xml" ContentType="application/vnd.ms-office.chartex+xml"/>
  <Override PartName="/ppt/charts/style92.xml" ContentType="application/vnd.ms-office.chartstyle+xml"/>
  <Override PartName="/ppt/charts/colors92.xml" ContentType="application/vnd.ms-office.chartcolorstyle+xml"/>
  <Override PartName="/ppt/notesSlides/notesSlide47.xml" ContentType="application/vnd.openxmlformats-officedocument.presentationml.notesSlide+xml"/>
  <Override PartName="/ppt/charts/chartEx93.xml" ContentType="application/vnd.ms-office.chartex+xml"/>
  <Override PartName="/ppt/charts/style93.xml" ContentType="application/vnd.ms-office.chartstyle+xml"/>
  <Override PartName="/ppt/charts/colors93.xml" ContentType="application/vnd.ms-office.chartcolorstyle+xml"/>
  <Override PartName="/ppt/charts/chartEx94.xml" ContentType="application/vnd.ms-office.chartex+xml"/>
  <Override PartName="/ppt/charts/style94.xml" ContentType="application/vnd.ms-office.chartstyle+xml"/>
  <Override PartName="/ppt/charts/colors94.xml" ContentType="application/vnd.ms-office.chartcolorstyle+xml"/>
  <Override PartName="/ppt/notesSlides/notesSlide48.xml" ContentType="application/vnd.openxmlformats-officedocument.presentationml.notesSlide+xml"/>
  <Override PartName="/ppt/charts/chartEx95.xml" ContentType="application/vnd.ms-office.chartex+xml"/>
  <Override PartName="/ppt/charts/style95.xml" ContentType="application/vnd.ms-office.chartstyle+xml"/>
  <Override PartName="/ppt/charts/colors95.xml" ContentType="application/vnd.ms-office.chartcolorstyle+xml"/>
  <Override PartName="/ppt/charts/chartEx96.xml" ContentType="application/vnd.ms-office.chartex+xml"/>
  <Override PartName="/ppt/charts/style96.xml" ContentType="application/vnd.ms-office.chartstyle+xml"/>
  <Override PartName="/ppt/charts/colors96.xml" ContentType="application/vnd.ms-office.chartcolorstyle+xml"/>
  <Override PartName="/ppt/notesSlides/notesSlide49.xml" ContentType="application/vnd.openxmlformats-officedocument.presentationml.notesSlide+xml"/>
  <Override PartName="/ppt/charts/chartEx97.xml" ContentType="application/vnd.ms-office.chartex+xml"/>
  <Override PartName="/ppt/charts/style97.xml" ContentType="application/vnd.ms-office.chartstyle+xml"/>
  <Override PartName="/ppt/charts/colors97.xml" ContentType="application/vnd.ms-office.chartcolorstyle+xml"/>
  <Override PartName="/ppt/charts/chartEx98.xml" ContentType="application/vnd.ms-office.chartex+xml"/>
  <Override PartName="/ppt/charts/style98.xml" ContentType="application/vnd.ms-office.chartstyle+xml"/>
  <Override PartName="/ppt/charts/colors98.xml" ContentType="application/vnd.ms-office.chartcolorstyle+xml"/>
  <Override PartName="/ppt/notesSlides/notesSlide50.xml" ContentType="application/vnd.openxmlformats-officedocument.presentationml.notesSlide+xml"/>
  <Override PartName="/ppt/charts/chartEx99.xml" ContentType="application/vnd.ms-office.chartex+xml"/>
  <Override PartName="/ppt/charts/style99.xml" ContentType="application/vnd.ms-office.chartstyle+xml"/>
  <Override PartName="/ppt/charts/colors99.xml" ContentType="application/vnd.ms-office.chartcolorstyle+xml"/>
  <Override PartName="/ppt/charts/chartEx100.xml" ContentType="application/vnd.ms-office.chartex+xml"/>
  <Override PartName="/ppt/charts/style100.xml" ContentType="application/vnd.ms-office.chartstyle+xml"/>
  <Override PartName="/ppt/charts/colors100.xml" ContentType="application/vnd.ms-office.chartcolorstyle+xml"/>
  <Override PartName="/ppt/notesSlides/notesSlide51.xml" ContentType="application/vnd.openxmlformats-officedocument.presentationml.notesSlide+xml"/>
  <Override PartName="/ppt/charts/chartEx101.xml" ContentType="application/vnd.ms-office.chartex+xml"/>
  <Override PartName="/ppt/charts/style101.xml" ContentType="application/vnd.ms-office.chartstyle+xml"/>
  <Override PartName="/ppt/charts/colors101.xml" ContentType="application/vnd.ms-office.chartcolorstyle+xml"/>
  <Override PartName="/ppt/charts/chartEx102.xml" ContentType="application/vnd.ms-office.chartex+xml"/>
  <Override PartName="/ppt/charts/style102.xml" ContentType="application/vnd.ms-office.chartstyle+xml"/>
  <Override PartName="/ppt/charts/colors102.xml" ContentType="application/vnd.ms-office.chartcolorstyle+xml"/>
  <Override PartName="/ppt/notesSlides/notesSlide52.xml" ContentType="application/vnd.openxmlformats-officedocument.presentationml.notesSlide+xml"/>
  <Override PartName="/ppt/charts/chartEx103.xml" ContentType="application/vnd.ms-office.chartex+xml"/>
  <Override PartName="/ppt/charts/style103.xml" ContentType="application/vnd.ms-office.chartstyle+xml"/>
  <Override PartName="/ppt/charts/colors103.xml" ContentType="application/vnd.ms-office.chartcolorstyle+xml"/>
  <Override PartName="/ppt/charts/chartEx104.xml" ContentType="application/vnd.ms-office.chartex+xml"/>
  <Override PartName="/ppt/charts/style104.xml" ContentType="application/vnd.ms-office.chartstyle+xml"/>
  <Override PartName="/ppt/charts/colors104.xml" ContentType="application/vnd.ms-office.chartcolorstyle+xml"/>
  <Override PartName="/ppt/notesSlides/notesSlide53.xml" ContentType="application/vnd.openxmlformats-officedocument.presentationml.notesSlide+xml"/>
  <Override PartName="/ppt/charts/chartEx105.xml" ContentType="application/vnd.ms-office.chartex+xml"/>
  <Override PartName="/ppt/charts/style105.xml" ContentType="application/vnd.ms-office.chartstyle+xml"/>
  <Override PartName="/ppt/charts/colors105.xml" ContentType="application/vnd.ms-office.chartcolorstyle+xml"/>
  <Override PartName="/ppt/charts/chartEx106.xml" ContentType="application/vnd.ms-office.chartex+xml"/>
  <Override PartName="/ppt/charts/style106.xml" ContentType="application/vnd.ms-office.chartstyle+xml"/>
  <Override PartName="/ppt/charts/colors106.xml" ContentType="application/vnd.ms-office.chartcolorstyle+xml"/>
  <Override PartName="/ppt/notesSlides/notesSlide54.xml" ContentType="application/vnd.openxmlformats-officedocument.presentationml.notesSlide+xml"/>
  <Override PartName="/ppt/charts/chartEx107.xml" ContentType="application/vnd.ms-office.chartex+xml"/>
  <Override PartName="/ppt/charts/style107.xml" ContentType="application/vnd.ms-office.chartstyle+xml"/>
  <Override PartName="/ppt/charts/colors107.xml" ContentType="application/vnd.ms-office.chartcolorstyle+xml"/>
  <Override PartName="/ppt/charts/chartEx108.xml" ContentType="application/vnd.ms-office.chartex+xml"/>
  <Override PartName="/ppt/charts/style108.xml" ContentType="application/vnd.ms-office.chartstyle+xml"/>
  <Override PartName="/ppt/charts/colors108.xml" ContentType="application/vnd.ms-office.chartcolorstyle+xml"/>
  <Override PartName="/ppt/notesSlides/notesSlide55.xml" ContentType="application/vnd.openxmlformats-officedocument.presentationml.notesSlide+xml"/>
  <Override PartName="/ppt/charts/chartEx109.xml" ContentType="application/vnd.ms-office.chartex+xml"/>
  <Override PartName="/ppt/charts/style109.xml" ContentType="application/vnd.ms-office.chartstyle+xml"/>
  <Override PartName="/ppt/charts/colors109.xml" ContentType="application/vnd.ms-office.chartcolorstyle+xml"/>
  <Override PartName="/ppt/charts/chartEx110.xml" ContentType="application/vnd.ms-office.chartex+xml"/>
  <Override PartName="/ppt/charts/style110.xml" ContentType="application/vnd.ms-office.chartstyle+xml"/>
  <Override PartName="/ppt/charts/colors110.xml" ContentType="application/vnd.ms-office.chartcolorstyle+xml"/>
  <Override PartName="/ppt/notesSlides/notesSlide56.xml" ContentType="application/vnd.openxmlformats-officedocument.presentationml.notesSlide+xml"/>
  <Override PartName="/ppt/charts/chartEx111.xml" ContentType="application/vnd.ms-office.chartex+xml"/>
  <Override PartName="/ppt/charts/style111.xml" ContentType="application/vnd.ms-office.chartstyle+xml"/>
  <Override PartName="/ppt/charts/colors111.xml" ContentType="application/vnd.ms-office.chartcolorstyle+xml"/>
  <Override PartName="/ppt/charts/chartEx112.xml" ContentType="application/vnd.ms-office.chartex+xml"/>
  <Override PartName="/ppt/charts/style112.xml" ContentType="application/vnd.ms-office.chartstyle+xml"/>
  <Override PartName="/ppt/charts/colors11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61"/>
  </p:notesMasterIdLst>
  <p:sldIdLst>
    <p:sldId id="2147475198" r:id="rId5"/>
    <p:sldId id="2147475199" r:id="rId6"/>
    <p:sldId id="2147475200" r:id="rId7"/>
    <p:sldId id="2147475201" r:id="rId8"/>
    <p:sldId id="2147475174" r:id="rId9"/>
    <p:sldId id="2147475202" r:id="rId10"/>
    <p:sldId id="2147475170" r:id="rId11"/>
    <p:sldId id="2147475171" r:id="rId12"/>
    <p:sldId id="2147475178" r:id="rId13"/>
    <p:sldId id="2147475179" r:id="rId14"/>
    <p:sldId id="2147475204" r:id="rId15"/>
    <p:sldId id="2147475175" r:id="rId16"/>
    <p:sldId id="2147475182" r:id="rId17"/>
    <p:sldId id="2147475177" r:id="rId18"/>
    <p:sldId id="2147475205" r:id="rId19"/>
    <p:sldId id="2147475185" r:id="rId20"/>
    <p:sldId id="2147475203"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 id="2147475206" r:id="rId33"/>
    <p:sldId id="2147475207" r:id="rId34"/>
    <p:sldId id="2147475208" r:id="rId35"/>
    <p:sldId id="2147475183" r:id="rId36"/>
    <p:sldId id="2147475184" r:id="rId37"/>
    <p:sldId id="2147475209" r:id="rId38"/>
    <p:sldId id="2147475186" r:id="rId39"/>
    <p:sldId id="2147475210" r:id="rId40"/>
    <p:sldId id="2147475211" r:id="rId41"/>
    <p:sldId id="2147475212" r:id="rId42"/>
    <p:sldId id="2147475213" r:id="rId43"/>
    <p:sldId id="2147475214" r:id="rId44"/>
    <p:sldId id="2147475215" r:id="rId45"/>
    <p:sldId id="2147475216" r:id="rId46"/>
    <p:sldId id="2147475217" r:id="rId47"/>
    <p:sldId id="2147475218" r:id="rId48"/>
    <p:sldId id="2147475219" r:id="rId49"/>
    <p:sldId id="2147475220" r:id="rId50"/>
    <p:sldId id="2147475172" r:id="rId51"/>
    <p:sldId id="2147475173" r:id="rId52"/>
    <p:sldId id="2147475221" r:id="rId53"/>
    <p:sldId id="2147475222" r:id="rId54"/>
    <p:sldId id="2147475176" r:id="rId55"/>
    <p:sldId id="2147475223" r:id="rId56"/>
    <p:sldId id="2147475224" r:id="rId57"/>
    <p:sldId id="2147475225" r:id="rId58"/>
    <p:sldId id="2147475180" r:id="rId59"/>
    <p:sldId id="2147475181" r:id="rId6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AC577682-E234-4B09-A120-FC1403733E5C}">
          <p14:sldIdLst>
            <p14:sldId id="2147475198"/>
            <p14:sldId id="2147475199"/>
            <p14:sldId id="2147475200"/>
            <p14:sldId id="2147475201"/>
            <p14:sldId id="2147475174"/>
            <p14:sldId id="2147475202"/>
            <p14:sldId id="2147475170"/>
            <p14:sldId id="2147475171"/>
            <p14:sldId id="2147475178"/>
            <p14:sldId id="2147475179"/>
            <p14:sldId id="2147475204"/>
            <p14:sldId id="2147475175"/>
            <p14:sldId id="2147475182"/>
            <p14:sldId id="2147475177"/>
            <p14:sldId id="2147475205"/>
            <p14:sldId id="2147475185"/>
            <p14:sldId id="2147475203"/>
            <p14:sldId id="2147475187"/>
            <p14:sldId id="2147475188"/>
            <p14:sldId id="2147475189"/>
            <p14:sldId id="2147475190"/>
            <p14:sldId id="2147475191"/>
            <p14:sldId id="2147475192"/>
            <p14:sldId id="2147475193"/>
            <p14:sldId id="2147475194"/>
            <p14:sldId id="2147475195"/>
            <p14:sldId id="2147475196"/>
            <p14:sldId id="2147475197"/>
            <p14:sldId id="2147475206"/>
            <p14:sldId id="2147475207"/>
            <p14:sldId id="2147475208"/>
            <p14:sldId id="2147475183"/>
            <p14:sldId id="2147475184"/>
            <p14:sldId id="2147475209"/>
            <p14:sldId id="2147475186"/>
            <p14:sldId id="2147475210"/>
            <p14:sldId id="2147475211"/>
            <p14:sldId id="2147475212"/>
            <p14:sldId id="2147475213"/>
            <p14:sldId id="2147475214"/>
            <p14:sldId id="2147475215"/>
            <p14:sldId id="2147475216"/>
            <p14:sldId id="2147475217"/>
            <p14:sldId id="2147475218"/>
            <p14:sldId id="2147475219"/>
            <p14:sldId id="2147475220"/>
            <p14:sldId id="2147475172"/>
            <p14:sldId id="2147475173"/>
            <p14:sldId id="2147475221"/>
            <p14:sldId id="2147475222"/>
            <p14:sldId id="2147475176"/>
            <p14:sldId id="2147475223"/>
            <p14:sldId id="2147475224"/>
            <p14:sldId id="2147475225"/>
            <p14:sldId id="2147475180"/>
            <p14:sldId id="21474751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660"/>
  </p:normalViewPr>
  <p:slideViewPr>
    <p:cSldViewPr snapToGrid="0">
      <p:cViewPr varScale="1">
        <p:scale>
          <a:sx n="103" d="100"/>
          <a:sy n="103" d="100"/>
        </p:scale>
        <p:origin x="902"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8/10/relationships/authors" Target="author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00.xml.rels><?xml version="1.0" encoding="UTF-8" standalone="yes"?>
<Relationships xmlns="http://schemas.openxmlformats.org/package/2006/relationships"><Relationship Id="rId3" Type="http://schemas.microsoft.com/office/2011/relationships/chartColorStyle" Target="colors100.xml"/><Relationship Id="rId2" Type="http://schemas.microsoft.com/office/2011/relationships/chartStyle" Target="style100.xml"/><Relationship Id="rId1" Type="http://schemas.openxmlformats.org/officeDocument/2006/relationships/package" Target="../embeddings/Microsoft_Excel_Worksheet99.xlsx"/></Relationships>
</file>

<file path=ppt/charts/_rels/chartEx101.xml.rels><?xml version="1.0" encoding="UTF-8" standalone="yes"?>
<Relationships xmlns="http://schemas.openxmlformats.org/package/2006/relationships"><Relationship Id="rId3" Type="http://schemas.microsoft.com/office/2011/relationships/chartColorStyle" Target="colors101.xml"/><Relationship Id="rId2" Type="http://schemas.microsoft.com/office/2011/relationships/chartStyle" Target="style101.xml"/><Relationship Id="rId1" Type="http://schemas.openxmlformats.org/officeDocument/2006/relationships/package" Target="../embeddings/Microsoft_Excel_Worksheet100.xlsx"/></Relationships>
</file>

<file path=ppt/charts/_rels/chartEx102.xml.rels><?xml version="1.0" encoding="UTF-8" standalone="yes"?>
<Relationships xmlns="http://schemas.openxmlformats.org/package/2006/relationships"><Relationship Id="rId3" Type="http://schemas.microsoft.com/office/2011/relationships/chartColorStyle" Target="colors102.xml"/><Relationship Id="rId2" Type="http://schemas.microsoft.com/office/2011/relationships/chartStyle" Target="style102.xml"/><Relationship Id="rId1" Type="http://schemas.openxmlformats.org/officeDocument/2006/relationships/package" Target="../embeddings/Microsoft_Excel_Worksheet101.xlsx"/></Relationships>
</file>

<file path=ppt/charts/_rels/chartEx103.xml.rels><?xml version="1.0" encoding="UTF-8" standalone="yes"?>
<Relationships xmlns="http://schemas.openxmlformats.org/package/2006/relationships"><Relationship Id="rId3" Type="http://schemas.microsoft.com/office/2011/relationships/chartColorStyle" Target="colors103.xml"/><Relationship Id="rId2" Type="http://schemas.microsoft.com/office/2011/relationships/chartStyle" Target="style103.xml"/><Relationship Id="rId1" Type="http://schemas.openxmlformats.org/officeDocument/2006/relationships/package" Target="../embeddings/Microsoft_Excel_Worksheet102.xlsx"/></Relationships>
</file>

<file path=ppt/charts/_rels/chartEx104.xml.rels><?xml version="1.0" encoding="UTF-8" standalone="yes"?>
<Relationships xmlns="http://schemas.openxmlformats.org/package/2006/relationships"><Relationship Id="rId3" Type="http://schemas.microsoft.com/office/2011/relationships/chartColorStyle" Target="colors104.xml"/><Relationship Id="rId2" Type="http://schemas.microsoft.com/office/2011/relationships/chartStyle" Target="style104.xml"/><Relationship Id="rId1" Type="http://schemas.openxmlformats.org/officeDocument/2006/relationships/package" Target="../embeddings/Microsoft_Excel_Worksheet103.xlsx"/></Relationships>
</file>

<file path=ppt/charts/_rels/chartEx105.xml.rels><?xml version="1.0" encoding="UTF-8" standalone="yes"?>
<Relationships xmlns="http://schemas.openxmlformats.org/package/2006/relationships"><Relationship Id="rId3" Type="http://schemas.microsoft.com/office/2011/relationships/chartColorStyle" Target="colors105.xml"/><Relationship Id="rId2" Type="http://schemas.microsoft.com/office/2011/relationships/chartStyle" Target="style105.xml"/><Relationship Id="rId1" Type="http://schemas.openxmlformats.org/officeDocument/2006/relationships/package" Target="../embeddings/Microsoft_Excel_Worksheet104.xlsx"/></Relationships>
</file>

<file path=ppt/charts/_rels/chartEx106.xml.rels><?xml version="1.0" encoding="UTF-8" standalone="yes"?>
<Relationships xmlns="http://schemas.openxmlformats.org/package/2006/relationships"><Relationship Id="rId3" Type="http://schemas.microsoft.com/office/2011/relationships/chartColorStyle" Target="colors106.xml"/><Relationship Id="rId2" Type="http://schemas.microsoft.com/office/2011/relationships/chartStyle" Target="style106.xml"/><Relationship Id="rId1" Type="http://schemas.openxmlformats.org/officeDocument/2006/relationships/package" Target="../embeddings/Microsoft_Excel_Worksheet105.xlsx"/></Relationships>
</file>

<file path=ppt/charts/_rels/chartEx107.xml.rels><?xml version="1.0" encoding="UTF-8" standalone="yes"?>
<Relationships xmlns="http://schemas.openxmlformats.org/package/2006/relationships"><Relationship Id="rId3" Type="http://schemas.microsoft.com/office/2011/relationships/chartColorStyle" Target="colors107.xml"/><Relationship Id="rId2" Type="http://schemas.microsoft.com/office/2011/relationships/chartStyle" Target="style107.xml"/><Relationship Id="rId1" Type="http://schemas.openxmlformats.org/officeDocument/2006/relationships/package" Target="../embeddings/Microsoft_Excel_Worksheet106.xlsx"/></Relationships>
</file>

<file path=ppt/charts/_rels/chartEx108.xml.rels><?xml version="1.0" encoding="UTF-8" standalone="yes"?>
<Relationships xmlns="http://schemas.openxmlformats.org/package/2006/relationships"><Relationship Id="rId3" Type="http://schemas.microsoft.com/office/2011/relationships/chartColorStyle" Target="colors108.xml"/><Relationship Id="rId2" Type="http://schemas.microsoft.com/office/2011/relationships/chartStyle" Target="style108.xml"/><Relationship Id="rId1" Type="http://schemas.openxmlformats.org/officeDocument/2006/relationships/package" Target="../embeddings/Microsoft_Excel_Worksheet107.xlsx"/></Relationships>
</file>

<file path=ppt/charts/_rels/chartEx109.xml.rels><?xml version="1.0" encoding="UTF-8" standalone="yes"?>
<Relationships xmlns="http://schemas.openxmlformats.org/package/2006/relationships"><Relationship Id="rId3" Type="http://schemas.microsoft.com/office/2011/relationships/chartColorStyle" Target="colors109.xml"/><Relationship Id="rId2" Type="http://schemas.microsoft.com/office/2011/relationships/chartStyle" Target="style109.xml"/><Relationship Id="rId1" Type="http://schemas.openxmlformats.org/officeDocument/2006/relationships/package" Target="../embeddings/Microsoft_Excel_Worksheet108.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10.xml.rels><?xml version="1.0" encoding="UTF-8" standalone="yes"?>
<Relationships xmlns="http://schemas.openxmlformats.org/package/2006/relationships"><Relationship Id="rId3" Type="http://schemas.microsoft.com/office/2011/relationships/chartColorStyle" Target="colors110.xml"/><Relationship Id="rId2" Type="http://schemas.microsoft.com/office/2011/relationships/chartStyle" Target="style110.xml"/><Relationship Id="rId1" Type="http://schemas.openxmlformats.org/officeDocument/2006/relationships/package" Target="../embeddings/Microsoft_Excel_Worksheet109.xlsx"/></Relationships>
</file>

<file path=ppt/charts/_rels/chartEx111.xml.rels><?xml version="1.0" encoding="UTF-8" standalone="yes"?>
<Relationships xmlns="http://schemas.openxmlformats.org/package/2006/relationships"><Relationship Id="rId3" Type="http://schemas.microsoft.com/office/2011/relationships/chartColorStyle" Target="colors111.xml"/><Relationship Id="rId2" Type="http://schemas.microsoft.com/office/2011/relationships/chartStyle" Target="style111.xml"/><Relationship Id="rId1" Type="http://schemas.openxmlformats.org/officeDocument/2006/relationships/package" Target="../embeddings/Microsoft_Excel_Worksheet110.xlsx"/></Relationships>
</file>

<file path=ppt/charts/_rels/chartEx112.xml.rels><?xml version="1.0" encoding="UTF-8" standalone="yes"?>
<Relationships xmlns="http://schemas.openxmlformats.org/package/2006/relationships"><Relationship Id="rId3" Type="http://schemas.microsoft.com/office/2011/relationships/chartColorStyle" Target="colors112.xml"/><Relationship Id="rId2" Type="http://schemas.microsoft.com/office/2011/relationships/chartStyle" Target="style112.xml"/><Relationship Id="rId1" Type="http://schemas.openxmlformats.org/officeDocument/2006/relationships/package" Target="../embeddings/Microsoft_Excel_Worksheet111.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57.xml.rels><?xml version="1.0" encoding="UTF-8" standalone="yes"?>
<Relationships xmlns="http://schemas.openxmlformats.org/package/2006/relationships"><Relationship Id="rId3" Type="http://schemas.microsoft.com/office/2011/relationships/chartColorStyle" Target="colors57.xml"/><Relationship Id="rId2" Type="http://schemas.microsoft.com/office/2011/relationships/chartStyle" Target="style57.xml"/><Relationship Id="rId1" Type="http://schemas.openxmlformats.org/officeDocument/2006/relationships/package" Target="../embeddings/Microsoft_Excel_Worksheet56.xlsx"/></Relationships>
</file>

<file path=ppt/charts/_rels/chartEx58.xml.rels><?xml version="1.0" encoding="UTF-8" standalone="yes"?>
<Relationships xmlns="http://schemas.openxmlformats.org/package/2006/relationships"><Relationship Id="rId3" Type="http://schemas.microsoft.com/office/2011/relationships/chartColorStyle" Target="colors58.xml"/><Relationship Id="rId2" Type="http://schemas.microsoft.com/office/2011/relationships/chartStyle" Target="style58.xml"/><Relationship Id="rId1" Type="http://schemas.openxmlformats.org/officeDocument/2006/relationships/package" Target="../embeddings/Microsoft_Excel_Worksheet57.xlsx"/></Relationships>
</file>

<file path=ppt/charts/_rels/chartEx59.xml.rels><?xml version="1.0" encoding="UTF-8" standalone="yes"?>
<Relationships xmlns="http://schemas.openxmlformats.org/package/2006/relationships"><Relationship Id="rId3" Type="http://schemas.microsoft.com/office/2011/relationships/chartColorStyle" Target="colors59.xml"/><Relationship Id="rId2" Type="http://schemas.microsoft.com/office/2011/relationships/chartStyle" Target="style59.xml"/><Relationship Id="rId1" Type="http://schemas.openxmlformats.org/officeDocument/2006/relationships/package" Target="../embeddings/Microsoft_Excel_Worksheet58.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60.xml.rels><?xml version="1.0" encoding="UTF-8" standalone="yes"?>
<Relationships xmlns="http://schemas.openxmlformats.org/package/2006/relationships"><Relationship Id="rId3" Type="http://schemas.microsoft.com/office/2011/relationships/chartColorStyle" Target="colors60.xml"/><Relationship Id="rId2" Type="http://schemas.microsoft.com/office/2011/relationships/chartStyle" Target="style60.xml"/><Relationship Id="rId1" Type="http://schemas.openxmlformats.org/officeDocument/2006/relationships/package" Target="../embeddings/Microsoft_Excel_Worksheet59.xlsx"/></Relationships>
</file>

<file path=ppt/charts/_rels/chartEx61.xml.rels><?xml version="1.0" encoding="UTF-8" standalone="yes"?>
<Relationships xmlns="http://schemas.openxmlformats.org/package/2006/relationships"><Relationship Id="rId3" Type="http://schemas.microsoft.com/office/2011/relationships/chartColorStyle" Target="colors61.xml"/><Relationship Id="rId2" Type="http://schemas.microsoft.com/office/2011/relationships/chartStyle" Target="style61.xml"/><Relationship Id="rId1" Type="http://schemas.openxmlformats.org/officeDocument/2006/relationships/package" Target="../embeddings/Microsoft_Excel_Worksheet60.xlsx"/></Relationships>
</file>

<file path=ppt/charts/_rels/chartEx62.xml.rels><?xml version="1.0" encoding="UTF-8" standalone="yes"?>
<Relationships xmlns="http://schemas.openxmlformats.org/package/2006/relationships"><Relationship Id="rId3" Type="http://schemas.microsoft.com/office/2011/relationships/chartColorStyle" Target="colors62.xml"/><Relationship Id="rId2" Type="http://schemas.microsoft.com/office/2011/relationships/chartStyle" Target="style62.xml"/><Relationship Id="rId1" Type="http://schemas.openxmlformats.org/officeDocument/2006/relationships/package" Target="../embeddings/Microsoft_Excel_Worksheet61.xlsx"/></Relationships>
</file>

<file path=ppt/charts/_rels/chartEx63.xml.rels><?xml version="1.0" encoding="UTF-8" standalone="yes"?>
<Relationships xmlns="http://schemas.openxmlformats.org/package/2006/relationships"><Relationship Id="rId3" Type="http://schemas.microsoft.com/office/2011/relationships/chartColorStyle" Target="colors63.xml"/><Relationship Id="rId2" Type="http://schemas.microsoft.com/office/2011/relationships/chartStyle" Target="style63.xml"/><Relationship Id="rId1" Type="http://schemas.openxmlformats.org/officeDocument/2006/relationships/package" Target="../embeddings/Microsoft_Excel_Worksheet62.xlsx"/></Relationships>
</file>

<file path=ppt/charts/_rels/chartEx64.xml.rels><?xml version="1.0" encoding="UTF-8" standalone="yes"?>
<Relationships xmlns="http://schemas.openxmlformats.org/package/2006/relationships"><Relationship Id="rId3" Type="http://schemas.microsoft.com/office/2011/relationships/chartColorStyle" Target="colors64.xml"/><Relationship Id="rId2" Type="http://schemas.microsoft.com/office/2011/relationships/chartStyle" Target="style64.xml"/><Relationship Id="rId1" Type="http://schemas.openxmlformats.org/officeDocument/2006/relationships/package" Target="../embeddings/Microsoft_Excel_Worksheet63.xlsx"/></Relationships>
</file>

<file path=ppt/charts/_rels/chartEx65.xml.rels><?xml version="1.0" encoding="UTF-8" standalone="yes"?>
<Relationships xmlns="http://schemas.openxmlformats.org/package/2006/relationships"><Relationship Id="rId3" Type="http://schemas.microsoft.com/office/2011/relationships/chartColorStyle" Target="colors65.xml"/><Relationship Id="rId2" Type="http://schemas.microsoft.com/office/2011/relationships/chartStyle" Target="style65.xml"/><Relationship Id="rId1" Type="http://schemas.openxmlformats.org/officeDocument/2006/relationships/package" Target="../embeddings/Microsoft_Excel_Worksheet64.xlsx"/></Relationships>
</file>

<file path=ppt/charts/_rels/chartEx66.xml.rels><?xml version="1.0" encoding="UTF-8" standalone="yes"?>
<Relationships xmlns="http://schemas.openxmlformats.org/package/2006/relationships"><Relationship Id="rId3" Type="http://schemas.microsoft.com/office/2011/relationships/chartColorStyle" Target="colors66.xml"/><Relationship Id="rId2" Type="http://schemas.microsoft.com/office/2011/relationships/chartStyle" Target="style66.xml"/><Relationship Id="rId1" Type="http://schemas.openxmlformats.org/officeDocument/2006/relationships/package" Target="../embeddings/Microsoft_Excel_Worksheet65.xlsx"/></Relationships>
</file>

<file path=ppt/charts/_rels/chartEx67.xml.rels><?xml version="1.0" encoding="UTF-8" standalone="yes"?>
<Relationships xmlns="http://schemas.openxmlformats.org/package/2006/relationships"><Relationship Id="rId3" Type="http://schemas.microsoft.com/office/2011/relationships/chartColorStyle" Target="colors67.xml"/><Relationship Id="rId2" Type="http://schemas.microsoft.com/office/2011/relationships/chartStyle" Target="style67.xml"/><Relationship Id="rId1" Type="http://schemas.openxmlformats.org/officeDocument/2006/relationships/package" Target="../embeddings/Microsoft_Excel_Worksheet66.xlsx"/></Relationships>
</file>

<file path=ppt/charts/_rels/chartEx68.xml.rels><?xml version="1.0" encoding="UTF-8" standalone="yes"?>
<Relationships xmlns="http://schemas.openxmlformats.org/package/2006/relationships"><Relationship Id="rId3" Type="http://schemas.microsoft.com/office/2011/relationships/chartColorStyle" Target="colors68.xml"/><Relationship Id="rId2" Type="http://schemas.microsoft.com/office/2011/relationships/chartStyle" Target="style68.xml"/><Relationship Id="rId1" Type="http://schemas.openxmlformats.org/officeDocument/2006/relationships/package" Target="../embeddings/Microsoft_Excel_Worksheet67.xlsx"/></Relationships>
</file>

<file path=ppt/charts/_rels/chartEx69.xml.rels><?xml version="1.0" encoding="UTF-8" standalone="yes"?>
<Relationships xmlns="http://schemas.openxmlformats.org/package/2006/relationships"><Relationship Id="rId3" Type="http://schemas.microsoft.com/office/2011/relationships/chartColorStyle" Target="colors69.xml"/><Relationship Id="rId2" Type="http://schemas.microsoft.com/office/2011/relationships/chartStyle" Target="style69.xml"/><Relationship Id="rId1" Type="http://schemas.openxmlformats.org/officeDocument/2006/relationships/package" Target="../embeddings/Microsoft_Excel_Worksheet68.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70.xml.rels><?xml version="1.0" encoding="UTF-8" standalone="yes"?>
<Relationships xmlns="http://schemas.openxmlformats.org/package/2006/relationships"><Relationship Id="rId3" Type="http://schemas.microsoft.com/office/2011/relationships/chartColorStyle" Target="colors70.xml"/><Relationship Id="rId2" Type="http://schemas.microsoft.com/office/2011/relationships/chartStyle" Target="style70.xml"/><Relationship Id="rId1" Type="http://schemas.openxmlformats.org/officeDocument/2006/relationships/package" Target="../embeddings/Microsoft_Excel_Worksheet69.xlsx"/></Relationships>
</file>

<file path=ppt/charts/_rels/chartEx71.xml.rels><?xml version="1.0" encoding="UTF-8" standalone="yes"?>
<Relationships xmlns="http://schemas.openxmlformats.org/package/2006/relationships"><Relationship Id="rId3" Type="http://schemas.microsoft.com/office/2011/relationships/chartColorStyle" Target="colors71.xml"/><Relationship Id="rId2" Type="http://schemas.microsoft.com/office/2011/relationships/chartStyle" Target="style71.xml"/><Relationship Id="rId1" Type="http://schemas.openxmlformats.org/officeDocument/2006/relationships/package" Target="../embeddings/Microsoft_Excel_Worksheet70.xlsx"/></Relationships>
</file>

<file path=ppt/charts/_rels/chartEx72.xml.rels><?xml version="1.0" encoding="UTF-8" standalone="yes"?>
<Relationships xmlns="http://schemas.openxmlformats.org/package/2006/relationships"><Relationship Id="rId3" Type="http://schemas.microsoft.com/office/2011/relationships/chartColorStyle" Target="colors72.xml"/><Relationship Id="rId2" Type="http://schemas.microsoft.com/office/2011/relationships/chartStyle" Target="style72.xml"/><Relationship Id="rId1" Type="http://schemas.openxmlformats.org/officeDocument/2006/relationships/package" Target="../embeddings/Microsoft_Excel_Worksheet71.xlsx"/></Relationships>
</file>

<file path=ppt/charts/_rels/chartEx73.xml.rels><?xml version="1.0" encoding="UTF-8" standalone="yes"?>
<Relationships xmlns="http://schemas.openxmlformats.org/package/2006/relationships"><Relationship Id="rId3" Type="http://schemas.microsoft.com/office/2011/relationships/chartColorStyle" Target="colors73.xml"/><Relationship Id="rId2" Type="http://schemas.microsoft.com/office/2011/relationships/chartStyle" Target="style73.xml"/><Relationship Id="rId1" Type="http://schemas.openxmlformats.org/officeDocument/2006/relationships/package" Target="../embeddings/Microsoft_Excel_Worksheet72.xlsx"/></Relationships>
</file>

<file path=ppt/charts/_rels/chartEx74.xml.rels><?xml version="1.0" encoding="UTF-8" standalone="yes"?>
<Relationships xmlns="http://schemas.openxmlformats.org/package/2006/relationships"><Relationship Id="rId3" Type="http://schemas.microsoft.com/office/2011/relationships/chartColorStyle" Target="colors74.xml"/><Relationship Id="rId2" Type="http://schemas.microsoft.com/office/2011/relationships/chartStyle" Target="style74.xml"/><Relationship Id="rId1" Type="http://schemas.openxmlformats.org/officeDocument/2006/relationships/package" Target="../embeddings/Microsoft_Excel_Worksheet73.xlsx"/></Relationships>
</file>

<file path=ppt/charts/_rels/chartEx75.xml.rels><?xml version="1.0" encoding="UTF-8" standalone="yes"?>
<Relationships xmlns="http://schemas.openxmlformats.org/package/2006/relationships"><Relationship Id="rId3" Type="http://schemas.microsoft.com/office/2011/relationships/chartColorStyle" Target="colors75.xml"/><Relationship Id="rId2" Type="http://schemas.microsoft.com/office/2011/relationships/chartStyle" Target="style75.xml"/><Relationship Id="rId1" Type="http://schemas.openxmlformats.org/officeDocument/2006/relationships/package" Target="../embeddings/Microsoft_Excel_Worksheet74.xlsx"/></Relationships>
</file>

<file path=ppt/charts/_rels/chartEx76.xml.rels><?xml version="1.0" encoding="UTF-8" standalone="yes"?>
<Relationships xmlns="http://schemas.openxmlformats.org/package/2006/relationships"><Relationship Id="rId3" Type="http://schemas.microsoft.com/office/2011/relationships/chartColorStyle" Target="colors76.xml"/><Relationship Id="rId2" Type="http://schemas.microsoft.com/office/2011/relationships/chartStyle" Target="style76.xml"/><Relationship Id="rId1" Type="http://schemas.openxmlformats.org/officeDocument/2006/relationships/package" Target="../embeddings/Microsoft_Excel_Worksheet75.xlsx"/></Relationships>
</file>

<file path=ppt/charts/_rels/chartEx77.xml.rels><?xml version="1.0" encoding="UTF-8" standalone="yes"?>
<Relationships xmlns="http://schemas.openxmlformats.org/package/2006/relationships"><Relationship Id="rId3" Type="http://schemas.microsoft.com/office/2011/relationships/chartColorStyle" Target="colors77.xml"/><Relationship Id="rId2" Type="http://schemas.microsoft.com/office/2011/relationships/chartStyle" Target="style77.xml"/><Relationship Id="rId1" Type="http://schemas.openxmlformats.org/officeDocument/2006/relationships/package" Target="../embeddings/Microsoft_Excel_Worksheet76.xlsx"/></Relationships>
</file>

<file path=ppt/charts/_rels/chartEx78.xml.rels><?xml version="1.0" encoding="UTF-8" standalone="yes"?>
<Relationships xmlns="http://schemas.openxmlformats.org/package/2006/relationships"><Relationship Id="rId3" Type="http://schemas.microsoft.com/office/2011/relationships/chartColorStyle" Target="colors78.xml"/><Relationship Id="rId2" Type="http://schemas.microsoft.com/office/2011/relationships/chartStyle" Target="style78.xml"/><Relationship Id="rId1" Type="http://schemas.openxmlformats.org/officeDocument/2006/relationships/package" Target="../embeddings/Microsoft_Excel_Worksheet77.xlsx"/></Relationships>
</file>

<file path=ppt/charts/_rels/chartEx79.xml.rels><?xml version="1.0" encoding="UTF-8" standalone="yes"?>
<Relationships xmlns="http://schemas.openxmlformats.org/package/2006/relationships"><Relationship Id="rId3" Type="http://schemas.microsoft.com/office/2011/relationships/chartColorStyle" Target="colors79.xml"/><Relationship Id="rId2" Type="http://schemas.microsoft.com/office/2011/relationships/chartStyle" Target="style79.xml"/><Relationship Id="rId1" Type="http://schemas.openxmlformats.org/officeDocument/2006/relationships/package" Target="../embeddings/Microsoft_Excel_Worksheet78.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80.xml.rels><?xml version="1.0" encoding="UTF-8" standalone="yes"?>
<Relationships xmlns="http://schemas.openxmlformats.org/package/2006/relationships"><Relationship Id="rId3" Type="http://schemas.microsoft.com/office/2011/relationships/chartColorStyle" Target="colors80.xml"/><Relationship Id="rId2" Type="http://schemas.microsoft.com/office/2011/relationships/chartStyle" Target="style80.xml"/><Relationship Id="rId1" Type="http://schemas.openxmlformats.org/officeDocument/2006/relationships/package" Target="../embeddings/Microsoft_Excel_Worksheet79.xlsx"/></Relationships>
</file>

<file path=ppt/charts/_rels/chartEx81.xml.rels><?xml version="1.0" encoding="UTF-8" standalone="yes"?>
<Relationships xmlns="http://schemas.openxmlformats.org/package/2006/relationships"><Relationship Id="rId3" Type="http://schemas.microsoft.com/office/2011/relationships/chartColorStyle" Target="colors81.xml"/><Relationship Id="rId2" Type="http://schemas.microsoft.com/office/2011/relationships/chartStyle" Target="style81.xml"/><Relationship Id="rId1" Type="http://schemas.openxmlformats.org/officeDocument/2006/relationships/package" Target="../embeddings/Microsoft_Excel_Worksheet80.xlsx"/></Relationships>
</file>

<file path=ppt/charts/_rels/chartEx82.xml.rels><?xml version="1.0" encoding="UTF-8" standalone="yes"?>
<Relationships xmlns="http://schemas.openxmlformats.org/package/2006/relationships"><Relationship Id="rId3" Type="http://schemas.microsoft.com/office/2011/relationships/chartColorStyle" Target="colors82.xml"/><Relationship Id="rId2" Type="http://schemas.microsoft.com/office/2011/relationships/chartStyle" Target="style82.xml"/><Relationship Id="rId1" Type="http://schemas.openxmlformats.org/officeDocument/2006/relationships/package" Target="../embeddings/Microsoft_Excel_Worksheet81.xlsx"/></Relationships>
</file>

<file path=ppt/charts/_rels/chartEx83.xml.rels><?xml version="1.0" encoding="UTF-8" standalone="yes"?>
<Relationships xmlns="http://schemas.openxmlformats.org/package/2006/relationships"><Relationship Id="rId3" Type="http://schemas.microsoft.com/office/2011/relationships/chartColorStyle" Target="colors83.xml"/><Relationship Id="rId2" Type="http://schemas.microsoft.com/office/2011/relationships/chartStyle" Target="style83.xml"/><Relationship Id="rId1" Type="http://schemas.openxmlformats.org/officeDocument/2006/relationships/package" Target="../embeddings/Microsoft_Excel_Worksheet82.xlsx"/></Relationships>
</file>

<file path=ppt/charts/_rels/chartEx84.xml.rels><?xml version="1.0" encoding="UTF-8" standalone="yes"?>
<Relationships xmlns="http://schemas.openxmlformats.org/package/2006/relationships"><Relationship Id="rId3" Type="http://schemas.microsoft.com/office/2011/relationships/chartColorStyle" Target="colors84.xml"/><Relationship Id="rId2" Type="http://schemas.microsoft.com/office/2011/relationships/chartStyle" Target="style84.xml"/><Relationship Id="rId1" Type="http://schemas.openxmlformats.org/officeDocument/2006/relationships/package" Target="../embeddings/Microsoft_Excel_Worksheet83.xlsx"/></Relationships>
</file>

<file path=ppt/charts/_rels/chartEx85.xml.rels><?xml version="1.0" encoding="UTF-8" standalone="yes"?>
<Relationships xmlns="http://schemas.openxmlformats.org/package/2006/relationships"><Relationship Id="rId3" Type="http://schemas.microsoft.com/office/2011/relationships/chartColorStyle" Target="colors85.xml"/><Relationship Id="rId2" Type="http://schemas.microsoft.com/office/2011/relationships/chartStyle" Target="style85.xml"/><Relationship Id="rId1" Type="http://schemas.openxmlformats.org/officeDocument/2006/relationships/package" Target="../embeddings/Microsoft_Excel_Worksheet84.xlsx"/></Relationships>
</file>

<file path=ppt/charts/_rels/chartEx86.xml.rels><?xml version="1.0" encoding="UTF-8" standalone="yes"?>
<Relationships xmlns="http://schemas.openxmlformats.org/package/2006/relationships"><Relationship Id="rId3" Type="http://schemas.microsoft.com/office/2011/relationships/chartColorStyle" Target="colors86.xml"/><Relationship Id="rId2" Type="http://schemas.microsoft.com/office/2011/relationships/chartStyle" Target="style86.xml"/><Relationship Id="rId1" Type="http://schemas.openxmlformats.org/officeDocument/2006/relationships/package" Target="../embeddings/Microsoft_Excel_Worksheet85.xlsx"/></Relationships>
</file>

<file path=ppt/charts/_rels/chartEx87.xml.rels><?xml version="1.0" encoding="UTF-8" standalone="yes"?>
<Relationships xmlns="http://schemas.openxmlformats.org/package/2006/relationships"><Relationship Id="rId3" Type="http://schemas.microsoft.com/office/2011/relationships/chartColorStyle" Target="colors87.xml"/><Relationship Id="rId2" Type="http://schemas.microsoft.com/office/2011/relationships/chartStyle" Target="style87.xml"/><Relationship Id="rId1" Type="http://schemas.openxmlformats.org/officeDocument/2006/relationships/package" Target="../embeddings/Microsoft_Excel_Worksheet86.xlsx"/></Relationships>
</file>

<file path=ppt/charts/_rels/chartEx88.xml.rels><?xml version="1.0" encoding="UTF-8" standalone="yes"?>
<Relationships xmlns="http://schemas.openxmlformats.org/package/2006/relationships"><Relationship Id="rId3" Type="http://schemas.microsoft.com/office/2011/relationships/chartColorStyle" Target="colors88.xml"/><Relationship Id="rId2" Type="http://schemas.microsoft.com/office/2011/relationships/chartStyle" Target="style88.xml"/><Relationship Id="rId1" Type="http://schemas.openxmlformats.org/officeDocument/2006/relationships/package" Target="../embeddings/Microsoft_Excel_Worksheet87.xlsx"/></Relationships>
</file>

<file path=ppt/charts/_rels/chartEx89.xml.rels><?xml version="1.0" encoding="UTF-8" standalone="yes"?>
<Relationships xmlns="http://schemas.openxmlformats.org/package/2006/relationships"><Relationship Id="rId3" Type="http://schemas.microsoft.com/office/2011/relationships/chartColorStyle" Target="colors89.xml"/><Relationship Id="rId2" Type="http://schemas.microsoft.com/office/2011/relationships/chartStyle" Target="style89.xml"/><Relationship Id="rId1" Type="http://schemas.openxmlformats.org/officeDocument/2006/relationships/package" Target="../embeddings/Microsoft_Excel_Worksheet88.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_rels/chartEx90.xml.rels><?xml version="1.0" encoding="UTF-8" standalone="yes"?>
<Relationships xmlns="http://schemas.openxmlformats.org/package/2006/relationships"><Relationship Id="rId3" Type="http://schemas.microsoft.com/office/2011/relationships/chartColorStyle" Target="colors90.xml"/><Relationship Id="rId2" Type="http://schemas.microsoft.com/office/2011/relationships/chartStyle" Target="style90.xml"/><Relationship Id="rId1" Type="http://schemas.openxmlformats.org/officeDocument/2006/relationships/package" Target="../embeddings/Microsoft_Excel_Worksheet89.xlsx"/></Relationships>
</file>

<file path=ppt/charts/_rels/chartEx91.xml.rels><?xml version="1.0" encoding="UTF-8" standalone="yes"?>
<Relationships xmlns="http://schemas.openxmlformats.org/package/2006/relationships"><Relationship Id="rId3" Type="http://schemas.microsoft.com/office/2011/relationships/chartColorStyle" Target="colors91.xml"/><Relationship Id="rId2" Type="http://schemas.microsoft.com/office/2011/relationships/chartStyle" Target="style91.xml"/><Relationship Id="rId1" Type="http://schemas.openxmlformats.org/officeDocument/2006/relationships/package" Target="../embeddings/Microsoft_Excel_Worksheet90.xlsx"/></Relationships>
</file>

<file path=ppt/charts/_rels/chartEx92.xml.rels><?xml version="1.0" encoding="UTF-8" standalone="yes"?>
<Relationships xmlns="http://schemas.openxmlformats.org/package/2006/relationships"><Relationship Id="rId3" Type="http://schemas.microsoft.com/office/2011/relationships/chartColorStyle" Target="colors92.xml"/><Relationship Id="rId2" Type="http://schemas.microsoft.com/office/2011/relationships/chartStyle" Target="style92.xml"/><Relationship Id="rId1" Type="http://schemas.openxmlformats.org/officeDocument/2006/relationships/package" Target="../embeddings/Microsoft_Excel_Worksheet91.xlsx"/></Relationships>
</file>

<file path=ppt/charts/_rels/chartEx93.xml.rels><?xml version="1.0" encoding="UTF-8" standalone="yes"?>
<Relationships xmlns="http://schemas.openxmlformats.org/package/2006/relationships"><Relationship Id="rId3" Type="http://schemas.microsoft.com/office/2011/relationships/chartColorStyle" Target="colors93.xml"/><Relationship Id="rId2" Type="http://schemas.microsoft.com/office/2011/relationships/chartStyle" Target="style93.xml"/><Relationship Id="rId1" Type="http://schemas.openxmlformats.org/officeDocument/2006/relationships/package" Target="../embeddings/Microsoft_Excel_Worksheet92.xlsx"/></Relationships>
</file>

<file path=ppt/charts/_rels/chartEx94.xml.rels><?xml version="1.0" encoding="UTF-8" standalone="yes"?>
<Relationships xmlns="http://schemas.openxmlformats.org/package/2006/relationships"><Relationship Id="rId3" Type="http://schemas.microsoft.com/office/2011/relationships/chartColorStyle" Target="colors94.xml"/><Relationship Id="rId2" Type="http://schemas.microsoft.com/office/2011/relationships/chartStyle" Target="style94.xml"/><Relationship Id="rId1" Type="http://schemas.openxmlformats.org/officeDocument/2006/relationships/package" Target="../embeddings/Microsoft_Excel_Worksheet93.xlsx"/></Relationships>
</file>

<file path=ppt/charts/_rels/chartEx95.xml.rels><?xml version="1.0" encoding="UTF-8" standalone="yes"?>
<Relationships xmlns="http://schemas.openxmlformats.org/package/2006/relationships"><Relationship Id="rId3" Type="http://schemas.microsoft.com/office/2011/relationships/chartColorStyle" Target="colors95.xml"/><Relationship Id="rId2" Type="http://schemas.microsoft.com/office/2011/relationships/chartStyle" Target="style95.xml"/><Relationship Id="rId1" Type="http://schemas.openxmlformats.org/officeDocument/2006/relationships/package" Target="../embeddings/Microsoft_Excel_Worksheet94.xlsx"/></Relationships>
</file>

<file path=ppt/charts/_rels/chartEx96.xml.rels><?xml version="1.0" encoding="UTF-8" standalone="yes"?>
<Relationships xmlns="http://schemas.openxmlformats.org/package/2006/relationships"><Relationship Id="rId3" Type="http://schemas.microsoft.com/office/2011/relationships/chartColorStyle" Target="colors96.xml"/><Relationship Id="rId2" Type="http://schemas.microsoft.com/office/2011/relationships/chartStyle" Target="style96.xml"/><Relationship Id="rId1" Type="http://schemas.openxmlformats.org/officeDocument/2006/relationships/package" Target="../embeddings/Microsoft_Excel_Worksheet95.xlsx"/></Relationships>
</file>

<file path=ppt/charts/_rels/chartEx97.xml.rels><?xml version="1.0" encoding="UTF-8" standalone="yes"?>
<Relationships xmlns="http://schemas.openxmlformats.org/package/2006/relationships"><Relationship Id="rId3" Type="http://schemas.microsoft.com/office/2011/relationships/chartColorStyle" Target="colors97.xml"/><Relationship Id="rId2" Type="http://schemas.microsoft.com/office/2011/relationships/chartStyle" Target="style97.xml"/><Relationship Id="rId1" Type="http://schemas.openxmlformats.org/officeDocument/2006/relationships/package" Target="../embeddings/Microsoft_Excel_Worksheet96.xlsx"/></Relationships>
</file>

<file path=ppt/charts/_rels/chartEx98.xml.rels><?xml version="1.0" encoding="UTF-8" standalone="yes"?>
<Relationships xmlns="http://schemas.openxmlformats.org/package/2006/relationships"><Relationship Id="rId3" Type="http://schemas.microsoft.com/office/2011/relationships/chartColorStyle" Target="colors98.xml"/><Relationship Id="rId2" Type="http://schemas.microsoft.com/office/2011/relationships/chartStyle" Target="style98.xml"/><Relationship Id="rId1" Type="http://schemas.openxmlformats.org/officeDocument/2006/relationships/package" Target="../embeddings/Microsoft_Excel_Worksheet97.xlsx"/></Relationships>
</file>

<file path=ppt/charts/_rels/chartEx99.xml.rels><?xml version="1.0" encoding="UTF-8" standalone="yes"?>
<Relationships xmlns="http://schemas.openxmlformats.org/package/2006/relationships"><Relationship Id="rId3" Type="http://schemas.microsoft.com/office/2011/relationships/chartColorStyle" Target="colors99.xml"/><Relationship Id="rId2" Type="http://schemas.microsoft.com/office/2011/relationships/chartStyle" Target="style99.xml"/><Relationship Id="rId1" Type="http://schemas.openxmlformats.org/officeDocument/2006/relationships/package" Target="../embeddings/Microsoft_Excel_Worksheet9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latin typeface="Nexa Bold" panose="00000800000000000000"/>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37.380000000000003</cx:pt>
          <cx:pt idx="1">0.94005819999999929</cx:pt>
          <cx:pt idx="2">-8.1050322000000001</cx:pt>
          <cx:pt idx="3">0.030974000000000161</cx:pt>
          <cx:pt idx="4">-0.031</cx:pt>
          <cx:pt idx="5">-0.42499999999999999</cx:pt>
          <cx:pt idx="6">29.789999999999999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2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228.18700000000001</cx:pt>
          <cx:pt idx="1">-1.2427045000000023</cx:pt>
          <cx:pt idx="2">-110.1112803</cx:pt>
          <cx:pt idx="3">-1.5199999994365498e-05</cx:pt>
          <cx:pt idx="4">0.83299999999999996</cx:pt>
          <cx:pt idx="5">-1.014</cx:pt>
          <cx:pt idx="6">116.652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24.106000000000002</cx:pt>
          <cx:pt idx="1">0.41948949999999985</cx:pt>
          <cx:pt idx="2">5.4164557000000002</cx:pt>
          <cx:pt idx="3">5.4799999999886495e-05</cx:pt>
          <cx:pt idx="4">0.036999999999999998</cx:pt>
          <cx:pt idx="5">-0.044999999999999998</cx:pt>
          <cx:pt idx="6">29.934000000000001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4993.2299999999996</cx:pt>
          <cx:pt idx="1">-146.59217299999975</cx:pt>
          <cx:pt idx="2">60.806908999999905</cx:pt>
          <cx:pt idx="3">-0.00073600000014994288</cx:pt>
          <cx:pt idx="4">2.1629999999999998</cx:pt>
          <cx:pt idx="5">-2.157</cx:pt>
          <cx:pt idx="6">4907.4499999999998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1529.1769999999999</cx:pt>
          <cx:pt idx="1">20.238014499999899</cx:pt>
          <cx:pt idx="2">-86.212222999999994</cx:pt>
          <cx:pt idx="3">-0.0017914999999047723</cx:pt>
          <cx:pt idx="4">0</cx:pt>
          <cx:pt idx="5">0</cx:pt>
          <cx:pt idx="6">1463.201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2226.471</cx:pt>
          <cx:pt idx="1">-76.857938400000023</cx:pt>
          <cx:pt idx="2">-6.0851618000000389</cx:pt>
          <cx:pt idx="3">0.00010020000007352792</cx:pt>
          <cx:pt idx="4">5.5170000000000003</cx:pt>
          <cx:pt idx="5">-1.2050000000000001</cx:pt>
          <cx:pt idx="6">2147.8400000000001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875.745</cx:pt>
          <cx:pt idx="1">11.589134900000079</cx:pt>
          <cx:pt idx="2">-37.855891</cx:pt>
          <cx:pt idx="3">0.028756099999925937</cx:pt>
          <cx:pt idx="4">0.012</cx:pt>
          <cx:pt idx="5">-0.029000000000000001</cx:pt>
          <cx:pt idx="6">849.49000000000001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3647.8310000000001</cx:pt>
          <cx:pt idx="1">-129.21284589999991</cx:pt>
          <cx:pt idx="2">-62.941728100000027</cx:pt>
          <cx:pt idx="3">-0.00042600000006495976</cx:pt>
          <cx:pt idx="4">0.56000000000000005</cx:pt>
          <cx:pt idx="5">-3.0859999999999999</cx:pt>
          <cx:pt idx="6">3453.1500000000001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1400.557</cx:pt>
          <cx:pt idx="1">19.567451000000016</cx:pt>
          <cx:pt idx="2">-102.47257800000001</cx:pt>
          <cx:pt idx="3">0.0021269999999931313</cx:pt>
          <cx:pt idx="4">0.045999999999999999</cx:pt>
          <cx:pt idx="5">-0.17899999999999999</cx:pt>
          <cx:pt idx="6">1317.521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3184.2269999999999</cx:pt>
          <cx:pt idx="1">-101.53621969999995</cx:pt>
          <cx:pt idx="2">-349.56270879999994</cx:pt>
          <cx:pt idx="3">0.00092849999992176892</cx:pt>
          <cx:pt idx="4">1.659</cx:pt>
          <cx:pt idx="5">-1.2390000000000001</cx:pt>
          <cx:pt idx="6">2733.549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1088.6320000000001</cx:pt>
          <cx:pt idx="1">14.358562099999961</cx:pt>
          <cx:pt idx="2">-79.592132599999999</cx:pt>
          <cx:pt idx="3">-0.0014294999999619905</cx:pt>
          <cx:pt idx="4">0</cx:pt>
          <cx:pt idx="5">-0.044999999999999998</cx:pt>
          <cx:pt idx="6">1023.352</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2622.8789999999999</cx:pt>
          <cx:pt idx="1">-100.13523169999998</cx:pt>
          <cx:pt idx="2">-69.836975800000019</cx:pt>
          <cx:pt idx="3">0.00020749999998952262</cx:pt>
          <cx:pt idx="4">0</cx:pt>
          <cx:pt idx="5">-0.623</cx:pt>
          <cx:pt idx="6">2452.2840000000001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1111.942</cx:pt>
          <cx:pt idx="1">13.733818099999963</cx:pt>
          <cx:pt idx="2">-73.03122519999998</cx:pt>
          <cx:pt idx="3">0.0004071000000258209</cx:pt>
          <cx:pt idx="4">0</cx:pt>
          <cx:pt idx="5">-0.42999999999999999</cx:pt>
          <cx:pt idx="6">1052.2149999999999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272.70299999999997</cx:pt>
          <cx:pt idx="1">3.5241608000000126</cx:pt>
          <cx:pt idx="2">-30.215274200000007</cx:pt>
          <cx:pt idx="3">0.00011339999999472639</cx:pt>
          <cx:pt idx="4">0.072999999999999995</cx:pt>
          <cx:pt idx="5">0</cx:pt>
          <cx:pt idx="6">246.08500000000001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583.65200000000004</cx:pt>
          <cx:pt idx="1">-23.23834800000002</cx:pt>
          <cx:pt idx="2">61.58641490000003</cx:pt>
          <cx:pt idx="3">-6.6900000012537931e-05</cx:pt>
          <cx:pt idx="4">0.080000000000000002</cx:pt>
          <cx:pt idx="5">-0.96999999999999997</cx:pt>
          <cx:pt idx="6">621.11000000000001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272.92200000000003</cx:pt>
          <cx:pt idx="1">2.1821955999999925</cx:pt>
          <cx:pt idx="2">-5.7249846999999976</cx:pt>
          <cx:pt idx="3">-0.0002108999999950356</cx:pt>
          <cx:pt idx="4">0.61599999999999999</cx:pt>
          <cx:pt idx="5">0</cx:pt>
          <cx:pt idx="6">269.995</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735.53899999999999</cx:pt>
          <cx:pt idx="1">-22.404794300000006</cx:pt>
          <cx:pt idx="2">1.7988661000000044</cx:pt>
          <cx:pt idx="3">0.2479282000000021</cx:pt>
          <cx:pt idx="4">0.63200000000000001</cx:pt>
          <cx:pt idx="5">-0.54000000000000004</cx:pt>
          <cx:pt idx="6">715.27300000000002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254</cx:pt>
          <cx:pt idx="1">4</cx:pt>
          <cx:pt idx="2">0</cx:pt>
          <cx:pt idx="3">1.1920928955078126e-12</cx:pt>
          <cx:pt idx="4">0</cx:pt>
          <cx:pt idx="5">-1</cx:pt>
          <cx:pt idx="6">257</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331.05900000000003</cx:pt>
          <cx:pt idx="1">-13.515958499999995</cx:pt>
          <cx:pt idx="2">19.642064699999995</cx:pt>
          <cx:pt idx="3">-0.00010620000000017172</cx:pt>
          <cx:pt idx="4">2.383</cx:pt>
          <cx:pt idx="5">-3.0099999999999998</cx:pt>
          <cx:pt idx="6">336.55799999999999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140.30000000000001</cx:pt>
          <cx:pt idx="1">1.6190845999999963</cx:pt>
          <cx:pt idx="2">-14.7609593</cx:pt>
          <cx:pt idx="3">-0.00012529999999605934</cx:pt>
          <cx:pt idx="4">0.55500000000000005</cx:pt>
          <cx:pt idx="5">0</cx:pt>
          <cx:pt idx="6">127.71299999999999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330.80799999999999</cx:pt>
          <cx:pt idx="1">-8.738319300000013</cx:pt>
          <cx:pt idx="2">23.258327000000005</cx:pt>
          <cx:pt idx="3">-7.6999999910185581e-06</cx:pt>
          <cx:pt idx="4">0</cx:pt>
          <cx:pt idx="5">-2.3130000000000002</cx:pt>
          <cx:pt idx="6">343.01499999999999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84.572999999999993</cx:pt>
          <cx:pt idx="1">1.2861841000000023</cx:pt>
          <cx:pt idx="2">-0.2341676</cx:pt>
          <cx:pt idx="3">-1.6500000002224625e-05</cx:pt>
          <cx:pt idx="4">0.217</cx:pt>
          <cx:pt idx="5">-1.272</cx:pt>
          <cx:pt idx="6">84.569999999999993</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685</cx:pt>
          <cx:pt idx="1">12</cx:pt>
          <cx:pt idx="2">-65</cx:pt>
          <cx:pt idx="3">1.1920928955078126e-12</cx:pt>
          <cx:pt idx="4">0</cx:pt>
          <cx:pt idx="5">0</cx:pt>
          <cx:pt idx="6">631</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cx:pt>
          <cx:pt idx="1">5</cx:pt>
          <cx:pt idx="2">-16</cx:pt>
          <cx:pt idx="3">1.1920928955078126e-12</cx:pt>
          <cx:pt idx="4">0</cx:pt>
          <cx:pt idx="5">0</cx:pt>
          <cx:pt idx="6">279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157</cx:pt>
          <cx:pt idx="1">4</cx:pt>
          <cx:pt idx="2">-8</cx:pt>
          <cx:pt idx="3">1.1920928955078126e-12</cx:pt>
          <cx:pt idx="4">0</cx:pt>
          <cx:pt idx="5">0</cx:pt>
          <cx:pt idx="6">152</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384.822</cx:pt>
          <cx:pt idx="1">-18.488136599999994</cx:pt>
          <cx:pt idx="2">22.783170699999999</cx:pt>
          <cx:pt idx="3">-3.4100000004400501e-05</cx:pt>
          <cx:pt idx="4">2.0819999999999999</cx:pt>
          <cx:pt idx="5">-0.14599999999999999</cx:pt>
          <cx:pt idx="6">391.053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165.19900000000001</cx:pt>
          <cx:pt idx="1">2.4996108000000015</cx:pt>
          <cx:pt idx="2">-10.365725200000002</cx:pt>
          <cx:pt idx="3">0.022114400000001297</cx:pt>
          <cx:pt idx="4">-0.021999999999999999</cx:pt>
          <cx:pt idx="5">-0.021999999999999999</cx:pt>
          <cx:pt idx="6">157.31100000000001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279.79300000000001</cx:pt>
          <cx:pt idx="1">-9.4128763000000149</cx:pt>
          <cx:pt idx="2">19.656958800000009</cx:pt>
          <cx:pt idx="3">-8.2499999993160595e-05</cx:pt>
          <cx:pt idx="4">0.53100000000000003</cx:pt>
          <cx:pt idx="5">-2.98</cx:pt>
          <cx:pt idx="6">287.58800000000002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cx:pt>
          <cx:pt idx="1">3</cx:pt>
          <cx:pt idx="2">11</cx:pt>
          <cx:pt idx="3">1.1920928955078126e-12</cx:pt>
          <cx:pt idx="4">0</cx:pt>
          <cx:pt idx="5">0</cx:pt>
          <cx:pt idx="6">165</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268.65600000000001</cx:pt>
          <cx:pt idx="1">-10.706056800000018</cx:pt>
          <cx:pt idx="2">1.3300531000000029</cx:pt>
          <cx:pt idx="3">3.7000000156695024e-06</cx:pt>
          <cx:pt idx="4">0.94399999999999995</cx:pt>
          <cx:pt idx="5">-0.52300000000000002</cx:pt>
          <cx:pt idx="6">259.70100000000002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122</cx:pt>
          <cx:pt idx="1">2</cx:pt>
          <cx:pt idx="2">-8</cx:pt>
          <cx:pt idx="3">1.1920928955078126e-12</cx:pt>
          <cx:pt idx="4">1</cx:pt>
          <cx:pt idx="5">0</cx:pt>
          <cx:pt idx="6">116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157</cx:pt>
          <cx:pt idx="1">-8</cx:pt>
          <cx:pt idx="2">12</cx:pt>
          <cx:pt idx="3">1.1920928955078126e-12</cx:pt>
          <cx:pt idx="4">0</cx:pt>
          <cx:pt idx="5">-1</cx:pt>
          <cx:pt idx="6">159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cx:pt>
          <cx:pt idx="1">1</cx:pt>
          <cx:pt idx="2">-4</cx:pt>
          <cx:pt idx="3">1.1920928955078126e-12</cx:pt>
          <cx:pt idx="4">0</cx:pt>
          <cx:pt idx="5">0</cx:pt>
          <cx:pt idx="6">84</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204</cx:pt>
          <cx:pt idx="1">-6</cx:pt>
          <cx:pt idx="2">-51</cx:pt>
          <cx:pt idx="3">1.1920928955078126e-12</cx:pt>
          <cx:pt idx="4">0</cx:pt>
          <cx:pt idx="5">-1</cx:pt>
          <cx:pt idx="6">146</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cx:pt>
          <cx:pt idx="1">0</cx:pt>
          <cx:pt idx="2">-1</cx:pt>
          <cx:pt idx="3">1.1920928955078126e-12</cx:pt>
          <cx:pt idx="4">0</cx:pt>
          <cx:pt idx="5">-1</cx:pt>
          <cx:pt idx="6">56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96</cx:pt>
          <cx:pt idx="1">-7</cx:pt>
          <cx:pt idx="2">3</cx:pt>
          <cx:pt idx="3">1.1920928955078126e-12</cx:pt>
          <cx:pt idx="4">0</cx:pt>
          <cx:pt idx="5">0</cx:pt>
          <cx:pt idx="6">93</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cx:pt>
          <cx:pt idx="1">1</cx:pt>
          <cx:pt idx="2">-8</cx:pt>
          <cx:pt idx="3">1.1920928955078126e-12</cx:pt>
          <cx:pt idx="4">0</cx:pt>
          <cx:pt idx="5">0</cx:pt>
          <cx:pt idx="6">30</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228</cx:pt>
          <cx:pt idx="1">-1</cx:pt>
          <cx:pt idx="2">-110</cx:pt>
          <cx:pt idx="3">1.1920928955078126e-12</cx:pt>
          <cx:pt idx="4">1</cx:pt>
          <cx:pt idx="5">-1</cx:pt>
          <cx:pt idx="6">117</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24</cx:pt>
          <cx:pt idx="1">0</cx:pt>
          <cx:pt idx="2">5</cx:pt>
          <cx:pt idx="3">1.1920928955078126e-12</cx:pt>
          <cx:pt idx="4">0</cx:pt>
          <cx:pt idx="5">0</cx:pt>
          <cx:pt idx="6">30</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cx:pt>
          <cx:pt idx="1">-147</cx:pt>
          <cx:pt idx="2">61</cx:pt>
          <cx:pt idx="3">1.1920928955078126e-12</cx:pt>
          <cx:pt idx="4">2</cx:pt>
          <cx:pt idx="5">-2</cx:pt>
          <cx:pt idx="6">4907</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cx:pt>
          <cx:pt idx="1">20</cx:pt>
          <cx:pt idx="2">-86</cx:pt>
          <cx:pt idx="3">1.1920928955078126e-12</cx:pt>
          <cx:pt idx="4">0</cx:pt>
          <cx:pt idx="5">0</cx:pt>
          <cx:pt idx="6">1463</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cx:pt>
          <cx:pt idx="1">-77</cx:pt>
          <cx:pt idx="2">-6</cx:pt>
          <cx:pt idx="3">1.1920928955078126e-12</cx:pt>
          <cx:pt idx="4">6</cx:pt>
          <cx:pt idx="5">-1</cx:pt>
          <cx:pt idx="6">2148</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876</cx:pt>
          <cx:pt idx="1">12</cx:pt>
          <cx:pt idx="2">-38</cx:pt>
          <cx:pt idx="3">1.1920928955078126e-12</cx:pt>
          <cx:pt idx="4">0</cx:pt>
          <cx:pt idx="5">0</cx:pt>
          <cx:pt idx="6">849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3648</cx:pt>
          <cx:pt idx="1">-129</cx:pt>
          <cx:pt idx="2">-63</cx:pt>
          <cx:pt idx="3">1.1920928955078126e-12</cx:pt>
          <cx:pt idx="4">1</cx:pt>
          <cx:pt idx="5">-3</cx:pt>
          <cx:pt idx="6">3453</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1401</cx:pt>
          <cx:pt idx="1">20</cx:pt>
          <cx:pt idx="2">-102</cx:pt>
          <cx:pt idx="3">1.1920928955078126e-12</cx:pt>
          <cx:pt idx="4">0</cx:pt>
          <cx:pt idx="5">0</cx:pt>
          <cx:pt idx="6">1318</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cx:pt>
          <cx:pt idx="1">-102</cx:pt>
          <cx:pt idx="2">-350</cx:pt>
          <cx:pt idx="3">1.1920928955078126e-12</cx:pt>
          <cx:pt idx="4">2</cx:pt>
          <cx:pt idx="5">-1</cx:pt>
          <cx:pt idx="6">2734</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1089</cx:pt>
          <cx:pt idx="1">14</cx:pt>
          <cx:pt idx="2">-80</cx:pt>
          <cx:pt idx="3">1.1920928955078126e-12</cx:pt>
          <cx:pt idx="4">0</cx:pt>
          <cx:pt idx="5">0</cx:pt>
          <cx:pt idx="6">1023</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2623</cx:pt>
          <cx:pt idx="1">-100</cx:pt>
          <cx:pt idx="2">-70</cx:pt>
          <cx:pt idx="3">1.1920928955078126e-12</cx:pt>
          <cx:pt idx="4">0</cx:pt>
          <cx:pt idx="5">-1</cx:pt>
          <cx:pt idx="6">2452</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1112</cx:pt>
          <cx:pt idx="1">14</cx:pt>
          <cx:pt idx="2">-73</cx:pt>
          <cx:pt idx="3">1.1920928955078126e-12</cx:pt>
          <cx:pt idx="4">0</cx:pt>
          <cx:pt idx="5">0</cx:pt>
          <cx:pt idx="6">1052</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273</cx:pt>
          <cx:pt idx="1">4</cx:pt>
          <cx:pt idx="2">-30</cx:pt>
          <cx:pt idx="3">1.1920928955078126e-12</cx:pt>
          <cx:pt idx="4">0</cx:pt>
          <cx:pt idx="5">0</cx:pt>
          <cx:pt idx="6">246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583.65200000000004</cx:pt>
          <cx:pt idx="1">-23.23834800000002</cx:pt>
          <cx:pt idx="2">61.58641490000003</cx:pt>
          <cx:pt idx="3">-6.6900000012537931e-05</cx:pt>
          <cx:pt idx="4">0.080000000000000002</cx:pt>
          <cx:pt idx="5">-0.96999999999999997</cx:pt>
          <cx:pt idx="6">621.11000000000001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584</cx:pt>
          <cx:pt idx="1">2</cx:pt>
          <cx:pt idx="2">-6</cx:pt>
          <cx:pt idx="3">1.1920928955078126e-12</cx:pt>
          <cx:pt idx="4">1</cx:pt>
          <cx:pt idx="5">0</cx:pt>
          <cx:pt idx="6">270</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735.53899999999999</cx:pt>
          <cx:pt idx="1">-22.404794300000006</cx:pt>
          <cx:pt idx="2">1.7988661000000044</cx:pt>
          <cx:pt idx="3">0.2479282000000021</cx:pt>
          <cx:pt idx="4">0.63200000000000001</cx:pt>
          <cx:pt idx="5">-0.54000000000000004</cx:pt>
          <cx:pt idx="6">715.27300000000002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253.922</cx:pt>
          <cx:pt idx="1">3.8311001000000022</cx:pt>
          <cx:pt idx="2">0.38930859999999778</cx:pt>
          <cx:pt idx="3">0.021591300000000046</cx:pt>
          <cx:pt idx="4">-0.021999999999999999</cx:pt>
          <cx:pt idx="5">-0.73599999999999999</cx:pt>
          <cx:pt idx="6">257.40600000000001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331.05900000000003</cx:pt>
          <cx:pt idx="1">-13.515958499999995</cx:pt>
          <cx:pt idx="2">19.642064699999995</cx:pt>
          <cx:pt idx="3">-0.00010620000000017172</cx:pt>
          <cx:pt idx="4">2.383</cx:pt>
          <cx:pt idx="5">-3.0099999999999998</cx:pt>
          <cx:pt idx="6">336.55799999999999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140.30000000000001</cx:pt>
          <cx:pt idx="1">1.6190845999999963</cx:pt>
          <cx:pt idx="2">-14.7609593</cx:pt>
          <cx:pt idx="3">-0.00012529999999605934</cx:pt>
          <cx:pt idx="4">0.55500000000000005</cx:pt>
          <cx:pt idx="5">0</cx:pt>
          <cx:pt idx="6">127.71299999999999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330.80799999999999</cx:pt>
          <cx:pt idx="1">-8.738319300000013</cx:pt>
          <cx:pt idx="2">23.258327000000005</cx:pt>
          <cx:pt idx="3">-7.6999999910185581e-06</cx:pt>
          <cx:pt idx="4">0</cx:pt>
          <cx:pt idx="5">-2.3130000000000002</cx:pt>
          <cx:pt idx="6">343.01499999999999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85</cx:pt>
          <cx:pt idx="1">1</cx:pt>
          <cx:pt idx="2">0</cx:pt>
          <cx:pt idx="3">1.1920928955078126e-12</cx:pt>
          <cx:pt idx="4">0</cx:pt>
          <cx:pt idx="5">-1</cx:pt>
          <cx:pt idx="6">85</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684.66099999999994</cx:pt>
          <cx:pt idx="1">11.562674999999997</cx:pt>
          <cx:pt idx="2">-65.410697499999998</cx:pt>
          <cx:pt idx="3">2.2500000006402842e-05</cx:pt>
          <cx:pt idx="4">0.045999999999999999</cx:pt>
          <cx:pt idx="5">0</cx:pt>
          <cx:pt idx="6">630.85900000000004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290.20499999999998</cx:pt>
          <cx:pt idx="1">5.1665139000000142</cx:pt>
          <cx:pt idx="2">-16.006696399999996</cx:pt>
          <cx:pt idx="3">0.062182499999982613</cx:pt>
          <cx:pt idx="4">-0.062</cx:pt>
          <cx:pt idx="5">-0.062</cx:pt>
          <cx:pt idx="6">279.303</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0"/>
      </cx:strDim>
      <cx:numDim type="val">
        <cx:f>Sheet1!$B$2:$B$8</cx:f>
        <cx:lvl ptCount="0" formatCode="Genera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384.822</cx:pt>
          <cx:pt idx="1">-18.488136599999994</cx:pt>
          <cx:pt idx="2">22.783170699999999</cx:pt>
          <cx:pt idx="3">-3.4100000004400501e-05</cx:pt>
          <cx:pt idx="4">2.0819999999999999</cx:pt>
          <cx:pt idx="5">-0.14599999999999999</cx:pt>
          <cx:pt idx="6">391.053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165.19900000000001</cx:pt>
          <cx:pt idx="1">2.4996108000000015</cx:pt>
          <cx:pt idx="2">-10.365725200000002</cx:pt>
          <cx:pt idx="3">0.022114400000001297</cx:pt>
          <cx:pt idx="4">-0.021999999999999999</cx:pt>
          <cx:pt idx="5">-0.021999999999999999</cx:pt>
          <cx:pt idx="6">157.31100000000001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279.79300000000001</cx:pt>
          <cx:pt idx="1">-9.4128763000000149</cx:pt>
          <cx:pt idx="2">19.656958800000009</cx:pt>
          <cx:pt idx="3">-8.2499999993160595e-05</cx:pt>
          <cx:pt idx="4">0.53100000000000003</cx:pt>
          <cx:pt idx="5">-2.98</cx:pt>
          <cx:pt idx="6">287.58800000000002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cx:pt>
          <cx:pt idx="1">3</cx:pt>
          <cx:pt idx="2">11</cx:pt>
          <cx:pt idx="3">0</cx:pt>
          <cx:pt idx="4">0</cx:pt>
          <cx:pt idx="5">0</cx:pt>
          <cx:pt idx="6">165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268.65600000000001</cx:pt>
          <cx:pt idx="1">-10.706056800000018</cx:pt>
          <cx:pt idx="2">1.3300531000000029</cx:pt>
          <cx:pt idx="3">3.7000000156695024e-06</cx:pt>
          <cx:pt idx="4">0.94399999999999995</cx:pt>
          <cx:pt idx="5">-0.52300000000000002</cx:pt>
          <cx:pt idx="6">259.70100000000002</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122.45699999999999</cx:pt>
          <cx:pt idx="1">1.517128300000004</cx:pt>
          <cx:pt idx="2">-8.4731408000000012</cx:pt>
          <cx:pt idx="3">1.2499999997089617e-05</cx:pt>
          <cx:pt idx="4">0.69099999999999995</cx:pt>
          <cx:pt idx="5">-0.36599999999999999</cx:pt>
          <cx:pt idx="6">115.82599999999999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155.64400000000001</cx:pt>
          <cx:pt idx="1">-7.5223054999999945</cx:pt>
          <cx:pt idx="2">11.5513548</cx:pt>
          <cx:pt idx="3">-4.9300000006041953e-05</cx:pt>
          <cx:pt idx="4">0.39600000000000002</cx:pt>
          <cx:pt idx="5">-0.81299999999999994</cx:pt>
          <cx:pt idx="6">159.256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cx:pt>
          <cx:pt idx="1">1</cx:pt>
          <cx:pt idx="2">-4</cx:pt>
          <cx:pt idx="3">1.1920928955078126e-12</cx:pt>
          <cx:pt idx="4">0</cx:pt>
          <cx:pt idx="5">0</cx:pt>
          <cx:pt idx="6">84</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204.19800000000001</cx:pt>
          <cx:pt idx="1">-6.4836788000000025</cx:pt>
          <cx:pt idx="2">-51.155329299999991</cx:pt>
          <cx:pt idx="3">8.0999999918276452e-06</cx:pt>
          <cx:pt idx="4">0.442</cx:pt>
          <cx:pt idx="5">-0.57899999999999996</cx:pt>
          <cx:pt idx="6">146.422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57.613</cx:pt>
          <cx:pt idx="1">0.013151600000001651</cx:pt>
          <cx:pt idx="2">-1.4161332999999998</cx:pt>
          <cx:pt idx="3">-0.0020183000000020004</cx:pt>
          <cx:pt idx="4">0.36699999999999999</cx:pt>
          <cx:pt idx="5">-0.95799999999999996</cx:pt>
          <cx:pt idx="6">55.616999999999997</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95.772000000000006</cx:pt>
          <cx:pt idx="1">-6.6557989000000006</cx:pt>
          <cx:pt idx="2">3.2767868999999985</cx:pt>
          <cx:pt idx="3">1.2000000001989974e-05</cx:pt>
          <cx:pt idx="4">0.441</cx:pt>
          <cx:pt idx="5">0</cx:pt>
          <cx:pt idx="6">92.834000000000003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2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01/09/2025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40.png"/><Relationship Id="rId5" Type="http://schemas.microsoft.com/office/2014/relationships/chartEx" Target="../charts/chartEx20.xml"/><Relationship Id="rId4" Type="http://schemas.openxmlformats.org/officeDocument/2006/relationships/image" Target="../media/image430.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70.png"/><Relationship Id="rId5" Type="http://schemas.microsoft.com/office/2014/relationships/chartEx" Target="../charts/chartEx22.xml"/><Relationship Id="rId4" Type="http://schemas.openxmlformats.org/officeDocument/2006/relationships/image" Target="../media/image360.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90.png"/><Relationship Id="rId5" Type="http://schemas.microsoft.com/office/2014/relationships/chartEx" Target="../charts/chartEx24.xml"/><Relationship Id="rId4" Type="http://schemas.openxmlformats.org/officeDocument/2006/relationships/image" Target="../media/image380.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5.png"/><Relationship Id="rId5" Type="http://schemas.microsoft.com/office/2014/relationships/chartEx" Target="../charts/chartEx26.xml"/><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6.png"/><Relationship Id="rId5" Type="http://schemas.microsoft.com/office/2014/relationships/chartEx" Target="../charts/chartEx28.xml"/><Relationship Id="rId4" Type="http://schemas.openxmlformats.org/officeDocument/2006/relationships/image" Target="../media/image410.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31.png"/><Relationship Id="rId5" Type="http://schemas.microsoft.com/office/2014/relationships/chartEx" Target="../charts/chartEx30.xml"/><Relationship Id="rId4" Type="http://schemas.openxmlformats.org/officeDocument/2006/relationships/image" Target="../media/image421.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7.png"/><Relationship Id="rId5" Type="http://schemas.microsoft.com/office/2014/relationships/chartEx" Target="../charts/chartEx32.xml"/><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3.png"/><Relationship Id="rId5" Type="http://schemas.microsoft.com/office/2014/relationships/chartEx" Target="../charts/chartEx34.xml"/><Relationship Id="rId4" Type="http://schemas.openxmlformats.org/officeDocument/2006/relationships/image" Target="../media/image520.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9.png"/><Relationship Id="rId5" Type="http://schemas.microsoft.com/office/2014/relationships/chartEx" Target="../charts/chartEx36.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0.png"/><Relationship Id="rId5" Type="http://schemas.microsoft.com/office/2014/relationships/chartEx" Target="../charts/chartEx38.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4.xml"/><Relationship Id="rId4" Type="http://schemas.openxmlformats.org/officeDocument/2006/relationships/image" Target="../media/image30.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6.png"/><Relationship Id="rId5" Type="http://schemas.microsoft.com/office/2014/relationships/chartEx" Target="../charts/chartEx40.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8.png"/><Relationship Id="rId5" Type="http://schemas.microsoft.com/office/2014/relationships/chartEx" Target="../charts/chartEx4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0.png"/><Relationship Id="rId5" Type="http://schemas.microsoft.com/office/2014/relationships/chartEx" Target="../charts/chartEx44.xml"/><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62.png"/><Relationship Id="rId5" Type="http://schemas.microsoft.com/office/2014/relationships/chartEx" Target="../charts/chartEx46.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4.png"/><Relationship Id="rId5" Type="http://schemas.microsoft.com/office/2014/relationships/chartEx" Target="../charts/chartEx48.xml"/><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66.png"/><Relationship Id="rId5" Type="http://schemas.microsoft.com/office/2014/relationships/chartEx" Target="../charts/chartEx50.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8.png"/><Relationship Id="rId5" Type="http://schemas.microsoft.com/office/2014/relationships/chartEx" Target="../charts/chartEx5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0.png"/><Relationship Id="rId5" Type="http://schemas.microsoft.com/office/2014/relationships/chartEx" Target="../charts/chartEx54.xml"/><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72.png"/><Relationship Id="rId5" Type="http://schemas.microsoft.com/office/2014/relationships/chartEx" Target="../charts/chartEx56.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microsoft.com/office/2014/relationships/chartEx" Target="../charts/chartEx57.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93.png"/><Relationship Id="rId5" Type="http://schemas.microsoft.com/office/2014/relationships/chartEx" Target="../charts/chartEx58.xml"/><Relationship Id="rId4" Type="http://schemas.openxmlformats.org/officeDocument/2006/relationships/image" Target="../media/image283.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6.xml"/><Relationship Id="rId4" Type="http://schemas.openxmlformats.org/officeDocument/2006/relationships/image" Target="../media/image32.png"/></Relationships>
</file>

<file path=ppt/slides/_rels/slide30.xml.rels><?xml version="1.0" encoding="UTF-8" standalone="yes"?>
<Relationships xmlns="http://schemas.openxmlformats.org/package/2006/relationships"><Relationship Id="rId3" Type="http://schemas.microsoft.com/office/2014/relationships/chartEx" Target="../charts/chartEx59.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292.png"/><Relationship Id="rId5" Type="http://schemas.microsoft.com/office/2014/relationships/chartEx" Target="../charts/chartEx60.xml"/><Relationship Id="rId4" Type="http://schemas.openxmlformats.org/officeDocument/2006/relationships/image" Target="../media/image282.png"/></Relationships>
</file>

<file path=ppt/slides/_rels/slide31.xml.rels><?xml version="1.0" encoding="UTF-8" standalone="yes"?>
<Relationships xmlns="http://schemas.openxmlformats.org/package/2006/relationships"><Relationship Id="rId3" Type="http://schemas.microsoft.com/office/2014/relationships/chartEx" Target="../charts/chartEx61.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91.png"/><Relationship Id="rId5" Type="http://schemas.microsoft.com/office/2014/relationships/chartEx" Target="../charts/chartEx62.xml"/><Relationship Id="rId4" Type="http://schemas.openxmlformats.org/officeDocument/2006/relationships/image" Target="../media/image281.png"/></Relationships>
</file>

<file path=ppt/slides/_rels/slide32.xml.rels><?xml version="1.0" encoding="UTF-8" standalone="yes"?>
<Relationships xmlns="http://schemas.openxmlformats.org/package/2006/relationships"><Relationship Id="rId3" Type="http://schemas.microsoft.com/office/2014/relationships/chartEx" Target="../charts/chartEx63.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11.png"/><Relationship Id="rId5" Type="http://schemas.microsoft.com/office/2014/relationships/chartEx" Target="../charts/chartEx64.xml"/><Relationship Id="rId4" Type="http://schemas.openxmlformats.org/officeDocument/2006/relationships/image" Target="../media/image301.png"/></Relationships>
</file>

<file path=ppt/slides/_rels/slide33.xml.rels><?xml version="1.0" encoding="UTF-8" standalone="yes"?>
<Relationships xmlns="http://schemas.openxmlformats.org/package/2006/relationships"><Relationship Id="rId3" Type="http://schemas.microsoft.com/office/2014/relationships/chartEx" Target="../charts/chartEx65.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31.png"/><Relationship Id="rId5" Type="http://schemas.microsoft.com/office/2014/relationships/chartEx" Target="../charts/chartEx66.xml"/><Relationship Id="rId4" Type="http://schemas.openxmlformats.org/officeDocument/2006/relationships/image" Target="../media/image321.png"/></Relationships>
</file>

<file path=ppt/slides/_rels/slide34.xml.rels><?xml version="1.0" encoding="UTF-8" standalone="yes"?>
<Relationships xmlns="http://schemas.openxmlformats.org/package/2006/relationships"><Relationship Id="rId3" Type="http://schemas.microsoft.com/office/2014/relationships/chartEx" Target="../charts/chartEx67.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51.png"/><Relationship Id="rId5" Type="http://schemas.microsoft.com/office/2014/relationships/chartEx" Target="../charts/chartEx68.xml"/><Relationship Id="rId4" Type="http://schemas.openxmlformats.org/officeDocument/2006/relationships/image" Target="../media/image341.png"/></Relationships>
</file>

<file path=ppt/slides/_rels/slide35.xml.rels><?xml version="1.0" encoding="UTF-8" standalone="yes"?>
<Relationships xmlns="http://schemas.openxmlformats.org/package/2006/relationships"><Relationship Id="rId3" Type="http://schemas.microsoft.com/office/2014/relationships/chartEx" Target="../charts/chartEx69.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371.png"/><Relationship Id="rId5" Type="http://schemas.microsoft.com/office/2014/relationships/chartEx" Target="../charts/chartEx70.xml"/><Relationship Id="rId4" Type="http://schemas.openxmlformats.org/officeDocument/2006/relationships/image" Target="../media/image361.png"/></Relationships>
</file>

<file path=ppt/slides/_rels/slide36.xml.rels><?xml version="1.0" encoding="UTF-8" standalone="yes"?>
<Relationships xmlns="http://schemas.openxmlformats.org/package/2006/relationships"><Relationship Id="rId3" Type="http://schemas.microsoft.com/office/2014/relationships/chartEx" Target="../charts/chartEx71.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92.png"/><Relationship Id="rId5" Type="http://schemas.microsoft.com/office/2014/relationships/chartEx" Target="../charts/chartEx72.xml"/><Relationship Id="rId4" Type="http://schemas.openxmlformats.org/officeDocument/2006/relationships/image" Target="../media/image381.png"/></Relationships>
</file>

<file path=ppt/slides/_rels/slide37.xml.rels><?xml version="1.0" encoding="UTF-8" standalone="yes"?>
<Relationships xmlns="http://schemas.openxmlformats.org/package/2006/relationships"><Relationship Id="rId3" Type="http://schemas.microsoft.com/office/2014/relationships/chartEx" Target="../charts/chartEx73.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401.png"/><Relationship Id="rId5" Type="http://schemas.microsoft.com/office/2014/relationships/chartEx" Target="../charts/chartEx74.xml"/><Relationship Id="rId4" Type="http://schemas.openxmlformats.org/officeDocument/2006/relationships/image" Target="../media/image3900.png"/></Relationships>
</file>

<file path=ppt/slides/_rels/slide38.xml.rels><?xml version="1.0" encoding="UTF-8" standalone="yes"?>
<Relationships xmlns="http://schemas.openxmlformats.org/package/2006/relationships"><Relationship Id="rId3" Type="http://schemas.microsoft.com/office/2014/relationships/chartEx" Target="../charts/chartEx75.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422.png"/><Relationship Id="rId5" Type="http://schemas.microsoft.com/office/2014/relationships/chartEx" Target="../charts/chartEx76.xml"/><Relationship Id="rId4" Type="http://schemas.openxmlformats.org/officeDocument/2006/relationships/image" Target="../media/image411.png"/></Relationships>
</file>

<file path=ppt/slides/_rels/slide39.xml.rels><?xml version="1.0" encoding="UTF-8" standalone="yes"?>
<Relationships xmlns="http://schemas.openxmlformats.org/package/2006/relationships"><Relationship Id="rId3" Type="http://schemas.microsoft.com/office/2014/relationships/chartEx" Target="../charts/chartEx77.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441.png"/><Relationship Id="rId5" Type="http://schemas.microsoft.com/office/2014/relationships/chartEx" Target="../charts/chartEx78.xml"/><Relationship Id="rId4" Type="http://schemas.openxmlformats.org/officeDocument/2006/relationships/image" Target="../media/image432.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8.xml"/><Relationship Id="rId4" Type="http://schemas.openxmlformats.org/officeDocument/2006/relationships/image" Target="../media/image34.png"/></Relationships>
</file>

<file path=ppt/slides/_rels/slide40.xml.rels><?xml version="1.0" encoding="UTF-8" standalone="yes"?>
<Relationships xmlns="http://schemas.openxmlformats.org/package/2006/relationships"><Relationship Id="rId3" Type="http://schemas.microsoft.com/office/2014/relationships/chartEx" Target="../charts/chartEx79.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461.png"/><Relationship Id="rId5" Type="http://schemas.microsoft.com/office/2014/relationships/chartEx" Target="../charts/chartEx80.xml"/><Relationship Id="rId4" Type="http://schemas.openxmlformats.org/officeDocument/2006/relationships/image" Target="../media/image451.png"/></Relationships>
</file>

<file path=ppt/slides/_rels/slide41.xml.rels><?xml version="1.0" encoding="UTF-8" standalone="yes"?>
<Relationships xmlns="http://schemas.openxmlformats.org/package/2006/relationships"><Relationship Id="rId3" Type="http://schemas.microsoft.com/office/2014/relationships/chartEx" Target="../charts/chartEx81.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481.png"/><Relationship Id="rId5" Type="http://schemas.microsoft.com/office/2014/relationships/chartEx" Target="../charts/chartEx82.xml"/><Relationship Id="rId4" Type="http://schemas.openxmlformats.org/officeDocument/2006/relationships/image" Target="../media/image471.png"/></Relationships>
</file>

<file path=ppt/slides/_rels/slide42.xml.rels><?xml version="1.0" encoding="UTF-8" standalone="yes"?>
<Relationships xmlns="http://schemas.openxmlformats.org/package/2006/relationships"><Relationship Id="rId3" Type="http://schemas.microsoft.com/office/2014/relationships/chartEx" Target="../charts/chartEx83.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501.png"/><Relationship Id="rId5" Type="http://schemas.microsoft.com/office/2014/relationships/chartEx" Target="../charts/chartEx84.xml"/><Relationship Id="rId4" Type="http://schemas.openxmlformats.org/officeDocument/2006/relationships/image" Target="../media/image491.png"/></Relationships>
</file>

<file path=ppt/slides/_rels/slide43.xml.rels><?xml version="1.0" encoding="UTF-8" standalone="yes"?>
<Relationships xmlns="http://schemas.openxmlformats.org/package/2006/relationships"><Relationship Id="rId3" Type="http://schemas.microsoft.com/office/2014/relationships/chartEx" Target="../charts/chartEx85.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521.png"/><Relationship Id="rId5" Type="http://schemas.microsoft.com/office/2014/relationships/chartEx" Target="../charts/chartEx86.xml"/><Relationship Id="rId4" Type="http://schemas.openxmlformats.org/officeDocument/2006/relationships/image" Target="../media/image511.png"/></Relationships>
</file>

<file path=ppt/slides/_rels/slide44.xml.rels><?xml version="1.0" encoding="UTF-8" standalone="yes"?>
<Relationships xmlns="http://schemas.openxmlformats.org/package/2006/relationships"><Relationship Id="rId3" Type="http://schemas.microsoft.com/office/2014/relationships/chartEx" Target="../charts/chartEx87.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540.png"/><Relationship Id="rId5" Type="http://schemas.microsoft.com/office/2014/relationships/chartEx" Target="../charts/chartEx88.xml"/><Relationship Id="rId4" Type="http://schemas.openxmlformats.org/officeDocument/2006/relationships/image" Target="../media/image530.png"/></Relationships>
</file>

<file path=ppt/slides/_rels/slide45.xml.rels><?xml version="1.0" encoding="UTF-8" standalone="yes"?>
<Relationships xmlns="http://schemas.openxmlformats.org/package/2006/relationships"><Relationship Id="rId3" Type="http://schemas.microsoft.com/office/2014/relationships/chartEx" Target="../charts/chartEx89.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90.xml"/><Relationship Id="rId4" Type="http://schemas.openxmlformats.org/officeDocument/2006/relationships/image" Target="../media/image280.png"/></Relationships>
</file>

<file path=ppt/slides/_rels/slide46.xml.rels><?xml version="1.0" encoding="UTF-8" standalone="yes"?>
<Relationships xmlns="http://schemas.openxmlformats.org/package/2006/relationships"><Relationship Id="rId3" Type="http://schemas.microsoft.com/office/2014/relationships/chartEx" Target="../charts/chartEx91.xml"/><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310.png"/><Relationship Id="rId5" Type="http://schemas.microsoft.com/office/2014/relationships/chartEx" Target="../charts/chartEx92.xml"/><Relationship Id="rId4" Type="http://schemas.openxmlformats.org/officeDocument/2006/relationships/image" Target="../media/image300.png"/></Relationships>
</file>

<file path=ppt/slides/_rels/slide47.xml.rels><?xml version="1.0" encoding="UTF-8" standalone="yes"?>
<Relationships xmlns="http://schemas.openxmlformats.org/package/2006/relationships"><Relationship Id="rId3" Type="http://schemas.microsoft.com/office/2014/relationships/chartEx" Target="../charts/chartEx93.xm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330.png"/><Relationship Id="rId5" Type="http://schemas.microsoft.com/office/2014/relationships/chartEx" Target="../charts/chartEx94.xml"/><Relationship Id="rId4" Type="http://schemas.openxmlformats.org/officeDocument/2006/relationships/image" Target="../media/image320.png"/></Relationships>
</file>

<file path=ppt/slides/_rels/slide48.xml.rels><?xml version="1.0" encoding="UTF-8" standalone="yes"?>
<Relationships xmlns="http://schemas.openxmlformats.org/package/2006/relationships"><Relationship Id="rId3" Type="http://schemas.microsoft.com/office/2014/relationships/chartEx" Target="../charts/chartEx95.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350.png"/><Relationship Id="rId5" Type="http://schemas.microsoft.com/office/2014/relationships/chartEx" Target="../charts/chartEx96.xml"/><Relationship Id="rId4" Type="http://schemas.openxmlformats.org/officeDocument/2006/relationships/image" Target="../media/image340.png"/></Relationships>
</file>

<file path=ppt/slides/_rels/slide49.xml.rels><?xml version="1.0" encoding="UTF-8" standalone="yes"?>
<Relationships xmlns="http://schemas.openxmlformats.org/package/2006/relationships"><Relationship Id="rId3" Type="http://schemas.microsoft.com/office/2014/relationships/chartEx" Target="../charts/chartEx97.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3700.png"/><Relationship Id="rId5" Type="http://schemas.microsoft.com/office/2014/relationships/chartEx" Target="../charts/chartEx98.xml"/><Relationship Id="rId4" Type="http://schemas.openxmlformats.org/officeDocument/2006/relationships/image" Target="../media/image3600.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10.xml"/><Relationship Id="rId4" Type="http://schemas.openxmlformats.org/officeDocument/2006/relationships/image" Target="../media/image36.png"/></Relationships>
</file>

<file path=ppt/slides/_rels/slide50.xml.rels><?xml version="1.0" encoding="UTF-8" standalone="yes"?>
<Relationships xmlns="http://schemas.openxmlformats.org/package/2006/relationships"><Relationship Id="rId3" Type="http://schemas.microsoft.com/office/2014/relationships/chartEx" Target="../charts/chartEx99.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391.png"/><Relationship Id="rId5" Type="http://schemas.microsoft.com/office/2014/relationships/chartEx" Target="../charts/chartEx100.xml"/><Relationship Id="rId4" Type="http://schemas.openxmlformats.org/officeDocument/2006/relationships/image" Target="../media/image3800.png"/></Relationships>
</file>

<file path=ppt/slides/_rels/slide51.xml.rels><?xml version="1.0" encoding="UTF-8" standalone="yes"?>
<Relationships xmlns="http://schemas.openxmlformats.org/package/2006/relationships"><Relationship Id="rId3" Type="http://schemas.microsoft.com/office/2014/relationships/chartEx" Target="../charts/chartEx101.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4100.png"/><Relationship Id="rId5" Type="http://schemas.microsoft.com/office/2014/relationships/chartEx" Target="../charts/chartEx102.xml"/><Relationship Id="rId4" Type="http://schemas.openxmlformats.org/officeDocument/2006/relationships/image" Target="../media/image400.png"/></Relationships>
</file>

<file path=ppt/slides/_rels/slide52.xml.rels><?xml version="1.0" encoding="UTF-8" standalone="yes"?>
<Relationships xmlns="http://schemas.openxmlformats.org/package/2006/relationships"><Relationship Id="rId3" Type="http://schemas.microsoft.com/office/2014/relationships/chartEx" Target="../charts/chartEx103.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4300.png"/><Relationship Id="rId5" Type="http://schemas.microsoft.com/office/2014/relationships/chartEx" Target="../charts/chartEx104.xml"/><Relationship Id="rId4" Type="http://schemas.openxmlformats.org/officeDocument/2006/relationships/image" Target="../media/image4200.png"/></Relationships>
</file>

<file path=ppt/slides/_rels/slide53.xml.rels><?xml version="1.0" encoding="UTF-8" standalone="yes"?>
<Relationships xmlns="http://schemas.openxmlformats.org/package/2006/relationships"><Relationship Id="rId3" Type="http://schemas.microsoft.com/office/2014/relationships/chartEx" Target="../charts/chartEx105.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450.png"/><Relationship Id="rId5" Type="http://schemas.microsoft.com/office/2014/relationships/chartEx" Target="../charts/chartEx106.xml"/><Relationship Id="rId4" Type="http://schemas.openxmlformats.org/officeDocument/2006/relationships/image" Target="../media/image4400.png"/></Relationships>
</file>

<file path=ppt/slides/_rels/slide54.xml.rels><?xml version="1.0" encoding="UTF-8" standalone="yes"?>
<Relationships xmlns="http://schemas.openxmlformats.org/package/2006/relationships"><Relationship Id="rId3" Type="http://schemas.microsoft.com/office/2014/relationships/chartEx" Target="../charts/chartEx107.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470.png"/><Relationship Id="rId5" Type="http://schemas.microsoft.com/office/2014/relationships/chartEx" Target="../charts/chartEx108.xml"/><Relationship Id="rId4" Type="http://schemas.openxmlformats.org/officeDocument/2006/relationships/image" Target="../media/image460.png"/></Relationships>
</file>

<file path=ppt/slides/_rels/slide55.xml.rels><?xml version="1.0" encoding="UTF-8" standalone="yes"?>
<Relationships xmlns="http://schemas.openxmlformats.org/package/2006/relationships"><Relationship Id="rId3" Type="http://schemas.microsoft.com/office/2014/relationships/chartEx" Target="../charts/chartEx10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490.png"/><Relationship Id="rId5" Type="http://schemas.microsoft.com/office/2014/relationships/chartEx" Target="../charts/chartEx110.xml"/><Relationship Id="rId4" Type="http://schemas.openxmlformats.org/officeDocument/2006/relationships/image" Target="../media/image480.png"/></Relationships>
</file>

<file path=ppt/slides/_rels/slide56.xml.rels><?xml version="1.0" encoding="UTF-8" standalone="yes"?>
<Relationships xmlns="http://schemas.openxmlformats.org/package/2006/relationships"><Relationship Id="rId3" Type="http://schemas.microsoft.com/office/2014/relationships/chartEx" Target="../charts/chartEx111.xml"/><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510.png"/><Relationship Id="rId5" Type="http://schemas.microsoft.com/office/2014/relationships/chartEx" Target="../charts/chartEx112.xml"/><Relationship Id="rId4" Type="http://schemas.openxmlformats.org/officeDocument/2006/relationships/image" Target="../media/image500.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14/relationships/chartEx" Target="../charts/chartEx1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1.png"/><Relationship Id="rId5" Type="http://schemas.microsoft.com/office/2014/relationships/chartEx" Target="../charts/chartEx14.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14/relationships/chartEx" Target="../charts/chartEx16.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4.png"/><Relationship Id="rId5" Type="http://schemas.microsoft.com/office/2014/relationships/chartEx" Target="../charts/chartEx18.xml"/><Relationship Id="rId4" Type="http://schemas.openxmlformats.org/officeDocument/2006/relationships/image" Target="../media/image4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6789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CCQ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8666047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34669845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0069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8501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2274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01054807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97004341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29692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72326601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8110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81176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75601017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29155620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9501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OCC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33005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HAU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39901488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93360923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9124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NDI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4095202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64355908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55182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15886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NICOLAS BRE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66218166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07741507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5577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NICOLAS LOI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0882124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1177345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3277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NICOLAS CEN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18913383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25314640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3741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NICOLAS BOU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46715650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2590993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8618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49229702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08537480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4487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57499838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3441943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0530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80270005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3973978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64642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99505791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2093911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70330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9148922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2750240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733036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78087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7984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9649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202163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237116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448939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37766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09798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58771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24919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CCQ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40823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32488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12649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994768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0406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41215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4030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081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OCC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951229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HAU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86068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NDI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10869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BRE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19400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LOI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2886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41742467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5200153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079094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CEN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836259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BOU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02368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57805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37388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99020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8348580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29617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8003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3057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VCT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0876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RN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96075783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04019355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58769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2.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471</TotalTime>
  <Words>3076</Words>
  <Application>Microsoft Office PowerPoint</Application>
  <PresentationFormat>On-screen Show (16:9)</PresentationFormat>
  <Paragraphs>448</Paragraphs>
  <Slides>56</Slides>
  <Notes>56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5"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47</cp:revision>
  <dcterms:created xsi:type="dcterms:W3CDTF">2024-07-05T07:54:38Z</dcterms:created>
  <dcterms:modified xsi:type="dcterms:W3CDTF">2025-09-01T13:54:32Z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