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29.xml" ContentType="application/vnd.openxmlformats-officedocument.presentationml.tags+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30.xml" ContentType="application/vnd.openxmlformats-officedocument.presentationml.tags+xml"/>
  <Override PartName="/ppt/notesSlides/notesSlide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ags/tag31.xml" ContentType="application/vnd.openxmlformats-officedocument.presentationml.tags+xml"/>
  <Override PartName="/ppt/notesSlides/notesSlide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32.xml" ContentType="application/vnd.openxmlformats-officedocument.presentationml.tags+xml"/>
  <Override PartName="/ppt/notesSlides/notesSlide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ags/tag33.xml" ContentType="application/vnd.openxmlformats-officedocument.presentationml.tags+xml"/>
  <Override PartName="/ppt/notesSlides/notesSlide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ags/tag34.xml" ContentType="application/vnd.openxmlformats-officedocument.presentationml.tags+xml"/>
  <Override PartName="/ppt/notesSlides/notesSlide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ags/tag35.xml" ContentType="application/vnd.openxmlformats-officedocument.presentationml.tags+xml"/>
  <Override PartName="/ppt/notesSlides/notesSlide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ags/tag36.xml" ContentType="application/vnd.openxmlformats-officedocument.presentationml.tags+xml"/>
  <Override PartName="/ppt/notesSlides/notesSlide9.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ags/tag37.xml" ContentType="application/vnd.openxmlformats-officedocument.presentationml.tags+xml"/>
  <Override PartName="/ppt/notesSlides/notesSlide10.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ags/tag38.xml" ContentType="application/vnd.openxmlformats-officedocument.presentationml.tags+xml"/>
  <Override PartName="/ppt/notesSlides/notesSlide11.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tags/tag39.xml" ContentType="application/vnd.openxmlformats-officedocument.presentationml.tags+xml"/>
  <Override PartName="/ppt/notesSlides/notesSlide12.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tags/tag40.xml" ContentType="application/vnd.openxmlformats-officedocument.presentationml.tags+xml"/>
  <Override PartName="/ppt/notesSlides/notesSlide13.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tags/tag41.xml" ContentType="application/vnd.openxmlformats-officedocument.presentationml.tags+xml"/>
  <Override PartName="/ppt/notesSlides/notesSlide14.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tags/tag42.xml" ContentType="application/vnd.openxmlformats-officedocument.presentationml.tags+xml"/>
  <Override PartName="/ppt/notesSlides/notesSlide15.xml" ContentType="application/vnd.openxmlformats-officedocument.presentationml.notesSlid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tags/tag43.xml" ContentType="application/vnd.openxmlformats-officedocument.presentationml.tags+xml"/>
  <Override PartName="/ppt/notesSlides/notesSlide16.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tags/tag44.xml" ContentType="application/vnd.openxmlformats-officedocument.presentationml.tags+xml"/>
  <Override PartName="/ppt/notesSlides/notesSlide17.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tags/tag45.xml" ContentType="application/vnd.openxmlformats-officedocument.presentationml.tags+xml"/>
  <Override PartName="/ppt/notesSlides/notesSlide18.xml" ContentType="application/vnd.openxmlformats-officedocument.presentationml.notesSlide+xml"/>
  <Override PartName="/ppt/charts/chart18.xml" ContentType="application/vnd.openxmlformats-officedocument.drawingml.chart+xml"/>
  <Override PartName="/ppt/charts/style18.xml" ContentType="application/vnd.ms-office.chartstyle+xml"/>
  <Override PartName="/ppt/charts/colors18.xml" ContentType="application/vnd.ms-office.chartcolorstyle+xml"/>
  <Override PartName="/ppt/tags/tag46.xml" ContentType="application/vnd.openxmlformats-officedocument.presentationml.tags+xml"/>
  <Override PartName="/ppt/notesSlides/notesSlide19.xml" ContentType="application/vnd.openxmlformats-officedocument.presentationml.notesSlide+xml"/>
  <Override PartName="/ppt/charts/chart19.xml" ContentType="application/vnd.openxmlformats-officedocument.drawingml.chart+xml"/>
  <Override PartName="/ppt/charts/style19.xml" ContentType="application/vnd.ms-office.chartstyle+xml"/>
  <Override PartName="/ppt/charts/colors19.xml" ContentType="application/vnd.ms-office.chartcolorstyle+xml"/>
  <Override PartName="/ppt/tags/tag47.xml" ContentType="application/vnd.openxmlformats-officedocument.presentationml.tags+xml"/>
  <Override PartName="/ppt/notesSlides/notesSlide20.xml" ContentType="application/vnd.openxmlformats-officedocument.presentationml.notesSlide+xml"/>
  <Override PartName="/ppt/charts/chart20.xml" ContentType="application/vnd.openxmlformats-officedocument.drawingml.chart+xml"/>
  <Override PartName="/ppt/charts/style20.xml" ContentType="application/vnd.ms-office.chartstyle+xml"/>
  <Override PartName="/ppt/charts/colors20.xml" ContentType="application/vnd.ms-office.chartcolorstyle+xml"/>
  <Override PartName="/ppt/tags/tag48.xml" ContentType="application/vnd.openxmlformats-officedocument.presentationml.tags+xml"/>
  <Override PartName="/ppt/notesSlides/notesSlide21.xml" ContentType="application/vnd.openxmlformats-officedocument.presentationml.notesSlide+xml"/>
  <Override PartName="/ppt/charts/chart21.xml" ContentType="application/vnd.openxmlformats-officedocument.drawingml.chart+xml"/>
  <Override PartName="/ppt/charts/style21.xml" ContentType="application/vnd.ms-office.chartstyle+xml"/>
  <Override PartName="/ppt/charts/colors21.xml" ContentType="application/vnd.ms-office.chartcolorstyle+xml"/>
  <Override PartName="/ppt/tags/tag49.xml" ContentType="application/vnd.openxmlformats-officedocument.presentationml.tags+xml"/>
  <Override PartName="/ppt/notesSlides/notesSlide22.xml" ContentType="application/vnd.openxmlformats-officedocument.presentationml.notesSlide+xml"/>
  <Override PartName="/ppt/charts/chart22.xml" ContentType="application/vnd.openxmlformats-officedocument.drawingml.chart+xml"/>
  <Override PartName="/ppt/charts/style22.xml" ContentType="application/vnd.ms-office.chartstyle+xml"/>
  <Override PartName="/ppt/charts/colors22.xml" ContentType="application/vnd.ms-office.chartcolorstyle+xml"/>
  <Override PartName="/ppt/tags/tag50.xml" ContentType="application/vnd.openxmlformats-officedocument.presentationml.tags+xml"/>
  <Override PartName="/ppt/notesSlides/notesSlide23.xml" ContentType="application/vnd.openxmlformats-officedocument.presentationml.notesSlide+xml"/>
  <Override PartName="/ppt/charts/chart23.xml" ContentType="application/vnd.openxmlformats-officedocument.drawingml.chart+xml"/>
  <Override PartName="/ppt/charts/style23.xml" ContentType="application/vnd.ms-office.chartstyle+xml"/>
  <Override PartName="/ppt/charts/colors23.xml" ContentType="application/vnd.ms-office.chartcolorstyle+xml"/>
  <Override PartName="/ppt/tags/tag51.xml" ContentType="application/vnd.openxmlformats-officedocument.presentationml.tags+xml"/>
  <Override PartName="/ppt/notesSlides/notesSlide24.xml" ContentType="application/vnd.openxmlformats-officedocument.presentationml.notesSlide+xml"/>
  <Override PartName="/ppt/charts/chart24.xml" ContentType="application/vnd.openxmlformats-officedocument.drawingml.chart+xml"/>
  <Override PartName="/ppt/charts/style24.xml" ContentType="application/vnd.ms-office.chartstyle+xml"/>
  <Override PartName="/ppt/charts/colors24.xml" ContentType="application/vnd.ms-office.chartcolorstyle+xml"/>
  <Override PartName="/ppt/tags/tag52.xml" ContentType="application/vnd.openxmlformats-officedocument.presentationml.tags+xml"/>
  <Override PartName="/ppt/notesSlides/notesSlide25.xml" ContentType="application/vnd.openxmlformats-officedocument.presentationml.notesSlide+xml"/>
  <Override PartName="/ppt/charts/chart25.xml" ContentType="application/vnd.openxmlformats-officedocument.drawingml.chart+xml"/>
  <Override PartName="/ppt/charts/style25.xml" ContentType="application/vnd.ms-office.chartstyle+xml"/>
  <Override PartName="/ppt/charts/colors25.xml" ContentType="application/vnd.ms-office.chartcolorstyle+xml"/>
  <Override PartName="/ppt/tags/tag53.xml" ContentType="application/vnd.openxmlformats-officedocument.presentationml.tags+xml"/>
  <Override PartName="/ppt/notesSlides/notesSlide26.xml" ContentType="application/vnd.openxmlformats-officedocument.presentationml.notesSlide+xml"/>
  <Override PartName="/ppt/charts/chart26.xml" ContentType="application/vnd.openxmlformats-officedocument.drawingml.chart+xml"/>
  <Override PartName="/ppt/charts/style26.xml" ContentType="application/vnd.ms-office.chartstyle+xml"/>
  <Override PartName="/ppt/charts/colors26.xml" ContentType="application/vnd.ms-office.chartcolorstyle+xml"/>
  <Override PartName="/ppt/tags/tag54.xml" ContentType="application/vnd.openxmlformats-officedocument.presentationml.tags+xml"/>
  <Override PartName="/ppt/notesSlides/notesSlide27.xml" ContentType="application/vnd.openxmlformats-officedocument.presentationml.notesSlide+xml"/>
  <Override PartName="/ppt/charts/chart27.xml" ContentType="application/vnd.openxmlformats-officedocument.drawingml.chart+xml"/>
  <Override PartName="/ppt/charts/style27.xml" ContentType="application/vnd.ms-office.chartstyle+xml"/>
  <Override PartName="/ppt/charts/colors27.xml" ContentType="application/vnd.ms-office.chartcolorstyle+xml"/>
  <Override PartName="/ppt/tags/tag55.xml" ContentType="application/vnd.openxmlformats-officedocument.presentationml.tags+xml"/>
  <Override PartName="/ppt/notesSlides/notesSlide28.xml" ContentType="application/vnd.openxmlformats-officedocument.presentationml.notesSlide+xml"/>
  <Override PartName="/ppt/charts/chart28.xml" ContentType="application/vnd.openxmlformats-officedocument.drawingml.chart+xml"/>
  <Override PartName="/ppt/charts/style28.xml" ContentType="application/vnd.ms-office.chartstyle+xml"/>
  <Override PartName="/ppt/charts/colors28.xml" ContentType="application/vnd.ms-office.chartcolorstyle+xml"/>
  <Override PartName="/ppt/tags/tag56.xml" ContentType="application/vnd.openxmlformats-officedocument.presentationml.tags+xml"/>
  <Override PartName="/ppt/notesSlides/notesSlide29.xml" ContentType="application/vnd.openxmlformats-officedocument.presentationml.notesSlide+xml"/>
  <Override PartName="/ppt/charts/chart29.xml" ContentType="application/vnd.openxmlformats-officedocument.drawingml.chart+xml"/>
  <Override PartName="/ppt/charts/style29.xml" ContentType="application/vnd.ms-office.chartstyle+xml"/>
  <Override PartName="/ppt/charts/colors29.xml" ContentType="application/vnd.ms-office.chartcolorstyle+xml"/>
  <Override PartName="/ppt/tags/tag57.xml" ContentType="application/vnd.openxmlformats-officedocument.presentationml.tags+xml"/>
  <Override PartName="/ppt/notesSlides/notesSlide30.xml" ContentType="application/vnd.openxmlformats-officedocument.presentationml.notesSlide+xml"/>
  <Override PartName="/ppt/charts/chart30.xml" ContentType="application/vnd.openxmlformats-officedocument.drawingml.chart+xml"/>
  <Override PartName="/ppt/charts/style30.xml" ContentType="application/vnd.ms-office.chartstyle+xml"/>
  <Override PartName="/ppt/charts/colors30.xml" ContentType="application/vnd.ms-office.chartcolorstyle+xml"/>
  <Override PartName="/ppt/tags/tag58.xml" ContentType="application/vnd.openxmlformats-officedocument.presentationml.tags+xml"/>
  <Override PartName="/ppt/notesSlides/notesSlide31.xml" ContentType="application/vnd.openxmlformats-officedocument.presentationml.notesSlide+xml"/>
  <Override PartName="/ppt/charts/chart31.xml" ContentType="application/vnd.openxmlformats-officedocument.drawingml.chart+xml"/>
  <Override PartName="/ppt/charts/style31.xml" ContentType="application/vnd.ms-office.chartstyle+xml"/>
  <Override PartName="/ppt/charts/colors31.xml" ContentType="application/vnd.ms-office.chartcolorstyle+xml"/>
  <Override PartName="/ppt/tags/tag59.xml" ContentType="application/vnd.openxmlformats-officedocument.presentationml.tags+xml"/>
  <Override PartName="/ppt/notesSlides/notesSlide32.xml" ContentType="application/vnd.openxmlformats-officedocument.presentationml.notesSlide+xml"/>
  <Override PartName="/ppt/charts/chart32.xml" ContentType="application/vnd.openxmlformats-officedocument.drawingml.chart+xml"/>
  <Override PartName="/ppt/charts/style32.xml" ContentType="application/vnd.ms-office.chartstyle+xml"/>
  <Override PartName="/ppt/charts/colors32.xml" ContentType="application/vnd.ms-office.chartcolorstyle+xml"/>
  <Override PartName="/ppt/tags/tag60.xml" ContentType="application/vnd.openxmlformats-officedocument.presentationml.tags+xml"/>
  <Override PartName="/ppt/notesSlides/notesSlide33.xml" ContentType="application/vnd.openxmlformats-officedocument.presentationml.notesSlide+xml"/>
  <Override PartName="/ppt/charts/chart33.xml" ContentType="application/vnd.openxmlformats-officedocument.drawingml.chart+xml"/>
  <Override PartName="/ppt/charts/style33.xml" ContentType="application/vnd.ms-office.chartstyle+xml"/>
  <Override PartName="/ppt/charts/colors33.xml" ContentType="application/vnd.ms-office.chartcolorstyle+xml"/>
  <Override PartName="/ppt/tags/tag61.xml" ContentType="application/vnd.openxmlformats-officedocument.presentationml.tags+xml"/>
  <Override PartName="/ppt/notesSlides/notesSlide34.xml" ContentType="application/vnd.openxmlformats-officedocument.presentationml.notesSlide+xml"/>
  <Override PartName="/ppt/charts/chart34.xml" ContentType="application/vnd.openxmlformats-officedocument.drawingml.chart+xml"/>
  <Override PartName="/ppt/charts/style34.xml" ContentType="application/vnd.ms-office.chartstyle+xml"/>
  <Override PartName="/ppt/charts/colors34.xml" ContentType="application/vnd.ms-office.chartcolorstyle+xml"/>
  <Override PartName="/ppt/tags/tag62.xml" ContentType="application/vnd.openxmlformats-officedocument.presentationml.tags+xml"/>
  <Override PartName="/ppt/notesSlides/notesSlide35.xml" ContentType="application/vnd.openxmlformats-officedocument.presentationml.notesSlide+xml"/>
  <Override PartName="/ppt/charts/chart35.xml" ContentType="application/vnd.openxmlformats-officedocument.drawingml.chart+xml"/>
  <Override PartName="/ppt/charts/style35.xml" ContentType="application/vnd.ms-office.chartstyle+xml"/>
  <Override PartName="/ppt/charts/colors35.xml" ContentType="application/vnd.ms-office.chartcolorstyle+xml"/>
  <Override PartName="/ppt/tags/tag63.xml" ContentType="application/vnd.openxmlformats-officedocument.presentationml.tags+xml"/>
  <Override PartName="/ppt/notesSlides/notesSlide36.xml" ContentType="application/vnd.openxmlformats-officedocument.presentationml.notesSlide+xml"/>
  <Override PartName="/ppt/charts/chart36.xml" ContentType="application/vnd.openxmlformats-officedocument.drawingml.chart+xml"/>
  <Override PartName="/ppt/charts/style36.xml" ContentType="application/vnd.ms-office.chartstyle+xml"/>
  <Override PartName="/ppt/charts/colors36.xml" ContentType="application/vnd.ms-office.chartcolorstyle+xml"/>
  <Override PartName="/ppt/tags/tag64.xml" ContentType="application/vnd.openxmlformats-officedocument.presentationml.tags+xml"/>
  <Override PartName="/ppt/notesSlides/notesSlide37.xml" ContentType="application/vnd.openxmlformats-officedocument.presentationml.notesSlide+xml"/>
  <Override PartName="/ppt/charts/chart37.xml" ContentType="application/vnd.openxmlformats-officedocument.drawingml.chart+xml"/>
  <Override PartName="/ppt/charts/style37.xml" ContentType="application/vnd.ms-office.chartstyle+xml"/>
  <Override PartName="/ppt/charts/colors37.xml" ContentType="application/vnd.ms-office.chartcolorstyle+xml"/>
  <Override PartName="/ppt/tags/tag65.xml" ContentType="application/vnd.openxmlformats-officedocument.presentationml.tags+xml"/>
  <Override PartName="/ppt/notesSlides/notesSlide38.xml" ContentType="application/vnd.openxmlformats-officedocument.presentationml.notesSlide+xml"/>
  <Override PartName="/ppt/charts/chart38.xml" ContentType="application/vnd.openxmlformats-officedocument.drawingml.chart+xml"/>
  <Override PartName="/ppt/charts/style38.xml" ContentType="application/vnd.ms-office.chartstyle+xml"/>
  <Override PartName="/ppt/charts/colors38.xml" ContentType="application/vnd.ms-office.chartcolorstyle+xml"/>
  <Override PartName="/ppt/tags/tag66.xml" ContentType="application/vnd.openxmlformats-officedocument.presentationml.tags+xml"/>
  <Override PartName="/ppt/notesSlides/notesSlide39.xml" ContentType="application/vnd.openxmlformats-officedocument.presentationml.notesSlide+xml"/>
  <Override PartName="/ppt/charts/chart39.xml" ContentType="application/vnd.openxmlformats-officedocument.drawingml.chart+xml"/>
  <Override PartName="/ppt/charts/style39.xml" ContentType="application/vnd.ms-office.chartstyle+xml"/>
  <Override PartName="/ppt/charts/colors39.xml" ContentType="application/vnd.ms-office.chartcolorstyle+xml"/>
  <Override PartName="/ppt/tags/tag67.xml" ContentType="application/vnd.openxmlformats-officedocument.presentationml.tags+xml"/>
  <Override PartName="/ppt/notesSlides/notesSlide40.xml" ContentType="application/vnd.openxmlformats-officedocument.presentationml.notesSlide+xml"/>
  <Override PartName="/ppt/charts/chart40.xml" ContentType="application/vnd.openxmlformats-officedocument.drawingml.chart+xml"/>
  <Override PartName="/ppt/charts/style40.xml" ContentType="application/vnd.ms-office.chartstyle+xml"/>
  <Override PartName="/ppt/charts/colors40.xml" ContentType="application/vnd.ms-office.chartcolorstyle+xml"/>
  <Override PartName="/ppt/tags/tag68.xml" ContentType="application/vnd.openxmlformats-officedocument.presentationml.tags+xml"/>
  <Override PartName="/ppt/notesSlides/notesSlide41.xml" ContentType="application/vnd.openxmlformats-officedocument.presentationml.notesSlide+xml"/>
  <Override PartName="/ppt/charts/chart41.xml" ContentType="application/vnd.openxmlformats-officedocument.drawingml.chart+xml"/>
  <Override PartName="/ppt/charts/style41.xml" ContentType="application/vnd.ms-office.chartstyle+xml"/>
  <Override PartName="/ppt/charts/colors41.xml" ContentType="application/vnd.ms-office.chartcolorstyle+xml"/>
  <Override PartName="/ppt/tags/tag69.xml" ContentType="application/vnd.openxmlformats-officedocument.presentationml.tags+xml"/>
  <Override PartName="/ppt/notesSlides/notesSlide42.xml" ContentType="application/vnd.openxmlformats-officedocument.presentationml.notesSlide+xml"/>
  <Override PartName="/ppt/charts/chart42.xml" ContentType="application/vnd.openxmlformats-officedocument.drawingml.chart+xml"/>
  <Override PartName="/ppt/charts/style42.xml" ContentType="application/vnd.ms-office.chartstyle+xml"/>
  <Override PartName="/ppt/charts/colors42.xml" ContentType="application/vnd.ms-office.chartcolorstyle+xml"/>
  <Override PartName="/ppt/tags/tag70.xml" ContentType="application/vnd.openxmlformats-officedocument.presentationml.tags+xml"/>
  <Override PartName="/ppt/notesSlides/notesSlide43.xml" ContentType="application/vnd.openxmlformats-officedocument.presentationml.notesSlide+xml"/>
  <Override PartName="/ppt/charts/chart43.xml" ContentType="application/vnd.openxmlformats-officedocument.drawingml.chart+xml"/>
  <Override PartName="/ppt/charts/style43.xml" ContentType="application/vnd.ms-office.chartstyle+xml"/>
  <Override PartName="/ppt/charts/colors43.xml" ContentType="application/vnd.ms-office.chartcolorstyle+xml"/>
  <Override PartName="/ppt/tags/tag71.xml" ContentType="application/vnd.openxmlformats-officedocument.presentationml.tags+xml"/>
  <Override PartName="/ppt/notesSlides/notesSlide44.xml" ContentType="application/vnd.openxmlformats-officedocument.presentationml.notesSlide+xml"/>
  <Override PartName="/ppt/charts/chart44.xml" ContentType="application/vnd.openxmlformats-officedocument.drawingml.chart+xml"/>
  <Override PartName="/ppt/charts/style44.xml" ContentType="application/vnd.ms-office.chartstyle+xml"/>
  <Override PartName="/ppt/charts/colors44.xml" ContentType="application/vnd.ms-office.chartcolorstyle+xml"/>
  <Override PartName="/ppt/tags/tag72.xml" ContentType="application/vnd.openxmlformats-officedocument.presentationml.tags+xml"/>
  <Override PartName="/ppt/notesSlides/notesSlide45.xml" ContentType="application/vnd.openxmlformats-officedocument.presentationml.notesSlide+xml"/>
  <Override PartName="/ppt/charts/chart45.xml" ContentType="application/vnd.openxmlformats-officedocument.drawingml.chart+xml"/>
  <Override PartName="/ppt/charts/style45.xml" ContentType="application/vnd.ms-office.chartstyle+xml"/>
  <Override PartName="/ppt/charts/colors45.xml" ContentType="application/vnd.ms-office.chartcolorstyle+xml"/>
  <Override PartName="/ppt/tags/tag73.xml" ContentType="application/vnd.openxmlformats-officedocument.presentationml.tags+xml"/>
  <Override PartName="/ppt/notesSlides/notesSlide46.xml" ContentType="application/vnd.openxmlformats-officedocument.presentationml.notesSlide+xml"/>
  <Override PartName="/ppt/charts/chart46.xml" ContentType="application/vnd.openxmlformats-officedocument.drawingml.chart+xml"/>
  <Override PartName="/ppt/charts/style46.xml" ContentType="application/vnd.ms-office.chartstyle+xml"/>
  <Override PartName="/ppt/charts/colors46.xml" ContentType="application/vnd.ms-office.chartcolorstyle+xml"/>
  <Override PartName="/ppt/tags/tag74.xml" ContentType="application/vnd.openxmlformats-officedocument.presentationml.tags+xml"/>
  <Override PartName="/ppt/notesSlides/notesSlide47.xml" ContentType="application/vnd.openxmlformats-officedocument.presentationml.notesSlide+xml"/>
  <Override PartName="/ppt/charts/chart47.xml" ContentType="application/vnd.openxmlformats-officedocument.drawingml.chart+xml"/>
  <Override PartName="/ppt/charts/style47.xml" ContentType="application/vnd.ms-office.chartstyle+xml"/>
  <Override PartName="/ppt/charts/colors47.xml" ContentType="application/vnd.ms-office.chartcolorstyle+xml"/>
  <Override PartName="/ppt/tags/tag75.xml" ContentType="application/vnd.openxmlformats-officedocument.presentationml.tags+xml"/>
  <Override PartName="/ppt/notesSlides/notesSlide48.xml" ContentType="application/vnd.openxmlformats-officedocument.presentationml.notesSlide+xml"/>
  <Override PartName="/ppt/charts/chart48.xml" ContentType="application/vnd.openxmlformats-officedocument.drawingml.chart+xml"/>
  <Override PartName="/ppt/charts/style48.xml" ContentType="application/vnd.ms-office.chartstyle+xml"/>
  <Override PartName="/ppt/charts/colors48.xml" ContentType="application/vnd.ms-office.chartcolorstyle+xml"/>
  <Override PartName="/ppt/tags/tag76.xml" ContentType="application/vnd.openxmlformats-officedocument.presentationml.tags+xml"/>
  <Override PartName="/ppt/notesSlides/notesSlide49.xml" ContentType="application/vnd.openxmlformats-officedocument.presentationml.notesSlide+xml"/>
  <Override PartName="/ppt/charts/chart49.xml" ContentType="application/vnd.openxmlformats-officedocument.drawingml.chart+xml"/>
  <Override PartName="/ppt/charts/style49.xml" ContentType="application/vnd.ms-office.chartstyle+xml"/>
  <Override PartName="/ppt/charts/colors49.xml" ContentType="application/vnd.ms-office.chartcolorstyle+xml"/>
  <Override PartName="/ppt/tags/tag77.xml" ContentType="application/vnd.openxmlformats-officedocument.presentationml.tags+xml"/>
  <Override PartName="/ppt/notesSlides/notesSlide50.xml" ContentType="application/vnd.openxmlformats-officedocument.presentationml.notesSlide+xml"/>
  <Override PartName="/ppt/charts/chart50.xml" ContentType="application/vnd.openxmlformats-officedocument.drawingml.chart+xml"/>
  <Override PartName="/ppt/charts/style50.xml" ContentType="application/vnd.ms-office.chartstyle+xml"/>
  <Override PartName="/ppt/charts/colors50.xml" ContentType="application/vnd.ms-office.chartcolorstyle+xml"/>
  <Override PartName="/ppt/tags/tag78.xml" ContentType="application/vnd.openxmlformats-officedocument.presentationml.tags+xml"/>
  <Override PartName="/ppt/notesSlides/notesSlide51.xml" ContentType="application/vnd.openxmlformats-officedocument.presentationml.notesSlide+xml"/>
  <Override PartName="/ppt/charts/chart51.xml" ContentType="application/vnd.openxmlformats-officedocument.drawingml.chart+xml"/>
  <Override PartName="/ppt/charts/style51.xml" ContentType="application/vnd.ms-office.chartstyle+xml"/>
  <Override PartName="/ppt/charts/colors51.xml" ContentType="application/vnd.ms-office.chartcolorstyle+xml"/>
  <Override PartName="/ppt/tags/tag79.xml" ContentType="application/vnd.openxmlformats-officedocument.presentationml.tags+xml"/>
  <Override PartName="/ppt/notesSlides/notesSlide52.xml" ContentType="application/vnd.openxmlformats-officedocument.presentationml.notesSlide+xml"/>
  <Override PartName="/ppt/charts/chart52.xml" ContentType="application/vnd.openxmlformats-officedocument.drawingml.chart+xml"/>
  <Override PartName="/ppt/charts/style52.xml" ContentType="application/vnd.ms-office.chartstyle+xml"/>
  <Override PartName="/ppt/charts/colors52.xml" ContentType="application/vnd.ms-office.chartcolorstyle+xml"/>
  <Override PartName="/ppt/tags/tag80.xml" ContentType="application/vnd.openxmlformats-officedocument.presentationml.tags+xml"/>
  <Override PartName="/ppt/notesSlides/notesSlide53.xml" ContentType="application/vnd.openxmlformats-officedocument.presentationml.notesSlide+xml"/>
  <Override PartName="/ppt/charts/chart53.xml" ContentType="application/vnd.openxmlformats-officedocument.drawingml.chart+xml"/>
  <Override PartName="/ppt/charts/style53.xml" ContentType="application/vnd.ms-office.chartstyle+xml"/>
  <Override PartName="/ppt/charts/colors53.xml" ContentType="application/vnd.ms-office.chartcolorstyle+xml"/>
  <Override PartName="/ppt/tags/tag81.xml" ContentType="application/vnd.openxmlformats-officedocument.presentationml.tags+xml"/>
  <Override PartName="/ppt/notesSlides/notesSlide54.xml" ContentType="application/vnd.openxmlformats-officedocument.presentationml.notesSlide+xml"/>
  <Override PartName="/ppt/charts/chart54.xml" ContentType="application/vnd.openxmlformats-officedocument.drawingml.chart+xml"/>
  <Override PartName="/ppt/charts/style54.xml" ContentType="application/vnd.ms-office.chartstyle+xml"/>
  <Override PartName="/ppt/charts/colors54.xml" ContentType="application/vnd.ms-office.chartcolorstyle+xml"/>
  <Override PartName="/ppt/tags/tag82.xml" ContentType="application/vnd.openxmlformats-officedocument.presentationml.tags+xml"/>
  <Override PartName="/ppt/notesSlides/notesSlide55.xml" ContentType="application/vnd.openxmlformats-officedocument.presentationml.notesSlide+xml"/>
  <Override PartName="/ppt/charts/chart55.xml" ContentType="application/vnd.openxmlformats-officedocument.drawingml.chart+xml"/>
  <Override PartName="/ppt/charts/style55.xml" ContentType="application/vnd.ms-office.chartstyle+xml"/>
  <Override PartName="/ppt/charts/colors55.xml" ContentType="application/vnd.ms-office.chartcolorstyle+xml"/>
  <Override PartName="/ppt/tags/tag83.xml" ContentType="application/vnd.openxmlformats-officedocument.presentationml.tags+xml"/>
  <Override PartName="/ppt/notesSlides/notesSlide56.xml" ContentType="application/vnd.openxmlformats-officedocument.presentationml.notesSlide+xml"/>
  <Override PartName="/ppt/charts/chart56.xml" ContentType="application/vnd.openxmlformats-officedocument.drawingml.chart+xml"/>
  <Override PartName="/ppt/charts/style56.xml" ContentType="application/vnd.ms-office.chartstyle+xml"/>
  <Override PartName="/ppt/charts/colors56.xml" ContentType="application/vnd.ms-office.chartcolorstyle+xml"/>
  <Override PartName="/ppt/tags/tag84.xml" ContentType="application/vnd.openxmlformats-officedocument.presentationml.tags+xml"/>
  <Override PartName="/ppt/notesSlides/notesSlide57.xml" ContentType="application/vnd.openxmlformats-officedocument.presentationml.notesSlide+xml"/>
  <Override PartName="/ppt/charts/chart57.xml" ContentType="application/vnd.openxmlformats-officedocument.drawingml.chart+xml"/>
  <Override PartName="/ppt/charts/style57.xml" ContentType="application/vnd.ms-office.chartstyle+xml"/>
  <Override PartName="/ppt/charts/colors57.xml" ContentType="application/vnd.ms-office.chartcolorstyle+xml"/>
  <Override PartName="/ppt/tags/tag85.xml" ContentType="application/vnd.openxmlformats-officedocument.presentationml.tags+xml"/>
  <Override PartName="/ppt/notesSlides/notesSlide58.xml" ContentType="application/vnd.openxmlformats-officedocument.presentationml.notesSlide+xml"/>
  <Override PartName="/ppt/charts/chart58.xml" ContentType="application/vnd.openxmlformats-officedocument.drawingml.chart+xml"/>
  <Override PartName="/ppt/charts/style58.xml" ContentType="application/vnd.ms-office.chartstyle+xml"/>
  <Override PartName="/ppt/charts/colors58.xml" ContentType="application/vnd.ms-office.chartcolorstyle+xml"/>
  <Override PartName="/ppt/tags/tag86.xml" ContentType="application/vnd.openxmlformats-officedocument.presentationml.tags+xml"/>
  <Override PartName="/ppt/notesSlides/notesSlide59.xml" ContentType="application/vnd.openxmlformats-officedocument.presentationml.notesSlide+xml"/>
  <Override PartName="/ppt/charts/chart59.xml" ContentType="application/vnd.openxmlformats-officedocument.drawingml.chart+xml"/>
  <Override PartName="/ppt/charts/style59.xml" ContentType="application/vnd.ms-office.chartstyle+xml"/>
  <Override PartName="/ppt/charts/colors59.xml" ContentType="application/vnd.ms-office.chartcolorstyle+xml"/>
  <Override PartName="/ppt/tags/tag87.xml" ContentType="application/vnd.openxmlformats-officedocument.presentationml.tags+xml"/>
  <Override PartName="/ppt/notesSlides/notesSlide60.xml" ContentType="application/vnd.openxmlformats-officedocument.presentationml.notesSlide+xml"/>
  <Override PartName="/ppt/charts/chart60.xml" ContentType="application/vnd.openxmlformats-officedocument.drawingml.chart+xml"/>
  <Override PartName="/ppt/charts/style60.xml" ContentType="application/vnd.ms-office.chartstyle+xml"/>
  <Override PartName="/ppt/charts/colors60.xml" ContentType="application/vnd.ms-office.chartcolorstyle+xml"/>
  <Override PartName="/ppt/tags/tag88.xml" ContentType="application/vnd.openxmlformats-officedocument.presentationml.tags+xml"/>
  <Override PartName="/ppt/notesSlides/notesSlide61.xml" ContentType="application/vnd.openxmlformats-officedocument.presentationml.notesSlide+xml"/>
  <Override PartName="/ppt/charts/chart61.xml" ContentType="application/vnd.openxmlformats-officedocument.drawingml.chart+xml"/>
  <Override PartName="/ppt/charts/style61.xml" ContentType="application/vnd.ms-office.chartstyle+xml"/>
  <Override PartName="/ppt/charts/colors61.xml" ContentType="application/vnd.ms-office.chartcolorstyle+xml"/>
  <Override PartName="/ppt/tags/tag89.xml" ContentType="application/vnd.openxmlformats-officedocument.presentationml.tags+xml"/>
  <Override PartName="/ppt/notesSlides/notesSlide62.xml" ContentType="application/vnd.openxmlformats-officedocument.presentationml.notesSlide+xml"/>
  <Override PartName="/ppt/charts/chart62.xml" ContentType="application/vnd.openxmlformats-officedocument.drawingml.chart+xml"/>
  <Override PartName="/ppt/charts/style62.xml" ContentType="application/vnd.ms-office.chartstyle+xml"/>
  <Override PartName="/ppt/charts/colors62.xml" ContentType="application/vnd.ms-office.chartcolorstyle+xml"/>
  <Override PartName="/ppt/tags/tag90.xml" ContentType="application/vnd.openxmlformats-officedocument.presentationml.tags+xml"/>
  <Override PartName="/ppt/notesSlides/notesSlide63.xml" ContentType="application/vnd.openxmlformats-officedocument.presentationml.notesSlide+xml"/>
  <Override PartName="/ppt/charts/chart63.xml" ContentType="application/vnd.openxmlformats-officedocument.drawingml.chart+xml"/>
  <Override PartName="/ppt/charts/style63.xml" ContentType="application/vnd.ms-office.chartstyle+xml"/>
  <Override PartName="/ppt/charts/colors63.xml" ContentType="application/vnd.ms-office.chartcolorstyle+xml"/>
  <Override PartName="/ppt/tags/tag91.xml" ContentType="application/vnd.openxmlformats-officedocument.presentationml.tags+xml"/>
  <Override PartName="/ppt/notesSlides/notesSlide64.xml" ContentType="application/vnd.openxmlformats-officedocument.presentationml.notesSlide+xml"/>
  <Override PartName="/ppt/charts/chart64.xml" ContentType="application/vnd.openxmlformats-officedocument.drawingml.chart+xml"/>
  <Override PartName="/ppt/charts/style64.xml" ContentType="application/vnd.ms-office.chartstyle+xml"/>
  <Override PartName="/ppt/charts/colors64.xml" ContentType="application/vnd.ms-office.chartcolorstyle+xml"/>
  <Override PartName="/ppt/tags/tag92.xml" ContentType="application/vnd.openxmlformats-officedocument.presentationml.tags+xml"/>
  <Override PartName="/ppt/notesSlides/notesSlide65.xml" ContentType="application/vnd.openxmlformats-officedocument.presentationml.notesSlide+xml"/>
  <Override PartName="/ppt/charts/chart65.xml" ContentType="application/vnd.openxmlformats-officedocument.drawingml.chart+xml"/>
  <Override PartName="/ppt/charts/style65.xml" ContentType="application/vnd.ms-office.chartstyle+xml"/>
  <Override PartName="/ppt/charts/colors65.xml" ContentType="application/vnd.ms-office.chartcolorstyle+xml"/>
  <Override PartName="/ppt/tags/tag93.xml" ContentType="application/vnd.openxmlformats-officedocument.presentationml.tags+xml"/>
  <Override PartName="/ppt/notesSlides/notesSlide66.xml" ContentType="application/vnd.openxmlformats-officedocument.presentationml.notesSlide+xml"/>
  <Override PartName="/ppt/charts/chart66.xml" ContentType="application/vnd.openxmlformats-officedocument.drawingml.chart+xml"/>
  <Override PartName="/ppt/charts/style66.xml" ContentType="application/vnd.ms-office.chartstyle+xml"/>
  <Override PartName="/ppt/charts/colors66.xml" ContentType="application/vnd.ms-office.chartcolorstyle+xml"/>
  <Override PartName="/ppt/tags/tag94.xml" ContentType="application/vnd.openxmlformats-officedocument.presentationml.tags+xml"/>
  <Override PartName="/ppt/notesSlides/notesSlide67.xml" ContentType="application/vnd.openxmlformats-officedocument.presentationml.notesSlide+xml"/>
  <Override PartName="/ppt/charts/chart67.xml" ContentType="application/vnd.openxmlformats-officedocument.drawingml.chart+xml"/>
  <Override PartName="/ppt/charts/style67.xml" ContentType="application/vnd.ms-office.chartstyle+xml"/>
  <Override PartName="/ppt/charts/colors67.xml" ContentType="application/vnd.ms-office.chartcolorstyle+xml"/>
  <Override PartName="/ppt/tags/tag95.xml" ContentType="application/vnd.openxmlformats-officedocument.presentationml.tags+xml"/>
  <Override PartName="/ppt/notesSlides/notesSlide68.xml" ContentType="application/vnd.openxmlformats-officedocument.presentationml.notesSlide+xml"/>
  <Override PartName="/ppt/charts/chart68.xml" ContentType="application/vnd.openxmlformats-officedocument.drawingml.chart+xml"/>
  <Override PartName="/ppt/charts/style68.xml" ContentType="application/vnd.ms-office.chartstyle+xml"/>
  <Override PartName="/ppt/charts/colors68.xml" ContentType="application/vnd.ms-office.chartcolorstyle+xml"/>
  <Override PartName="/ppt/tags/tag96.xml" ContentType="application/vnd.openxmlformats-officedocument.presentationml.tags+xml"/>
  <Override PartName="/ppt/notesSlides/notesSlide69.xml" ContentType="application/vnd.openxmlformats-officedocument.presentationml.notesSlide+xml"/>
  <Override PartName="/ppt/charts/chart69.xml" ContentType="application/vnd.openxmlformats-officedocument.drawingml.chart+xml"/>
  <Override PartName="/ppt/charts/style69.xml" ContentType="application/vnd.ms-office.chartstyle+xml"/>
  <Override PartName="/ppt/charts/colors69.xml" ContentType="application/vnd.ms-office.chartcolorstyle+xml"/>
  <Override PartName="/ppt/tags/tag97.xml" ContentType="application/vnd.openxmlformats-officedocument.presentationml.tags+xml"/>
  <Override PartName="/ppt/notesSlides/notesSlide70.xml" ContentType="application/vnd.openxmlformats-officedocument.presentationml.notesSlide+xml"/>
  <Override PartName="/ppt/charts/chart70.xml" ContentType="application/vnd.openxmlformats-officedocument.drawingml.chart+xml"/>
  <Override PartName="/ppt/charts/style70.xml" ContentType="application/vnd.ms-office.chartstyle+xml"/>
  <Override PartName="/ppt/charts/colors70.xml" ContentType="application/vnd.ms-office.chartcolorstyle+xml"/>
  <Override PartName="/ppt/tags/tag98.xml" ContentType="application/vnd.openxmlformats-officedocument.presentationml.tags+xml"/>
  <Override PartName="/ppt/notesSlides/notesSlide71.xml" ContentType="application/vnd.openxmlformats-officedocument.presentationml.notesSlide+xml"/>
  <Override PartName="/ppt/charts/chart71.xml" ContentType="application/vnd.openxmlformats-officedocument.drawingml.chart+xml"/>
  <Override PartName="/ppt/charts/style71.xml" ContentType="application/vnd.ms-office.chartstyle+xml"/>
  <Override PartName="/ppt/charts/colors71.xml" ContentType="application/vnd.ms-office.chartcolorstyle+xml"/>
  <Override PartName="/ppt/tags/tag99.xml" ContentType="application/vnd.openxmlformats-officedocument.presentationml.tags+xml"/>
  <Override PartName="/ppt/notesSlides/notesSlide72.xml" ContentType="application/vnd.openxmlformats-officedocument.presentationml.notesSlide+xml"/>
  <Override PartName="/ppt/charts/chart72.xml" ContentType="application/vnd.openxmlformats-officedocument.drawingml.chart+xml"/>
  <Override PartName="/ppt/charts/style72.xml" ContentType="application/vnd.ms-office.chartstyle+xml"/>
  <Override PartName="/ppt/charts/colors72.xml" ContentType="application/vnd.ms-office.chartcolorstyle+xml"/>
  <Override PartName="/ppt/tags/tag100.xml" ContentType="application/vnd.openxmlformats-officedocument.presentationml.tags+xml"/>
  <Override PartName="/ppt/notesSlides/notesSlide73.xml" ContentType="application/vnd.openxmlformats-officedocument.presentationml.notesSlide+xml"/>
  <Override PartName="/ppt/charts/chart73.xml" ContentType="application/vnd.openxmlformats-officedocument.drawingml.chart+xml"/>
  <Override PartName="/ppt/charts/style73.xml" ContentType="application/vnd.ms-office.chartstyle+xml"/>
  <Override PartName="/ppt/charts/colors73.xml" ContentType="application/vnd.ms-office.chartcolorstyle+xml"/>
  <Override PartName="/ppt/tags/tag101.xml" ContentType="application/vnd.openxmlformats-officedocument.presentationml.tags+xml"/>
  <Override PartName="/ppt/notesSlides/notesSlide74.xml" ContentType="application/vnd.openxmlformats-officedocument.presentationml.notesSlide+xml"/>
  <Override PartName="/ppt/charts/chart74.xml" ContentType="application/vnd.openxmlformats-officedocument.drawingml.chart+xml"/>
  <Override PartName="/ppt/charts/style74.xml" ContentType="application/vnd.ms-office.chartstyle+xml"/>
  <Override PartName="/ppt/charts/colors74.xml" ContentType="application/vnd.ms-office.chartcolorstyle+xml"/>
  <Override PartName="/ppt/tags/tag102.xml" ContentType="application/vnd.openxmlformats-officedocument.presentationml.tags+xml"/>
  <Override PartName="/ppt/notesSlides/notesSlide75.xml" ContentType="application/vnd.openxmlformats-officedocument.presentationml.notesSlide+xml"/>
  <Override PartName="/ppt/charts/chart75.xml" ContentType="application/vnd.openxmlformats-officedocument.drawingml.chart+xml"/>
  <Override PartName="/ppt/charts/style75.xml" ContentType="application/vnd.ms-office.chartstyle+xml"/>
  <Override PartName="/ppt/charts/colors75.xml" ContentType="application/vnd.ms-office.chartcolorstyle+xml"/>
  <Override PartName="/ppt/tags/tag103.xml" ContentType="application/vnd.openxmlformats-officedocument.presentationml.tags+xml"/>
  <Override PartName="/ppt/notesSlides/notesSlide76.xml" ContentType="application/vnd.openxmlformats-officedocument.presentationml.notesSlide+xml"/>
  <Override PartName="/ppt/charts/chart76.xml" ContentType="application/vnd.openxmlformats-officedocument.drawingml.chart+xml"/>
  <Override PartName="/ppt/charts/style76.xml" ContentType="application/vnd.ms-office.chartstyle+xml"/>
  <Override PartName="/ppt/charts/colors76.xml" ContentType="application/vnd.ms-office.chartcolorstyle+xml"/>
  <Override PartName="/ppt/tags/tag104.xml" ContentType="application/vnd.openxmlformats-officedocument.presentationml.tags+xml"/>
  <Override PartName="/ppt/notesSlides/notesSlide77.xml" ContentType="application/vnd.openxmlformats-officedocument.presentationml.notesSlide+xml"/>
  <Override PartName="/ppt/charts/chart77.xml" ContentType="application/vnd.openxmlformats-officedocument.drawingml.chart+xml"/>
  <Override PartName="/ppt/charts/style77.xml" ContentType="application/vnd.ms-office.chartstyle+xml"/>
  <Override PartName="/ppt/charts/colors77.xml" ContentType="application/vnd.ms-office.chartcolorstyle+xml"/>
  <Override PartName="/ppt/tags/tag105.xml" ContentType="application/vnd.openxmlformats-officedocument.presentationml.tags+xml"/>
  <Override PartName="/ppt/notesSlides/notesSlide78.xml" ContentType="application/vnd.openxmlformats-officedocument.presentationml.notesSlide+xml"/>
  <Override PartName="/ppt/charts/chart78.xml" ContentType="application/vnd.openxmlformats-officedocument.drawingml.chart+xml"/>
  <Override PartName="/ppt/charts/style78.xml" ContentType="application/vnd.ms-office.chartstyle+xml"/>
  <Override PartName="/ppt/charts/colors78.xml" ContentType="application/vnd.ms-office.chartcolorstyle+xml"/>
  <Override PartName="/ppt/tags/tag106.xml" ContentType="application/vnd.openxmlformats-officedocument.presentationml.tags+xml"/>
  <Override PartName="/ppt/notesSlides/notesSlide79.xml" ContentType="application/vnd.openxmlformats-officedocument.presentationml.notesSlide+xml"/>
  <Override PartName="/ppt/charts/chart79.xml" ContentType="application/vnd.openxmlformats-officedocument.drawingml.chart+xml"/>
  <Override PartName="/ppt/charts/style79.xml" ContentType="application/vnd.ms-office.chartstyle+xml"/>
  <Override PartName="/ppt/charts/colors79.xml" ContentType="application/vnd.ms-office.chartcolorstyle+xml"/>
  <Override PartName="/ppt/tags/tag107.xml" ContentType="application/vnd.openxmlformats-officedocument.presentationml.tags+xml"/>
  <Override PartName="/ppt/notesSlides/notesSlide80.xml" ContentType="application/vnd.openxmlformats-officedocument.presentationml.notesSlide+xml"/>
  <Override PartName="/ppt/charts/chart80.xml" ContentType="application/vnd.openxmlformats-officedocument.drawingml.chart+xml"/>
  <Override PartName="/ppt/charts/style80.xml" ContentType="application/vnd.ms-office.chartstyle+xml"/>
  <Override PartName="/ppt/charts/colors80.xml" ContentType="application/vnd.ms-office.chartcolorstyle+xml"/>
  <Override PartName="/ppt/tags/tag108.xml" ContentType="application/vnd.openxmlformats-officedocument.presentationml.tags+xml"/>
  <Override PartName="/ppt/notesSlides/notesSlide81.xml" ContentType="application/vnd.openxmlformats-officedocument.presentationml.notesSlide+xml"/>
  <Override PartName="/ppt/charts/chart81.xml" ContentType="application/vnd.openxmlformats-officedocument.drawingml.chart+xml"/>
  <Override PartName="/ppt/charts/style81.xml" ContentType="application/vnd.ms-office.chartstyle+xml"/>
  <Override PartName="/ppt/charts/colors81.xml" ContentType="application/vnd.ms-office.chartcolorstyle+xml"/>
  <Override PartName="/ppt/tags/tag109.xml" ContentType="application/vnd.openxmlformats-officedocument.presentationml.tags+xml"/>
  <Override PartName="/ppt/notesSlides/notesSlide82.xml" ContentType="application/vnd.openxmlformats-officedocument.presentationml.notesSlide+xml"/>
  <Override PartName="/ppt/charts/chart82.xml" ContentType="application/vnd.openxmlformats-officedocument.drawingml.chart+xml"/>
  <Override PartName="/ppt/charts/style82.xml" ContentType="application/vnd.ms-office.chartstyle+xml"/>
  <Override PartName="/ppt/charts/colors82.xml" ContentType="application/vnd.ms-office.chartcolorstyle+xml"/>
  <Override PartName="/ppt/tags/tag110.xml" ContentType="application/vnd.openxmlformats-officedocument.presentationml.tags+xml"/>
  <Override PartName="/ppt/notesSlides/notesSlide83.xml" ContentType="application/vnd.openxmlformats-officedocument.presentationml.notesSlide+xml"/>
  <Override PartName="/ppt/charts/chart83.xml" ContentType="application/vnd.openxmlformats-officedocument.drawingml.chart+xml"/>
  <Override PartName="/ppt/charts/style83.xml" ContentType="application/vnd.ms-office.chartstyle+xml"/>
  <Override PartName="/ppt/charts/colors83.xml" ContentType="application/vnd.ms-office.chartcolorstyle+xml"/>
  <Override PartName="/ppt/tags/tag111.xml" ContentType="application/vnd.openxmlformats-officedocument.presentationml.tags+xml"/>
  <Override PartName="/ppt/notesSlides/notesSlide84.xml" ContentType="application/vnd.openxmlformats-officedocument.presentationml.notesSlide+xml"/>
  <Override PartName="/ppt/charts/chart84.xml" ContentType="application/vnd.openxmlformats-officedocument.drawingml.chart+xml"/>
  <Override PartName="/ppt/charts/style84.xml" ContentType="application/vnd.ms-office.chartstyle+xml"/>
  <Override PartName="/ppt/charts/colors84.xml" ContentType="application/vnd.ms-office.chartcolorstyle+xml"/>
  <Override PartName="/ppt/tags/tag112.xml" ContentType="application/vnd.openxmlformats-officedocument.presentationml.tags+xml"/>
  <Override PartName="/ppt/notesSlides/notesSlide85.xml" ContentType="application/vnd.openxmlformats-officedocument.presentationml.notesSlide+xml"/>
  <Override PartName="/ppt/charts/chart85.xml" ContentType="application/vnd.openxmlformats-officedocument.drawingml.chart+xml"/>
  <Override PartName="/ppt/charts/style85.xml" ContentType="application/vnd.ms-office.chartstyle+xml"/>
  <Override PartName="/ppt/charts/colors85.xml" ContentType="application/vnd.ms-office.chartcolorstyle+xml"/>
  <Override PartName="/ppt/tags/tag113.xml" ContentType="application/vnd.openxmlformats-officedocument.presentationml.tags+xml"/>
  <Override PartName="/ppt/notesSlides/notesSlide86.xml" ContentType="application/vnd.openxmlformats-officedocument.presentationml.notesSlide+xml"/>
  <Override PartName="/ppt/charts/chart86.xml" ContentType="application/vnd.openxmlformats-officedocument.drawingml.chart+xml"/>
  <Override PartName="/ppt/charts/style86.xml" ContentType="application/vnd.ms-office.chartstyle+xml"/>
  <Override PartName="/ppt/charts/colors86.xml" ContentType="application/vnd.ms-office.chartcolorstyle+xml"/>
  <Override PartName="/ppt/tags/tag114.xml" ContentType="application/vnd.openxmlformats-officedocument.presentationml.tags+xml"/>
  <Override PartName="/ppt/notesSlides/notesSlide87.xml" ContentType="application/vnd.openxmlformats-officedocument.presentationml.notesSlide+xml"/>
  <Override PartName="/ppt/charts/chart87.xml" ContentType="application/vnd.openxmlformats-officedocument.drawingml.chart+xml"/>
  <Override PartName="/ppt/charts/style87.xml" ContentType="application/vnd.ms-office.chartstyle+xml"/>
  <Override PartName="/ppt/charts/colors87.xml" ContentType="application/vnd.ms-office.chartcolorstyle+xml"/>
  <Override PartName="/ppt/tags/tag115.xml" ContentType="application/vnd.openxmlformats-officedocument.presentationml.tags+xml"/>
  <Override PartName="/ppt/notesSlides/notesSlide88.xml" ContentType="application/vnd.openxmlformats-officedocument.presentationml.notesSlide+xml"/>
  <Override PartName="/ppt/charts/chart88.xml" ContentType="application/vnd.openxmlformats-officedocument.drawingml.chart+xml"/>
  <Override PartName="/ppt/charts/style88.xml" ContentType="application/vnd.ms-office.chartstyle+xml"/>
  <Override PartName="/ppt/charts/colors88.xml" ContentType="application/vnd.ms-office.chartcolorstyle+xml"/>
  <Override PartName="/ppt/tags/tag116.xml" ContentType="application/vnd.openxmlformats-officedocument.presentationml.tags+xml"/>
  <Override PartName="/ppt/notesSlides/notesSlide89.xml" ContentType="application/vnd.openxmlformats-officedocument.presentationml.notesSlide+xml"/>
  <Override PartName="/ppt/charts/chart89.xml" ContentType="application/vnd.openxmlformats-officedocument.drawingml.chart+xml"/>
  <Override PartName="/ppt/charts/style89.xml" ContentType="application/vnd.ms-office.chartstyle+xml"/>
  <Override PartName="/ppt/charts/colors89.xml" ContentType="application/vnd.ms-office.chartcolorstyle+xml"/>
  <Override PartName="/ppt/tags/tag117.xml" ContentType="application/vnd.openxmlformats-officedocument.presentationml.tags+xml"/>
  <Override PartName="/ppt/notesSlides/notesSlide90.xml" ContentType="application/vnd.openxmlformats-officedocument.presentationml.notesSlide+xml"/>
  <Override PartName="/ppt/charts/chart90.xml" ContentType="application/vnd.openxmlformats-officedocument.drawingml.chart+xml"/>
  <Override PartName="/ppt/charts/style90.xml" ContentType="application/vnd.ms-office.chartstyle+xml"/>
  <Override PartName="/ppt/charts/colors90.xml" ContentType="application/vnd.ms-office.chartcolorstyle+xml"/>
  <Override PartName="/ppt/tags/tag118.xml" ContentType="application/vnd.openxmlformats-officedocument.presentationml.tags+xml"/>
  <Override PartName="/ppt/notesSlides/notesSlide91.xml" ContentType="application/vnd.openxmlformats-officedocument.presentationml.notesSlide+xml"/>
  <Override PartName="/ppt/charts/chart91.xml" ContentType="application/vnd.openxmlformats-officedocument.drawingml.chart+xml"/>
  <Override PartName="/ppt/charts/style91.xml" ContentType="application/vnd.ms-office.chartstyle+xml"/>
  <Override PartName="/ppt/charts/colors91.xml" ContentType="application/vnd.ms-office.chartcolorstyle+xml"/>
  <Override PartName="/ppt/tags/tag119.xml" ContentType="application/vnd.openxmlformats-officedocument.presentationml.tags+xml"/>
  <Override PartName="/ppt/notesSlides/notesSlide92.xml" ContentType="application/vnd.openxmlformats-officedocument.presentationml.notesSlide+xml"/>
  <Override PartName="/ppt/charts/chart92.xml" ContentType="application/vnd.openxmlformats-officedocument.drawingml.chart+xml"/>
  <Override PartName="/ppt/charts/style92.xml" ContentType="application/vnd.ms-office.chartstyle+xml"/>
  <Override PartName="/ppt/charts/colors92.xml" ContentType="application/vnd.ms-office.chartcolorstyle+xml"/>
  <Override PartName="/ppt/tags/tag120.xml" ContentType="application/vnd.openxmlformats-officedocument.presentationml.tags+xml"/>
  <Override PartName="/ppt/notesSlides/notesSlide93.xml" ContentType="application/vnd.openxmlformats-officedocument.presentationml.notesSlide+xml"/>
  <Override PartName="/ppt/charts/chart93.xml" ContentType="application/vnd.openxmlformats-officedocument.drawingml.chart+xml"/>
  <Override PartName="/ppt/charts/style93.xml" ContentType="application/vnd.ms-office.chartstyle+xml"/>
  <Override PartName="/ppt/charts/colors93.xml" ContentType="application/vnd.ms-office.chartcolorstyle+xml"/>
  <Override PartName="/ppt/tags/tag121.xml" ContentType="application/vnd.openxmlformats-officedocument.presentationml.tags+xml"/>
  <Override PartName="/ppt/notesSlides/notesSlide94.xml" ContentType="application/vnd.openxmlformats-officedocument.presentationml.notesSlide+xml"/>
  <Override PartName="/ppt/charts/chart94.xml" ContentType="application/vnd.openxmlformats-officedocument.drawingml.chart+xml"/>
  <Override PartName="/ppt/charts/style94.xml" ContentType="application/vnd.ms-office.chartstyle+xml"/>
  <Override PartName="/ppt/charts/colors94.xml" ContentType="application/vnd.ms-office.chartcolorstyle+xml"/>
  <Override PartName="/ppt/tags/tag122.xml" ContentType="application/vnd.openxmlformats-officedocument.presentationml.tags+xml"/>
  <Override PartName="/ppt/notesSlides/notesSlide95.xml" ContentType="application/vnd.openxmlformats-officedocument.presentationml.notesSlide+xml"/>
  <Override PartName="/ppt/charts/chart95.xml" ContentType="application/vnd.openxmlformats-officedocument.drawingml.chart+xml"/>
  <Override PartName="/ppt/charts/style95.xml" ContentType="application/vnd.ms-office.chartstyle+xml"/>
  <Override PartName="/ppt/charts/colors95.xml" ContentType="application/vnd.ms-office.chartcolorstyle+xml"/>
  <Override PartName="/ppt/tags/tag123.xml" ContentType="application/vnd.openxmlformats-officedocument.presentationml.tags+xml"/>
  <Override PartName="/ppt/notesSlides/notesSlide96.xml" ContentType="application/vnd.openxmlformats-officedocument.presentationml.notesSlide+xml"/>
  <Override PartName="/ppt/charts/chart96.xml" ContentType="application/vnd.openxmlformats-officedocument.drawingml.chart+xml"/>
  <Override PartName="/ppt/charts/style96.xml" ContentType="application/vnd.ms-office.chartstyle+xml"/>
  <Override PartName="/ppt/charts/colors96.xml" ContentType="application/vnd.ms-office.chartcolorstyle+xml"/>
  <Override PartName="/ppt/tags/tag124.xml" ContentType="application/vnd.openxmlformats-officedocument.presentationml.tags+xml"/>
  <Override PartName="/ppt/notesSlides/notesSlide97.xml" ContentType="application/vnd.openxmlformats-officedocument.presentationml.notesSlide+xml"/>
  <Override PartName="/ppt/charts/chart97.xml" ContentType="application/vnd.openxmlformats-officedocument.drawingml.chart+xml"/>
  <Override PartName="/ppt/charts/style97.xml" ContentType="application/vnd.ms-office.chartstyle+xml"/>
  <Override PartName="/ppt/charts/colors97.xml" ContentType="application/vnd.ms-office.chartcolorstyle+xml"/>
  <Override PartName="/ppt/tags/tag125.xml" ContentType="application/vnd.openxmlformats-officedocument.presentationml.tags+xml"/>
  <Override PartName="/ppt/notesSlides/notesSlide98.xml" ContentType="application/vnd.openxmlformats-officedocument.presentationml.notesSlide+xml"/>
  <Override PartName="/ppt/charts/chart98.xml" ContentType="application/vnd.openxmlformats-officedocument.drawingml.chart+xml"/>
  <Override PartName="/ppt/charts/style98.xml" ContentType="application/vnd.ms-office.chartstyle+xml"/>
  <Override PartName="/ppt/charts/colors98.xml" ContentType="application/vnd.ms-office.chartcolorstyle+xml"/>
  <Override PartName="/ppt/tags/tag126.xml" ContentType="application/vnd.openxmlformats-officedocument.presentationml.tags+xml"/>
  <Override PartName="/ppt/notesSlides/notesSlide99.xml" ContentType="application/vnd.openxmlformats-officedocument.presentationml.notesSlide+xml"/>
  <Override PartName="/ppt/charts/chart99.xml" ContentType="application/vnd.openxmlformats-officedocument.drawingml.chart+xml"/>
  <Override PartName="/ppt/charts/style99.xml" ContentType="application/vnd.ms-office.chartstyle+xml"/>
  <Override PartName="/ppt/charts/colors99.xml" ContentType="application/vnd.ms-office.chartcolorstyle+xml"/>
  <Override PartName="/ppt/tags/tag127.xml" ContentType="application/vnd.openxmlformats-officedocument.presentationml.tags+xml"/>
  <Override PartName="/ppt/notesSlides/notesSlide100.xml" ContentType="application/vnd.openxmlformats-officedocument.presentationml.notesSlide+xml"/>
  <Override PartName="/ppt/charts/chart100.xml" ContentType="application/vnd.openxmlformats-officedocument.drawingml.chart+xml"/>
  <Override PartName="/ppt/charts/style100.xml" ContentType="application/vnd.ms-office.chartstyle+xml"/>
  <Override PartName="/ppt/charts/colors100.xml" ContentType="application/vnd.ms-office.chartcolorstyle+xml"/>
  <Override PartName="/ppt/tags/tag128.xml" ContentType="application/vnd.openxmlformats-officedocument.presentationml.tags+xml"/>
  <Override PartName="/ppt/notesSlides/notesSlide101.xml" ContentType="application/vnd.openxmlformats-officedocument.presentationml.notesSlide+xml"/>
  <Override PartName="/ppt/charts/chart101.xml" ContentType="application/vnd.openxmlformats-officedocument.drawingml.chart+xml"/>
  <Override PartName="/ppt/charts/style101.xml" ContentType="application/vnd.ms-office.chartstyle+xml"/>
  <Override PartName="/ppt/charts/colors101.xml" ContentType="application/vnd.ms-office.chartcolorstyle+xml"/>
  <Override PartName="/ppt/tags/tag129.xml" ContentType="application/vnd.openxmlformats-officedocument.presentationml.tags+xml"/>
  <Override PartName="/ppt/notesSlides/notesSlide102.xml" ContentType="application/vnd.openxmlformats-officedocument.presentationml.notesSlide+xml"/>
  <Override PartName="/ppt/charts/chart102.xml" ContentType="application/vnd.openxmlformats-officedocument.drawingml.chart+xml"/>
  <Override PartName="/ppt/charts/style102.xml" ContentType="application/vnd.ms-office.chartstyle+xml"/>
  <Override PartName="/ppt/charts/colors102.xml" ContentType="application/vnd.ms-office.chartcolorstyle+xml"/>
  <Override PartName="/ppt/tags/tag130.xml" ContentType="application/vnd.openxmlformats-officedocument.presentationml.tags+xml"/>
  <Override PartName="/ppt/notesSlides/notesSlide103.xml" ContentType="application/vnd.openxmlformats-officedocument.presentationml.notesSlide+xml"/>
  <Override PartName="/ppt/charts/chart103.xml" ContentType="application/vnd.openxmlformats-officedocument.drawingml.chart+xml"/>
  <Override PartName="/ppt/charts/style103.xml" ContentType="application/vnd.ms-office.chartstyle+xml"/>
  <Override PartName="/ppt/charts/colors103.xml" ContentType="application/vnd.ms-office.chartcolorstyle+xml"/>
  <Override PartName="/ppt/tags/tag131.xml" ContentType="application/vnd.openxmlformats-officedocument.presentationml.tags+xml"/>
  <Override PartName="/ppt/notesSlides/notesSlide104.xml" ContentType="application/vnd.openxmlformats-officedocument.presentationml.notesSlide+xml"/>
  <Override PartName="/ppt/charts/chart104.xml" ContentType="application/vnd.openxmlformats-officedocument.drawingml.chart+xml"/>
  <Override PartName="/ppt/charts/style104.xml" ContentType="application/vnd.ms-office.chartstyle+xml"/>
  <Override PartName="/ppt/charts/colors104.xml" ContentType="application/vnd.ms-office.chartcolorstyle+xml"/>
  <Override PartName="/ppt/tags/tag132.xml" ContentType="application/vnd.openxmlformats-officedocument.presentationml.tags+xml"/>
  <Override PartName="/ppt/notesSlides/notesSlide105.xml" ContentType="application/vnd.openxmlformats-officedocument.presentationml.notesSlide+xml"/>
  <Override PartName="/ppt/charts/chart105.xml" ContentType="application/vnd.openxmlformats-officedocument.drawingml.chart+xml"/>
  <Override PartName="/ppt/charts/style105.xml" ContentType="application/vnd.ms-office.chartstyle+xml"/>
  <Override PartName="/ppt/charts/colors105.xml" ContentType="application/vnd.ms-office.chartcolorstyle+xml"/>
  <Override PartName="/ppt/tags/tag133.xml" ContentType="application/vnd.openxmlformats-officedocument.presentationml.tags+xml"/>
  <Override PartName="/ppt/notesSlides/notesSlide106.xml" ContentType="application/vnd.openxmlformats-officedocument.presentationml.notesSlide+xml"/>
  <Override PartName="/ppt/charts/chart106.xml" ContentType="application/vnd.openxmlformats-officedocument.drawingml.chart+xml"/>
  <Override PartName="/ppt/charts/style106.xml" ContentType="application/vnd.ms-office.chartstyle+xml"/>
  <Override PartName="/ppt/charts/colors106.xml" ContentType="application/vnd.ms-office.chartcolorstyle+xml"/>
  <Override PartName="/ppt/tags/tag134.xml" ContentType="application/vnd.openxmlformats-officedocument.presentationml.tags+xml"/>
  <Override PartName="/ppt/notesSlides/notesSlide107.xml" ContentType="application/vnd.openxmlformats-officedocument.presentationml.notesSlide+xml"/>
  <Override PartName="/ppt/charts/chart107.xml" ContentType="application/vnd.openxmlformats-officedocument.drawingml.chart+xml"/>
  <Override PartName="/ppt/charts/style107.xml" ContentType="application/vnd.ms-office.chartstyle+xml"/>
  <Override PartName="/ppt/charts/colors107.xml" ContentType="application/vnd.ms-office.chartcolorstyle+xml"/>
  <Override PartName="/ppt/tags/tag135.xml" ContentType="application/vnd.openxmlformats-officedocument.presentationml.tags+xml"/>
  <Override PartName="/ppt/notesSlides/notesSlide108.xml" ContentType="application/vnd.openxmlformats-officedocument.presentationml.notesSlide+xml"/>
  <Override PartName="/ppt/charts/chart108.xml" ContentType="application/vnd.openxmlformats-officedocument.drawingml.chart+xml"/>
  <Override PartName="/ppt/charts/style108.xml" ContentType="application/vnd.ms-office.chartstyle+xml"/>
  <Override PartName="/ppt/charts/colors108.xml" ContentType="application/vnd.ms-office.chartcolorstyle+xml"/>
  <Override PartName="/ppt/tags/tag136.xml" ContentType="application/vnd.openxmlformats-officedocument.presentationml.tags+xml"/>
  <Override PartName="/ppt/notesSlides/notesSlide109.xml" ContentType="application/vnd.openxmlformats-officedocument.presentationml.notesSlide+xml"/>
  <Override PartName="/ppt/charts/chart109.xml" ContentType="application/vnd.openxmlformats-officedocument.drawingml.chart+xml"/>
  <Override PartName="/ppt/charts/style109.xml" ContentType="application/vnd.ms-office.chartstyle+xml"/>
  <Override PartName="/ppt/charts/colors109.xml" ContentType="application/vnd.ms-office.chartcolorstyle+xml"/>
  <Override PartName="/ppt/tags/tag137.xml" ContentType="application/vnd.openxmlformats-officedocument.presentationml.tags+xml"/>
  <Override PartName="/ppt/notesSlides/notesSlide110.xml" ContentType="application/vnd.openxmlformats-officedocument.presentationml.notesSlide+xml"/>
  <Override PartName="/ppt/charts/chart110.xml" ContentType="application/vnd.openxmlformats-officedocument.drawingml.chart+xml"/>
  <Override PartName="/ppt/charts/style110.xml" ContentType="application/vnd.ms-office.chartstyle+xml"/>
  <Override PartName="/ppt/charts/colors110.xml" ContentType="application/vnd.ms-office.chartcolorstyle+xml"/>
  <Override PartName="/ppt/tags/tag138.xml" ContentType="application/vnd.openxmlformats-officedocument.presentationml.tags+xml"/>
  <Override PartName="/ppt/notesSlides/notesSlide111.xml" ContentType="application/vnd.openxmlformats-officedocument.presentationml.notesSlide+xml"/>
  <Override PartName="/ppt/charts/chart111.xml" ContentType="application/vnd.openxmlformats-officedocument.drawingml.chart+xml"/>
  <Override PartName="/ppt/charts/style111.xml" ContentType="application/vnd.ms-office.chartstyle+xml"/>
  <Override PartName="/ppt/charts/colors111.xml" ContentType="application/vnd.ms-office.chartcolorstyle+xml"/>
  <Override PartName="/ppt/tags/tag139.xml" ContentType="application/vnd.openxmlformats-officedocument.presentationml.tags+xml"/>
  <Override PartName="/ppt/notesSlides/notesSlide112.xml" ContentType="application/vnd.openxmlformats-officedocument.presentationml.notesSlide+xml"/>
  <Override PartName="/ppt/charts/chart112.xml" ContentType="application/vnd.openxmlformats-officedocument.drawingml.chart+xml"/>
  <Override PartName="/ppt/charts/style112.xml" ContentType="application/vnd.ms-office.chartstyle+xml"/>
  <Override PartName="/ppt/charts/colors112.xml" ContentType="application/vnd.ms-office.chartcolorstyle+xml"/>
  <Override PartName="/ppt/tags/tag140.xml" ContentType="application/vnd.openxmlformats-officedocument.presentationml.tags+xml"/>
  <Override PartName="/ppt/notesSlides/notesSlide113.xml" ContentType="application/vnd.openxmlformats-officedocument.presentationml.notesSlide+xml"/>
  <Override PartName="/ppt/charts/chart113.xml" ContentType="application/vnd.openxmlformats-officedocument.drawingml.chart+xml"/>
  <Override PartName="/ppt/charts/style113.xml" ContentType="application/vnd.ms-office.chartstyle+xml"/>
  <Override PartName="/ppt/charts/colors113.xml" ContentType="application/vnd.ms-office.chartcolorstyle+xml"/>
  <Override PartName="/ppt/tags/tag141.xml" ContentType="application/vnd.openxmlformats-officedocument.presentationml.tags+xml"/>
  <Override PartName="/ppt/notesSlides/notesSlide114.xml" ContentType="application/vnd.openxmlformats-officedocument.presentationml.notesSlide+xml"/>
  <Override PartName="/ppt/charts/chart114.xml" ContentType="application/vnd.openxmlformats-officedocument.drawingml.chart+xml"/>
  <Override PartName="/ppt/charts/style114.xml" ContentType="application/vnd.ms-office.chartstyle+xml"/>
  <Override PartName="/ppt/charts/colors114.xml" ContentType="application/vnd.ms-office.chartcolorstyle+xml"/>
  <Override PartName="/ppt/tags/tag142.xml" ContentType="application/vnd.openxmlformats-officedocument.presentationml.tags+xml"/>
  <Override PartName="/ppt/notesSlides/notesSlide115.xml" ContentType="application/vnd.openxmlformats-officedocument.presentationml.notesSlide+xml"/>
  <Override PartName="/ppt/charts/chart115.xml" ContentType="application/vnd.openxmlformats-officedocument.drawingml.chart+xml"/>
  <Override PartName="/ppt/charts/style115.xml" ContentType="application/vnd.ms-office.chartstyle+xml"/>
  <Override PartName="/ppt/charts/colors115.xml" ContentType="application/vnd.ms-office.chartcolorstyle+xml"/>
  <Override PartName="/ppt/tags/tag143.xml" ContentType="application/vnd.openxmlformats-officedocument.presentationml.tags+xml"/>
  <Override PartName="/ppt/notesSlides/notesSlide116.xml" ContentType="application/vnd.openxmlformats-officedocument.presentationml.notesSlide+xml"/>
  <Override PartName="/ppt/charts/chart116.xml" ContentType="application/vnd.openxmlformats-officedocument.drawingml.chart+xml"/>
  <Override PartName="/ppt/charts/style116.xml" ContentType="application/vnd.ms-office.chartstyle+xml"/>
  <Override PartName="/ppt/charts/colors116.xml" ContentType="application/vnd.ms-office.chartcolorstyle+xml"/>
  <Override PartName="/ppt/tags/tag144.xml" ContentType="application/vnd.openxmlformats-officedocument.presentationml.tags+xml"/>
  <Override PartName="/ppt/notesSlides/notesSlide117.xml" ContentType="application/vnd.openxmlformats-officedocument.presentationml.notesSlide+xml"/>
  <Override PartName="/ppt/charts/chart117.xml" ContentType="application/vnd.openxmlformats-officedocument.drawingml.chart+xml"/>
  <Override PartName="/ppt/charts/style117.xml" ContentType="application/vnd.ms-office.chartstyle+xml"/>
  <Override PartName="/ppt/charts/colors117.xml" ContentType="application/vnd.ms-office.chartcolorstyle+xml"/>
  <Override PartName="/ppt/tags/tag145.xml" ContentType="application/vnd.openxmlformats-officedocument.presentationml.tags+xml"/>
  <Override PartName="/ppt/notesSlides/notesSlide118.xml" ContentType="application/vnd.openxmlformats-officedocument.presentationml.notesSlide+xml"/>
  <Override PartName="/ppt/charts/chart118.xml" ContentType="application/vnd.openxmlformats-officedocument.drawingml.chart+xml"/>
  <Override PartName="/ppt/charts/style118.xml" ContentType="application/vnd.ms-office.chartstyle+xml"/>
  <Override PartName="/ppt/charts/colors118.xml" ContentType="application/vnd.ms-office.chartcolorstyle+xml"/>
  <Override PartName="/ppt/tags/tag146.xml" ContentType="application/vnd.openxmlformats-officedocument.presentationml.tags+xml"/>
  <Override PartName="/ppt/notesSlides/notesSlide119.xml" ContentType="application/vnd.openxmlformats-officedocument.presentationml.notesSlide+xml"/>
  <Override PartName="/ppt/charts/chart119.xml" ContentType="application/vnd.openxmlformats-officedocument.drawingml.chart+xml"/>
  <Override PartName="/ppt/charts/style119.xml" ContentType="application/vnd.ms-office.chartstyle+xml"/>
  <Override PartName="/ppt/charts/colors119.xml" ContentType="application/vnd.ms-office.chartcolorstyle+xml"/>
  <Override PartName="/ppt/tags/tag147.xml" ContentType="application/vnd.openxmlformats-officedocument.presentationml.tags+xml"/>
  <Override PartName="/ppt/notesSlides/notesSlide120.xml" ContentType="application/vnd.openxmlformats-officedocument.presentationml.notesSlide+xml"/>
  <Override PartName="/ppt/charts/chart120.xml" ContentType="application/vnd.openxmlformats-officedocument.drawingml.chart+xml"/>
  <Override PartName="/ppt/charts/style120.xml" ContentType="application/vnd.ms-office.chartstyle+xml"/>
  <Override PartName="/ppt/charts/colors120.xml" ContentType="application/vnd.ms-office.chartcolorstyle+xml"/>
  <Override PartName="/ppt/tags/tag148.xml" ContentType="application/vnd.openxmlformats-officedocument.presentationml.tags+xml"/>
  <Override PartName="/ppt/notesSlides/notesSlide121.xml" ContentType="application/vnd.openxmlformats-officedocument.presentationml.notesSlide+xml"/>
  <Override PartName="/ppt/charts/chart121.xml" ContentType="application/vnd.openxmlformats-officedocument.drawingml.chart+xml"/>
  <Override PartName="/ppt/charts/style121.xml" ContentType="application/vnd.ms-office.chartstyle+xml"/>
  <Override PartName="/ppt/charts/colors121.xml" ContentType="application/vnd.ms-office.chartcolorstyle+xml"/>
  <Override PartName="/ppt/tags/tag149.xml" ContentType="application/vnd.openxmlformats-officedocument.presentationml.tags+xml"/>
  <Override PartName="/ppt/notesSlides/notesSlide122.xml" ContentType="application/vnd.openxmlformats-officedocument.presentationml.notesSlide+xml"/>
  <Override PartName="/ppt/charts/chart122.xml" ContentType="application/vnd.openxmlformats-officedocument.drawingml.chart+xml"/>
  <Override PartName="/ppt/charts/style122.xml" ContentType="application/vnd.ms-office.chartstyle+xml"/>
  <Override PartName="/ppt/charts/colors122.xml" ContentType="application/vnd.ms-office.chartcolorstyle+xml"/>
  <Override PartName="/ppt/tags/tag150.xml" ContentType="application/vnd.openxmlformats-officedocument.presentationml.tags+xml"/>
  <Override PartName="/ppt/notesSlides/notesSlide123.xml" ContentType="application/vnd.openxmlformats-officedocument.presentationml.notesSlide+xml"/>
  <Override PartName="/ppt/charts/chart123.xml" ContentType="application/vnd.openxmlformats-officedocument.drawingml.chart+xml"/>
  <Override PartName="/ppt/charts/style123.xml" ContentType="application/vnd.ms-office.chartstyle+xml"/>
  <Override PartName="/ppt/charts/colors123.xml" ContentType="application/vnd.ms-office.chartcolorstyle+xml"/>
  <Override PartName="/ppt/tags/tag151.xml" ContentType="application/vnd.openxmlformats-officedocument.presentationml.tags+xml"/>
  <Override PartName="/ppt/notesSlides/notesSlide124.xml" ContentType="application/vnd.openxmlformats-officedocument.presentationml.notesSlide+xml"/>
  <Override PartName="/ppt/charts/chart124.xml" ContentType="application/vnd.openxmlformats-officedocument.drawingml.chart+xml"/>
  <Override PartName="/ppt/charts/style124.xml" ContentType="application/vnd.ms-office.chartstyle+xml"/>
  <Override PartName="/ppt/charts/colors124.xml" ContentType="application/vnd.ms-office.chartcolorstyle+xml"/>
  <Override PartName="/ppt/tags/tag152.xml" ContentType="application/vnd.openxmlformats-officedocument.presentationml.tags+xml"/>
  <Override PartName="/ppt/notesSlides/notesSlide125.xml" ContentType="application/vnd.openxmlformats-officedocument.presentationml.notesSlide+xml"/>
  <Override PartName="/ppt/charts/chart125.xml" ContentType="application/vnd.openxmlformats-officedocument.drawingml.chart+xml"/>
  <Override PartName="/ppt/charts/style125.xml" ContentType="application/vnd.ms-office.chartstyle+xml"/>
  <Override PartName="/ppt/charts/colors125.xml" ContentType="application/vnd.ms-office.chartcolorstyle+xml"/>
  <Override PartName="/ppt/tags/tag153.xml" ContentType="application/vnd.openxmlformats-officedocument.presentationml.tags+xml"/>
  <Override PartName="/ppt/notesSlides/notesSlide126.xml" ContentType="application/vnd.openxmlformats-officedocument.presentationml.notesSlide+xml"/>
  <Override PartName="/ppt/charts/chart126.xml" ContentType="application/vnd.openxmlformats-officedocument.drawingml.chart+xml"/>
  <Override PartName="/ppt/charts/style126.xml" ContentType="application/vnd.ms-office.chartstyle+xml"/>
  <Override PartName="/ppt/charts/colors126.xml" ContentType="application/vnd.ms-office.chartcolorstyle+xml"/>
  <Override PartName="/ppt/tags/tag154.xml" ContentType="application/vnd.openxmlformats-officedocument.presentationml.tags+xml"/>
  <Override PartName="/ppt/notesSlides/notesSlide127.xml" ContentType="application/vnd.openxmlformats-officedocument.presentationml.notesSlide+xml"/>
  <Override PartName="/ppt/charts/chart127.xml" ContentType="application/vnd.openxmlformats-officedocument.drawingml.chart+xml"/>
  <Override PartName="/ppt/charts/style127.xml" ContentType="application/vnd.ms-office.chartstyle+xml"/>
  <Override PartName="/ppt/charts/colors127.xml" ContentType="application/vnd.ms-office.chartcolorstyle+xml"/>
  <Override PartName="/ppt/tags/tag155.xml" ContentType="application/vnd.openxmlformats-officedocument.presentationml.tags+xml"/>
  <Override PartName="/ppt/notesSlides/notesSlide128.xml" ContentType="application/vnd.openxmlformats-officedocument.presentationml.notesSlide+xml"/>
  <Override PartName="/ppt/charts/chart128.xml" ContentType="application/vnd.openxmlformats-officedocument.drawingml.chart+xml"/>
  <Override PartName="/ppt/charts/style128.xml" ContentType="application/vnd.ms-office.chartstyle+xml"/>
  <Override PartName="/ppt/charts/colors128.xml" ContentType="application/vnd.ms-office.chartcolorstyle+xml"/>
  <Override PartName="/ppt/tags/tag156.xml" ContentType="application/vnd.openxmlformats-officedocument.presentationml.tags+xml"/>
  <Override PartName="/ppt/notesSlides/notesSlide129.xml" ContentType="application/vnd.openxmlformats-officedocument.presentationml.notesSlide+xml"/>
  <Override PartName="/ppt/charts/chart129.xml" ContentType="application/vnd.openxmlformats-officedocument.drawingml.chart+xml"/>
  <Override PartName="/ppt/charts/style129.xml" ContentType="application/vnd.ms-office.chartstyle+xml"/>
  <Override PartName="/ppt/charts/colors129.xml" ContentType="application/vnd.ms-office.chartcolorstyle+xml"/>
  <Override PartName="/ppt/tags/tag157.xml" ContentType="application/vnd.openxmlformats-officedocument.presentationml.tags+xml"/>
  <Override PartName="/ppt/notesSlides/notesSlide130.xml" ContentType="application/vnd.openxmlformats-officedocument.presentationml.notesSlide+xml"/>
  <Override PartName="/ppt/charts/chart130.xml" ContentType="application/vnd.openxmlformats-officedocument.drawingml.chart+xml"/>
  <Override PartName="/ppt/charts/style130.xml" ContentType="application/vnd.ms-office.chartstyle+xml"/>
  <Override PartName="/ppt/charts/colors130.xml" ContentType="application/vnd.ms-office.chartcolorstyle+xml"/>
  <Override PartName="/ppt/tags/tag158.xml" ContentType="application/vnd.openxmlformats-officedocument.presentationml.tags+xml"/>
  <Override PartName="/ppt/notesSlides/notesSlide131.xml" ContentType="application/vnd.openxmlformats-officedocument.presentationml.notesSlide+xml"/>
  <Override PartName="/ppt/charts/chart131.xml" ContentType="application/vnd.openxmlformats-officedocument.drawingml.chart+xml"/>
  <Override PartName="/ppt/charts/style131.xml" ContentType="application/vnd.ms-office.chartstyle+xml"/>
  <Override PartName="/ppt/charts/colors131.xml" ContentType="application/vnd.ms-office.chartcolorstyle+xml"/>
  <Override PartName="/ppt/tags/tag159.xml" ContentType="application/vnd.openxmlformats-officedocument.presentationml.tags+xml"/>
  <Override PartName="/ppt/notesSlides/notesSlide132.xml" ContentType="application/vnd.openxmlformats-officedocument.presentationml.notesSlide+xml"/>
  <Override PartName="/ppt/charts/chart132.xml" ContentType="application/vnd.openxmlformats-officedocument.drawingml.chart+xml"/>
  <Override PartName="/ppt/charts/style132.xml" ContentType="application/vnd.ms-office.chartstyle+xml"/>
  <Override PartName="/ppt/charts/colors132.xml" ContentType="application/vnd.ms-office.chartcolorstyle+xml"/>
  <Override PartName="/ppt/tags/tag160.xml" ContentType="application/vnd.openxmlformats-officedocument.presentationml.tags+xml"/>
  <Override PartName="/ppt/notesSlides/notesSlide133.xml" ContentType="application/vnd.openxmlformats-officedocument.presentationml.notesSlide+xml"/>
  <Override PartName="/ppt/charts/chart133.xml" ContentType="application/vnd.openxmlformats-officedocument.drawingml.chart+xml"/>
  <Override PartName="/ppt/charts/style133.xml" ContentType="application/vnd.ms-office.chartstyle+xml"/>
  <Override PartName="/ppt/charts/colors133.xml" ContentType="application/vnd.ms-office.chartcolorstyle+xml"/>
  <Override PartName="/ppt/tags/tag161.xml" ContentType="application/vnd.openxmlformats-officedocument.presentationml.tags+xml"/>
  <Override PartName="/ppt/notesSlides/notesSlide134.xml" ContentType="application/vnd.openxmlformats-officedocument.presentationml.notesSlide+xml"/>
  <Override PartName="/ppt/charts/chart134.xml" ContentType="application/vnd.openxmlformats-officedocument.drawingml.chart+xml"/>
  <Override PartName="/ppt/charts/style134.xml" ContentType="application/vnd.ms-office.chartstyle+xml"/>
  <Override PartName="/ppt/charts/colors134.xml" ContentType="application/vnd.ms-office.chartcolorstyle+xml"/>
  <Override PartName="/ppt/tags/tag162.xml" ContentType="application/vnd.openxmlformats-officedocument.presentationml.tags+xml"/>
  <Override PartName="/ppt/notesSlides/notesSlide135.xml" ContentType="application/vnd.openxmlformats-officedocument.presentationml.notesSlide+xml"/>
  <Override PartName="/ppt/charts/chart135.xml" ContentType="application/vnd.openxmlformats-officedocument.drawingml.chart+xml"/>
  <Override PartName="/ppt/charts/style135.xml" ContentType="application/vnd.ms-office.chartstyle+xml"/>
  <Override PartName="/ppt/charts/colors135.xml" ContentType="application/vnd.ms-office.chartcolorstyle+xml"/>
  <Override PartName="/ppt/tags/tag163.xml" ContentType="application/vnd.openxmlformats-officedocument.presentationml.tags+xml"/>
  <Override PartName="/ppt/notesSlides/notesSlide136.xml" ContentType="application/vnd.openxmlformats-officedocument.presentationml.notesSlide+xml"/>
  <Override PartName="/ppt/charts/chart136.xml" ContentType="application/vnd.openxmlformats-officedocument.drawingml.chart+xml"/>
  <Override PartName="/ppt/charts/style136.xml" ContentType="application/vnd.ms-office.chartstyle+xml"/>
  <Override PartName="/ppt/charts/colors136.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141"/>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 id="2147477407" r:id="rId47"/>
    <p:sldId id="2147477408" r:id="rId48"/>
    <p:sldId id="2147477409" r:id="rId49"/>
    <p:sldId id="2147477410" r:id="rId50"/>
    <p:sldId id="2147477411" r:id="rId51"/>
    <p:sldId id="2147477412" r:id="rId52"/>
    <p:sldId id="2147477413" r:id="rId53"/>
    <p:sldId id="2147477414" r:id="rId54"/>
    <p:sldId id="2147477415" r:id="rId55"/>
    <p:sldId id="2147477416" r:id="rId56"/>
    <p:sldId id="2147477417" r:id="rId57"/>
    <p:sldId id="2147477418" r:id="rId58"/>
    <p:sldId id="2147477419" r:id="rId59"/>
    <p:sldId id="2147477420" r:id="rId60"/>
    <p:sldId id="2147477421" r:id="rId61"/>
    <p:sldId id="2147477422" r:id="rId62"/>
    <p:sldId id="2147477423" r:id="rId63"/>
    <p:sldId id="2147477424" r:id="rId64"/>
    <p:sldId id="2147477425" r:id="rId65"/>
    <p:sldId id="2147477426" r:id="rId66"/>
    <p:sldId id="2147477427" r:id="rId67"/>
    <p:sldId id="2147477428" r:id="rId68"/>
    <p:sldId id="2147477429" r:id="rId69"/>
    <p:sldId id="2147477430" r:id="rId70"/>
    <p:sldId id="2147477431" r:id="rId71"/>
    <p:sldId id="2147477432" r:id="rId72"/>
    <p:sldId id="2147477433" r:id="rId73"/>
    <p:sldId id="2147477434" r:id="rId74"/>
    <p:sldId id="2147477435" r:id="rId75"/>
    <p:sldId id="2147477436" r:id="rId76"/>
    <p:sldId id="2147477437" r:id="rId77"/>
    <p:sldId id="2147477438" r:id="rId78"/>
    <p:sldId id="2147477439" r:id="rId79"/>
    <p:sldId id="2147477440" r:id="rId80"/>
    <p:sldId id="2147477441" r:id="rId81"/>
    <p:sldId id="2147477442" r:id="rId82"/>
    <p:sldId id="2147477443" r:id="rId83"/>
    <p:sldId id="2147477444" r:id="rId84"/>
    <p:sldId id="2147477445" r:id="rId85"/>
    <p:sldId id="2147477446" r:id="rId86"/>
    <p:sldId id="2147477447" r:id="rId87"/>
    <p:sldId id="2147477448" r:id="rId88"/>
    <p:sldId id="2147477449" r:id="rId89"/>
    <p:sldId id="2147477450" r:id="rId90"/>
    <p:sldId id="2147477451" r:id="rId91"/>
    <p:sldId id="2147477452" r:id="rId92"/>
    <p:sldId id="2147477453" r:id="rId93"/>
    <p:sldId id="2147477454" r:id="rId94"/>
    <p:sldId id="2147477455" r:id="rId95"/>
    <p:sldId id="2147477456" r:id="rId96"/>
    <p:sldId id="2147477457" r:id="rId97"/>
    <p:sldId id="2147477458" r:id="rId98"/>
    <p:sldId id="2147477459" r:id="rId99"/>
    <p:sldId id="2147477460" r:id="rId100"/>
    <p:sldId id="2147477461" r:id="rId101"/>
    <p:sldId id="2147477462" r:id="rId102"/>
    <p:sldId id="2147477463" r:id="rId103"/>
    <p:sldId id="2147477464" r:id="rId104"/>
    <p:sldId id="2147477465" r:id="rId105"/>
    <p:sldId id="2147477466" r:id="rId106"/>
    <p:sldId id="2147477467" r:id="rId107"/>
    <p:sldId id="2147477468" r:id="rId108"/>
    <p:sldId id="2147477469" r:id="rId109"/>
    <p:sldId id="2147477470" r:id="rId110"/>
    <p:sldId id="2147477471" r:id="rId111"/>
    <p:sldId id="2147477472" r:id="rId112"/>
    <p:sldId id="2147477473" r:id="rId113"/>
    <p:sldId id="2147477474" r:id="rId114"/>
    <p:sldId id="2147477475" r:id="rId115"/>
    <p:sldId id="2147477476" r:id="rId116"/>
    <p:sldId id="2147477477" r:id="rId117"/>
    <p:sldId id="2147477478" r:id="rId118"/>
    <p:sldId id="2147477479" r:id="rId119"/>
    <p:sldId id="2147477480" r:id="rId120"/>
    <p:sldId id="2147477481" r:id="rId121"/>
    <p:sldId id="2147477482" r:id="rId122"/>
    <p:sldId id="2147477483" r:id="rId123"/>
    <p:sldId id="2147477484" r:id="rId124"/>
    <p:sldId id="2147477485" r:id="rId125"/>
    <p:sldId id="2147477486" r:id="rId126"/>
    <p:sldId id="2147477487" r:id="rId127"/>
    <p:sldId id="2147477488" r:id="rId128"/>
    <p:sldId id="2147477489" r:id="rId129"/>
    <p:sldId id="2147477490" r:id="rId130"/>
    <p:sldId id="2147477491" r:id="rId131"/>
    <p:sldId id="2147477492" r:id="rId132"/>
    <p:sldId id="2147477493" r:id="rId133"/>
    <p:sldId id="2147477494" r:id="rId134"/>
    <p:sldId id="2147477495" r:id="rId135"/>
    <p:sldId id="2147477496" r:id="rId136"/>
    <p:sldId id="2147477497" r:id="rId137"/>
    <p:sldId id="2147477498" r:id="rId138"/>
    <p:sldId id="2147477499" r:id="rId139"/>
    <p:sldId id="2147477500" r:id="rId14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Sector Avg Price/Vol Comparison" id="{D0FA6844-A8D0-4F92-BB1B-EDF13E689A69}">
          <p14:sldIdLst>
            <p14:sldId id="2147477365"/>
            <p14:sldId id="2147477366"/>
            <p14:sldId id="2147477367"/>
            <p14:sldId id="2147477368"/>
            <p14:sldId id="2147477369"/>
            <p14:sldId id="2147477370"/>
            <p14:sldId id="2147477371"/>
            <p14:sldId id="2147477372"/>
            <p14:sldId id="2147477373"/>
            <p14:sldId id="2147477374"/>
            <p14:sldId id="2147477375"/>
            <p14:sldId id="2147477376"/>
            <p14:sldId id="2147477377"/>
            <p14:sldId id="2147477378"/>
            <p14:sldId id="2147477379"/>
            <p14:sldId id="2147477380"/>
            <p14:sldId id="2147477381"/>
            <p14:sldId id="2147477382"/>
            <p14:sldId id="2147477383"/>
            <p14:sldId id="2147477384"/>
            <p14:sldId id="2147477385"/>
            <p14:sldId id="2147477386"/>
            <p14:sldId id="2147477387"/>
            <p14:sldId id="2147477388"/>
            <p14:sldId id="2147477389"/>
            <p14:sldId id="2147477390"/>
            <p14:sldId id="2147477391"/>
            <p14:sldId id="2147477392"/>
            <p14:sldId id="2147477393"/>
            <p14:sldId id="2147477394"/>
            <p14:sldId id="2147477395"/>
            <p14:sldId id="2147477396"/>
            <p14:sldId id="2147477397"/>
            <p14:sldId id="2147477398"/>
          </p14:sldIdLst>
        </p14:section>
        <p14:section name="Sector Shelf Price/Vol Comparison" id="{0B372442-40CD-4E44-BEE9-AFA41C75F55D}">
          <p14:sldIdLst>
            <p14:sldId id="2147477399"/>
            <p14:sldId id="2147477400"/>
            <p14:sldId id="2147477401"/>
            <p14:sldId id="2147477402"/>
            <p14:sldId id="2147477403"/>
            <p14:sldId id="2147477404"/>
            <p14:sldId id="2147477405"/>
            <p14:sldId id="2147477406"/>
            <p14:sldId id="2147477407"/>
            <p14:sldId id="2147477408"/>
            <p14:sldId id="2147477409"/>
            <p14:sldId id="2147477410"/>
            <p14:sldId id="2147477411"/>
            <p14:sldId id="2147477412"/>
            <p14:sldId id="2147477413"/>
            <p14:sldId id="2147477414"/>
            <p14:sldId id="2147477415"/>
            <p14:sldId id="2147477416"/>
            <p14:sldId id="2147477417"/>
            <p14:sldId id="2147477418"/>
            <p14:sldId id="2147477419"/>
            <p14:sldId id="2147477420"/>
            <p14:sldId id="2147477421"/>
            <p14:sldId id="2147477422"/>
            <p14:sldId id="2147477423"/>
            <p14:sldId id="2147477424"/>
            <p14:sldId id="2147477425"/>
            <p14:sldId id="2147477426"/>
            <p14:sldId id="2147477427"/>
            <p14:sldId id="2147477428"/>
            <p14:sldId id="2147477429"/>
            <p14:sldId id="2147477430"/>
            <p14:sldId id="2147477431"/>
            <p14:sldId id="2147477432"/>
          </p14:sldIdLst>
        </p14:section>
        <p14:section name="Segment Avg Price/Vol Comparison" id="{41F2E1B9-C9EA-415F-ADBA-33F49ED44C52}">
          <p14:sldIdLst>
            <p14:sldId id="2147477433"/>
            <p14:sldId id="2147477434"/>
            <p14:sldId id="2147477435"/>
            <p14:sldId id="2147477436"/>
            <p14:sldId id="2147477437"/>
            <p14:sldId id="2147477438"/>
            <p14:sldId id="2147477439"/>
            <p14:sldId id="2147477440"/>
            <p14:sldId id="2147477441"/>
            <p14:sldId id="2147477442"/>
            <p14:sldId id="2147477443"/>
            <p14:sldId id="2147477444"/>
            <p14:sldId id="2147477445"/>
            <p14:sldId id="2147477446"/>
            <p14:sldId id="2147477447"/>
            <p14:sldId id="2147477448"/>
            <p14:sldId id="2147477449"/>
            <p14:sldId id="2147477450"/>
            <p14:sldId id="2147477451"/>
            <p14:sldId id="2147477452"/>
            <p14:sldId id="2147477453"/>
            <p14:sldId id="2147477454"/>
            <p14:sldId id="2147477455"/>
            <p14:sldId id="2147477456"/>
            <p14:sldId id="2147477457"/>
            <p14:sldId id="2147477458"/>
            <p14:sldId id="2147477459"/>
            <p14:sldId id="2147477460"/>
            <p14:sldId id="2147477461"/>
            <p14:sldId id="2147477462"/>
            <p14:sldId id="2147477463"/>
            <p14:sldId id="2147477464"/>
            <p14:sldId id="2147477465"/>
            <p14:sldId id="2147477466"/>
          </p14:sldIdLst>
        </p14:section>
        <p14:section name="Segment Shelf Price/Vol Comparison" id="{811CA25E-E3A3-44D0-B0CF-81D1A431E14B}">
          <p14:sldIdLst>
            <p14:sldId id="2147477467"/>
            <p14:sldId id="2147477468"/>
            <p14:sldId id="2147477469"/>
            <p14:sldId id="2147477470"/>
            <p14:sldId id="2147477471"/>
            <p14:sldId id="2147477472"/>
            <p14:sldId id="2147477473"/>
            <p14:sldId id="2147477474"/>
            <p14:sldId id="2147477475"/>
            <p14:sldId id="2147477476"/>
            <p14:sldId id="2147477477"/>
            <p14:sldId id="2147477478"/>
            <p14:sldId id="2147477479"/>
            <p14:sldId id="2147477480"/>
            <p14:sldId id="2147477481"/>
            <p14:sldId id="2147477482"/>
            <p14:sldId id="2147477483"/>
            <p14:sldId id="2147477484"/>
            <p14:sldId id="2147477485"/>
            <p14:sldId id="2147477486"/>
            <p14:sldId id="2147477487"/>
            <p14:sldId id="2147477488"/>
            <p14:sldId id="2147477489"/>
            <p14:sldId id="2147477490"/>
            <p14:sldId id="2147477491"/>
            <p14:sldId id="2147477492"/>
            <p14:sldId id="2147477493"/>
            <p14:sldId id="2147477494"/>
            <p14:sldId id="2147477495"/>
            <p14:sldId id="2147477496"/>
            <p14:sldId id="2147477497"/>
            <p14:sldId id="2147477498"/>
            <p14:sldId id="2147477499"/>
            <p14:sldId id="2147477500"/>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A097"/>
    <a:srgbClr val="006C6D"/>
    <a:srgbClr val="99CC00"/>
    <a:srgbClr val="CCFF66"/>
    <a:srgbClr val="99EA16"/>
    <a:srgbClr val="AEABAB"/>
    <a:srgbClr val="BCBBBB"/>
    <a:srgbClr val="7ECAC4"/>
    <a:srgbClr val="CF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 d="100"/>
          <a:sy n="10" d="100"/>
        </p:scale>
        <p:origin x="2" y="0"/>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4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notesMaster" Target="notesMasters/notesMaster1.xml"/><Relationship Id="rId146"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presProps" Target="presProps.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00.xml.rels><?xml version="1.0" encoding="UTF-8" standalone="yes"?>
<Relationships xmlns="http://schemas.openxmlformats.org/package/2006/relationships"><Relationship Id="rId3" Type="http://schemas.openxmlformats.org/officeDocument/2006/relationships/package" Target="../embeddings/Microsoft_Excel_Worksheet99.xlsx"/><Relationship Id="rId2" Type="http://schemas.microsoft.com/office/2011/relationships/chartColorStyle" Target="colors100.xml"/><Relationship Id="rId1" Type="http://schemas.microsoft.com/office/2011/relationships/chartStyle" Target="style100.xml"/></Relationships>
</file>

<file path=ppt/charts/_rels/chart101.xml.rels><?xml version="1.0" encoding="UTF-8" standalone="yes"?>
<Relationships xmlns="http://schemas.openxmlformats.org/package/2006/relationships"><Relationship Id="rId3" Type="http://schemas.openxmlformats.org/officeDocument/2006/relationships/package" Target="../embeddings/Microsoft_Excel_Worksheet100.xlsx"/><Relationship Id="rId2" Type="http://schemas.microsoft.com/office/2011/relationships/chartColorStyle" Target="colors101.xml"/><Relationship Id="rId1" Type="http://schemas.microsoft.com/office/2011/relationships/chartStyle" Target="style101.xml"/></Relationships>
</file>

<file path=ppt/charts/_rels/chart102.xml.rels><?xml version="1.0" encoding="UTF-8" standalone="yes"?>
<Relationships xmlns="http://schemas.openxmlformats.org/package/2006/relationships"><Relationship Id="rId3" Type="http://schemas.openxmlformats.org/officeDocument/2006/relationships/package" Target="../embeddings/Microsoft_Excel_Worksheet101.xlsx"/><Relationship Id="rId2" Type="http://schemas.microsoft.com/office/2011/relationships/chartColorStyle" Target="colors102.xml"/><Relationship Id="rId1" Type="http://schemas.microsoft.com/office/2011/relationships/chartStyle" Target="style102.xml"/></Relationships>
</file>

<file path=ppt/charts/_rels/chart103.xml.rels><?xml version="1.0" encoding="UTF-8" standalone="yes"?>
<Relationships xmlns="http://schemas.openxmlformats.org/package/2006/relationships"><Relationship Id="rId3" Type="http://schemas.openxmlformats.org/officeDocument/2006/relationships/package" Target="../embeddings/Microsoft_Excel_Worksheet102.xlsx"/><Relationship Id="rId2" Type="http://schemas.microsoft.com/office/2011/relationships/chartColorStyle" Target="colors103.xml"/><Relationship Id="rId1" Type="http://schemas.microsoft.com/office/2011/relationships/chartStyle" Target="style103.xml"/></Relationships>
</file>

<file path=ppt/charts/_rels/chart104.xml.rels><?xml version="1.0" encoding="UTF-8" standalone="yes"?>
<Relationships xmlns="http://schemas.openxmlformats.org/package/2006/relationships"><Relationship Id="rId3" Type="http://schemas.openxmlformats.org/officeDocument/2006/relationships/package" Target="../embeddings/Microsoft_Excel_Worksheet103.xlsx"/><Relationship Id="rId2" Type="http://schemas.microsoft.com/office/2011/relationships/chartColorStyle" Target="colors104.xml"/><Relationship Id="rId1" Type="http://schemas.microsoft.com/office/2011/relationships/chartStyle" Target="style104.xml"/></Relationships>
</file>

<file path=ppt/charts/_rels/chart105.xml.rels><?xml version="1.0" encoding="UTF-8" standalone="yes"?>
<Relationships xmlns="http://schemas.openxmlformats.org/package/2006/relationships"><Relationship Id="rId3" Type="http://schemas.openxmlformats.org/officeDocument/2006/relationships/package" Target="../embeddings/Microsoft_Excel_Worksheet104.xlsx"/><Relationship Id="rId2" Type="http://schemas.microsoft.com/office/2011/relationships/chartColorStyle" Target="colors105.xml"/><Relationship Id="rId1" Type="http://schemas.microsoft.com/office/2011/relationships/chartStyle" Target="style105.xml"/></Relationships>
</file>

<file path=ppt/charts/_rels/chart106.xml.rels><?xml version="1.0" encoding="UTF-8" standalone="yes"?>
<Relationships xmlns="http://schemas.openxmlformats.org/package/2006/relationships"><Relationship Id="rId3" Type="http://schemas.openxmlformats.org/officeDocument/2006/relationships/package" Target="../embeddings/Microsoft_Excel_Worksheet105.xlsx"/><Relationship Id="rId2" Type="http://schemas.microsoft.com/office/2011/relationships/chartColorStyle" Target="colors106.xml"/><Relationship Id="rId1" Type="http://schemas.microsoft.com/office/2011/relationships/chartStyle" Target="style106.xml"/></Relationships>
</file>

<file path=ppt/charts/_rels/chart107.xml.rels><?xml version="1.0" encoding="UTF-8" standalone="yes"?>
<Relationships xmlns="http://schemas.openxmlformats.org/package/2006/relationships"><Relationship Id="rId3" Type="http://schemas.openxmlformats.org/officeDocument/2006/relationships/package" Target="../embeddings/Microsoft_Excel_Worksheet106.xlsx"/><Relationship Id="rId2" Type="http://schemas.microsoft.com/office/2011/relationships/chartColorStyle" Target="colors107.xml"/><Relationship Id="rId1" Type="http://schemas.microsoft.com/office/2011/relationships/chartStyle" Target="style107.xml"/></Relationships>
</file>

<file path=ppt/charts/_rels/chart108.xml.rels><?xml version="1.0" encoding="UTF-8" standalone="yes"?>
<Relationships xmlns="http://schemas.openxmlformats.org/package/2006/relationships"><Relationship Id="rId3" Type="http://schemas.openxmlformats.org/officeDocument/2006/relationships/package" Target="../embeddings/Microsoft_Excel_Worksheet107.xlsx"/><Relationship Id="rId2" Type="http://schemas.microsoft.com/office/2011/relationships/chartColorStyle" Target="colors108.xml"/><Relationship Id="rId1" Type="http://schemas.microsoft.com/office/2011/relationships/chartStyle" Target="style108.xml"/></Relationships>
</file>

<file path=ppt/charts/_rels/chart109.xml.rels><?xml version="1.0" encoding="UTF-8" standalone="yes"?>
<Relationships xmlns="http://schemas.openxmlformats.org/package/2006/relationships"><Relationship Id="rId3" Type="http://schemas.openxmlformats.org/officeDocument/2006/relationships/package" Target="../embeddings/Microsoft_Excel_Worksheet108.xlsx"/><Relationship Id="rId2" Type="http://schemas.microsoft.com/office/2011/relationships/chartColorStyle" Target="colors109.xml"/><Relationship Id="rId1" Type="http://schemas.microsoft.com/office/2011/relationships/chartStyle" Target="style109.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10.xml.rels><?xml version="1.0" encoding="UTF-8" standalone="yes"?>
<Relationships xmlns="http://schemas.openxmlformats.org/package/2006/relationships"><Relationship Id="rId3" Type="http://schemas.openxmlformats.org/officeDocument/2006/relationships/package" Target="../embeddings/Microsoft_Excel_Worksheet109.xlsx"/><Relationship Id="rId2" Type="http://schemas.microsoft.com/office/2011/relationships/chartColorStyle" Target="colors110.xml"/><Relationship Id="rId1" Type="http://schemas.microsoft.com/office/2011/relationships/chartStyle" Target="style110.xml"/></Relationships>
</file>

<file path=ppt/charts/_rels/chart111.xml.rels><?xml version="1.0" encoding="UTF-8" standalone="yes"?>
<Relationships xmlns="http://schemas.openxmlformats.org/package/2006/relationships"><Relationship Id="rId3" Type="http://schemas.openxmlformats.org/officeDocument/2006/relationships/package" Target="../embeddings/Microsoft_Excel_Worksheet110.xlsx"/><Relationship Id="rId2" Type="http://schemas.microsoft.com/office/2011/relationships/chartColorStyle" Target="colors111.xml"/><Relationship Id="rId1" Type="http://schemas.microsoft.com/office/2011/relationships/chartStyle" Target="style111.xml"/></Relationships>
</file>

<file path=ppt/charts/_rels/chart112.xml.rels><?xml version="1.0" encoding="UTF-8" standalone="yes"?>
<Relationships xmlns="http://schemas.openxmlformats.org/package/2006/relationships"><Relationship Id="rId3" Type="http://schemas.openxmlformats.org/officeDocument/2006/relationships/package" Target="../embeddings/Microsoft_Excel_Worksheet111.xlsx"/><Relationship Id="rId2" Type="http://schemas.microsoft.com/office/2011/relationships/chartColorStyle" Target="colors112.xml"/><Relationship Id="rId1" Type="http://schemas.microsoft.com/office/2011/relationships/chartStyle" Target="style112.xml"/></Relationships>
</file>

<file path=ppt/charts/_rels/chart113.xml.rels><?xml version="1.0" encoding="UTF-8" standalone="yes"?>
<Relationships xmlns="http://schemas.openxmlformats.org/package/2006/relationships"><Relationship Id="rId3" Type="http://schemas.openxmlformats.org/officeDocument/2006/relationships/package" Target="../embeddings/Microsoft_Excel_Worksheet112.xlsx"/><Relationship Id="rId2" Type="http://schemas.microsoft.com/office/2011/relationships/chartColorStyle" Target="colors113.xml"/><Relationship Id="rId1" Type="http://schemas.microsoft.com/office/2011/relationships/chartStyle" Target="style113.xml"/></Relationships>
</file>

<file path=ppt/charts/_rels/chart114.xml.rels><?xml version="1.0" encoding="UTF-8" standalone="yes"?>
<Relationships xmlns="http://schemas.openxmlformats.org/package/2006/relationships"><Relationship Id="rId3" Type="http://schemas.openxmlformats.org/officeDocument/2006/relationships/package" Target="../embeddings/Microsoft_Excel_Worksheet113.xlsx"/><Relationship Id="rId2" Type="http://schemas.microsoft.com/office/2011/relationships/chartColorStyle" Target="colors114.xml"/><Relationship Id="rId1" Type="http://schemas.microsoft.com/office/2011/relationships/chartStyle" Target="style114.xml"/></Relationships>
</file>

<file path=ppt/charts/_rels/chart115.xml.rels><?xml version="1.0" encoding="UTF-8" standalone="yes"?>
<Relationships xmlns="http://schemas.openxmlformats.org/package/2006/relationships"><Relationship Id="rId3" Type="http://schemas.openxmlformats.org/officeDocument/2006/relationships/package" Target="../embeddings/Microsoft_Excel_Worksheet114.xlsx"/><Relationship Id="rId2" Type="http://schemas.microsoft.com/office/2011/relationships/chartColorStyle" Target="colors115.xml"/><Relationship Id="rId1" Type="http://schemas.microsoft.com/office/2011/relationships/chartStyle" Target="style115.xml"/></Relationships>
</file>

<file path=ppt/charts/_rels/chart116.xml.rels><?xml version="1.0" encoding="UTF-8" standalone="yes"?>
<Relationships xmlns="http://schemas.openxmlformats.org/package/2006/relationships"><Relationship Id="rId3" Type="http://schemas.openxmlformats.org/officeDocument/2006/relationships/package" Target="../embeddings/Microsoft_Excel_Worksheet115.xlsx"/><Relationship Id="rId2" Type="http://schemas.microsoft.com/office/2011/relationships/chartColorStyle" Target="colors116.xml"/><Relationship Id="rId1" Type="http://schemas.microsoft.com/office/2011/relationships/chartStyle" Target="style116.xml"/></Relationships>
</file>

<file path=ppt/charts/_rels/chart117.xml.rels><?xml version="1.0" encoding="UTF-8" standalone="yes"?>
<Relationships xmlns="http://schemas.openxmlformats.org/package/2006/relationships"><Relationship Id="rId3" Type="http://schemas.openxmlformats.org/officeDocument/2006/relationships/package" Target="../embeddings/Microsoft_Excel_Worksheet116.xlsx"/><Relationship Id="rId2" Type="http://schemas.microsoft.com/office/2011/relationships/chartColorStyle" Target="colors117.xml"/><Relationship Id="rId1" Type="http://schemas.microsoft.com/office/2011/relationships/chartStyle" Target="style117.xml"/></Relationships>
</file>

<file path=ppt/charts/_rels/chart118.xml.rels><?xml version="1.0" encoding="UTF-8" standalone="yes"?>
<Relationships xmlns="http://schemas.openxmlformats.org/package/2006/relationships"><Relationship Id="rId3" Type="http://schemas.openxmlformats.org/officeDocument/2006/relationships/package" Target="../embeddings/Microsoft_Excel_Worksheet117.xlsx"/><Relationship Id="rId2" Type="http://schemas.microsoft.com/office/2011/relationships/chartColorStyle" Target="colors118.xml"/><Relationship Id="rId1" Type="http://schemas.microsoft.com/office/2011/relationships/chartStyle" Target="style118.xml"/></Relationships>
</file>

<file path=ppt/charts/_rels/chart119.xml.rels><?xml version="1.0" encoding="UTF-8" standalone="yes"?>
<Relationships xmlns="http://schemas.openxmlformats.org/package/2006/relationships"><Relationship Id="rId3" Type="http://schemas.openxmlformats.org/officeDocument/2006/relationships/package" Target="../embeddings/Microsoft_Excel_Worksheet118.xlsx"/><Relationship Id="rId2" Type="http://schemas.microsoft.com/office/2011/relationships/chartColorStyle" Target="colors119.xml"/><Relationship Id="rId1" Type="http://schemas.microsoft.com/office/2011/relationships/chartStyle" Target="style119.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20.xml.rels><?xml version="1.0" encoding="UTF-8" standalone="yes"?>
<Relationships xmlns="http://schemas.openxmlformats.org/package/2006/relationships"><Relationship Id="rId3" Type="http://schemas.openxmlformats.org/officeDocument/2006/relationships/package" Target="../embeddings/Microsoft_Excel_Worksheet119.xlsx"/><Relationship Id="rId2" Type="http://schemas.microsoft.com/office/2011/relationships/chartColorStyle" Target="colors120.xml"/><Relationship Id="rId1" Type="http://schemas.microsoft.com/office/2011/relationships/chartStyle" Target="style120.xml"/></Relationships>
</file>

<file path=ppt/charts/_rels/chart121.xml.rels><?xml version="1.0" encoding="UTF-8" standalone="yes"?>
<Relationships xmlns="http://schemas.openxmlformats.org/package/2006/relationships"><Relationship Id="rId3" Type="http://schemas.openxmlformats.org/officeDocument/2006/relationships/package" Target="../embeddings/Microsoft_Excel_Worksheet120.xlsx"/><Relationship Id="rId2" Type="http://schemas.microsoft.com/office/2011/relationships/chartColorStyle" Target="colors121.xml"/><Relationship Id="rId1" Type="http://schemas.microsoft.com/office/2011/relationships/chartStyle" Target="style121.xml"/></Relationships>
</file>

<file path=ppt/charts/_rels/chart122.xml.rels><?xml version="1.0" encoding="UTF-8" standalone="yes"?>
<Relationships xmlns="http://schemas.openxmlformats.org/package/2006/relationships"><Relationship Id="rId3" Type="http://schemas.openxmlformats.org/officeDocument/2006/relationships/package" Target="../embeddings/Microsoft_Excel_Worksheet121.xlsx"/><Relationship Id="rId2" Type="http://schemas.microsoft.com/office/2011/relationships/chartColorStyle" Target="colors122.xml"/><Relationship Id="rId1" Type="http://schemas.microsoft.com/office/2011/relationships/chartStyle" Target="style122.xml"/></Relationships>
</file>

<file path=ppt/charts/_rels/chart123.xml.rels><?xml version="1.0" encoding="UTF-8" standalone="yes"?>
<Relationships xmlns="http://schemas.openxmlformats.org/package/2006/relationships"><Relationship Id="rId3" Type="http://schemas.openxmlformats.org/officeDocument/2006/relationships/package" Target="../embeddings/Microsoft_Excel_Worksheet122.xlsx"/><Relationship Id="rId2" Type="http://schemas.microsoft.com/office/2011/relationships/chartColorStyle" Target="colors123.xml"/><Relationship Id="rId1" Type="http://schemas.microsoft.com/office/2011/relationships/chartStyle" Target="style123.xml"/></Relationships>
</file>

<file path=ppt/charts/_rels/chart124.xml.rels><?xml version="1.0" encoding="UTF-8" standalone="yes"?>
<Relationships xmlns="http://schemas.openxmlformats.org/package/2006/relationships"><Relationship Id="rId3" Type="http://schemas.openxmlformats.org/officeDocument/2006/relationships/package" Target="../embeddings/Microsoft_Excel_Worksheet123.xlsx"/><Relationship Id="rId2" Type="http://schemas.microsoft.com/office/2011/relationships/chartColorStyle" Target="colors124.xml"/><Relationship Id="rId1" Type="http://schemas.microsoft.com/office/2011/relationships/chartStyle" Target="style124.xml"/></Relationships>
</file>

<file path=ppt/charts/_rels/chart125.xml.rels><?xml version="1.0" encoding="UTF-8" standalone="yes"?>
<Relationships xmlns="http://schemas.openxmlformats.org/package/2006/relationships"><Relationship Id="rId3" Type="http://schemas.openxmlformats.org/officeDocument/2006/relationships/package" Target="../embeddings/Microsoft_Excel_Worksheet124.xlsx"/><Relationship Id="rId2" Type="http://schemas.microsoft.com/office/2011/relationships/chartColorStyle" Target="colors125.xml"/><Relationship Id="rId1" Type="http://schemas.microsoft.com/office/2011/relationships/chartStyle" Target="style125.xml"/></Relationships>
</file>

<file path=ppt/charts/_rels/chart126.xml.rels><?xml version="1.0" encoding="UTF-8" standalone="yes"?>
<Relationships xmlns="http://schemas.openxmlformats.org/package/2006/relationships"><Relationship Id="rId3" Type="http://schemas.openxmlformats.org/officeDocument/2006/relationships/package" Target="../embeddings/Microsoft_Excel_Worksheet125.xlsx"/><Relationship Id="rId2" Type="http://schemas.microsoft.com/office/2011/relationships/chartColorStyle" Target="colors126.xml"/><Relationship Id="rId1" Type="http://schemas.microsoft.com/office/2011/relationships/chartStyle" Target="style126.xml"/></Relationships>
</file>

<file path=ppt/charts/_rels/chart127.xml.rels><?xml version="1.0" encoding="UTF-8" standalone="yes"?>
<Relationships xmlns="http://schemas.openxmlformats.org/package/2006/relationships"><Relationship Id="rId3" Type="http://schemas.openxmlformats.org/officeDocument/2006/relationships/package" Target="../embeddings/Microsoft_Excel_Worksheet126.xlsx"/><Relationship Id="rId2" Type="http://schemas.microsoft.com/office/2011/relationships/chartColorStyle" Target="colors127.xml"/><Relationship Id="rId1" Type="http://schemas.microsoft.com/office/2011/relationships/chartStyle" Target="style127.xml"/></Relationships>
</file>

<file path=ppt/charts/_rels/chart128.xml.rels><?xml version="1.0" encoding="UTF-8" standalone="yes"?>
<Relationships xmlns="http://schemas.openxmlformats.org/package/2006/relationships"><Relationship Id="rId3" Type="http://schemas.openxmlformats.org/officeDocument/2006/relationships/package" Target="../embeddings/Microsoft_Excel_Worksheet127.xlsx"/><Relationship Id="rId2" Type="http://schemas.microsoft.com/office/2011/relationships/chartColorStyle" Target="colors128.xml"/><Relationship Id="rId1" Type="http://schemas.microsoft.com/office/2011/relationships/chartStyle" Target="style128.xml"/></Relationships>
</file>

<file path=ppt/charts/_rels/chart129.xml.rels><?xml version="1.0" encoding="UTF-8" standalone="yes"?>
<Relationships xmlns="http://schemas.openxmlformats.org/package/2006/relationships"><Relationship Id="rId3" Type="http://schemas.openxmlformats.org/officeDocument/2006/relationships/package" Target="../embeddings/Microsoft_Excel_Worksheet128.xlsx"/><Relationship Id="rId2" Type="http://schemas.microsoft.com/office/2011/relationships/chartColorStyle" Target="colors129.xml"/><Relationship Id="rId1" Type="http://schemas.microsoft.com/office/2011/relationships/chartStyle" Target="style129.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30.xml.rels><?xml version="1.0" encoding="UTF-8" standalone="yes"?>
<Relationships xmlns="http://schemas.openxmlformats.org/package/2006/relationships"><Relationship Id="rId3" Type="http://schemas.openxmlformats.org/officeDocument/2006/relationships/package" Target="../embeddings/Microsoft_Excel_Worksheet129.xlsx"/><Relationship Id="rId2" Type="http://schemas.microsoft.com/office/2011/relationships/chartColorStyle" Target="colors130.xml"/><Relationship Id="rId1" Type="http://schemas.microsoft.com/office/2011/relationships/chartStyle" Target="style130.xml"/></Relationships>
</file>

<file path=ppt/charts/_rels/chart131.xml.rels><?xml version="1.0" encoding="UTF-8" standalone="yes"?>
<Relationships xmlns="http://schemas.openxmlformats.org/package/2006/relationships"><Relationship Id="rId3" Type="http://schemas.openxmlformats.org/officeDocument/2006/relationships/package" Target="../embeddings/Microsoft_Excel_Worksheet130.xlsx"/><Relationship Id="rId2" Type="http://schemas.microsoft.com/office/2011/relationships/chartColorStyle" Target="colors131.xml"/><Relationship Id="rId1" Type="http://schemas.microsoft.com/office/2011/relationships/chartStyle" Target="style131.xml"/></Relationships>
</file>

<file path=ppt/charts/_rels/chart132.xml.rels><?xml version="1.0" encoding="UTF-8" standalone="yes"?>
<Relationships xmlns="http://schemas.openxmlformats.org/package/2006/relationships"><Relationship Id="rId3" Type="http://schemas.openxmlformats.org/officeDocument/2006/relationships/package" Target="../embeddings/Microsoft_Excel_Worksheet131.xlsx"/><Relationship Id="rId2" Type="http://schemas.microsoft.com/office/2011/relationships/chartColorStyle" Target="colors132.xml"/><Relationship Id="rId1" Type="http://schemas.microsoft.com/office/2011/relationships/chartStyle" Target="style132.xml"/></Relationships>
</file>

<file path=ppt/charts/_rels/chart133.xml.rels><?xml version="1.0" encoding="UTF-8" standalone="yes"?>
<Relationships xmlns="http://schemas.openxmlformats.org/package/2006/relationships"><Relationship Id="rId3" Type="http://schemas.openxmlformats.org/officeDocument/2006/relationships/package" Target="../embeddings/Microsoft_Excel_Worksheet132.xlsx"/><Relationship Id="rId2" Type="http://schemas.microsoft.com/office/2011/relationships/chartColorStyle" Target="colors133.xml"/><Relationship Id="rId1" Type="http://schemas.microsoft.com/office/2011/relationships/chartStyle" Target="style133.xml"/></Relationships>
</file>

<file path=ppt/charts/_rels/chart134.xml.rels><?xml version="1.0" encoding="UTF-8" standalone="yes"?>
<Relationships xmlns="http://schemas.openxmlformats.org/package/2006/relationships"><Relationship Id="rId3" Type="http://schemas.openxmlformats.org/officeDocument/2006/relationships/package" Target="../embeddings/Microsoft_Excel_Worksheet133.xlsx"/><Relationship Id="rId2" Type="http://schemas.microsoft.com/office/2011/relationships/chartColorStyle" Target="colors134.xml"/><Relationship Id="rId1" Type="http://schemas.microsoft.com/office/2011/relationships/chartStyle" Target="style134.xml"/></Relationships>
</file>

<file path=ppt/charts/_rels/chart135.xml.rels><?xml version="1.0" encoding="UTF-8" standalone="yes"?>
<Relationships xmlns="http://schemas.openxmlformats.org/package/2006/relationships"><Relationship Id="rId3" Type="http://schemas.openxmlformats.org/officeDocument/2006/relationships/package" Target="../embeddings/Microsoft_Excel_Worksheet134.xlsx"/><Relationship Id="rId2" Type="http://schemas.microsoft.com/office/2011/relationships/chartColorStyle" Target="colors135.xml"/><Relationship Id="rId1" Type="http://schemas.microsoft.com/office/2011/relationships/chartStyle" Target="style135.xml"/></Relationships>
</file>

<file path=ppt/charts/_rels/chart136.xml.rels><?xml version="1.0" encoding="UTF-8" standalone="yes"?>
<Relationships xmlns="http://schemas.openxmlformats.org/package/2006/relationships"><Relationship Id="rId3" Type="http://schemas.openxmlformats.org/officeDocument/2006/relationships/package" Target="../embeddings/Microsoft_Excel_Worksheet135.xlsx"/><Relationship Id="rId2" Type="http://schemas.microsoft.com/office/2011/relationships/chartColorStyle" Target="colors136.xml"/><Relationship Id="rId1" Type="http://schemas.microsoft.com/office/2011/relationships/chartStyle" Target="style136.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package" Target="../embeddings/Microsoft_Excel_Worksheet15.xlsx"/><Relationship Id="rId2" Type="http://schemas.microsoft.com/office/2011/relationships/chartColorStyle" Target="colors16.xml"/><Relationship Id="rId1" Type="http://schemas.microsoft.com/office/2011/relationships/chartStyle" Target="style16.xml"/></Relationships>
</file>

<file path=ppt/charts/_rels/chart17.xml.rels><?xml version="1.0" encoding="UTF-8" standalone="yes"?>
<Relationships xmlns="http://schemas.openxmlformats.org/package/2006/relationships"><Relationship Id="rId3" Type="http://schemas.openxmlformats.org/officeDocument/2006/relationships/package" Target="../embeddings/Microsoft_Excel_Worksheet16.xlsx"/><Relationship Id="rId2" Type="http://schemas.microsoft.com/office/2011/relationships/chartColorStyle" Target="colors17.xml"/><Relationship Id="rId1" Type="http://schemas.microsoft.com/office/2011/relationships/chartStyle" Target="style17.xml"/></Relationships>
</file>

<file path=ppt/charts/_rels/chart18.xml.rels><?xml version="1.0" encoding="UTF-8" standalone="yes"?>
<Relationships xmlns="http://schemas.openxmlformats.org/package/2006/relationships"><Relationship Id="rId3" Type="http://schemas.openxmlformats.org/officeDocument/2006/relationships/package" Target="../embeddings/Microsoft_Excel_Worksheet17.xlsx"/><Relationship Id="rId2" Type="http://schemas.microsoft.com/office/2011/relationships/chartColorStyle" Target="colors18.xml"/><Relationship Id="rId1" Type="http://schemas.microsoft.com/office/2011/relationships/chartStyle" Target="style18.xml"/></Relationships>
</file>

<file path=ppt/charts/_rels/chart19.xml.rels><?xml version="1.0" encoding="UTF-8" standalone="yes"?>
<Relationships xmlns="http://schemas.openxmlformats.org/package/2006/relationships"><Relationship Id="rId3" Type="http://schemas.openxmlformats.org/officeDocument/2006/relationships/package" Target="../embeddings/Microsoft_Excel_Worksheet18.xlsx"/><Relationship Id="rId2" Type="http://schemas.microsoft.com/office/2011/relationships/chartColorStyle" Target="colors19.xml"/><Relationship Id="rId1" Type="http://schemas.microsoft.com/office/2011/relationships/chartStyle" Target="style1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20.xml.rels><?xml version="1.0" encoding="UTF-8" standalone="yes"?>
<Relationships xmlns="http://schemas.openxmlformats.org/package/2006/relationships"><Relationship Id="rId3" Type="http://schemas.openxmlformats.org/officeDocument/2006/relationships/package" Target="../embeddings/Microsoft_Excel_Worksheet19.xlsx"/><Relationship Id="rId2" Type="http://schemas.microsoft.com/office/2011/relationships/chartColorStyle" Target="colors20.xml"/><Relationship Id="rId1" Type="http://schemas.microsoft.com/office/2011/relationships/chartStyle" Target="style20.xml"/></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21.xml"/><Relationship Id="rId1" Type="http://schemas.microsoft.com/office/2011/relationships/chartStyle" Target="style21.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22.xml"/><Relationship Id="rId1" Type="http://schemas.microsoft.com/office/2011/relationships/chartStyle" Target="style22.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23.xml"/><Relationship Id="rId1" Type="http://schemas.microsoft.com/office/2011/relationships/chartStyle" Target="style23.xml"/></Relationships>
</file>

<file path=ppt/charts/_rels/chart24.xml.rels><?xml version="1.0" encoding="UTF-8" standalone="yes"?>
<Relationships xmlns="http://schemas.openxmlformats.org/package/2006/relationships"><Relationship Id="rId3" Type="http://schemas.openxmlformats.org/officeDocument/2006/relationships/package" Target="../embeddings/Microsoft_Excel_Worksheet23.xlsx"/><Relationship Id="rId2" Type="http://schemas.microsoft.com/office/2011/relationships/chartColorStyle" Target="colors24.xml"/><Relationship Id="rId1" Type="http://schemas.microsoft.com/office/2011/relationships/chartStyle" Target="style24.xml"/></Relationships>
</file>

<file path=ppt/charts/_rels/chart25.xml.rels><?xml version="1.0" encoding="UTF-8" standalone="yes"?>
<Relationships xmlns="http://schemas.openxmlformats.org/package/2006/relationships"><Relationship Id="rId3" Type="http://schemas.openxmlformats.org/officeDocument/2006/relationships/package" Target="../embeddings/Microsoft_Excel_Worksheet24.xlsx"/><Relationship Id="rId2" Type="http://schemas.microsoft.com/office/2011/relationships/chartColorStyle" Target="colors25.xml"/><Relationship Id="rId1" Type="http://schemas.microsoft.com/office/2011/relationships/chartStyle" Target="style25.xml"/></Relationships>
</file>

<file path=ppt/charts/_rels/chart26.xml.rels><?xml version="1.0" encoding="UTF-8" standalone="yes"?>
<Relationships xmlns="http://schemas.openxmlformats.org/package/2006/relationships"><Relationship Id="rId3" Type="http://schemas.openxmlformats.org/officeDocument/2006/relationships/package" Target="../embeddings/Microsoft_Excel_Worksheet25.xlsx"/><Relationship Id="rId2" Type="http://schemas.microsoft.com/office/2011/relationships/chartColorStyle" Target="colors26.xml"/><Relationship Id="rId1" Type="http://schemas.microsoft.com/office/2011/relationships/chartStyle" Target="style26.xml"/></Relationships>
</file>

<file path=ppt/charts/_rels/chart27.xml.rels><?xml version="1.0" encoding="UTF-8" standalone="yes"?>
<Relationships xmlns="http://schemas.openxmlformats.org/package/2006/relationships"><Relationship Id="rId3" Type="http://schemas.openxmlformats.org/officeDocument/2006/relationships/package" Target="../embeddings/Microsoft_Excel_Worksheet26.xlsx"/><Relationship Id="rId2" Type="http://schemas.microsoft.com/office/2011/relationships/chartColorStyle" Target="colors27.xml"/><Relationship Id="rId1" Type="http://schemas.microsoft.com/office/2011/relationships/chartStyle" Target="style27.xml"/></Relationships>
</file>

<file path=ppt/charts/_rels/chart28.xml.rels><?xml version="1.0" encoding="UTF-8" standalone="yes"?>
<Relationships xmlns="http://schemas.openxmlformats.org/package/2006/relationships"><Relationship Id="rId3" Type="http://schemas.openxmlformats.org/officeDocument/2006/relationships/package" Target="../embeddings/Microsoft_Excel_Worksheet27.xlsx"/><Relationship Id="rId2" Type="http://schemas.microsoft.com/office/2011/relationships/chartColorStyle" Target="colors28.xml"/><Relationship Id="rId1" Type="http://schemas.microsoft.com/office/2011/relationships/chartStyle" Target="style28.xml"/></Relationships>
</file>

<file path=ppt/charts/_rels/chart29.xml.rels><?xml version="1.0" encoding="UTF-8" standalone="yes"?>
<Relationships xmlns="http://schemas.openxmlformats.org/package/2006/relationships"><Relationship Id="rId3" Type="http://schemas.openxmlformats.org/officeDocument/2006/relationships/package" Target="../embeddings/Microsoft_Excel_Worksheet28.xlsx"/><Relationship Id="rId2" Type="http://schemas.microsoft.com/office/2011/relationships/chartColorStyle" Target="colors29.xml"/><Relationship Id="rId1" Type="http://schemas.microsoft.com/office/2011/relationships/chartStyle" Target="style29.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30.xml"/><Relationship Id="rId1" Type="http://schemas.microsoft.com/office/2011/relationships/chartStyle" Target="style30.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31.xml"/><Relationship Id="rId1" Type="http://schemas.microsoft.com/office/2011/relationships/chartStyle" Target="style31.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32.xml"/><Relationship Id="rId1" Type="http://schemas.microsoft.com/office/2011/relationships/chartStyle" Target="style32.xml"/></Relationships>
</file>

<file path=ppt/charts/_rels/chart33.xml.rels><?xml version="1.0" encoding="UTF-8" standalone="yes"?>
<Relationships xmlns="http://schemas.openxmlformats.org/package/2006/relationships"><Relationship Id="rId3" Type="http://schemas.openxmlformats.org/officeDocument/2006/relationships/package" Target="../embeddings/Microsoft_Excel_Worksheet32.xlsx"/><Relationship Id="rId2" Type="http://schemas.microsoft.com/office/2011/relationships/chartColorStyle" Target="colors33.xml"/><Relationship Id="rId1" Type="http://schemas.microsoft.com/office/2011/relationships/chartStyle" Target="style33.xml"/></Relationships>
</file>

<file path=ppt/charts/_rels/chart34.xml.rels><?xml version="1.0" encoding="UTF-8" standalone="yes"?>
<Relationships xmlns="http://schemas.openxmlformats.org/package/2006/relationships"><Relationship Id="rId3" Type="http://schemas.openxmlformats.org/officeDocument/2006/relationships/package" Target="../embeddings/Microsoft_Excel_Worksheet33.xlsx"/><Relationship Id="rId2" Type="http://schemas.microsoft.com/office/2011/relationships/chartColorStyle" Target="colors34.xml"/><Relationship Id="rId1" Type="http://schemas.microsoft.com/office/2011/relationships/chartStyle" Target="style34.xml"/></Relationships>
</file>

<file path=ppt/charts/_rels/chart35.xml.rels><?xml version="1.0" encoding="UTF-8" standalone="yes"?>
<Relationships xmlns="http://schemas.openxmlformats.org/package/2006/relationships"><Relationship Id="rId3" Type="http://schemas.openxmlformats.org/officeDocument/2006/relationships/package" Target="../embeddings/Microsoft_Excel_Worksheet34.xlsx"/><Relationship Id="rId2" Type="http://schemas.microsoft.com/office/2011/relationships/chartColorStyle" Target="colors35.xml"/><Relationship Id="rId1" Type="http://schemas.microsoft.com/office/2011/relationships/chartStyle" Target="style35.xml"/></Relationships>
</file>

<file path=ppt/charts/_rels/chart36.xml.rels><?xml version="1.0" encoding="UTF-8" standalone="yes"?>
<Relationships xmlns="http://schemas.openxmlformats.org/package/2006/relationships"><Relationship Id="rId3" Type="http://schemas.openxmlformats.org/officeDocument/2006/relationships/package" Target="../embeddings/Microsoft_Excel_Worksheet35.xlsx"/><Relationship Id="rId2" Type="http://schemas.microsoft.com/office/2011/relationships/chartColorStyle" Target="colors36.xml"/><Relationship Id="rId1" Type="http://schemas.microsoft.com/office/2011/relationships/chartStyle" Target="style36.xml"/></Relationships>
</file>

<file path=ppt/charts/_rels/chart37.xml.rels><?xml version="1.0" encoding="UTF-8" standalone="yes"?>
<Relationships xmlns="http://schemas.openxmlformats.org/package/2006/relationships"><Relationship Id="rId3" Type="http://schemas.openxmlformats.org/officeDocument/2006/relationships/package" Target="../embeddings/Microsoft_Excel_Worksheet36.xlsx"/><Relationship Id="rId2" Type="http://schemas.microsoft.com/office/2011/relationships/chartColorStyle" Target="colors37.xml"/><Relationship Id="rId1" Type="http://schemas.microsoft.com/office/2011/relationships/chartStyle" Target="style37.xml"/></Relationships>
</file>

<file path=ppt/charts/_rels/chart38.xml.rels><?xml version="1.0" encoding="UTF-8" standalone="yes"?>
<Relationships xmlns="http://schemas.openxmlformats.org/package/2006/relationships"><Relationship Id="rId3" Type="http://schemas.openxmlformats.org/officeDocument/2006/relationships/package" Target="../embeddings/Microsoft_Excel_Worksheet37.xlsx"/><Relationship Id="rId2" Type="http://schemas.microsoft.com/office/2011/relationships/chartColorStyle" Target="colors38.xml"/><Relationship Id="rId1" Type="http://schemas.microsoft.com/office/2011/relationships/chartStyle" Target="style38.xml"/></Relationships>
</file>

<file path=ppt/charts/_rels/chart39.xml.rels><?xml version="1.0" encoding="UTF-8" standalone="yes"?>
<Relationships xmlns="http://schemas.openxmlformats.org/package/2006/relationships"><Relationship Id="rId3" Type="http://schemas.openxmlformats.org/officeDocument/2006/relationships/package" Target="../embeddings/Microsoft_Excel_Worksheet38.xlsx"/><Relationship Id="rId2" Type="http://schemas.microsoft.com/office/2011/relationships/chartColorStyle" Target="colors39.xml"/><Relationship Id="rId1" Type="http://schemas.microsoft.com/office/2011/relationships/chartStyle" Target="style39.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40.xml.rels><?xml version="1.0" encoding="UTF-8" standalone="yes"?>
<Relationships xmlns="http://schemas.openxmlformats.org/package/2006/relationships"><Relationship Id="rId3" Type="http://schemas.openxmlformats.org/officeDocument/2006/relationships/package" Target="../embeddings/Microsoft_Excel_Worksheet39.xlsx"/><Relationship Id="rId2" Type="http://schemas.microsoft.com/office/2011/relationships/chartColorStyle" Target="colors40.xml"/><Relationship Id="rId1" Type="http://schemas.microsoft.com/office/2011/relationships/chartStyle" Target="style40.xml"/></Relationships>
</file>

<file path=ppt/charts/_rels/chart41.xml.rels><?xml version="1.0" encoding="UTF-8" standalone="yes"?>
<Relationships xmlns="http://schemas.openxmlformats.org/package/2006/relationships"><Relationship Id="rId3" Type="http://schemas.openxmlformats.org/officeDocument/2006/relationships/package" Target="../embeddings/Microsoft_Excel_Worksheet40.xlsx"/><Relationship Id="rId2" Type="http://schemas.microsoft.com/office/2011/relationships/chartColorStyle" Target="colors41.xml"/><Relationship Id="rId1" Type="http://schemas.microsoft.com/office/2011/relationships/chartStyle" Target="style41.xml"/></Relationships>
</file>

<file path=ppt/charts/_rels/chart42.xml.rels><?xml version="1.0" encoding="UTF-8" standalone="yes"?>
<Relationships xmlns="http://schemas.openxmlformats.org/package/2006/relationships"><Relationship Id="rId3" Type="http://schemas.openxmlformats.org/officeDocument/2006/relationships/package" Target="../embeddings/Microsoft_Excel_Worksheet41.xlsx"/><Relationship Id="rId2" Type="http://schemas.microsoft.com/office/2011/relationships/chartColorStyle" Target="colors42.xml"/><Relationship Id="rId1" Type="http://schemas.microsoft.com/office/2011/relationships/chartStyle" Target="style42.xml"/></Relationships>
</file>

<file path=ppt/charts/_rels/chart43.xml.rels><?xml version="1.0" encoding="UTF-8" standalone="yes"?>
<Relationships xmlns="http://schemas.openxmlformats.org/package/2006/relationships"><Relationship Id="rId3" Type="http://schemas.openxmlformats.org/officeDocument/2006/relationships/package" Target="../embeddings/Microsoft_Excel_Worksheet42.xlsx"/><Relationship Id="rId2" Type="http://schemas.microsoft.com/office/2011/relationships/chartColorStyle" Target="colors43.xml"/><Relationship Id="rId1" Type="http://schemas.microsoft.com/office/2011/relationships/chartStyle" Target="style43.xml"/></Relationships>
</file>

<file path=ppt/charts/_rels/chart44.xml.rels><?xml version="1.0" encoding="UTF-8" standalone="yes"?>
<Relationships xmlns="http://schemas.openxmlformats.org/package/2006/relationships"><Relationship Id="rId3" Type="http://schemas.openxmlformats.org/officeDocument/2006/relationships/package" Target="../embeddings/Microsoft_Excel_Worksheet43.xlsx"/><Relationship Id="rId2" Type="http://schemas.microsoft.com/office/2011/relationships/chartColorStyle" Target="colors44.xml"/><Relationship Id="rId1" Type="http://schemas.microsoft.com/office/2011/relationships/chartStyle" Target="style44.xml"/></Relationships>
</file>

<file path=ppt/charts/_rels/chart45.xml.rels><?xml version="1.0" encoding="UTF-8" standalone="yes"?>
<Relationships xmlns="http://schemas.openxmlformats.org/package/2006/relationships"><Relationship Id="rId3" Type="http://schemas.openxmlformats.org/officeDocument/2006/relationships/package" Target="../embeddings/Microsoft_Excel_Worksheet44.xlsx"/><Relationship Id="rId2" Type="http://schemas.microsoft.com/office/2011/relationships/chartColorStyle" Target="colors45.xml"/><Relationship Id="rId1" Type="http://schemas.microsoft.com/office/2011/relationships/chartStyle" Target="style45.xml"/></Relationships>
</file>

<file path=ppt/charts/_rels/chart46.xml.rels><?xml version="1.0" encoding="UTF-8" standalone="yes"?>
<Relationships xmlns="http://schemas.openxmlformats.org/package/2006/relationships"><Relationship Id="rId3" Type="http://schemas.openxmlformats.org/officeDocument/2006/relationships/package" Target="../embeddings/Microsoft_Excel_Worksheet45.xlsx"/><Relationship Id="rId2" Type="http://schemas.microsoft.com/office/2011/relationships/chartColorStyle" Target="colors46.xml"/><Relationship Id="rId1" Type="http://schemas.microsoft.com/office/2011/relationships/chartStyle" Target="style46.xml"/></Relationships>
</file>

<file path=ppt/charts/_rels/chart47.xml.rels><?xml version="1.0" encoding="UTF-8" standalone="yes"?>
<Relationships xmlns="http://schemas.openxmlformats.org/package/2006/relationships"><Relationship Id="rId3" Type="http://schemas.openxmlformats.org/officeDocument/2006/relationships/package" Target="../embeddings/Microsoft_Excel_Worksheet46.xlsx"/><Relationship Id="rId2" Type="http://schemas.microsoft.com/office/2011/relationships/chartColorStyle" Target="colors47.xml"/><Relationship Id="rId1" Type="http://schemas.microsoft.com/office/2011/relationships/chartStyle" Target="style47.xml"/></Relationships>
</file>

<file path=ppt/charts/_rels/chart48.xml.rels><?xml version="1.0" encoding="UTF-8" standalone="yes"?>
<Relationships xmlns="http://schemas.openxmlformats.org/package/2006/relationships"><Relationship Id="rId3" Type="http://schemas.openxmlformats.org/officeDocument/2006/relationships/package" Target="../embeddings/Microsoft_Excel_Worksheet47.xlsx"/><Relationship Id="rId2" Type="http://schemas.microsoft.com/office/2011/relationships/chartColorStyle" Target="colors48.xml"/><Relationship Id="rId1" Type="http://schemas.microsoft.com/office/2011/relationships/chartStyle" Target="style48.xml"/></Relationships>
</file>

<file path=ppt/charts/_rels/chart49.xml.rels><?xml version="1.0" encoding="UTF-8" standalone="yes"?>
<Relationships xmlns="http://schemas.openxmlformats.org/package/2006/relationships"><Relationship Id="rId3" Type="http://schemas.openxmlformats.org/officeDocument/2006/relationships/package" Target="../embeddings/Microsoft_Excel_Worksheet48.xlsx"/><Relationship Id="rId2" Type="http://schemas.microsoft.com/office/2011/relationships/chartColorStyle" Target="colors49.xml"/><Relationship Id="rId1" Type="http://schemas.microsoft.com/office/2011/relationships/chartStyle" Target="style49.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50.xml.rels><?xml version="1.0" encoding="UTF-8" standalone="yes"?>
<Relationships xmlns="http://schemas.openxmlformats.org/package/2006/relationships"><Relationship Id="rId3" Type="http://schemas.openxmlformats.org/officeDocument/2006/relationships/package" Target="../embeddings/Microsoft_Excel_Worksheet49.xlsx"/><Relationship Id="rId2" Type="http://schemas.microsoft.com/office/2011/relationships/chartColorStyle" Target="colors50.xml"/><Relationship Id="rId1" Type="http://schemas.microsoft.com/office/2011/relationships/chartStyle" Target="style50.xml"/></Relationships>
</file>

<file path=ppt/charts/_rels/chart51.xml.rels><?xml version="1.0" encoding="UTF-8" standalone="yes"?>
<Relationships xmlns="http://schemas.openxmlformats.org/package/2006/relationships"><Relationship Id="rId3" Type="http://schemas.openxmlformats.org/officeDocument/2006/relationships/package" Target="../embeddings/Microsoft_Excel_Worksheet50.xlsx"/><Relationship Id="rId2" Type="http://schemas.microsoft.com/office/2011/relationships/chartColorStyle" Target="colors51.xml"/><Relationship Id="rId1" Type="http://schemas.microsoft.com/office/2011/relationships/chartStyle" Target="style51.xml"/></Relationships>
</file>

<file path=ppt/charts/_rels/chart52.xml.rels><?xml version="1.0" encoding="UTF-8" standalone="yes"?>
<Relationships xmlns="http://schemas.openxmlformats.org/package/2006/relationships"><Relationship Id="rId3" Type="http://schemas.openxmlformats.org/officeDocument/2006/relationships/package" Target="../embeddings/Microsoft_Excel_Worksheet51.xlsx"/><Relationship Id="rId2" Type="http://schemas.microsoft.com/office/2011/relationships/chartColorStyle" Target="colors52.xml"/><Relationship Id="rId1" Type="http://schemas.microsoft.com/office/2011/relationships/chartStyle" Target="style52.xml"/></Relationships>
</file>

<file path=ppt/charts/_rels/chart53.xml.rels><?xml version="1.0" encoding="UTF-8" standalone="yes"?>
<Relationships xmlns="http://schemas.openxmlformats.org/package/2006/relationships"><Relationship Id="rId3" Type="http://schemas.openxmlformats.org/officeDocument/2006/relationships/package" Target="../embeddings/Microsoft_Excel_Worksheet52.xlsx"/><Relationship Id="rId2" Type="http://schemas.microsoft.com/office/2011/relationships/chartColorStyle" Target="colors53.xml"/><Relationship Id="rId1" Type="http://schemas.microsoft.com/office/2011/relationships/chartStyle" Target="style53.xml"/></Relationships>
</file>

<file path=ppt/charts/_rels/chart54.xml.rels><?xml version="1.0" encoding="UTF-8" standalone="yes"?>
<Relationships xmlns="http://schemas.openxmlformats.org/package/2006/relationships"><Relationship Id="rId3" Type="http://schemas.openxmlformats.org/officeDocument/2006/relationships/package" Target="../embeddings/Microsoft_Excel_Worksheet53.xlsx"/><Relationship Id="rId2" Type="http://schemas.microsoft.com/office/2011/relationships/chartColorStyle" Target="colors54.xml"/><Relationship Id="rId1" Type="http://schemas.microsoft.com/office/2011/relationships/chartStyle" Target="style54.xml"/></Relationships>
</file>

<file path=ppt/charts/_rels/chart55.xml.rels><?xml version="1.0" encoding="UTF-8" standalone="yes"?>
<Relationships xmlns="http://schemas.openxmlformats.org/package/2006/relationships"><Relationship Id="rId3" Type="http://schemas.openxmlformats.org/officeDocument/2006/relationships/package" Target="../embeddings/Microsoft_Excel_Worksheet54.xlsx"/><Relationship Id="rId2" Type="http://schemas.microsoft.com/office/2011/relationships/chartColorStyle" Target="colors55.xml"/><Relationship Id="rId1" Type="http://schemas.microsoft.com/office/2011/relationships/chartStyle" Target="style55.xml"/></Relationships>
</file>

<file path=ppt/charts/_rels/chart56.xml.rels><?xml version="1.0" encoding="UTF-8" standalone="yes"?>
<Relationships xmlns="http://schemas.openxmlformats.org/package/2006/relationships"><Relationship Id="rId3" Type="http://schemas.openxmlformats.org/officeDocument/2006/relationships/package" Target="../embeddings/Microsoft_Excel_Worksheet55.xlsx"/><Relationship Id="rId2" Type="http://schemas.microsoft.com/office/2011/relationships/chartColorStyle" Target="colors56.xml"/><Relationship Id="rId1" Type="http://schemas.microsoft.com/office/2011/relationships/chartStyle" Target="style56.xml"/></Relationships>
</file>

<file path=ppt/charts/_rels/chart57.xml.rels><?xml version="1.0" encoding="UTF-8" standalone="yes"?>
<Relationships xmlns="http://schemas.openxmlformats.org/package/2006/relationships"><Relationship Id="rId3" Type="http://schemas.openxmlformats.org/officeDocument/2006/relationships/package" Target="../embeddings/Microsoft_Excel_Worksheet56.xlsx"/><Relationship Id="rId2" Type="http://schemas.microsoft.com/office/2011/relationships/chartColorStyle" Target="colors57.xml"/><Relationship Id="rId1" Type="http://schemas.microsoft.com/office/2011/relationships/chartStyle" Target="style57.xml"/></Relationships>
</file>

<file path=ppt/charts/_rels/chart58.xml.rels><?xml version="1.0" encoding="UTF-8" standalone="yes"?>
<Relationships xmlns="http://schemas.openxmlformats.org/package/2006/relationships"><Relationship Id="rId3" Type="http://schemas.openxmlformats.org/officeDocument/2006/relationships/package" Target="../embeddings/Microsoft_Excel_Worksheet57.xlsx"/><Relationship Id="rId2" Type="http://schemas.microsoft.com/office/2011/relationships/chartColorStyle" Target="colors58.xml"/><Relationship Id="rId1" Type="http://schemas.microsoft.com/office/2011/relationships/chartStyle" Target="style58.xml"/></Relationships>
</file>

<file path=ppt/charts/_rels/chart59.xml.rels><?xml version="1.0" encoding="UTF-8" standalone="yes"?>
<Relationships xmlns="http://schemas.openxmlformats.org/package/2006/relationships"><Relationship Id="rId3" Type="http://schemas.openxmlformats.org/officeDocument/2006/relationships/package" Target="../embeddings/Microsoft_Excel_Worksheet58.xlsx"/><Relationship Id="rId2" Type="http://schemas.microsoft.com/office/2011/relationships/chartColorStyle" Target="colors59.xml"/><Relationship Id="rId1" Type="http://schemas.microsoft.com/office/2011/relationships/chartStyle" Target="style59.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60.xml.rels><?xml version="1.0" encoding="UTF-8" standalone="yes"?>
<Relationships xmlns="http://schemas.openxmlformats.org/package/2006/relationships"><Relationship Id="rId3" Type="http://schemas.openxmlformats.org/officeDocument/2006/relationships/package" Target="../embeddings/Microsoft_Excel_Worksheet59.xlsx"/><Relationship Id="rId2" Type="http://schemas.microsoft.com/office/2011/relationships/chartColorStyle" Target="colors60.xml"/><Relationship Id="rId1" Type="http://schemas.microsoft.com/office/2011/relationships/chartStyle" Target="style60.xml"/></Relationships>
</file>

<file path=ppt/charts/_rels/chart61.xml.rels><?xml version="1.0" encoding="UTF-8" standalone="yes"?>
<Relationships xmlns="http://schemas.openxmlformats.org/package/2006/relationships"><Relationship Id="rId3" Type="http://schemas.openxmlformats.org/officeDocument/2006/relationships/package" Target="../embeddings/Microsoft_Excel_Worksheet60.xlsx"/><Relationship Id="rId2" Type="http://schemas.microsoft.com/office/2011/relationships/chartColorStyle" Target="colors61.xml"/><Relationship Id="rId1" Type="http://schemas.microsoft.com/office/2011/relationships/chartStyle" Target="style61.xml"/></Relationships>
</file>

<file path=ppt/charts/_rels/chart62.xml.rels><?xml version="1.0" encoding="UTF-8" standalone="yes"?>
<Relationships xmlns="http://schemas.openxmlformats.org/package/2006/relationships"><Relationship Id="rId3" Type="http://schemas.openxmlformats.org/officeDocument/2006/relationships/package" Target="../embeddings/Microsoft_Excel_Worksheet61.xlsx"/><Relationship Id="rId2" Type="http://schemas.microsoft.com/office/2011/relationships/chartColorStyle" Target="colors62.xml"/><Relationship Id="rId1" Type="http://schemas.microsoft.com/office/2011/relationships/chartStyle" Target="style62.xml"/></Relationships>
</file>

<file path=ppt/charts/_rels/chart63.xml.rels><?xml version="1.0" encoding="UTF-8" standalone="yes"?>
<Relationships xmlns="http://schemas.openxmlformats.org/package/2006/relationships"><Relationship Id="rId3" Type="http://schemas.openxmlformats.org/officeDocument/2006/relationships/package" Target="../embeddings/Microsoft_Excel_Worksheet62.xlsx"/><Relationship Id="rId2" Type="http://schemas.microsoft.com/office/2011/relationships/chartColorStyle" Target="colors63.xml"/><Relationship Id="rId1" Type="http://schemas.microsoft.com/office/2011/relationships/chartStyle" Target="style63.xml"/></Relationships>
</file>

<file path=ppt/charts/_rels/chart64.xml.rels><?xml version="1.0" encoding="UTF-8" standalone="yes"?>
<Relationships xmlns="http://schemas.openxmlformats.org/package/2006/relationships"><Relationship Id="rId3" Type="http://schemas.openxmlformats.org/officeDocument/2006/relationships/package" Target="../embeddings/Microsoft_Excel_Worksheet63.xlsx"/><Relationship Id="rId2" Type="http://schemas.microsoft.com/office/2011/relationships/chartColorStyle" Target="colors64.xml"/><Relationship Id="rId1" Type="http://schemas.microsoft.com/office/2011/relationships/chartStyle" Target="style64.xml"/></Relationships>
</file>

<file path=ppt/charts/_rels/chart65.xml.rels><?xml version="1.0" encoding="UTF-8" standalone="yes"?>
<Relationships xmlns="http://schemas.openxmlformats.org/package/2006/relationships"><Relationship Id="rId3" Type="http://schemas.openxmlformats.org/officeDocument/2006/relationships/package" Target="../embeddings/Microsoft_Excel_Worksheet64.xlsx"/><Relationship Id="rId2" Type="http://schemas.microsoft.com/office/2011/relationships/chartColorStyle" Target="colors65.xml"/><Relationship Id="rId1" Type="http://schemas.microsoft.com/office/2011/relationships/chartStyle" Target="style65.xml"/></Relationships>
</file>

<file path=ppt/charts/_rels/chart66.xml.rels><?xml version="1.0" encoding="UTF-8" standalone="yes"?>
<Relationships xmlns="http://schemas.openxmlformats.org/package/2006/relationships"><Relationship Id="rId3" Type="http://schemas.openxmlformats.org/officeDocument/2006/relationships/package" Target="../embeddings/Microsoft_Excel_Worksheet65.xlsx"/><Relationship Id="rId2" Type="http://schemas.microsoft.com/office/2011/relationships/chartColorStyle" Target="colors66.xml"/><Relationship Id="rId1" Type="http://schemas.microsoft.com/office/2011/relationships/chartStyle" Target="style66.xml"/></Relationships>
</file>

<file path=ppt/charts/_rels/chart67.xml.rels><?xml version="1.0" encoding="UTF-8" standalone="yes"?>
<Relationships xmlns="http://schemas.openxmlformats.org/package/2006/relationships"><Relationship Id="rId3" Type="http://schemas.openxmlformats.org/officeDocument/2006/relationships/package" Target="../embeddings/Microsoft_Excel_Worksheet66.xlsx"/><Relationship Id="rId2" Type="http://schemas.microsoft.com/office/2011/relationships/chartColorStyle" Target="colors67.xml"/><Relationship Id="rId1" Type="http://schemas.microsoft.com/office/2011/relationships/chartStyle" Target="style67.xml"/></Relationships>
</file>

<file path=ppt/charts/_rels/chart68.xml.rels><?xml version="1.0" encoding="UTF-8" standalone="yes"?>
<Relationships xmlns="http://schemas.openxmlformats.org/package/2006/relationships"><Relationship Id="rId3" Type="http://schemas.openxmlformats.org/officeDocument/2006/relationships/package" Target="../embeddings/Microsoft_Excel_Worksheet67.xlsx"/><Relationship Id="rId2" Type="http://schemas.microsoft.com/office/2011/relationships/chartColorStyle" Target="colors68.xml"/><Relationship Id="rId1" Type="http://schemas.microsoft.com/office/2011/relationships/chartStyle" Target="style68.xml"/></Relationships>
</file>

<file path=ppt/charts/_rels/chart69.xml.rels><?xml version="1.0" encoding="UTF-8" standalone="yes"?>
<Relationships xmlns="http://schemas.openxmlformats.org/package/2006/relationships"><Relationship Id="rId3" Type="http://schemas.openxmlformats.org/officeDocument/2006/relationships/package" Target="../embeddings/Microsoft_Excel_Worksheet68.xlsx"/><Relationship Id="rId2" Type="http://schemas.microsoft.com/office/2011/relationships/chartColorStyle" Target="colors69.xml"/><Relationship Id="rId1" Type="http://schemas.microsoft.com/office/2011/relationships/chartStyle" Target="style69.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70.xml.rels><?xml version="1.0" encoding="UTF-8" standalone="yes"?>
<Relationships xmlns="http://schemas.openxmlformats.org/package/2006/relationships"><Relationship Id="rId3" Type="http://schemas.openxmlformats.org/officeDocument/2006/relationships/package" Target="../embeddings/Microsoft_Excel_Worksheet69.xlsx"/><Relationship Id="rId2" Type="http://schemas.microsoft.com/office/2011/relationships/chartColorStyle" Target="colors70.xml"/><Relationship Id="rId1" Type="http://schemas.microsoft.com/office/2011/relationships/chartStyle" Target="style70.xml"/></Relationships>
</file>

<file path=ppt/charts/_rels/chart71.xml.rels><?xml version="1.0" encoding="UTF-8" standalone="yes"?>
<Relationships xmlns="http://schemas.openxmlformats.org/package/2006/relationships"><Relationship Id="rId3" Type="http://schemas.openxmlformats.org/officeDocument/2006/relationships/package" Target="../embeddings/Microsoft_Excel_Worksheet70.xlsx"/><Relationship Id="rId2" Type="http://schemas.microsoft.com/office/2011/relationships/chartColorStyle" Target="colors71.xml"/><Relationship Id="rId1" Type="http://schemas.microsoft.com/office/2011/relationships/chartStyle" Target="style71.xml"/></Relationships>
</file>

<file path=ppt/charts/_rels/chart72.xml.rels><?xml version="1.0" encoding="UTF-8" standalone="yes"?>
<Relationships xmlns="http://schemas.openxmlformats.org/package/2006/relationships"><Relationship Id="rId3" Type="http://schemas.openxmlformats.org/officeDocument/2006/relationships/package" Target="../embeddings/Microsoft_Excel_Worksheet71.xlsx"/><Relationship Id="rId2" Type="http://schemas.microsoft.com/office/2011/relationships/chartColorStyle" Target="colors72.xml"/><Relationship Id="rId1" Type="http://schemas.microsoft.com/office/2011/relationships/chartStyle" Target="style72.xml"/></Relationships>
</file>

<file path=ppt/charts/_rels/chart73.xml.rels><?xml version="1.0" encoding="UTF-8" standalone="yes"?>
<Relationships xmlns="http://schemas.openxmlformats.org/package/2006/relationships"><Relationship Id="rId3" Type="http://schemas.openxmlformats.org/officeDocument/2006/relationships/package" Target="../embeddings/Microsoft_Excel_Worksheet72.xlsx"/><Relationship Id="rId2" Type="http://schemas.microsoft.com/office/2011/relationships/chartColorStyle" Target="colors73.xml"/><Relationship Id="rId1" Type="http://schemas.microsoft.com/office/2011/relationships/chartStyle" Target="style73.xml"/></Relationships>
</file>

<file path=ppt/charts/_rels/chart74.xml.rels><?xml version="1.0" encoding="UTF-8" standalone="yes"?>
<Relationships xmlns="http://schemas.openxmlformats.org/package/2006/relationships"><Relationship Id="rId3" Type="http://schemas.openxmlformats.org/officeDocument/2006/relationships/package" Target="../embeddings/Microsoft_Excel_Worksheet73.xlsx"/><Relationship Id="rId2" Type="http://schemas.microsoft.com/office/2011/relationships/chartColorStyle" Target="colors74.xml"/><Relationship Id="rId1" Type="http://schemas.microsoft.com/office/2011/relationships/chartStyle" Target="style74.xml"/></Relationships>
</file>

<file path=ppt/charts/_rels/chart75.xml.rels><?xml version="1.0" encoding="UTF-8" standalone="yes"?>
<Relationships xmlns="http://schemas.openxmlformats.org/package/2006/relationships"><Relationship Id="rId3" Type="http://schemas.openxmlformats.org/officeDocument/2006/relationships/package" Target="../embeddings/Microsoft_Excel_Worksheet74.xlsx"/><Relationship Id="rId2" Type="http://schemas.microsoft.com/office/2011/relationships/chartColorStyle" Target="colors75.xml"/><Relationship Id="rId1" Type="http://schemas.microsoft.com/office/2011/relationships/chartStyle" Target="style75.xml"/></Relationships>
</file>

<file path=ppt/charts/_rels/chart76.xml.rels><?xml version="1.0" encoding="UTF-8" standalone="yes"?>
<Relationships xmlns="http://schemas.openxmlformats.org/package/2006/relationships"><Relationship Id="rId3" Type="http://schemas.openxmlformats.org/officeDocument/2006/relationships/package" Target="../embeddings/Microsoft_Excel_Worksheet75.xlsx"/><Relationship Id="rId2" Type="http://schemas.microsoft.com/office/2011/relationships/chartColorStyle" Target="colors76.xml"/><Relationship Id="rId1" Type="http://schemas.microsoft.com/office/2011/relationships/chartStyle" Target="style76.xml"/></Relationships>
</file>

<file path=ppt/charts/_rels/chart77.xml.rels><?xml version="1.0" encoding="UTF-8" standalone="yes"?>
<Relationships xmlns="http://schemas.openxmlformats.org/package/2006/relationships"><Relationship Id="rId3" Type="http://schemas.openxmlformats.org/officeDocument/2006/relationships/package" Target="../embeddings/Microsoft_Excel_Worksheet76.xlsx"/><Relationship Id="rId2" Type="http://schemas.microsoft.com/office/2011/relationships/chartColorStyle" Target="colors77.xml"/><Relationship Id="rId1" Type="http://schemas.microsoft.com/office/2011/relationships/chartStyle" Target="style77.xml"/></Relationships>
</file>

<file path=ppt/charts/_rels/chart78.xml.rels><?xml version="1.0" encoding="UTF-8" standalone="yes"?>
<Relationships xmlns="http://schemas.openxmlformats.org/package/2006/relationships"><Relationship Id="rId3" Type="http://schemas.openxmlformats.org/officeDocument/2006/relationships/package" Target="../embeddings/Microsoft_Excel_Worksheet77.xlsx"/><Relationship Id="rId2" Type="http://schemas.microsoft.com/office/2011/relationships/chartColorStyle" Target="colors78.xml"/><Relationship Id="rId1" Type="http://schemas.microsoft.com/office/2011/relationships/chartStyle" Target="style78.xml"/></Relationships>
</file>

<file path=ppt/charts/_rels/chart79.xml.rels><?xml version="1.0" encoding="UTF-8" standalone="yes"?>
<Relationships xmlns="http://schemas.openxmlformats.org/package/2006/relationships"><Relationship Id="rId3" Type="http://schemas.openxmlformats.org/officeDocument/2006/relationships/package" Target="../embeddings/Microsoft_Excel_Worksheet78.xlsx"/><Relationship Id="rId2" Type="http://schemas.microsoft.com/office/2011/relationships/chartColorStyle" Target="colors79.xml"/><Relationship Id="rId1" Type="http://schemas.microsoft.com/office/2011/relationships/chartStyle" Target="style79.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80.xml.rels><?xml version="1.0" encoding="UTF-8" standalone="yes"?>
<Relationships xmlns="http://schemas.openxmlformats.org/package/2006/relationships"><Relationship Id="rId3" Type="http://schemas.openxmlformats.org/officeDocument/2006/relationships/package" Target="../embeddings/Microsoft_Excel_Worksheet79.xlsx"/><Relationship Id="rId2" Type="http://schemas.microsoft.com/office/2011/relationships/chartColorStyle" Target="colors80.xml"/><Relationship Id="rId1" Type="http://schemas.microsoft.com/office/2011/relationships/chartStyle" Target="style80.xml"/></Relationships>
</file>

<file path=ppt/charts/_rels/chart81.xml.rels><?xml version="1.0" encoding="UTF-8" standalone="yes"?>
<Relationships xmlns="http://schemas.openxmlformats.org/package/2006/relationships"><Relationship Id="rId3" Type="http://schemas.openxmlformats.org/officeDocument/2006/relationships/package" Target="../embeddings/Microsoft_Excel_Worksheet80.xlsx"/><Relationship Id="rId2" Type="http://schemas.microsoft.com/office/2011/relationships/chartColorStyle" Target="colors81.xml"/><Relationship Id="rId1" Type="http://schemas.microsoft.com/office/2011/relationships/chartStyle" Target="style81.xml"/></Relationships>
</file>

<file path=ppt/charts/_rels/chart82.xml.rels><?xml version="1.0" encoding="UTF-8" standalone="yes"?>
<Relationships xmlns="http://schemas.openxmlformats.org/package/2006/relationships"><Relationship Id="rId3" Type="http://schemas.openxmlformats.org/officeDocument/2006/relationships/package" Target="../embeddings/Microsoft_Excel_Worksheet81.xlsx"/><Relationship Id="rId2" Type="http://schemas.microsoft.com/office/2011/relationships/chartColorStyle" Target="colors82.xml"/><Relationship Id="rId1" Type="http://schemas.microsoft.com/office/2011/relationships/chartStyle" Target="style82.xml"/></Relationships>
</file>

<file path=ppt/charts/_rels/chart83.xml.rels><?xml version="1.0" encoding="UTF-8" standalone="yes"?>
<Relationships xmlns="http://schemas.openxmlformats.org/package/2006/relationships"><Relationship Id="rId3" Type="http://schemas.openxmlformats.org/officeDocument/2006/relationships/package" Target="../embeddings/Microsoft_Excel_Worksheet82.xlsx"/><Relationship Id="rId2" Type="http://schemas.microsoft.com/office/2011/relationships/chartColorStyle" Target="colors83.xml"/><Relationship Id="rId1" Type="http://schemas.microsoft.com/office/2011/relationships/chartStyle" Target="style83.xml"/></Relationships>
</file>

<file path=ppt/charts/_rels/chart84.xml.rels><?xml version="1.0" encoding="UTF-8" standalone="yes"?>
<Relationships xmlns="http://schemas.openxmlformats.org/package/2006/relationships"><Relationship Id="rId3" Type="http://schemas.openxmlformats.org/officeDocument/2006/relationships/package" Target="../embeddings/Microsoft_Excel_Worksheet83.xlsx"/><Relationship Id="rId2" Type="http://schemas.microsoft.com/office/2011/relationships/chartColorStyle" Target="colors84.xml"/><Relationship Id="rId1" Type="http://schemas.microsoft.com/office/2011/relationships/chartStyle" Target="style84.xml"/></Relationships>
</file>

<file path=ppt/charts/_rels/chart85.xml.rels><?xml version="1.0" encoding="UTF-8" standalone="yes"?>
<Relationships xmlns="http://schemas.openxmlformats.org/package/2006/relationships"><Relationship Id="rId3" Type="http://schemas.openxmlformats.org/officeDocument/2006/relationships/package" Target="../embeddings/Microsoft_Excel_Worksheet84.xlsx"/><Relationship Id="rId2" Type="http://schemas.microsoft.com/office/2011/relationships/chartColorStyle" Target="colors85.xml"/><Relationship Id="rId1" Type="http://schemas.microsoft.com/office/2011/relationships/chartStyle" Target="style85.xml"/></Relationships>
</file>

<file path=ppt/charts/_rels/chart86.xml.rels><?xml version="1.0" encoding="UTF-8" standalone="yes"?>
<Relationships xmlns="http://schemas.openxmlformats.org/package/2006/relationships"><Relationship Id="rId3" Type="http://schemas.openxmlformats.org/officeDocument/2006/relationships/package" Target="../embeddings/Microsoft_Excel_Worksheet85.xlsx"/><Relationship Id="rId2" Type="http://schemas.microsoft.com/office/2011/relationships/chartColorStyle" Target="colors86.xml"/><Relationship Id="rId1" Type="http://schemas.microsoft.com/office/2011/relationships/chartStyle" Target="style86.xml"/></Relationships>
</file>

<file path=ppt/charts/_rels/chart87.xml.rels><?xml version="1.0" encoding="UTF-8" standalone="yes"?>
<Relationships xmlns="http://schemas.openxmlformats.org/package/2006/relationships"><Relationship Id="rId3" Type="http://schemas.openxmlformats.org/officeDocument/2006/relationships/package" Target="../embeddings/Microsoft_Excel_Worksheet86.xlsx"/><Relationship Id="rId2" Type="http://schemas.microsoft.com/office/2011/relationships/chartColorStyle" Target="colors87.xml"/><Relationship Id="rId1" Type="http://schemas.microsoft.com/office/2011/relationships/chartStyle" Target="style87.xml"/></Relationships>
</file>

<file path=ppt/charts/_rels/chart88.xml.rels><?xml version="1.0" encoding="UTF-8" standalone="yes"?>
<Relationships xmlns="http://schemas.openxmlformats.org/package/2006/relationships"><Relationship Id="rId3" Type="http://schemas.openxmlformats.org/officeDocument/2006/relationships/package" Target="../embeddings/Microsoft_Excel_Worksheet87.xlsx"/><Relationship Id="rId2" Type="http://schemas.microsoft.com/office/2011/relationships/chartColorStyle" Target="colors88.xml"/><Relationship Id="rId1" Type="http://schemas.microsoft.com/office/2011/relationships/chartStyle" Target="style88.xml"/></Relationships>
</file>

<file path=ppt/charts/_rels/chart89.xml.rels><?xml version="1.0" encoding="UTF-8" standalone="yes"?>
<Relationships xmlns="http://schemas.openxmlformats.org/package/2006/relationships"><Relationship Id="rId3" Type="http://schemas.openxmlformats.org/officeDocument/2006/relationships/package" Target="../embeddings/Microsoft_Excel_Worksheet88.xlsx"/><Relationship Id="rId2" Type="http://schemas.microsoft.com/office/2011/relationships/chartColorStyle" Target="colors89.xml"/><Relationship Id="rId1" Type="http://schemas.microsoft.com/office/2011/relationships/chartStyle" Target="style89.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_rels/chart90.xml.rels><?xml version="1.0" encoding="UTF-8" standalone="yes"?>
<Relationships xmlns="http://schemas.openxmlformats.org/package/2006/relationships"><Relationship Id="rId3" Type="http://schemas.openxmlformats.org/officeDocument/2006/relationships/package" Target="../embeddings/Microsoft_Excel_Worksheet89.xlsx"/><Relationship Id="rId2" Type="http://schemas.microsoft.com/office/2011/relationships/chartColorStyle" Target="colors90.xml"/><Relationship Id="rId1" Type="http://schemas.microsoft.com/office/2011/relationships/chartStyle" Target="style90.xml"/></Relationships>
</file>

<file path=ppt/charts/_rels/chart91.xml.rels><?xml version="1.0" encoding="UTF-8" standalone="yes"?>
<Relationships xmlns="http://schemas.openxmlformats.org/package/2006/relationships"><Relationship Id="rId3" Type="http://schemas.openxmlformats.org/officeDocument/2006/relationships/package" Target="../embeddings/Microsoft_Excel_Worksheet90.xlsx"/><Relationship Id="rId2" Type="http://schemas.microsoft.com/office/2011/relationships/chartColorStyle" Target="colors91.xml"/><Relationship Id="rId1" Type="http://schemas.microsoft.com/office/2011/relationships/chartStyle" Target="style91.xml"/></Relationships>
</file>

<file path=ppt/charts/_rels/chart92.xml.rels><?xml version="1.0" encoding="UTF-8" standalone="yes"?>
<Relationships xmlns="http://schemas.openxmlformats.org/package/2006/relationships"><Relationship Id="rId3" Type="http://schemas.openxmlformats.org/officeDocument/2006/relationships/package" Target="../embeddings/Microsoft_Excel_Worksheet91.xlsx"/><Relationship Id="rId2" Type="http://schemas.microsoft.com/office/2011/relationships/chartColorStyle" Target="colors92.xml"/><Relationship Id="rId1" Type="http://schemas.microsoft.com/office/2011/relationships/chartStyle" Target="style92.xml"/></Relationships>
</file>

<file path=ppt/charts/_rels/chart93.xml.rels><?xml version="1.0" encoding="UTF-8" standalone="yes"?>
<Relationships xmlns="http://schemas.openxmlformats.org/package/2006/relationships"><Relationship Id="rId3" Type="http://schemas.openxmlformats.org/officeDocument/2006/relationships/package" Target="../embeddings/Microsoft_Excel_Worksheet92.xlsx"/><Relationship Id="rId2" Type="http://schemas.microsoft.com/office/2011/relationships/chartColorStyle" Target="colors93.xml"/><Relationship Id="rId1" Type="http://schemas.microsoft.com/office/2011/relationships/chartStyle" Target="style93.xml"/></Relationships>
</file>

<file path=ppt/charts/_rels/chart94.xml.rels><?xml version="1.0" encoding="UTF-8" standalone="yes"?>
<Relationships xmlns="http://schemas.openxmlformats.org/package/2006/relationships"><Relationship Id="rId3" Type="http://schemas.openxmlformats.org/officeDocument/2006/relationships/package" Target="../embeddings/Microsoft_Excel_Worksheet93.xlsx"/><Relationship Id="rId2" Type="http://schemas.microsoft.com/office/2011/relationships/chartColorStyle" Target="colors94.xml"/><Relationship Id="rId1" Type="http://schemas.microsoft.com/office/2011/relationships/chartStyle" Target="style94.xml"/></Relationships>
</file>

<file path=ppt/charts/_rels/chart95.xml.rels><?xml version="1.0" encoding="UTF-8" standalone="yes"?>
<Relationships xmlns="http://schemas.openxmlformats.org/package/2006/relationships"><Relationship Id="rId3" Type="http://schemas.openxmlformats.org/officeDocument/2006/relationships/package" Target="../embeddings/Microsoft_Excel_Worksheet94.xlsx"/><Relationship Id="rId2" Type="http://schemas.microsoft.com/office/2011/relationships/chartColorStyle" Target="colors95.xml"/><Relationship Id="rId1" Type="http://schemas.microsoft.com/office/2011/relationships/chartStyle" Target="style95.xml"/></Relationships>
</file>

<file path=ppt/charts/_rels/chart96.xml.rels><?xml version="1.0" encoding="UTF-8" standalone="yes"?>
<Relationships xmlns="http://schemas.openxmlformats.org/package/2006/relationships"><Relationship Id="rId3" Type="http://schemas.openxmlformats.org/officeDocument/2006/relationships/package" Target="../embeddings/Microsoft_Excel_Worksheet95.xlsx"/><Relationship Id="rId2" Type="http://schemas.microsoft.com/office/2011/relationships/chartColorStyle" Target="colors96.xml"/><Relationship Id="rId1" Type="http://schemas.microsoft.com/office/2011/relationships/chartStyle" Target="style96.xml"/></Relationships>
</file>

<file path=ppt/charts/_rels/chart97.xml.rels><?xml version="1.0" encoding="UTF-8" standalone="yes"?>
<Relationships xmlns="http://schemas.openxmlformats.org/package/2006/relationships"><Relationship Id="rId3" Type="http://schemas.openxmlformats.org/officeDocument/2006/relationships/package" Target="../embeddings/Microsoft_Excel_Worksheet96.xlsx"/><Relationship Id="rId2" Type="http://schemas.microsoft.com/office/2011/relationships/chartColorStyle" Target="colors97.xml"/><Relationship Id="rId1" Type="http://schemas.microsoft.com/office/2011/relationships/chartStyle" Target="style97.xml"/></Relationships>
</file>

<file path=ppt/charts/_rels/chart98.xml.rels><?xml version="1.0" encoding="UTF-8" standalone="yes"?>
<Relationships xmlns="http://schemas.openxmlformats.org/package/2006/relationships"><Relationship Id="rId3" Type="http://schemas.openxmlformats.org/officeDocument/2006/relationships/package" Target="../embeddings/Microsoft_Excel_Worksheet97.xlsx"/><Relationship Id="rId2" Type="http://schemas.microsoft.com/office/2011/relationships/chartColorStyle" Target="colors98.xml"/><Relationship Id="rId1" Type="http://schemas.microsoft.com/office/2011/relationships/chartStyle" Target="style98.xml"/></Relationships>
</file>

<file path=ppt/charts/_rels/chart99.xml.rels><?xml version="1.0" encoding="UTF-8" standalone="yes"?>
<Relationships xmlns="http://schemas.openxmlformats.org/package/2006/relationships"><Relationship Id="rId3" Type="http://schemas.openxmlformats.org/officeDocument/2006/relationships/package" Target="../embeddings/Microsoft_Excel_Worksheet98.xlsx"/><Relationship Id="rId2" Type="http://schemas.microsoft.com/office/2011/relationships/chartColorStyle" Target="colors99.xml"/><Relationship Id="rId1" Type="http://schemas.microsoft.com/office/2011/relationships/chartStyle" Target="style9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2"/>
          </a:solidFill>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02/09/2025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94</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97</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98</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9/2/2025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9/2/2025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9/2/2025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9/2/2025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9/2/2025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9/2/2025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9/2/2025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9/2/2025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9/2/2025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02/09/2025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9/2/2025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02/09/2025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02/09/2025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02/09/2025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9/2/2025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9/2/2025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9/2/2025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9/2/2025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9/2/2025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9/2/2025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9/2/2025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9/2/2025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9/2/2025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1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0.xml.rels><?xml version="1.0" encoding="UTF-8" standalone="yes"?>
<Relationships xmlns="http://schemas.openxmlformats.org/package/2006/relationships"><Relationship Id="rId3" Type="http://schemas.openxmlformats.org/officeDocument/2006/relationships/notesSlide" Target="../notesSlides/notesSlide100.xml"/><Relationship Id="rId2" Type="http://schemas.openxmlformats.org/officeDocument/2006/relationships/slideLayout" Target="../slideLayouts/slideLayout7.xml"/><Relationship Id="rId1" Type="http://schemas.openxmlformats.org/officeDocument/2006/relationships/tags" Target="../tags/tag127.xml"/><Relationship Id="rId6" Type="http://schemas.openxmlformats.org/officeDocument/2006/relationships/chart" Target="../charts/chart10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7.xml"/><Relationship Id="rId1" Type="http://schemas.openxmlformats.org/officeDocument/2006/relationships/tags" Target="../tags/tag128.xml"/><Relationship Id="rId6" Type="http://schemas.openxmlformats.org/officeDocument/2006/relationships/chart" Target="../charts/chart10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7.xml"/><Relationship Id="rId1" Type="http://schemas.openxmlformats.org/officeDocument/2006/relationships/tags" Target="../tags/tag129.xml"/><Relationship Id="rId6" Type="http://schemas.openxmlformats.org/officeDocument/2006/relationships/chart" Target="../charts/chart10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7.xml"/><Relationship Id="rId1" Type="http://schemas.openxmlformats.org/officeDocument/2006/relationships/tags" Target="../tags/tag130.xml"/><Relationship Id="rId6" Type="http://schemas.openxmlformats.org/officeDocument/2006/relationships/chart" Target="../charts/chart10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104.xml"/><Relationship Id="rId2" Type="http://schemas.openxmlformats.org/officeDocument/2006/relationships/slideLayout" Target="../slideLayouts/slideLayout7.xml"/><Relationship Id="rId1" Type="http://schemas.openxmlformats.org/officeDocument/2006/relationships/tags" Target="../tags/tag131.xml"/><Relationship Id="rId6" Type="http://schemas.openxmlformats.org/officeDocument/2006/relationships/chart" Target="../charts/chart10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105.xml"/><Relationship Id="rId2" Type="http://schemas.openxmlformats.org/officeDocument/2006/relationships/slideLayout" Target="../slideLayouts/slideLayout7.xml"/><Relationship Id="rId1" Type="http://schemas.openxmlformats.org/officeDocument/2006/relationships/tags" Target="../tags/tag132.xml"/><Relationship Id="rId6" Type="http://schemas.openxmlformats.org/officeDocument/2006/relationships/chart" Target="../charts/chart10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7.xml"/><Relationship Id="rId1" Type="http://schemas.openxmlformats.org/officeDocument/2006/relationships/tags" Target="../tags/tag133.xml"/><Relationship Id="rId6" Type="http://schemas.openxmlformats.org/officeDocument/2006/relationships/chart" Target="../charts/chart106.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7.xml"/><Relationship Id="rId1" Type="http://schemas.openxmlformats.org/officeDocument/2006/relationships/tags" Target="../tags/tag134.xml"/><Relationship Id="rId6" Type="http://schemas.openxmlformats.org/officeDocument/2006/relationships/chart" Target="../charts/chart10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7.xml"/><Relationship Id="rId1" Type="http://schemas.openxmlformats.org/officeDocument/2006/relationships/tags" Target="../tags/tag135.xml"/><Relationship Id="rId6" Type="http://schemas.openxmlformats.org/officeDocument/2006/relationships/chart" Target="../charts/chart10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7.xml"/><Relationship Id="rId1" Type="http://schemas.openxmlformats.org/officeDocument/2006/relationships/tags" Target="../tags/tag136.xml"/><Relationship Id="rId6" Type="http://schemas.openxmlformats.org/officeDocument/2006/relationships/chart" Target="../charts/chart10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1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110.xml"/><Relationship Id="rId2" Type="http://schemas.openxmlformats.org/officeDocument/2006/relationships/slideLayout" Target="../slideLayouts/slideLayout7.xml"/><Relationship Id="rId1" Type="http://schemas.openxmlformats.org/officeDocument/2006/relationships/tags" Target="../tags/tag137.xml"/><Relationship Id="rId6" Type="http://schemas.openxmlformats.org/officeDocument/2006/relationships/chart" Target="../charts/chart11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7.xml"/><Relationship Id="rId1" Type="http://schemas.openxmlformats.org/officeDocument/2006/relationships/tags" Target="../tags/tag138.xml"/><Relationship Id="rId6" Type="http://schemas.openxmlformats.org/officeDocument/2006/relationships/chart" Target="../charts/chart11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112.xml"/><Relationship Id="rId2" Type="http://schemas.openxmlformats.org/officeDocument/2006/relationships/slideLayout" Target="../slideLayouts/slideLayout7.xml"/><Relationship Id="rId1" Type="http://schemas.openxmlformats.org/officeDocument/2006/relationships/tags" Target="../tags/tag139.xml"/><Relationship Id="rId6" Type="http://schemas.openxmlformats.org/officeDocument/2006/relationships/chart" Target="../charts/chart11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7.xml"/><Relationship Id="rId1" Type="http://schemas.openxmlformats.org/officeDocument/2006/relationships/tags" Target="../tags/tag140.xml"/><Relationship Id="rId6" Type="http://schemas.openxmlformats.org/officeDocument/2006/relationships/chart" Target="../charts/chart11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114.xml"/><Relationship Id="rId2" Type="http://schemas.openxmlformats.org/officeDocument/2006/relationships/slideLayout" Target="../slideLayouts/slideLayout7.xml"/><Relationship Id="rId1" Type="http://schemas.openxmlformats.org/officeDocument/2006/relationships/tags" Target="../tags/tag141.xml"/><Relationship Id="rId6" Type="http://schemas.openxmlformats.org/officeDocument/2006/relationships/chart" Target="../charts/chart11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7.xml"/><Relationship Id="rId1" Type="http://schemas.openxmlformats.org/officeDocument/2006/relationships/tags" Target="../tags/tag142.xml"/><Relationship Id="rId6" Type="http://schemas.openxmlformats.org/officeDocument/2006/relationships/chart" Target="../charts/chart11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116.xml"/><Relationship Id="rId2" Type="http://schemas.openxmlformats.org/officeDocument/2006/relationships/slideLayout" Target="../slideLayouts/slideLayout7.xml"/><Relationship Id="rId1" Type="http://schemas.openxmlformats.org/officeDocument/2006/relationships/tags" Target="../tags/tag143.xml"/><Relationship Id="rId6" Type="http://schemas.openxmlformats.org/officeDocument/2006/relationships/chart" Target="../charts/chart116.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7.xml"/><Relationship Id="rId1" Type="http://schemas.openxmlformats.org/officeDocument/2006/relationships/tags" Target="../tags/tag144.xml"/><Relationship Id="rId6" Type="http://schemas.openxmlformats.org/officeDocument/2006/relationships/chart" Target="../charts/chart11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18.xml"/><Relationship Id="rId2" Type="http://schemas.openxmlformats.org/officeDocument/2006/relationships/slideLayout" Target="../slideLayouts/slideLayout7.xml"/><Relationship Id="rId1" Type="http://schemas.openxmlformats.org/officeDocument/2006/relationships/tags" Target="../tags/tag145.xml"/><Relationship Id="rId6" Type="http://schemas.openxmlformats.org/officeDocument/2006/relationships/chart" Target="../charts/chart11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119.xml"/><Relationship Id="rId2" Type="http://schemas.openxmlformats.org/officeDocument/2006/relationships/slideLayout" Target="../slideLayouts/slideLayout7.xml"/><Relationship Id="rId1" Type="http://schemas.openxmlformats.org/officeDocument/2006/relationships/tags" Target="../tags/tag146.xml"/><Relationship Id="rId6" Type="http://schemas.openxmlformats.org/officeDocument/2006/relationships/chart" Target="../charts/chart11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1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120.xml"/><Relationship Id="rId2" Type="http://schemas.openxmlformats.org/officeDocument/2006/relationships/slideLayout" Target="../slideLayouts/slideLayout7.xml"/><Relationship Id="rId1" Type="http://schemas.openxmlformats.org/officeDocument/2006/relationships/tags" Target="../tags/tag147.xml"/><Relationship Id="rId6" Type="http://schemas.openxmlformats.org/officeDocument/2006/relationships/chart" Target="../charts/chart12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121.xml"/><Relationship Id="rId2" Type="http://schemas.openxmlformats.org/officeDocument/2006/relationships/slideLayout" Target="../slideLayouts/slideLayout7.xml"/><Relationship Id="rId1" Type="http://schemas.openxmlformats.org/officeDocument/2006/relationships/tags" Target="../tags/tag148.xml"/><Relationship Id="rId6" Type="http://schemas.openxmlformats.org/officeDocument/2006/relationships/chart" Target="../charts/chart12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7.xml"/><Relationship Id="rId1" Type="http://schemas.openxmlformats.org/officeDocument/2006/relationships/tags" Target="../tags/tag149.xml"/><Relationship Id="rId6" Type="http://schemas.openxmlformats.org/officeDocument/2006/relationships/chart" Target="../charts/chart12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123.xml"/><Relationship Id="rId2" Type="http://schemas.openxmlformats.org/officeDocument/2006/relationships/slideLayout" Target="../slideLayouts/slideLayout7.xml"/><Relationship Id="rId1" Type="http://schemas.openxmlformats.org/officeDocument/2006/relationships/tags" Target="../tags/tag150.xml"/><Relationship Id="rId6" Type="http://schemas.openxmlformats.org/officeDocument/2006/relationships/chart" Target="../charts/chart12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124.xml"/><Relationship Id="rId2" Type="http://schemas.openxmlformats.org/officeDocument/2006/relationships/slideLayout" Target="../slideLayouts/slideLayout7.xml"/><Relationship Id="rId1" Type="http://schemas.openxmlformats.org/officeDocument/2006/relationships/tags" Target="../tags/tag151.xml"/><Relationship Id="rId6" Type="http://schemas.openxmlformats.org/officeDocument/2006/relationships/chart" Target="../charts/chart12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125.xml"/><Relationship Id="rId2" Type="http://schemas.openxmlformats.org/officeDocument/2006/relationships/slideLayout" Target="../slideLayouts/slideLayout7.xml"/><Relationship Id="rId1" Type="http://schemas.openxmlformats.org/officeDocument/2006/relationships/tags" Target="../tags/tag152.xml"/><Relationship Id="rId6" Type="http://schemas.openxmlformats.org/officeDocument/2006/relationships/chart" Target="../charts/chart12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126.xml"/><Relationship Id="rId2" Type="http://schemas.openxmlformats.org/officeDocument/2006/relationships/slideLayout" Target="../slideLayouts/slideLayout7.xml"/><Relationship Id="rId1" Type="http://schemas.openxmlformats.org/officeDocument/2006/relationships/tags" Target="../tags/tag153.xml"/><Relationship Id="rId6" Type="http://schemas.openxmlformats.org/officeDocument/2006/relationships/chart" Target="../charts/chart126.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127.xml"/><Relationship Id="rId2" Type="http://schemas.openxmlformats.org/officeDocument/2006/relationships/slideLayout" Target="../slideLayouts/slideLayout7.xml"/><Relationship Id="rId1" Type="http://schemas.openxmlformats.org/officeDocument/2006/relationships/tags" Target="../tags/tag154.xml"/><Relationship Id="rId6" Type="http://schemas.openxmlformats.org/officeDocument/2006/relationships/chart" Target="../charts/chart12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128.xml"/><Relationship Id="rId2" Type="http://schemas.openxmlformats.org/officeDocument/2006/relationships/slideLayout" Target="../slideLayouts/slideLayout7.xml"/><Relationship Id="rId1" Type="http://schemas.openxmlformats.org/officeDocument/2006/relationships/tags" Target="../tags/tag155.xml"/><Relationship Id="rId6" Type="http://schemas.openxmlformats.org/officeDocument/2006/relationships/chart" Target="../charts/chart12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129.xml"/><Relationship Id="rId2" Type="http://schemas.openxmlformats.org/officeDocument/2006/relationships/slideLayout" Target="../slideLayouts/slideLayout7.xml"/><Relationship Id="rId1" Type="http://schemas.openxmlformats.org/officeDocument/2006/relationships/tags" Target="../tags/tag156.xml"/><Relationship Id="rId6" Type="http://schemas.openxmlformats.org/officeDocument/2006/relationships/chart" Target="../charts/chart12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1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130.xml"/><Relationship Id="rId2" Type="http://schemas.openxmlformats.org/officeDocument/2006/relationships/slideLayout" Target="../slideLayouts/slideLayout7.xml"/><Relationship Id="rId1" Type="http://schemas.openxmlformats.org/officeDocument/2006/relationships/tags" Target="../tags/tag157.xml"/><Relationship Id="rId6" Type="http://schemas.openxmlformats.org/officeDocument/2006/relationships/chart" Target="../charts/chart13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131.xml"/><Relationship Id="rId2" Type="http://schemas.openxmlformats.org/officeDocument/2006/relationships/slideLayout" Target="../slideLayouts/slideLayout7.xml"/><Relationship Id="rId1" Type="http://schemas.openxmlformats.org/officeDocument/2006/relationships/tags" Target="../tags/tag158.xml"/><Relationship Id="rId6" Type="http://schemas.openxmlformats.org/officeDocument/2006/relationships/chart" Target="../charts/chart13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132.xml"/><Relationship Id="rId2" Type="http://schemas.openxmlformats.org/officeDocument/2006/relationships/slideLayout" Target="../slideLayouts/slideLayout7.xml"/><Relationship Id="rId1" Type="http://schemas.openxmlformats.org/officeDocument/2006/relationships/tags" Target="../tags/tag159.xml"/><Relationship Id="rId6" Type="http://schemas.openxmlformats.org/officeDocument/2006/relationships/chart" Target="../charts/chart13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133.xml"/><Relationship Id="rId2" Type="http://schemas.openxmlformats.org/officeDocument/2006/relationships/slideLayout" Target="../slideLayouts/slideLayout7.xml"/><Relationship Id="rId1" Type="http://schemas.openxmlformats.org/officeDocument/2006/relationships/tags" Target="../tags/tag160.xml"/><Relationship Id="rId6" Type="http://schemas.openxmlformats.org/officeDocument/2006/relationships/chart" Target="../charts/chart13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134.xml"/><Relationship Id="rId2" Type="http://schemas.openxmlformats.org/officeDocument/2006/relationships/slideLayout" Target="../slideLayouts/slideLayout7.xml"/><Relationship Id="rId1" Type="http://schemas.openxmlformats.org/officeDocument/2006/relationships/tags" Target="../tags/tag161.xml"/><Relationship Id="rId6" Type="http://schemas.openxmlformats.org/officeDocument/2006/relationships/chart" Target="../charts/chart13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135.xml"/><Relationship Id="rId2" Type="http://schemas.openxmlformats.org/officeDocument/2006/relationships/slideLayout" Target="../slideLayouts/slideLayout7.xml"/><Relationship Id="rId1" Type="http://schemas.openxmlformats.org/officeDocument/2006/relationships/tags" Target="../tags/tag162.xml"/><Relationship Id="rId6" Type="http://schemas.openxmlformats.org/officeDocument/2006/relationships/chart" Target="../charts/chart13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136.xml"/><Relationship Id="rId2" Type="http://schemas.openxmlformats.org/officeDocument/2006/relationships/slideLayout" Target="../slideLayouts/slideLayout7.xml"/><Relationship Id="rId1" Type="http://schemas.openxmlformats.org/officeDocument/2006/relationships/tags" Target="../tags/tag163.xml"/><Relationship Id="rId6" Type="http://schemas.openxmlformats.org/officeDocument/2006/relationships/chart" Target="../charts/chart136.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1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1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16.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1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1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1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2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2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2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chart" Target="../charts/chart2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chart" Target="../charts/chart2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chart" Target="../charts/chart2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chart" Target="../charts/chart26.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chart" Target="../charts/chart2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chart" Target="../charts/chart2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chart" Target="../charts/chart2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chart" Target="../charts/chart3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chart" Target="../charts/chart3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chart" Target="../charts/chart3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chart" Target="../charts/chart3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chart" Target="../charts/chart3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chart" Target="../charts/chart3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chart" Target="../charts/chart36.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64.xml"/><Relationship Id="rId6" Type="http://schemas.openxmlformats.org/officeDocument/2006/relationships/chart" Target="../charts/chart3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65.xml"/><Relationship Id="rId6" Type="http://schemas.openxmlformats.org/officeDocument/2006/relationships/chart" Target="../charts/chart3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66.xml"/><Relationship Id="rId6" Type="http://schemas.openxmlformats.org/officeDocument/2006/relationships/chart" Target="../charts/chart3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67.xml"/><Relationship Id="rId6" Type="http://schemas.openxmlformats.org/officeDocument/2006/relationships/chart" Target="../charts/chart4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68.xml"/><Relationship Id="rId6" Type="http://schemas.openxmlformats.org/officeDocument/2006/relationships/chart" Target="../charts/chart4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69.xml"/><Relationship Id="rId6" Type="http://schemas.openxmlformats.org/officeDocument/2006/relationships/chart" Target="../charts/chart4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tags" Target="../tags/tag70.xml"/><Relationship Id="rId6" Type="http://schemas.openxmlformats.org/officeDocument/2006/relationships/chart" Target="../charts/chart4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tags" Target="../tags/tag71.xml"/><Relationship Id="rId6" Type="http://schemas.openxmlformats.org/officeDocument/2006/relationships/chart" Target="../charts/chart4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7.xml"/><Relationship Id="rId1" Type="http://schemas.openxmlformats.org/officeDocument/2006/relationships/tags" Target="../tags/tag72.xml"/><Relationship Id="rId6" Type="http://schemas.openxmlformats.org/officeDocument/2006/relationships/chart" Target="../charts/chart4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7.xml"/><Relationship Id="rId1" Type="http://schemas.openxmlformats.org/officeDocument/2006/relationships/tags" Target="../tags/tag73.xml"/><Relationship Id="rId6" Type="http://schemas.openxmlformats.org/officeDocument/2006/relationships/chart" Target="../charts/chart46.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7.xml"/><Relationship Id="rId1" Type="http://schemas.openxmlformats.org/officeDocument/2006/relationships/tags" Target="../tags/tag74.xml"/><Relationship Id="rId6" Type="http://schemas.openxmlformats.org/officeDocument/2006/relationships/chart" Target="../charts/chart4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xml"/><Relationship Id="rId1" Type="http://schemas.openxmlformats.org/officeDocument/2006/relationships/tags" Target="../tags/tag75.xml"/><Relationship Id="rId6" Type="http://schemas.openxmlformats.org/officeDocument/2006/relationships/chart" Target="../charts/chart4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7.xml"/><Relationship Id="rId1" Type="http://schemas.openxmlformats.org/officeDocument/2006/relationships/tags" Target="../tags/tag76.xml"/><Relationship Id="rId6" Type="http://schemas.openxmlformats.org/officeDocument/2006/relationships/chart" Target="../charts/chart4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7.xml"/><Relationship Id="rId1" Type="http://schemas.openxmlformats.org/officeDocument/2006/relationships/tags" Target="../tags/tag77.xml"/><Relationship Id="rId6" Type="http://schemas.openxmlformats.org/officeDocument/2006/relationships/chart" Target="../charts/chart5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7.xml"/><Relationship Id="rId1" Type="http://schemas.openxmlformats.org/officeDocument/2006/relationships/tags" Target="../tags/tag78.xml"/><Relationship Id="rId6" Type="http://schemas.openxmlformats.org/officeDocument/2006/relationships/chart" Target="../charts/chart5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7.xml"/><Relationship Id="rId1" Type="http://schemas.openxmlformats.org/officeDocument/2006/relationships/tags" Target="../tags/tag79.xml"/><Relationship Id="rId6" Type="http://schemas.openxmlformats.org/officeDocument/2006/relationships/chart" Target="../charts/chart5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7.xml"/><Relationship Id="rId1" Type="http://schemas.openxmlformats.org/officeDocument/2006/relationships/tags" Target="../tags/tag80.xml"/><Relationship Id="rId6" Type="http://schemas.openxmlformats.org/officeDocument/2006/relationships/chart" Target="../charts/chart5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7.xml"/><Relationship Id="rId1" Type="http://schemas.openxmlformats.org/officeDocument/2006/relationships/tags" Target="../tags/tag81.xml"/><Relationship Id="rId6" Type="http://schemas.openxmlformats.org/officeDocument/2006/relationships/chart" Target="../charts/chart5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7.xml"/><Relationship Id="rId1" Type="http://schemas.openxmlformats.org/officeDocument/2006/relationships/tags" Target="../tags/tag82.xml"/><Relationship Id="rId6" Type="http://schemas.openxmlformats.org/officeDocument/2006/relationships/chart" Target="../charts/chart5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7.xml"/><Relationship Id="rId1" Type="http://schemas.openxmlformats.org/officeDocument/2006/relationships/tags" Target="../tags/tag83.xml"/><Relationship Id="rId6" Type="http://schemas.openxmlformats.org/officeDocument/2006/relationships/chart" Target="../charts/chart56.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7.xml"/><Relationship Id="rId1" Type="http://schemas.openxmlformats.org/officeDocument/2006/relationships/tags" Target="../tags/tag84.xml"/><Relationship Id="rId6" Type="http://schemas.openxmlformats.org/officeDocument/2006/relationships/chart" Target="../charts/chart5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chart" Target="../charts/chart5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7.xml"/><Relationship Id="rId1" Type="http://schemas.openxmlformats.org/officeDocument/2006/relationships/tags" Target="../tags/tag86.xml"/><Relationship Id="rId6" Type="http://schemas.openxmlformats.org/officeDocument/2006/relationships/chart" Target="../charts/chart5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6.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7.xml"/><Relationship Id="rId1" Type="http://schemas.openxmlformats.org/officeDocument/2006/relationships/tags" Target="../tags/tag87.xml"/><Relationship Id="rId6" Type="http://schemas.openxmlformats.org/officeDocument/2006/relationships/chart" Target="../charts/chart6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7.xml"/><Relationship Id="rId1" Type="http://schemas.openxmlformats.org/officeDocument/2006/relationships/tags" Target="../tags/tag88.xml"/><Relationship Id="rId6" Type="http://schemas.openxmlformats.org/officeDocument/2006/relationships/chart" Target="../charts/chart6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7.xml"/><Relationship Id="rId1" Type="http://schemas.openxmlformats.org/officeDocument/2006/relationships/tags" Target="../tags/tag89.xml"/><Relationship Id="rId6" Type="http://schemas.openxmlformats.org/officeDocument/2006/relationships/chart" Target="../charts/chart6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7.xml"/><Relationship Id="rId1" Type="http://schemas.openxmlformats.org/officeDocument/2006/relationships/tags" Target="../tags/tag90.xml"/><Relationship Id="rId6" Type="http://schemas.openxmlformats.org/officeDocument/2006/relationships/chart" Target="../charts/chart6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7.xml"/><Relationship Id="rId1" Type="http://schemas.openxmlformats.org/officeDocument/2006/relationships/tags" Target="../tags/tag91.xml"/><Relationship Id="rId6" Type="http://schemas.openxmlformats.org/officeDocument/2006/relationships/chart" Target="../charts/chart6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7.xml"/><Relationship Id="rId1" Type="http://schemas.openxmlformats.org/officeDocument/2006/relationships/tags" Target="../tags/tag92.xml"/><Relationship Id="rId6" Type="http://schemas.openxmlformats.org/officeDocument/2006/relationships/chart" Target="../charts/chart6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7.xml"/><Relationship Id="rId1" Type="http://schemas.openxmlformats.org/officeDocument/2006/relationships/tags" Target="../tags/tag93.xml"/><Relationship Id="rId6" Type="http://schemas.openxmlformats.org/officeDocument/2006/relationships/chart" Target="../charts/chart66.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7.xml"/><Relationship Id="rId1" Type="http://schemas.openxmlformats.org/officeDocument/2006/relationships/tags" Target="../tags/tag94.xml"/><Relationship Id="rId6" Type="http://schemas.openxmlformats.org/officeDocument/2006/relationships/chart" Target="../charts/chart6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7.xml"/><Relationship Id="rId1" Type="http://schemas.openxmlformats.org/officeDocument/2006/relationships/tags" Target="../tags/tag95.xml"/><Relationship Id="rId6" Type="http://schemas.openxmlformats.org/officeDocument/2006/relationships/chart" Target="../charts/chart6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7.xml"/><Relationship Id="rId1" Type="http://schemas.openxmlformats.org/officeDocument/2006/relationships/tags" Target="../tags/tag96.xml"/><Relationship Id="rId6" Type="http://schemas.openxmlformats.org/officeDocument/2006/relationships/chart" Target="../charts/chart6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7.xml"/><Relationship Id="rId1" Type="http://schemas.openxmlformats.org/officeDocument/2006/relationships/tags" Target="../tags/tag97.xml"/><Relationship Id="rId6" Type="http://schemas.openxmlformats.org/officeDocument/2006/relationships/chart" Target="../charts/chart7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7.xml"/><Relationship Id="rId1" Type="http://schemas.openxmlformats.org/officeDocument/2006/relationships/tags" Target="../tags/tag98.xml"/><Relationship Id="rId6" Type="http://schemas.openxmlformats.org/officeDocument/2006/relationships/chart" Target="../charts/chart7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7.xml"/><Relationship Id="rId1" Type="http://schemas.openxmlformats.org/officeDocument/2006/relationships/tags" Target="../tags/tag99.xml"/><Relationship Id="rId6" Type="http://schemas.openxmlformats.org/officeDocument/2006/relationships/chart" Target="../charts/chart7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7.xml"/><Relationship Id="rId1" Type="http://schemas.openxmlformats.org/officeDocument/2006/relationships/tags" Target="../tags/tag100.xml"/><Relationship Id="rId6" Type="http://schemas.openxmlformats.org/officeDocument/2006/relationships/chart" Target="../charts/chart7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7.xml"/><Relationship Id="rId1" Type="http://schemas.openxmlformats.org/officeDocument/2006/relationships/tags" Target="../tags/tag101.xml"/><Relationship Id="rId6" Type="http://schemas.openxmlformats.org/officeDocument/2006/relationships/chart" Target="../charts/chart7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7.xml"/><Relationship Id="rId1" Type="http://schemas.openxmlformats.org/officeDocument/2006/relationships/tags" Target="../tags/tag102.xml"/><Relationship Id="rId6" Type="http://schemas.openxmlformats.org/officeDocument/2006/relationships/chart" Target="../charts/chart7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7.xml"/><Relationship Id="rId1" Type="http://schemas.openxmlformats.org/officeDocument/2006/relationships/tags" Target="../tags/tag103.xml"/><Relationship Id="rId6" Type="http://schemas.openxmlformats.org/officeDocument/2006/relationships/chart" Target="../charts/chart76.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7.xml"/><Relationship Id="rId1" Type="http://schemas.openxmlformats.org/officeDocument/2006/relationships/tags" Target="../tags/tag104.xml"/><Relationship Id="rId6" Type="http://schemas.openxmlformats.org/officeDocument/2006/relationships/chart" Target="../charts/chart7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7.xml"/><Relationship Id="rId1" Type="http://schemas.openxmlformats.org/officeDocument/2006/relationships/tags" Target="../tags/tag105.xml"/><Relationship Id="rId6" Type="http://schemas.openxmlformats.org/officeDocument/2006/relationships/chart" Target="../charts/chart7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7.xml"/><Relationship Id="rId1" Type="http://schemas.openxmlformats.org/officeDocument/2006/relationships/tags" Target="../tags/tag106.xml"/><Relationship Id="rId6" Type="http://schemas.openxmlformats.org/officeDocument/2006/relationships/chart" Target="../charts/chart7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7.xml"/><Relationship Id="rId1" Type="http://schemas.openxmlformats.org/officeDocument/2006/relationships/tags" Target="../tags/tag107.xml"/><Relationship Id="rId6" Type="http://schemas.openxmlformats.org/officeDocument/2006/relationships/chart" Target="../charts/chart8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7.xml"/><Relationship Id="rId1" Type="http://schemas.openxmlformats.org/officeDocument/2006/relationships/tags" Target="../tags/tag108.xml"/><Relationship Id="rId6" Type="http://schemas.openxmlformats.org/officeDocument/2006/relationships/chart" Target="../charts/chart8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7.xml"/><Relationship Id="rId1" Type="http://schemas.openxmlformats.org/officeDocument/2006/relationships/tags" Target="../tags/tag109.xml"/><Relationship Id="rId6" Type="http://schemas.openxmlformats.org/officeDocument/2006/relationships/chart" Target="../charts/chart8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7.xml"/><Relationship Id="rId1" Type="http://schemas.openxmlformats.org/officeDocument/2006/relationships/tags" Target="../tags/tag110.xml"/><Relationship Id="rId6" Type="http://schemas.openxmlformats.org/officeDocument/2006/relationships/chart" Target="../charts/chart8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7.xml"/><Relationship Id="rId1" Type="http://schemas.openxmlformats.org/officeDocument/2006/relationships/tags" Target="../tags/tag111.xml"/><Relationship Id="rId6" Type="http://schemas.openxmlformats.org/officeDocument/2006/relationships/chart" Target="../charts/chart8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85.xml"/><Relationship Id="rId2" Type="http://schemas.openxmlformats.org/officeDocument/2006/relationships/slideLayout" Target="../slideLayouts/slideLayout7.xml"/><Relationship Id="rId1" Type="http://schemas.openxmlformats.org/officeDocument/2006/relationships/tags" Target="../tags/tag112.xml"/><Relationship Id="rId6" Type="http://schemas.openxmlformats.org/officeDocument/2006/relationships/chart" Target="../charts/chart8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7.xml"/><Relationship Id="rId1" Type="http://schemas.openxmlformats.org/officeDocument/2006/relationships/tags" Target="../tags/tag113.xml"/><Relationship Id="rId6" Type="http://schemas.openxmlformats.org/officeDocument/2006/relationships/chart" Target="../charts/chart86.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7.xml"/><Relationship Id="rId1" Type="http://schemas.openxmlformats.org/officeDocument/2006/relationships/tags" Target="../tags/tag114.xml"/><Relationship Id="rId6" Type="http://schemas.openxmlformats.org/officeDocument/2006/relationships/chart" Target="../charts/chart8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7.xml"/><Relationship Id="rId1" Type="http://schemas.openxmlformats.org/officeDocument/2006/relationships/tags" Target="../tags/tag115.xml"/><Relationship Id="rId6" Type="http://schemas.openxmlformats.org/officeDocument/2006/relationships/chart" Target="../charts/chart8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7.xml"/><Relationship Id="rId1" Type="http://schemas.openxmlformats.org/officeDocument/2006/relationships/tags" Target="../tags/tag116.xml"/><Relationship Id="rId6" Type="http://schemas.openxmlformats.org/officeDocument/2006/relationships/chart" Target="../charts/chart8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7.xml"/><Relationship Id="rId1" Type="http://schemas.openxmlformats.org/officeDocument/2006/relationships/tags" Target="../tags/tag117.xml"/><Relationship Id="rId6" Type="http://schemas.openxmlformats.org/officeDocument/2006/relationships/chart" Target="../charts/chart9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91.xml"/><Relationship Id="rId2" Type="http://schemas.openxmlformats.org/officeDocument/2006/relationships/slideLayout" Target="../slideLayouts/slideLayout7.xml"/><Relationship Id="rId1" Type="http://schemas.openxmlformats.org/officeDocument/2006/relationships/tags" Target="../tags/tag118.xml"/><Relationship Id="rId6" Type="http://schemas.openxmlformats.org/officeDocument/2006/relationships/chart" Target="../charts/chart9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7.xml"/><Relationship Id="rId1" Type="http://schemas.openxmlformats.org/officeDocument/2006/relationships/tags" Target="../tags/tag119.xml"/><Relationship Id="rId6" Type="http://schemas.openxmlformats.org/officeDocument/2006/relationships/chart" Target="../charts/chart9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93.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7.xml"/><Relationship Id="rId1" Type="http://schemas.openxmlformats.org/officeDocument/2006/relationships/tags" Target="../tags/tag120.xml"/><Relationship Id="rId6" Type="http://schemas.openxmlformats.org/officeDocument/2006/relationships/chart" Target="../charts/chart9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94.xml.rels><?xml version="1.0" encoding="UTF-8" standalone="yes"?>
<Relationships xmlns="http://schemas.openxmlformats.org/package/2006/relationships"><Relationship Id="rId3" Type="http://schemas.openxmlformats.org/officeDocument/2006/relationships/notesSlide" Target="../notesSlides/notesSlide94.xml"/><Relationship Id="rId2" Type="http://schemas.openxmlformats.org/officeDocument/2006/relationships/slideLayout" Target="../slideLayouts/slideLayout7.xml"/><Relationship Id="rId1" Type="http://schemas.openxmlformats.org/officeDocument/2006/relationships/tags" Target="../tags/tag121.xml"/><Relationship Id="rId6" Type="http://schemas.openxmlformats.org/officeDocument/2006/relationships/chart" Target="../charts/chart9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95.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7.xml"/><Relationship Id="rId1" Type="http://schemas.openxmlformats.org/officeDocument/2006/relationships/tags" Target="../tags/tag122.xml"/><Relationship Id="rId6" Type="http://schemas.openxmlformats.org/officeDocument/2006/relationships/chart" Target="../charts/chart9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96.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7.xml"/><Relationship Id="rId1" Type="http://schemas.openxmlformats.org/officeDocument/2006/relationships/tags" Target="../tags/tag123.xml"/><Relationship Id="rId6" Type="http://schemas.openxmlformats.org/officeDocument/2006/relationships/chart" Target="../charts/chart96.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97.xml.rels><?xml version="1.0" encoding="UTF-8" standalone="yes"?>
<Relationships xmlns="http://schemas.openxmlformats.org/package/2006/relationships"><Relationship Id="rId3" Type="http://schemas.openxmlformats.org/officeDocument/2006/relationships/notesSlide" Target="../notesSlides/notesSlide97.xml"/><Relationship Id="rId2" Type="http://schemas.openxmlformats.org/officeDocument/2006/relationships/slideLayout" Target="../slideLayouts/slideLayout7.xml"/><Relationship Id="rId1" Type="http://schemas.openxmlformats.org/officeDocument/2006/relationships/tags" Target="../tags/tag124.xml"/><Relationship Id="rId6" Type="http://schemas.openxmlformats.org/officeDocument/2006/relationships/chart" Target="../charts/chart9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98.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7.xml"/><Relationship Id="rId1" Type="http://schemas.openxmlformats.org/officeDocument/2006/relationships/tags" Target="../tags/tag125.xml"/><Relationship Id="rId6" Type="http://schemas.openxmlformats.org/officeDocument/2006/relationships/chart" Target="../charts/chart9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99.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7.xml"/><Relationship Id="rId1" Type="http://schemas.openxmlformats.org/officeDocument/2006/relationships/tags" Target="../tags/tag126.xml"/><Relationship Id="rId6" Type="http://schemas.openxmlformats.org/officeDocument/2006/relationships/chart" Target="../charts/chart99.xml"/><Relationship Id="rId5" Type="http://schemas.openxmlformats.org/officeDocument/2006/relationships/image" Target="../media/image28.emf"/><Relationship Id="rId4"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869674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4589379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60608619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07699404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91249709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2456981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23842255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1519533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4953335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8381070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50009417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38177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54436060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6168325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26259230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09458155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85461630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9687629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94575852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27999263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9464080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532844446"/>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7714028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716315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21082010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1699488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6632783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81342891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6869497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64995401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5450433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8926966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76808764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706377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49455047"/>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7239600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9061981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88300029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35215121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67578787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96316765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74710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866155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090619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6719604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83288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877758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2560954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8138561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2458207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3035253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7553592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949024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172165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49520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53152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96874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73467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778836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9923494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6392787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2017172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878624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055124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354910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173819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39090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386942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1992850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71800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71552050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6774478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99347741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0492416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62804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0738501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586830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7966019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7355883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825807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51105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4100355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40341969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4372267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8597307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2412195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614667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7350501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385845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1372097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2208396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42087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9940767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7554097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26764810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2704656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0311616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4973906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9753405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2127541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2431643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127192629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3874883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975826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8455782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88141751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52217020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90531106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2404452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9366143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343084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77790141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5163990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7726953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016226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522579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0918695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5665873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68856826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29939711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52330945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7817605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17544668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33155559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93199700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530079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06302430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90</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18297486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91</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84055289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92</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6476542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93</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28129665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94</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94479565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52814024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55440438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97</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31735369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98</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01947797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9/2/2025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99</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3125927946"/>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6</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7</a:t>
                      </a:r>
                    </a:p>
                  </a:txBody>
                  <a:tcPr marL="3175" marR="3175" marT="3175"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10874730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0726F4B-CCCE-4FD7-AEEC-E1B68F2D26F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13464</Words>
  <Application>Microsoft Office PowerPoint</Application>
  <PresentationFormat>On-screen Show (16:9)</PresentationFormat>
  <Paragraphs>2856</Paragraphs>
  <Slides>136</Slides>
  <Notes>136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136</vt:i4>
      </vt:variant>
    </vt:vector>
  </HeadingPairs>
  <TitlesOfParts>
    <vt:vector size="146"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Avg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lpstr>Shelf Price/Vol Comparison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Sophie  ZIMMERMANN</cp:lastModifiedBy>
  <cp:revision>55</cp:revision>
  <dcterms:created xsi:type="dcterms:W3CDTF">2024-07-05T14:56:51Z</dcterms:created>
  <dcterms:modified xsi:type="dcterms:W3CDTF">2025-09-02T07:33:27Z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