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00.xml" ContentType="application/vnd.ms-office.chartcolorstyle+xml"/>
  <Override PartName="/ppt/charts/colors101.xml" ContentType="application/vnd.ms-office.chartcolorstyle+xml"/>
  <Override PartName="/ppt/charts/colors102.xml" ContentType="application/vnd.ms-office.chartcolorstyle+xml"/>
  <Override PartName="/ppt/charts/colors103.xml" ContentType="application/vnd.ms-office.chartcolorstyle+xml"/>
  <Override PartName="/ppt/charts/colors104.xml" ContentType="application/vnd.ms-office.chartcolorstyle+xml"/>
  <Override PartName="/ppt/charts/colors105.xml" ContentType="application/vnd.ms-office.chartcolorstyle+xml"/>
  <Override PartName="/ppt/charts/colors106.xml" ContentType="application/vnd.ms-office.chartcolorstyle+xml"/>
  <Override PartName="/ppt/charts/colors107.xml" ContentType="application/vnd.ms-office.chartcolorstyle+xml"/>
  <Override PartName="/ppt/charts/colors108.xml" ContentType="application/vnd.ms-office.chartcolorstyle+xml"/>
  <Override PartName="/ppt/charts/colors109.xml" ContentType="application/vnd.ms-office.chartcolorstyle+xml"/>
  <Override PartName="/ppt/charts/colors11.xml" ContentType="application/vnd.ms-office.chartcolorstyle+xml"/>
  <Override PartName="/ppt/charts/colors110.xml" ContentType="application/vnd.ms-office.chartcolorstyle+xml"/>
  <Override PartName="/ppt/charts/colors111.xml" ContentType="application/vnd.ms-office.chartcolorstyle+xml"/>
  <Override PartName="/ppt/charts/colors112.xml" ContentType="application/vnd.ms-office.chartcolorstyle+xml"/>
  <Override PartName="/ppt/charts/colors113.xml" ContentType="application/vnd.ms-office.chartcolorstyle+xml"/>
  <Override PartName="/ppt/charts/colors114.xml" ContentType="application/vnd.ms-office.chartcolorstyle+xml"/>
  <Override PartName="/ppt/charts/colors115.xml" ContentType="application/vnd.ms-office.chartcolorstyle+xml"/>
  <Override PartName="/ppt/charts/colors116.xml" ContentType="application/vnd.ms-office.chartcolorstyle+xml"/>
  <Override PartName="/ppt/charts/colors117.xml" ContentType="application/vnd.ms-office.chartcolorstyle+xml"/>
  <Override PartName="/ppt/charts/colors118.xml" ContentType="application/vnd.ms-office.chartcolorstyle+xml"/>
  <Override PartName="/ppt/charts/colors119.xml" ContentType="application/vnd.ms-office.chartcolorstyle+xml"/>
  <Override PartName="/ppt/charts/colors12.xml" ContentType="application/vnd.ms-office.chartcolorstyle+xml"/>
  <Override PartName="/ppt/charts/colors120.xml" ContentType="application/vnd.ms-office.chartcolorstyle+xml"/>
  <Override PartName="/ppt/charts/colors121.xml" ContentType="application/vnd.ms-office.chartcolorstyle+xml"/>
  <Override PartName="/ppt/charts/colors122.xml" ContentType="application/vnd.ms-office.chartcolorstyle+xml"/>
  <Override PartName="/ppt/charts/colors123.xml" ContentType="application/vnd.ms-office.chartcolorstyle+xml"/>
  <Override PartName="/ppt/charts/colors124.xml" ContentType="application/vnd.ms-office.chartcolorstyle+xml"/>
  <Override PartName="/ppt/charts/colors125.xml" ContentType="application/vnd.ms-office.chartcolorstyle+xml"/>
  <Override PartName="/ppt/charts/colors126.xml" ContentType="application/vnd.ms-office.chartcolorstyle+xml"/>
  <Override PartName="/ppt/charts/colors127.xml" ContentType="application/vnd.ms-office.chartcolorstyle+xml"/>
  <Override PartName="/ppt/charts/colors128.xml" ContentType="application/vnd.ms-office.chartcolorstyle+xml"/>
  <Override PartName="/ppt/charts/colors129.xml" ContentType="application/vnd.ms-office.chartcolorstyle+xml"/>
  <Override PartName="/ppt/charts/colors13.xml" ContentType="application/vnd.ms-office.chartcolorstyle+xml"/>
  <Override PartName="/ppt/charts/colors130.xml" ContentType="application/vnd.ms-office.chartcolorstyle+xml"/>
  <Override PartName="/ppt/charts/colors131.xml" ContentType="application/vnd.ms-office.chartcolorstyle+xml"/>
  <Override PartName="/ppt/charts/colors132.xml" ContentType="application/vnd.ms-office.chartcolorstyle+xml"/>
  <Override PartName="/ppt/charts/colors133.xml" ContentType="application/vnd.ms-office.chartcolorstyle+xml"/>
  <Override PartName="/ppt/charts/colors134.xml" ContentType="application/vnd.ms-office.chartcolorstyle+xml"/>
  <Override PartName="/ppt/charts/colors135.xml" ContentType="application/vnd.ms-office.chartcolorstyle+xml"/>
  <Override PartName="/ppt/charts/colors136.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77.xml" ContentType="application/vnd.ms-office.chartcolorstyle+xml"/>
  <Override PartName="/ppt/charts/colors78.xml" ContentType="application/vnd.ms-office.chartcolorstyle+xml"/>
  <Override PartName="/ppt/charts/colors79.xml" ContentType="application/vnd.ms-office.chartcolorstyle+xml"/>
  <Override PartName="/ppt/charts/colors8.xml" ContentType="application/vnd.ms-office.chartcolorstyle+xml"/>
  <Override PartName="/ppt/charts/colors80.xml" ContentType="application/vnd.ms-office.chartcolorstyle+xml"/>
  <Override PartName="/ppt/charts/colors81.xml" ContentType="application/vnd.ms-office.chartcolorstyle+xml"/>
  <Override PartName="/ppt/charts/colors82.xml" ContentType="application/vnd.ms-office.chartcolorstyle+xml"/>
  <Override PartName="/ppt/charts/colors83.xml" ContentType="application/vnd.ms-office.chartcolorstyle+xml"/>
  <Override PartName="/ppt/charts/colors84.xml" ContentType="application/vnd.ms-office.chartcolorstyle+xml"/>
  <Override PartName="/ppt/charts/colors85.xml" ContentType="application/vnd.ms-office.chartcolorstyle+xml"/>
  <Override PartName="/ppt/charts/colors86.xml" ContentType="application/vnd.ms-office.chartcolorstyle+xml"/>
  <Override PartName="/ppt/charts/colors87.xml" ContentType="application/vnd.ms-office.chartcolorstyle+xml"/>
  <Override PartName="/ppt/charts/colors88.xml" ContentType="application/vnd.ms-office.chartcolorstyle+xml"/>
  <Override PartName="/ppt/charts/colors89.xml" ContentType="application/vnd.ms-office.chartcolorstyle+xml"/>
  <Override PartName="/ppt/charts/colors9.xml" ContentType="application/vnd.ms-office.chartcolorstyle+xml"/>
  <Override PartName="/ppt/charts/colors90.xml" ContentType="application/vnd.ms-office.chartcolorstyle+xml"/>
  <Override PartName="/ppt/charts/colors91.xml" ContentType="application/vnd.ms-office.chartcolorstyle+xml"/>
  <Override PartName="/ppt/charts/colors92.xml" ContentType="application/vnd.ms-office.chartcolorstyle+xml"/>
  <Override PartName="/ppt/charts/colors93.xml" ContentType="application/vnd.ms-office.chartcolorstyle+xml"/>
  <Override PartName="/ppt/charts/colors94.xml" ContentType="application/vnd.ms-office.chartcolorstyle+xml"/>
  <Override PartName="/ppt/charts/colors95.xml" ContentType="application/vnd.ms-office.chartcolorstyle+xml"/>
  <Override PartName="/ppt/charts/colors96.xml" ContentType="application/vnd.ms-office.chartcolorstyle+xml"/>
  <Override PartName="/ppt/charts/colors97.xml" ContentType="application/vnd.ms-office.chartcolorstyle+xml"/>
  <Override PartName="/ppt/charts/colors98.xml" ContentType="application/vnd.ms-office.chartcolorstyle+xml"/>
  <Override PartName="/ppt/charts/colors99.xml" ContentType="application/vnd.ms-office.chartcolorstyle+xml"/>
  <Override PartName="/ppt/charts/style1.xml" ContentType="application/vnd.ms-office.chartstyle+xml"/>
  <Override PartName="/ppt/charts/style10.xml" ContentType="application/vnd.ms-office.chartstyle+xml"/>
  <Override PartName="/ppt/charts/style100.xml" ContentType="application/vnd.ms-office.chartstyle+xml"/>
  <Override PartName="/ppt/charts/style101.xml" ContentType="application/vnd.ms-office.chartstyle+xml"/>
  <Override PartName="/ppt/charts/style102.xml" ContentType="application/vnd.ms-office.chartstyle+xml"/>
  <Override PartName="/ppt/charts/style103.xml" ContentType="application/vnd.ms-office.chartstyle+xml"/>
  <Override PartName="/ppt/charts/style104.xml" ContentType="application/vnd.ms-office.chartstyle+xml"/>
  <Override PartName="/ppt/charts/style105.xml" ContentType="application/vnd.ms-office.chartstyle+xml"/>
  <Override PartName="/ppt/charts/style106.xml" ContentType="application/vnd.ms-office.chartstyle+xml"/>
  <Override PartName="/ppt/charts/style107.xml" ContentType="application/vnd.ms-office.chartstyle+xml"/>
  <Override PartName="/ppt/charts/style108.xml" ContentType="application/vnd.ms-office.chartstyle+xml"/>
  <Override PartName="/ppt/charts/style109.xml" ContentType="application/vnd.ms-office.chartstyle+xml"/>
  <Override PartName="/ppt/charts/style11.xml" ContentType="application/vnd.ms-office.chartstyle+xml"/>
  <Override PartName="/ppt/charts/style110.xml" ContentType="application/vnd.ms-office.chartstyle+xml"/>
  <Override PartName="/ppt/charts/style111.xml" ContentType="application/vnd.ms-office.chartstyle+xml"/>
  <Override PartName="/ppt/charts/style112.xml" ContentType="application/vnd.ms-office.chartstyle+xml"/>
  <Override PartName="/ppt/charts/style113.xml" ContentType="application/vnd.ms-office.chartstyle+xml"/>
  <Override PartName="/ppt/charts/style114.xml" ContentType="application/vnd.ms-office.chartstyle+xml"/>
  <Override PartName="/ppt/charts/style115.xml" ContentType="application/vnd.ms-office.chartstyle+xml"/>
  <Override PartName="/ppt/charts/style116.xml" ContentType="application/vnd.ms-office.chartstyle+xml"/>
  <Override PartName="/ppt/charts/style117.xml" ContentType="application/vnd.ms-office.chartstyle+xml"/>
  <Override PartName="/ppt/charts/style118.xml" ContentType="application/vnd.ms-office.chartstyle+xml"/>
  <Override PartName="/ppt/charts/style119.xml" ContentType="application/vnd.ms-office.chartstyle+xml"/>
  <Override PartName="/ppt/charts/style12.xml" ContentType="application/vnd.ms-office.chartstyle+xml"/>
  <Override PartName="/ppt/charts/style120.xml" ContentType="application/vnd.ms-office.chartstyle+xml"/>
  <Override PartName="/ppt/charts/style121.xml" ContentType="application/vnd.ms-office.chartstyle+xml"/>
  <Override PartName="/ppt/charts/style122.xml" ContentType="application/vnd.ms-office.chartstyle+xml"/>
  <Override PartName="/ppt/charts/style123.xml" ContentType="application/vnd.ms-office.chartstyle+xml"/>
  <Override PartName="/ppt/charts/style124.xml" ContentType="application/vnd.ms-office.chartstyle+xml"/>
  <Override PartName="/ppt/charts/style125.xml" ContentType="application/vnd.ms-office.chartstyle+xml"/>
  <Override PartName="/ppt/charts/style126.xml" ContentType="application/vnd.ms-office.chartstyle+xml"/>
  <Override PartName="/ppt/charts/style127.xml" ContentType="application/vnd.ms-office.chartstyle+xml"/>
  <Override PartName="/ppt/charts/style128.xml" ContentType="application/vnd.ms-office.chartstyle+xml"/>
  <Override PartName="/ppt/charts/style129.xml" ContentType="application/vnd.ms-office.chartstyle+xml"/>
  <Override PartName="/ppt/charts/style13.xml" ContentType="application/vnd.ms-office.chartstyle+xml"/>
  <Override PartName="/ppt/charts/style130.xml" ContentType="application/vnd.ms-office.chartstyle+xml"/>
  <Override PartName="/ppt/charts/style131.xml" ContentType="application/vnd.ms-office.chartstyle+xml"/>
  <Override PartName="/ppt/charts/style132.xml" ContentType="application/vnd.ms-office.chartstyle+xml"/>
  <Override PartName="/ppt/charts/style133.xml" ContentType="application/vnd.ms-office.chartstyle+xml"/>
  <Override PartName="/ppt/charts/style134.xml" ContentType="application/vnd.ms-office.chartstyle+xml"/>
  <Override PartName="/ppt/charts/style135.xml" ContentType="application/vnd.ms-office.chartstyle+xml"/>
  <Override PartName="/ppt/charts/style136.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77.xml" ContentType="application/vnd.ms-office.chartstyle+xml"/>
  <Override PartName="/ppt/charts/style78.xml" ContentType="application/vnd.ms-office.chartstyle+xml"/>
  <Override PartName="/ppt/charts/style79.xml" ContentType="application/vnd.ms-office.chartstyle+xml"/>
  <Override PartName="/ppt/charts/style8.xml" ContentType="application/vnd.ms-office.chartstyle+xml"/>
  <Override PartName="/ppt/charts/style80.xml" ContentType="application/vnd.ms-office.chartstyle+xml"/>
  <Override PartName="/ppt/charts/style81.xml" ContentType="application/vnd.ms-office.chartstyle+xml"/>
  <Override PartName="/ppt/charts/style82.xml" ContentType="application/vnd.ms-office.chartstyle+xml"/>
  <Override PartName="/ppt/charts/style83.xml" ContentType="application/vnd.ms-office.chartstyle+xml"/>
  <Override PartName="/ppt/charts/style84.xml" ContentType="application/vnd.ms-office.chartstyle+xml"/>
  <Override PartName="/ppt/charts/style85.xml" ContentType="application/vnd.ms-office.chartstyle+xml"/>
  <Override PartName="/ppt/charts/style86.xml" ContentType="application/vnd.ms-office.chartstyle+xml"/>
  <Override PartName="/ppt/charts/style87.xml" ContentType="application/vnd.ms-office.chartstyle+xml"/>
  <Override PartName="/ppt/charts/style88.xml" ContentType="application/vnd.ms-office.chartstyle+xml"/>
  <Override PartName="/ppt/charts/style89.xml" ContentType="application/vnd.ms-office.chartstyle+xml"/>
  <Override PartName="/ppt/charts/style9.xml" ContentType="application/vnd.ms-office.chartstyle+xml"/>
  <Override PartName="/ppt/charts/style90.xml" ContentType="application/vnd.ms-office.chartstyle+xml"/>
  <Override PartName="/ppt/charts/style91.xml" ContentType="application/vnd.ms-office.chartstyle+xml"/>
  <Override PartName="/ppt/charts/style92.xml" ContentType="application/vnd.ms-office.chartstyle+xml"/>
  <Override PartName="/ppt/charts/style93.xml" ContentType="application/vnd.ms-office.chartstyle+xml"/>
  <Override PartName="/ppt/charts/style94.xml" ContentType="application/vnd.ms-office.chartstyle+xml"/>
  <Override PartName="/ppt/charts/style95.xml" ContentType="application/vnd.ms-office.chartstyle+xml"/>
  <Override PartName="/ppt/charts/style96.xml" ContentType="application/vnd.ms-office.chartstyle+xml"/>
  <Override PartName="/ppt/charts/style97.xml" ContentType="application/vnd.ms-office.chartstyle+xml"/>
  <Override PartName="/ppt/charts/style98.xml" ContentType="application/vnd.ms-office.chartstyle+xml"/>
  <Override PartName="/ppt/charts/style9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41"/>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 id="2147477473" r:id="rId113"/>
    <p:sldId id="2147477474" r:id="rId114"/>
    <p:sldId id="2147477475" r:id="rId115"/>
    <p:sldId id="2147477476" r:id="rId116"/>
    <p:sldId id="2147477477" r:id="rId117"/>
    <p:sldId id="2147477478" r:id="rId118"/>
    <p:sldId id="2147477479" r:id="rId119"/>
    <p:sldId id="2147477480" r:id="rId120"/>
    <p:sldId id="2147477481" r:id="rId121"/>
    <p:sldId id="2147477482" r:id="rId122"/>
    <p:sldId id="2147477483" r:id="rId123"/>
    <p:sldId id="2147477484" r:id="rId124"/>
    <p:sldId id="2147477485" r:id="rId125"/>
    <p:sldId id="2147477486" r:id="rId126"/>
    <p:sldId id="2147477487" r:id="rId127"/>
    <p:sldId id="2147477488" r:id="rId128"/>
    <p:sldId id="2147477489" r:id="rId129"/>
    <p:sldId id="2147477490" r:id="rId130"/>
    <p:sldId id="2147477491" r:id="rId131"/>
    <p:sldId id="2147477492" r:id="rId132"/>
    <p:sldId id="2147477493" r:id="rId133"/>
    <p:sldId id="2147477494" r:id="rId134"/>
    <p:sldId id="2147477495" r:id="rId135"/>
    <p:sldId id="2147477496" r:id="rId136"/>
    <p:sldId id="2147477497" r:id="rId137"/>
    <p:sldId id="2147477498" r:id="rId138"/>
    <p:sldId id="2147477499" r:id="rId139"/>
    <p:sldId id="2147477500" r:id="rId1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134830C3-0EAA-4530-A7A5-1151D2A126D9}">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Lst>
        </p14:section>
        <p14:section name="Sector Shelf Price/Vol Comparison" id="{3C53B4B3-4B65-4DB9-8B63-4008632F77C1}">
          <p14:sldIdLst>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 id="2147477425"/>
            <p14:sldId id="2147477426"/>
            <p14:sldId id="2147477427"/>
            <p14:sldId id="2147477428"/>
            <p14:sldId id="2147477429"/>
            <p14:sldId id="2147477430"/>
            <p14:sldId id="2147477431"/>
            <p14:sldId id="2147477432"/>
          </p14:sldIdLst>
        </p14:section>
        <p14:section name="Segment Avg Price/Vol Comparison" id="{3837E329-7BD3-4112-B02E-C07ADD81DC54}">
          <p14:sldIdLst>
            <p14:sldId id="2147477433"/>
            <p14:sldId id="2147477434"/>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Lst>
        </p14:section>
        <p14:section name="Segment Shelf Price/Vol Comparison" id="{0F031DBF-C0C9-4A93-80A5-DADFC0025CB4}">
          <p14:sldIdLst>
            <p14:sldId id="2147477467"/>
            <p14:sldId id="2147477468"/>
            <p14:sldId id="2147477469"/>
            <p14:sldId id="2147477470"/>
            <p14:sldId id="2147477471"/>
            <p14:sldId id="2147477472"/>
            <p14:sldId id="2147477473"/>
            <p14:sldId id="2147477474"/>
            <p14:sldId id="2147477475"/>
            <p14:sldId id="2147477476"/>
            <p14:sldId id="2147477477"/>
            <p14:sldId id="2147477478"/>
            <p14:sldId id="2147477479"/>
            <p14:sldId id="2147477480"/>
            <p14:sldId id="2147477481"/>
            <p14:sldId id="2147477482"/>
            <p14:sldId id="2147477483"/>
            <p14:sldId id="2147477484"/>
            <p14:sldId id="2147477485"/>
            <p14:sldId id="2147477486"/>
            <p14:sldId id="2147477487"/>
            <p14:sldId id="2147477488"/>
            <p14:sldId id="2147477489"/>
            <p14:sldId id="2147477490"/>
            <p14:sldId id="2147477491"/>
            <p14:sldId id="2147477492"/>
            <p14:sldId id="2147477493"/>
            <p14:sldId id="2147477494"/>
            <p14:sldId id="2147477495"/>
            <p14:sldId id="2147477496"/>
            <p14:sldId id="2147477497"/>
            <p14:sldId id="2147477498"/>
            <p14:sldId id="2147477499"/>
            <p14:sldId id="214747750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 d="100"/>
          <a:sy n="10" d="100"/>
        </p:scale>
        <p:origin x="2" y="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slide" Target="slides/slide111.xml"/><Relationship Id="rId116" Type="http://schemas.openxmlformats.org/officeDocument/2006/relationships/slide" Target="slides/slide112.xml"/><Relationship Id="rId117" Type="http://schemas.openxmlformats.org/officeDocument/2006/relationships/slide" Target="slides/slide113.xml"/><Relationship Id="rId118" Type="http://schemas.openxmlformats.org/officeDocument/2006/relationships/slide" Target="slides/slide114.xml"/><Relationship Id="rId119" Type="http://schemas.openxmlformats.org/officeDocument/2006/relationships/slide" Target="slides/slide115.xml"/><Relationship Id="rId120" Type="http://schemas.openxmlformats.org/officeDocument/2006/relationships/slide" Target="slides/slide116.xml"/><Relationship Id="rId121" Type="http://schemas.openxmlformats.org/officeDocument/2006/relationships/slide" Target="slides/slide117.xml"/><Relationship Id="rId122" Type="http://schemas.openxmlformats.org/officeDocument/2006/relationships/slide" Target="slides/slide118.xml"/><Relationship Id="rId123" Type="http://schemas.openxmlformats.org/officeDocument/2006/relationships/slide" Target="slides/slide119.xml"/><Relationship Id="rId124" Type="http://schemas.openxmlformats.org/officeDocument/2006/relationships/slide" Target="slides/slide120.xml"/><Relationship Id="rId125" Type="http://schemas.openxmlformats.org/officeDocument/2006/relationships/slide" Target="slides/slide121.xml"/><Relationship Id="rId126" Type="http://schemas.openxmlformats.org/officeDocument/2006/relationships/slide" Target="slides/slide122.xml"/><Relationship Id="rId127" Type="http://schemas.openxmlformats.org/officeDocument/2006/relationships/slide" Target="slides/slide123.xml"/><Relationship Id="rId128" Type="http://schemas.openxmlformats.org/officeDocument/2006/relationships/slide" Target="slides/slide124.xml"/><Relationship Id="rId129" Type="http://schemas.openxmlformats.org/officeDocument/2006/relationships/slide" Target="slides/slide125.xml"/><Relationship Id="rId130" Type="http://schemas.openxmlformats.org/officeDocument/2006/relationships/slide" Target="slides/slide126.xml"/><Relationship Id="rId131" Type="http://schemas.openxmlformats.org/officeDocument/2006/relationships/slide" Target="slides/slide127.xml"/><Relationship Id="rId132" Type="http://schemas.openxmlformats.org/officeDocument/2006/relationships/slide" Target="slides/slide128.xml"/><Relationship Id="rId133" Type="http://schemas.openxmlformats.org/officeDocument/2006/relationships/slide" Target="slides/slide129.xml"/><Relationship Id="rId134" Type="http://schemas.openxmlformats.org/officeDocument/2006/relationships/slide" Target="slides/slide130.xml"/><Relationship Id="rId135" Type="http://schemas.openxmlformats.org/officeDocument/2006/relationships/slide" Target="slides/slide131.xml"/><Relationship Id="rId136" Type="http://schemas.openxmlformats.org/officeDocument/2006/relationships/slide" Target="slides/slide132.xml"/><Relationship Id="rId137" Type="http://schemas.openxmlformats.org/officeDocument/2006/relationships/slide" Target="slides/slide133.xml"/><Relationship Id="rId138" Type="http://schemas.openxmlformats.org/officeDocument/2006/relationships/slide" Target="slides/slide134.xml"/><Relationship Id="rId139" Type="http://schemas.openxmlformats.org/officeDocument/2006/relationships/slide" Target="slides/slide135.xml"/><Relationship Id="rId140" Type="http://schemas.openxmlformats.org/officeDocument/2006/relationships/slide" Target="slides/slide136.xml"/><Relationship Id="rId141" Type="http://schemas.openxmlformats.org/officeDocument/2006/relationships/notesMaster" Target="notesMasters/notesMaster1.xml"/><Relationship Id="rId142" Type="http://schemas.openxmlformats.org/officeDocument/2006/relationships/presProps" Target="presProps.xml"/><Relationship Id="rId143" Type="http://schemas.openxmlformats.org/officeDocument/2006/relationships/viewProps" Target="viewProps.xml"/><Relationship Id="rId144" Type="http://schemas.openxmlformats.org/officeDocument/2006/relationships/theme" Target="theme/theme1.xml"/><Relationship Id="rId145" Type="http://schemas.openxmlformats.org/officeDocument/2006/relationships/tableStyles" Target="tableStyles.xml"/><Relationship Id="rId146"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microsoft.com/office/2011/relationships/chartStyle" Target="style100.xml"/><Relationship Id="rId2" Type="http://schemas.microsoft.com/office/2011/relationships/chartColorStyle" Target="colors100.xml"/><Relationship Id="rId3"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microsoft.com/office/2011/relationships/chartStyle" Target="style101.xml"/><Relationship Id="rId2" Type="http://schemas.microsoft.com/office/2011/relationships/chartColorStyle" Target="colors101.xml"/><Relationship Id="rId3"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microsoft.com/office/2011/relationships/chartStyle" Target="style102.xml"/><Relationship Id="rId2" Type="http://schemas.microsoft.com/office/2011/relationships/chartColorStyle" Target="colors102.xml"/><Relationship Id="rId3"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microsoft.com/office/2011/relationships/chartStyle" Target="style103.xml"/><Relationship Id="rId2" Type="http://schemas.microsoft.com/office/2011/relationships/chartColorStyle" Target="colors103.xml"/><Relationship Id="rId3"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microsoft.com/office/2011/relationships/chartStyle" Target="style104.xml"/><Relationship Id="rId2" Type="http://schemas.microsoft.com/office/2011/relationships/chartColorStyle" Target="colors104.xml"/><Relationship Id="rId3"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microsoft.com/office/2011/relationships/chartStyle" Target="style105.xml"/><Relationship Id="rId2" Type="http://schemas.microsoft.com/office/2011/relationships/chartColorStyle" Target="colors105.xml"/><Relationship Id="rId3"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microsoft.com/office/2011/relationships/chartStyle" Target="style106.xml"/><Relationship Id="rId2" Type="http://schemas.microsoft.com/office/2011/relationships/chartColorStyle" Target="colors106.xml"/><Relationship Id="rId3"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microsoft.com/office/2011/relationships/chartStyle" Target="style107.xml"/><Relationship Id="rId2" Type="http://schemas.microsoft.com/office/2011/relationships/chartColorStyle" Target="colors107.xml"/><Relationship Id="rId3"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microsoft.com/office/2011/relationships/chartStyle" Target="style108.xml"/><Relationship Id="rId2" Type="http://schemas.microsoft.com/office/2011/relationships/chartColorStyle" Target="colors108.xml"/><Relationship Id="rId3"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microsoft.com/office/2011/relationships/chartStyle" Target="style109.xml"/><Relationship Id="rId2" Type="http://schemas.microsoft.com/office/2011/relationships/chartColorStyle" Target="colors109.xml"/><Relationship Id="rId3"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microsoft.com/office/2011/relationships/chartStyle" Target="style110.xml"/><Relationship Id="rId2" Type="http://schemas.microsoft.com/office/2011/relationships/chartColorStyle" Target="colors110.xml"/><Relationship Id="rId3"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microsoft.com/office/2011/relationships/chartStyle" Target="style111.xml"/><Relationship Id="rId2" Type="http://schemas.microsoft.com/office/2011/relationships/chartColorStyle" Target="colors111.xml"/><Relationship Id="rId3"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microsoft.com/office/2011/relationships/chartStyle" Target="style112.xml"/><Relationship Id="rId2" Type="http://schemas.microsoft.com/office/2011/relationships/chartColorStyle" Target="colors112.xml"/><Relationship Id="rId3"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microsoft.com/office/2011/relationships/chartStyle" Target="style113.xml"/><Relationship Id="rId2" Type="http://schemas.microsoft.com/office/2011/relationships/chartColorStyle" Target="colors113.xml"/><Relationship Id="rId3"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microsoft.com/office/2011/relationships/chartStyle" Target="style114.xml"/><Relationship Id="rId2" Type="http://schemas.microsoft.com/office/2011/relationships/chartColorStyle" Target="colors114.xml"/><Relationship Id="rId3"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microsoft.com/office/2011/relationships/chartStyle" Target="style115.xml"/><Relationship Id="rId2" Type="http://schemas.microsoft.com/office/2011/relationships/chartColorStyle" Target="colors115.xml"/><Relationship Id="rId3"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microsoft.com/office/2011/relationships/chartStyle" Target="style116.xml"/><Relationship Id="rId2" Type="http://schemas.microsoft.com/office/2011/relationships/chartColorStyle" Target="colors116.xml"/><Relationship Id="rId3"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microsoft.com/office/2011/relationships/chartStyle" Target="style117.xml"/><Relationship Id="rId2" Type="http://schemas.microsoft.com/office/2011/relationships/chartColorStyle" Target="colors117.xml"/><Relationship Id="rId3"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microsoft.com/office/2011/relationships/chartStyle" Target="style118.xml"/><Relationship Id="rId2" Type="http://schemas.microsoft.com/office/2011/relationships/chartColorStyle" Target="colors118.xml"/><Relationship Id="rId3"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microsoft.com/office/2011/relationships/chartStyle" Target="style119.xml"/><Relationship Id="rId2" Type="http://schemas.microsoft.com/office/2011/relationships/chartColorStyle" Target="colors119.xml"/><Relationship Id="rId3"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microsoft.com/office/2011/relationships/chartStyle" Target="style120.xml"/><Relationship Id="rId2" Type="http://schemas.microsoft.com/office/2011/relationships/chartColorStyle" Target="colors120.xml"/><Relationship Id="rId3"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microsoft.com/office/2011/relationships/chartStyle" Target="style121.xml"/><Relationship Id="rId2" Type="http://schemas.microsoft.com/office/2011/relationships/chartColorStyle" Target="colors121.xml"/><Relationship Id="rId3"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microsoft.com/office/2011/relationships/chartStyle" Target="style122.xml"/><Relationship Id="rId2" Type="http://schemas.microsoft.com/office/2011/relationships/chartColorStyle" Target="colors122.xml"/><Relationship Id="rId3"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microsoft.com/office/2011/relationships/chartStyle" Target="style123.xml"/><Relationship Id="rId2" Type="http://schemas.microsoft.com/office/2011/relationships/chartColorStyle" Target="colors123.xml"/><Relationship Id="rId3"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microsoft.com/office/2011/relationships/chartStyle" Target="style124.xml"/><Relationship Id="rId2" Type="http://schemas.microsoft.com/office/2011/relationships/chartColorStyle" Target="colors124.xml"/><Relationship Id="rId3"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microsoft.com/office/2011/relationships/chartStyle" Target="style125.xml"/><Relationship Id="rId2" Type="http://schemas.microsoft.com/office/2011/relationships/chartColorStyle" Target="colors125.xml"/><Relationship Id="rId3"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microsoft.com/office/2011/relationships/chartStyle" Target="style126.xml"/><Relationship Id="rId2" Type="http://schemas.microsoft.com/office/2011/relationships/chartColorStyle" Target="colors126.xml"/><Relationship Id="rId3"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microsoft.com/office/2011/relationships/chartStyle" Target="style127.xml"/><Relationship Id="rId2" Type="http://schemas.microsoft.com/office/2011/relationships/chartColorStyle" Target="colors127.xml"/><Relationship Id="rId3"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microsoft.com/office/2011/relationships/chartStyle" Target="style128.xml"/><Relationship Id="rId2" Type="http://schemas.microsoft.com/office/2011/relationships/chartColorStyle" Target="colors128.xml"/><Relationship Id="rId3"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microsoft.com/office/2011/relationships/chartStyle" Target="style129.xml"/><Relationship Id="rId2" Type="http://schemas.microsoft.com/office/2011/relationships/chartColorStyle" Target="colors129.xml"/><Relationship Id="rId3"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microsoft.com/office/2011/relationships/chartStyle" Target="style130.xml"/><Relationship Id="rId2" Type="http://schemas.microsoft.com/office/2011/relationships/chartColorStyle" Target="colors130.xml"/><Relationship Id="rId3"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microsoft.com/office/2011/relationships/chartStyle" Target="style131.xml"/><Relationship Id="rId2" Type="http://schemas.microsoft.com/office/2011/relationships/chartColorStyle" Target="colors131.xml"/><Relationship Id="rId3"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microsoft.com/office/2011/relationships/chartStyle" Target="style132.xml"/><Relationship Id="rId2" Type="http://schemas.microsoft.com/office/2011/relationships/chartColorStyle" Target="colors132.xml"/><Relationship Id="rId3"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microsoft.com/office/2011/relationships/chartStyle" Target="style133.xml"/><Relationship Id="rId2" Type="http://schemas.microsoft.com/office/2011/relationships/chartColorStyle" Target="colors133.xml"/><Relationship Id="rId3"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microsoft.com/office/2011/relationships/chartStyle" Target="style134.xml"/><Relationship Id="rId2" Type="http://schemas.microsoft.com/office/2011/relationships/chartColorStyle" Target="colors134.xml"/><Relationship Id="rId3"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microsoft.com/office/2011/relationships/chartStyle" Target="style135.xml"/><Relationship Id="rId2" Type="http://schemas.microsoft.com/office/2011/relationships/chartColorStyle" Target="colors135.xml"/><Relationship Id="rId3"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microsoft.com/office/2011/relationships/chartStyle" Target="style136.xml"/><Relationship Id="rId2" Type="http://schemas.microsoft.com/office/2011/relationships/chartColorStyle" Target="colors136.xml"/><Relationship Id="rId3" Type="http://schemas.openxmlformats.org/officeDocument/2006/relationships/package" Target="../embeddings/Microsoft_Excel_Worksheet135.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microsoft.com/office/2011/relationships/chartStyle" Target="style77.xml"/><Relationship Id="rId2" Type="http://schemas.microsoft.com/office/2011/relationships/chartColorStyle" Target="colors77.xml"/><Relationship Id="rId3"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microsoft.com/office/2011/relationships/chartStyle" Target="style78.xml"/><Relationship Id="rId2" Type="http://schemas.microsoft.com/office/2011/relationships/chartColorStyle" Target="colors78.xml"/><Relationship Id="rId3"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microsoft.com/office/2011/relationships/chartStyle" Target="style79.xml"/><Relationship Id="rId2" Type="http://schemas.microsoft.com/office/2011/relationships/chartColorStyle" Target="colors79.xml"/><Relationship Id="rId3"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microsoft.com/office/2011/relationships/chartStyle" Target="style80.xml"/><Relationship Id="rId2" Type="http://schemas.microsoft.com/office/2011/relationships/chartColorStyle" Target="colors80.xml"/><Relationship Id="rId3"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microsoft.com/office/2011/relationships/chartStyle" Target="style81.xml"/><Relationship Id="rId2" Type="http://schemas.microsoft.com/office/2011/relationships/chartColorStyle" Target="colors81.xml"/><Relationship Id="rId3"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microsoft.com/office/2011/relationships/chartStyle" Target="style82.xml"/><Relationship Id="rId2" Type="http://schemas.microsoft.com/office/2011/relationships/chartColorStyle" Target="colors82.xml"/><Relationship Id="rId3"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microsoft.com/office/2011/relationships/chartStyle" Target="style83.xml"/><Relationship Id="rId2" Type="http://schemas.microsoft.com/office/2011/relationships/chartColorStyle" Target="colors83.xml"/><Relationship Id="rId3"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microsoft.com/office/2011/relationships/chartStyle" Target="style84.xml"/><Relationship Id="rId2" Type="http://schemas.microsoft.com/office/2011/relationships/chartColorStyle" Target="colors84.xml"/><Relationship Id="rId3"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microsoft.com/office/2011/relationships/chartStyle" Target="style85.xml"/><Relationship Id="rId2" Type="http://schemas.microsoft.com/office/2011/relationships/chartColorStyle" Target="colors85.xml"/><Relationship Id="rId3"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microsoft.com/office/2011/relationships/chartStyle" Target="style86.xml"/><Relationship Id="rId2" Type="http://schemas.microsoft.com/office/2011/relationships/chartColorStyle" Target="colors86.xml"/><Relationship Id="rId3"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microsoft.com/office/2011/relationships/chartStyle" Target="style87.xml"/><Relationship Id="rId2" Type="http://schemas.microsoft.com/office/2011/relationships/chartColorStyle" Target="colors87.xml"/><Relationship Id="rId3"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microsoft.com/office/2011/relationships/chartStyle" Target="style88.xml"/><Relationship Id="rId2" Type="http://schemas.microsoft.com/office/2011/relationships/chartColorStyle" Target="colors88.xml"/><Relationship Id="rId3"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microsoft.com/office/2011/relationships/chartStyle" Target="style89.xml"/><Relationship Id="rId2" Type="http://schemas.microsoft.com/office/2011/relationships/chartColorStyle" Target="colors89.xml"/><Relationship Id="rId3"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microsoft.com/office/2011/relationships/chartStyle" Target="style90.xml"/><Relationship Id="rId2" Type="http://schemas.microsoft.com/office/2011/relationships/chartColorStyle" Target="colors90.xml"/><Relationship Id="rId3"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microsoft.com/office/2011/relationships/chartStyle" Target="style91.xml"/><Relationship Id="rId2" Type="http://schemas.microsoft.com/office/2011/relationships/chartColorStyle" Target="colors91.xml"/><Relationship Id="rId3"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microsoft.com/office/2011/relationships/chartStyle" Target="style92.xml"/><Relationship Id="rId2" Type="http://schemas.microsoft.com/office/2011/relationships/chartColorStyle" Target="colors92.xml"/><Relationship Id="rId3"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microsoft.com/office/2011/relationships/chartStyle" Target="style93.xml"/><Relationship Id="rId2" Type="http://schemas.microsoft.com/office/2011/relationships/chartColorStyle" Target="colors93.xml"/><Relationship Id="rId3"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microsoft.com/office/2011/relationships/chartStyle" Target="style94.xml"/><Relationship Id="rId2" Type="http://schemas.microsoft.com/office/2011/relationships/chartColorStyle" Target="colors94.xml"/><Relationship Id="rId3"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microsoft.com/office/2011/relationships/chartStyle" Target="style95.xml"/><Relationship Id="rId2" Type="http://schemas.microsoft.com/office/2011/relationships/chartColorStyle" Target="colors95.xml"/><Relationship Id="rId3"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microsoft.com/office/2011/relationships/chartStyle" Target="style96.xml"/><Relationship Id="rId2" Type="http://schemas.microsoft.com/office/2011/relationships/chartColorStyle" Target="colors96.xml"/><Relationship Id="rId3"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microsoft.com/office/2011/relationships/chartStyle" Target="style97.xml"/><Relationship Id="rId2" Type="http://schemas.microsoft.com/office/2011/relationships/chartColorStyle" Target="colors97.xml"/><Relationship Id="rId3"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microsoft.com/office/2011/relationships/chartStyle" Target="style98.xml"/><Relationship Id="rId2" Type="http://schemas.microsoft.com/office/2011/relationships/chartColorStyle" Target="colors98.xml"/><Relationship Id="rId3"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microsoft.com/office/2011/relationships/chartStyle" Target="style99.xml"/><Relationship Id="rId2" Type="http://schemas.microsoft.com/office/2011/relationships/chartColorStyle" Target="colors99.xml"/><Relationship Id="rId3"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Sheet1!$B$2:$B$4</c:f>
              <c:numCache>
                <c:formatCode>General</c:formatCode>
                <c:ptCount val="3"/>
                <c:pt idx="0">
                  <c:v>5.1</c:v>
                </c:pt>
                <c:pt idx="1">
                  <c:v>28.07</c:v>
                </c:pt>
                <c:pt idx="2">
                  <c:v>5.14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108</a:t>
                    </a:r>
                  </a:p>
                  <a:p>
                    <a:r>
                      <a:t>31.5</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Sheet1!$C$2:$C$4</c:f>
              <c:numCache>
                <c:formatCode>General</c:formatCode>
                <c:ptCount val="3"/>
                <c:pt idx="1">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Sheet1!$D$2:$D$4</c:f>
              <c:numCache>
                <c:formatCode>General</c:formatCode>
                <c:ptCount val="3"/>
                <c:pt idx="0">
                  <c:v>5.73</c:v>
                </c:pt>
                <c:pt idx="2">
                  <c:v>3.95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Cfgv</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Sheet1!$E$2:$E$4</c:f>
              <c:numCache>
                <c:formatCode>General</c:formatCode>
                <c:ptCount val="3"/>
                <c:pt idx="0">
                  <c:v>1.99</c:v>
                </c:pt>
                <c:pt idx="1">
                  <c:v>29.26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Bardinet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108</c:v>
                </c:pt>
                <c:pt idx="2">
                  <c:v/>
                </c:pt>
              </c:strCache>
            </c:strRef>
          </c:cat>
          <c:val>
            <c:numRef>
              <c:f>Sheet1!$F$2:$F$4</c:f>
              <c:numCache>
                <c:formatCode>General</c:formatCode>
                <c:ptCount val="3"/>
                <c:pt idx="2">
                  <c:v>4.78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2.0042"/>
          <c:min val="1.494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58.76</c:v>
                </c:pt>
                <c:pt idx="1">
                  <c:v>13.7</c:v>
                </c:pt>
                <c:pt idx="2">
                  <c:v>23.3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32.52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32.52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94.52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17.93</c:v>
                </c:pt>
                <c:pt idx="2">
                  <c:v>39.32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5.0249"/>
          <c:min val="13.19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Sheet1!$B$2:$B$7</c:f>
              <c:numCache>
                <c:formatCode>General</c:formatCode>
                <c:ptCount val="6"/>
                <c:pt idx="0">
                  <c:v>51.91</c:v>
                </c:pt>
                <c:pt idx="1">
                  <c:v>95.07</c:v>
                </c:pt>
                <c:pt idx="2">
                  <c:v>71.44</c:v>
                </c:pt>
                <c:pt idx="3">
                  <c:v>39.95</c:v>
                </c:pt>
                <c:pt idx="4">
                  <c:v>44.06</c:v>
                </c:pt>
                <c:pt idx="5">
                  <c:v>181.48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29.54</a:t>
                    </a:r>
                  </a:p>
                </c:rich>
              </c:tx>
              <c:dLblPos val="l"/>
              <c:showLegendKey val="0"/>
              <c:showVal val="1"/>
              <c:showCatName val="0"/>
              <c:showSerName val="0"/>
              <c:showPercent val="0"/>
              <c:showBubbleSize val="0"/>
            </c:dLbl>
            <c:dLbl>
              <c:idx val="1"/>
              <c:tx>
                <c:rich>
                  <a:bodyPr/>
                  <a:lstStyle/>
                  <a:p>
                    <a:r>
                      <a:t>IX 43</a:t>
                    </a:r>
                  </a:p>
                  <a:p>
                    <a:r>
                      <a:t>55.41</a:t>
                    </a:r>
                  </a:p>
                </c:rich>
              </c:tx>
              <c:dLblPos val="l"/>
              <c:showLegendKey val="0"/>
              <c:showVal val="1"/>
              <c:showCatName val="0"/>
              <c:showSerName val="0"/>
              <c:showPercent val="0"/>
              <c:showBubbleSize val="0"/>
            </c:dLbl>
            <c:dLbl>
              <c:idx val="2"/>
              <c:tx>
                <c:rich>
                  <a:bodyPr/>
                  <a:lstStyle/>
                  <a:p>
                    <a:r>
                      <a:t>IX 31</a:t>
                    </a:r>
                  </a:p>
                  <a:p>
                    <a:r>
                      <a:t>38.72</a:t>
                    </a:r>
                  </a:p>
                </c:rich>
              </c:tx>
              <c:dLblPos val="l"/>
              <c:showLegendKey val="0"/>
              <c:showVal val="1"/>
              <c:showCatName val="0"/>
              <c:showSerName val="0"/>
              <c:showPercent val="0"/>
              <c:showBubbleSize val="0"/>
            </c:dLbl>
            <c:dLbl>
              <c:idx val="3"/>
              <c:tx>
                <c:rich>
                  <a:bodyPr/>
                  <a:lstStyle/>
                  <a:p>
                    <a:r>
                      <a:t>IX 111</a:t>
                    </a:r>
                  </a:p>
                  <a:p>
                    <a:r>
                      <a:t>43.76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Sheet1!$C$2:$C$7</c:f>
              <c:numCache>
                <c:formatCode>General</c:formatCode>
                <c:ptCount val="6"/>
                <c:pt idx="0">
                  <c:v>29.54</c:v>
                </c:pt>
                <c:pt idx="1">
                  <c:v>55.41</c:v>
                </c:pt>
                <c:pt idx="2">
                  <c:v>38.72</c:v>
                </c:pt>
                <c:pt idx="3">
                  <c:v>43.76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Sheet1!$D$2:$D$7</c:f>
              <c:numCache>
                <c:formatCode>General</c:formatCode>
                <c:ptCount val="6"/>
                <c:pt idx="0">
                  <c:v>75.4</c:v>
                </c:pt>
                <c:pt idx="1">
                  <c:v>129.82</c:v>
                </c:pt>
                <c:pt idx="2">
                  <c:v>123.95</c:v>
                </c:pt>
                <c:pt idx="5">
                  <c:v>123.87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Sheet1!$E$2:$E$7</c:f>
              <c:numCache>
                <c:formatCode>General</c:formatCode>
                <c:ptCount val="6"/>
                <c:pt idx="0">
                  <c:v>46.41</c:v>
                </c:pt>
                <c:pt idx="2">
                  <c:v>50.18</c:v>
                </c:pt>
                <c:pt idx="4">
                  <c:v>41.47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IX 111</c:v>
                </c:pt>
                <c:pt idx="4">
                  <c:v/>
                </c:pt>
                <c:pt idx="5">
                  <c:v/>
                </c:pt>
              </c:strCache>
            </c:strRef>
          </c:cat>
          <c:val>
            <c:numRef>
              <c:f>Sheet1!$F$2:$F$7</c:f>
              <c:numCache>
                <c:formatCode>General</c:formatCode>
                <c:ptCount val="6"/>
                <c:pt idx="1">
                  <c:v>46.96</c:v>
                </c:pt>
                <c:pt idx="2">
                  <c:v>48.12</c:v>
                </c:pt>
                <c:pt idx="3">
                  <c:v>39.47</c:v>
                </c:pt>
                <c:pt idx="5">
                  <c:v>49.55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1.9841"/>
          <c:min val="29.04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Sheet1!$B$2:$B$7</c:f>
              <c:numCache>
                <c:formatCode>General</c:formatCode>
                <c:ptCount val="6"/>
                <c:pt idx="0">
                  <c:v>52.09</c:v>
                </c:pt>
                <c:pt idx="1">
                  <c:v>96.24</c:v>
                </c:pt>
                <c:pt idx="2">
                  <c:v>70.82</c:v>
                </c:pt>
                <c:pt idx="3">
                  <c:v>40.06</c:v>
                </c:pt>
                <c:pt idx="4">
                  <c:v>44.02</c:v>
                </c:pt>
                <c:pt idx="5">
                  <c:v>169.1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29.76</a:t>
                    </a:r>
                  </a:p>
                </c:rich>
              </c:tx>
              <c:dLblPos val="l"/>
              <c:showLegendKey val="0"/>
              <c:showVal val="1"/>
              <c:showCatName val="0"/>
              <c:showSerName val="0"/>
              <c:showPercent val="0"/>
              <c:showBubbleSize val="0"/>
            </c:dLbl>
            <c:dLbl>
              <c:idx val="1"/>
              <c:tx>
                <c:rich>
                  <a:bodyPr/>
                  <a:lstStyle/>
                  <a:p>
                    <a:r>
                      <a:t>IX 42</a:t>
                    </a:r>
                  </a:p>
                  <a:p>
                    <a:r>
                      <a:t>54.81</a:t>
                    </a:r>
                  </a:p>
                </c:rich>
              </c:tx>
              <c:dLblPos val="l"/>
              <c:showLegendKey val="0"/>
              <c:showVal val="1"/>
              <c:showCatName val="0"/>
              <c:showSerName val="0"/>
              <c:showPercent val="0"/>
              <c:showBubbleSize val="0"/>
            </c:dLbl>
            <c:dLbl>
              <c:idx val="2"/>
              <c:tx>
                <c:rich>
                  <a:bodyPr/>
                  <a:lstStyle/>
                  <a:p>
                    <a:r>
                      <a:t>IX 31</a:t>
                    </a:r>
                  </a:p>
                  <a:p>
                    <a:r>
                      <a:t>38.19</a:t>
                    </a:r>
                  </a:p>
                </c:rich>
              </c:tx>
              <c:dLblPos val="l"/>
              <c:showLegendKey val="0"/>
              <c:showVal val="1"/>
              <c:showCatName val="0"/>
              <c:showSerName val="0"/>
              <c:showPercent val="0"/>
              <c:showBubbleSize val="0"/>
            </c:dLbl>
            <c:dLbl>
              <c:idx val="3"/>
              <c:tx>
                <c:rich>
                  <a:bodyPr/>
                  <a:lstStyle/>
                  <a:p>
                    <a:r>
                      <a:t>IX 108</a:t>
                    </a:r>
                  </a:p>
                  <a:p>
                    <a:r>
                      <a:t>42.75</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Sheet1!$C$2:$C$7</c:f>
              <c:numCache>
                <c:formatCode>General</c:formatCode>
                <c:ptCount val="6"/>
                <c:pt idx="0">
                  <c:v>29.76</c:v>
                </c:pt>
                <c:pt idx="1">
                  <c:v>54.81</c:v>
                </c:pt>
                <c:pt idx="2">
                  <c:v>38.19</c:v>
                </c:pt>
                <c:pt idx="3">
                  <c:v>42.75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Sheet1!$D$2:$D$7</c:f>
              <c:numCache>
                <c:formatCode>General</c:formatCode>
                <c:ptCount val="6"/>
                <c:pt idx="0">
                  <c:v>75.03</c:v>
                </c:pt>
                <c:pt idx="1">
                  <c:v>129.67</c:v>
                </c:pt>
                <c:pt idx="2">
                  <c:v>123.1</c:v>
                </c:pt>
                <c:pt idx="5">
                  <c:v>120.13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Sheet1!$E$2:$E$7</c:f>
              <c:numCache>
                <c:formatCode>General</c:formatCode>
                <c:ptCount val="6"/>
                <c:pt idx="0">
                  <c:v>46.1</c:v>
                </c:pt>
                <c:pt idx="2">
                  <c:v>50.31</c:v>
                </c:pt>
                <c:pt idx="4">
                  <c:v>41.41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31</c:v>
                </c:pt>
                <c:pt idx="3">
                  <c:v>IX 108</c:v>
                </c:pt>
                <c:pt idx="4">
                  <c:v/>
                </c:pt>
                <c:pt idx="5">
                  <c:v/>
                </c:pt>
              </c:strCache>
            </c:strRef>
          </c:cat>
          <c:val>
            <c:numRef>
              <c:f>Sheet1!$F$2:$F$7</c:f>
              <c:numCache>
                <c:formatCode>General</c:formatCode>
                <c:ptCount val="6"/>
                <c:pt idx="0">
                  <c:v>73.33</c:v>
                </c:pt>
                <c:pt idx="1">
                  <c:v>47.12</c:v>
                </c:pt>
                <c:pt idx="2">
                  <c:v>48.51</c:v>
                </c:pt>
                <c:pt idx="3">
                  <c:v>39.52</c:v>
                </c:pt>
                <c:pt idx="4">
                  <c:v>29.0</c:v>
                </c:pt>
                <c:pt idx="5">
                  <c:v>49.97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69.5966"/>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Sheet1!$B$2:$B$7</c:f>
              <c:numCache>
                <c:formatCode>General</c:formatCode>
                <c:ptCount val="6"/>
                <c:pt idx="0">
                  <c:v>51.55</c:v>
                </c:pt>
                <c:pt idx="1">
                  <c:v>91.79</c:v>
                </c:pt>
                <c:pt idx="2">
                  <c:v>69.8</c:v>
                </c:pt>
                <c:pt idx="3">
                  <c:v>40.03</c:v>
                </c:pt>
                <c:pt idx="4">
                  <c:v>44.42</c:v>
                </c:pt>
                <c:pt idx="5">
                  <c:v>139.68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29.58</a:t>
                    </a:r>
                  </a:p>
                </c:rich>
              </c:tx>
              <c:dLblPos val="l"/>
              <c:showLegendKey val="0"/>
              <c:showVal val="1"/>
              <c:showCatName val="0"/>
              <c:showSerName val="0"/>
              <c:showPercent val="0"/>
              <c:showBubbleSize val="0"/>
            </c:dLbl>
            <c:dLbl>
              <c:idx val="1"/>
              <c:tx>
                <c:rich>
                  <a:bodyPr/>
                  <a:lstStyle/>
                  <a:p>
                    <a:r>
                      <a:t>IX 42</a:t>
                    </a:r>
                  </a:p>
                  <a:p>
                    <a:r>
                      <a:t>54.84</a:t>
                    </a:r>
                  </a:p>
                </c:rich>
              </c:tx>
              <c:dLblPos val="l"/>
              <c:showLegendKey val="0"/>
              <c:showVal val="1"/>
              <c:showCatName val="0"/>
              <c:showSerName val="0"/>
              <c:showPercent val="0"/>
              <c:showBubbleSize val="0"/>
            </c:dLbl>
            <c:dLbl>
              <c:idx val="2"/>
              <c:tx>
                <c:rich>
                  <a:bodyPr/>
                  <a:lstStyle/>
                  <a:p>
                    <a:r>
                      <a:t>IX 30</a:t>
                    </a:r>
                  </a:p>
                  <a:p>
                    <a:r>
                      <a:t>37.56</a:t>
                    </a:r>
                  </a:p>
                </c:rich>
              </c:tx>
              <c:dLblPos val="l"/>
              <c:showLegendKey val="0"/>
              <c:showVal val="1"/>
              <c:showCatName val="0"/>
              <c:showSerName val="0"/>
              <c:showPercent val="0"/>
              <c:showBubbleSize val="0"/>
            </c:dLbl>
            <c:dLbl>
              <c:idx val="3"/>
              <c:tx>
                <c:rich>
                  <a:bodyPr/>
                  <a:lstStyle/>
                  <a:p>
                    <a:r>
                      <a:t>IX 107</a:t>
                    </a:r>
                  </a:p>
                  <a:p>
                    <a:r>
                      <a:t>42.42</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Sheet1!$C$2:$C$7</c:f>
              <c:numCache>
                <c:formatCode>General</c:formatCode>
                <c:ptCount val="6"/>
                <c:pt idx="0">
                  <c:v>29.58</c:v>
                </c:pt>
                <c:pt idx="1">
                  <c:v>54.84</c:v>
                </c:pt>
                <c:pt idx="2">
                  <c:v>37.56</c:v>
                </c:pt>
                <c:pt idx="3">
                  <c:v>42.42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Sheet1!$D$2:$D$7</c:f>
              <c:numCache>
                <c:formatCode>General</c:formatCode>
                <c:ptCount val="6"/>
                <c:pt idx="0">
                  <c:v>74.89</c:v>
                </c:pt>
                <c:pt idx="1">
                  <c:v>129.56</c:v>
                </c:pt>
                <c:pt idx="2">
                  <c:v>123.35</c:v>
                </c:pt>
                <c:pt idx="5">
                  <c:v>114.87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Sheet1!$E$2:$E$7</c:f>
              <c:numCache>
                <c:formatCode>General</c:formatCode>
                <c:ptCount val="6"/>
                <c:pt idx="0">
                  <c:v>46.27</c:v>
                </c:pt>
                <c:pt idx="2">
                  <c:v>50.54</c:v>
                </c:pt>
                <c:pt idx="4">
                  <c:v>42.05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107</c:v>
                </c:pt>
                <c:pt idx="4">
                  <c:v/>
                </c:pt>
                <c:pt idx="5">
                  <c:v/>
                </c:pt>
              </c:strCache>
            </c:strRef>
          </c:cat>
          <c:val>
            <c:numRef>
              <c:f>Sheet1!$F$2:$F$7</c:f>
              <c:numCache>
                <c:formatCode>General</c:formatCode>
                <c:ptCount val="6"/>
                <c:pt idx="1">
                  <c:v>47.09</c:v>
                </c:pt>
                <c:pt idx="2">
                  <c:v>48.57</c:v>
                </c:pt>
                <c:pt idx="3">
                  <c:v>39.48</c:v>
                </c:pt>
                <c:pt idx="5">
                  <c:v>50.16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0.18"/>
          <c:min val="29.08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Sheet1!$B$2:$B$7</c:f>
              <c:numCache>
                <c:formatCode>General</c:formatCode>
                <c:ptCount val="6"/>
                <c:pt idx="0">
                  <c:v>26.26</c:v>
                </c:pt>
                <c:pt idx="1">
                  <c:v>41.82</c:v>
                </c:pt>
                <c:pt idx="2">
                  <c:v>68.85</c:v>
                </c:pt>
                <c:pt idx="3">
                  <c:v>43.27</c:v>
                </c:pt>
                <c:pt idx="4">
                  <c:v>44.69</c:v>
                </c:pt>
                <c:pt idx="5">
                  <c:v>199.81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52</a:t>
                    </a:r>
                  </a:p>
                  <a:p>
                    <a:r>
                      <a:t>30.16</a:t>
                    </a:r>
                  </a:p>
                </c:rich>
              </c:tx>
              <c:dLblPos val="l"/>
              <c:showLegendKey val="0"/>
              <c:showVal val="1"/>
              <c:showCatName val="0"/>
              <c:showSerName val="0"/>
              <c:showPercent val="0"/>
              <c:showBubbleSize val="0"/>
            </c:dLbl>
            <c:dLbl>
              <c:idx val="1"/>
              <c:tx>
                <c:rich>
                  <a:bodyPr/>
                  <a:lstStyle/>
                  <a:p>
                    <a:r>
                      <a:t>IX 46</a:t>
                    </a:r>
                  </a:p>
                  <a:p>
                    <a:r>
                      <a:t>38.0</a:t>
                    </a:r>
                  </a:p>
                </c:rich>
              </c:tx>
              <c:dLblPos val="l"/>
              <c:showLegendKey val="0"/>
              <c:showVal val="1"/>
              <c:showCatName val="0"/>
              <c:showSerName val="0"/>
              <c:showPercent val="0"/>
              <c:showBubbleSize val="0"/>
            </c:dLbl>
            <c:dLbl>
              <c:idx val="2"/>
              <c:tx>
                <c:rich>
                  <a:bodyPr/>
                  <a:lstStyle/>
                  <a:p>
                    <a:r>
                      <a:t>IX 41</a:t>
                    </a:r>
                  </a:p>
                  <a:p>
                    <a:r>
                      <a:t>53.63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112</a:t>
                    </a:r>
                  </a:p>
                  <a:p>
                    <a:r>
                      <a:t>49.98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Sheet1!$C$2:$C$7</c:f>
              <c:numCache>
                <c:formatCode>General</c:formatCode>
                <c:ptCount val="6"/>
                <c:pt idx="0">
                  <c:v>30.16</c:v>
                </c:pt>
                <c:pt idx="1">
                  <c:v>38.0</c:v>
                </c:pt>
                <c:pt idx="2">
                  <c:v>53.63</c:v>
                </c:pt>
                <c:pt idx="4">
                  <c:v>49.98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Sheet1!$D$2:$D$7</c:f>
              <c:numCache>
                <c:formatCode>General</c:formatCode>
                <c:ptCount val="6"/>
                <c:pt idx="0">
                  <c:v>58.41</c:v>
                </c:pt>
                <c:pt idx="1">
                  <c:v>81.89</c:v>
                </c:pt>
                <c:pt idx="2">
                  <c:v>129.84</c:v>
                </c:pt>
                <c:pt idx="3">
                  <c:v>62.38</c:v>
                </c:pt>
                <c:pt idx="5">
                  <c:v>256.79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C&amp;C Sas France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Sheet1!$E$2:$E$7</c:f>
              <c:numCache>
                <c:formatCode>General</c:formatCode>
                <c:ptCount val="6"/>
                <c:pt idx="0">
                  <c:v>32.32</c:v>
                </c:pt>
                <c:pt idx="1">
                  <c:v>38.15</c:v>
                </c:pt>
                <c:pt idx="2">
                  <c:v>40.95</c:v>
                </c:pt>
                <c:pt idx="3">
                  <c:v>40.29</c:v>
                </c:pt>
                <c:pt idx="5">
                  <c:v>110.0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52</c:v>
                </c:pt>
                <c:pt idx="1">
                  <c:v>IX 46</c:v>
                </c:pt>
                <c:pt idx="2">
                  <c:v>IX 41</c:v>
                </c:pt>
                <c:pt idx="3">
                  <c:v/>
                </c:pt>
                <c:pt idx="4">
                  <c:v>IX 112</c:v>
                </c:pt>
                <c:pt idx="5">
                  <c:v/>
                </c:pt>
              </c:strCache>
            </c:strRef>
          </c:cat>
          <c:val>
            <c:numRef>
              <c:f>Sheet1!$F$2:$F$7</c:f>
              <c:numCache>
                <c:formatCode>General</c:formatCode>
                <c:ptCount val="6"/>
                <c:pt idx="0">
                  <c:v>29.47</c:v>
                </c:pt>
                <c:pt idx="1">
                  <c:v>33.07</c:v>
                </c:pt>
                <c:pt idx="2">
                  <c:v>50.91</c:v>
                </c:pt>
                <c:pt idx="3">
                  <c:v>29.0</c:v>
                </c:pt>
                <c:pt idx="4">
                  <c:v>44.62</c:v>
                </c:pt>
                <c:pt idx="5">
                  <c:v>52.94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7.2911"/>
          <c:min val="25.75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Sheet1!$B$2:$B$7</c:f>
              <c:numCache>
                <c:formatCode>General</c:formatCode>
                <c:ptCount val="6"/>
                <c:pt idx="0">
                  <c:v>56.76</c:v>
                </c:pt>
                <c:pt idx="1">
                  <c:v>101.68</c:v>
                </c:pt>
                <c:pt idx="2">
                  <c:v>77.29</c:v>
                </c:pt>
                <c:pt idx="3">
                  <c:v>44.4</c:v>
                </c:pt>
                <c:pt idx="4">
                  <c:v>196.11</c:v>
                </c:pt>
                <c:pt idx="5">
                  <c:v>51.14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30.13</a:t>
                    </a:r>
                  </a:p>
                </c:rich>
              </c:tx>
              <c:dLblPos val="l"/>
              <c:showLegendKey val="0"/>
              <c:showVal val="1"/>
              <c:showCatName val="0"/>
              <c:showSerName val="0"/>
              <c:showPercent val="0"/>
              <c:showBubbleSize val="0"/>
            </c:dLbl>
            <c:dLbl>
              <c:idx val="1"/>
              <c:tx>
                <c:rich>
                  <a:bodyPr/>
                  <a:lstStyle/>
                  <a:p>
                    <a:r>
                      <a:t>IX 41</a:t>
                    </a:r>
                  </a:p>
                  <a:p>
                    <a:r>
                      <a:t>53.04</a:t>
                    </a:r>
                  </a:p>
                </c:rich>
              </c:tx>
              <c:dLblPos val="l"/>
              <c:showLegendKey val="0"/>
              <c:showVal val="1"/>
              <c:showCatName val="0"/>
              <c:showSerName val="0"/>
              <c:showPercent val="0"/>
              <c:showBubbleSize val="0"/>
            </c:dLbl>
            <c:dLbl>
              <c:idx val="2"/>
              <c:tx>
                <c:rich>
                  <a:bodyPr/>
                  <a:lstStyle/>
                  <a:p>
                    <a:r>
                      <a:t>IX 27</a:t>
                    </a:r>
                  </a:p>
                  <a:p>
                    <a:r>
                      <a:t>37.73</a:t>
                    </a:r>
                  </a:p>
                </c:rich>
              </c:tx>
              <c:dLblPos val="l"/>
              <c:showLegendKey val="0"/>
              <c:showVal val="1"/>
              <c:showCatName val="0"/>
              <c:showSerName val="0"/>
              <c:showPercent val="0"/>
              <c:showBubbleSize val="0"/>
            </c:dLbl>
            <c:dLbl>
              <c:idx val="3"/>
              <c:tx>
                <c:rich>
                  <a:bodyPr/>
                  <a:lstStyle/>
                  <a:p>
                    <a:r>
                      <a:t>IX 97</a:t>
                    </a:r>
                  </a:p>
                  <a:p>
                    <a:r>
                      <a:t>43.47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Sheet1!$C$2:$C$7</c:f>
              <c:numCache>
                <c:formatCode>General</c:formatCode>
                <c:ptCount val="6"/>
                <c:pt idx="0">
                  <c:v>30.13</c:v>
                </c:pt>
                <c:pt idx="1">
                  <c:v>53.04</c:v>
                </c:pt>
                <c:pt idx="2">
                  <c:v>37.73</c:v>
                </c:pt>
                <c:pt idx="3">
                  <c:v>43.47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Sheet1!$D$2:$D$7</c:f>
              <c:numCache>
                <c:formatCode>General</c:formatCode>
                <c:ptCount val="6"/>
                <c:pt idx="0">
                  <c:v>81.28</c:v>
                </c:pt>
                <c:pt idx="1">
                  <c:v>130.37</c:v>
                </c:pt>
                <c:pt idx="2">
                  <c:v>140.66</c:v>
                </c:pt>
                <c:pt idx="4">
                  <c:v>254.72</c:v>
                </c:pt>
                <c:pt idx="5">
                  <c:v>61.97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Sheet1!$E$2:$E$7</c:f>
              <c:numCache>
                <c:formatCode>General</c:formatCode>
                <c:ptCount val="6"/>
                <c:pt idx="0">
                  <c:v>55.2</c:v>
                </c:pt>
                <c:pt idx="1">
                  <c:v>61.28</c:v>
                </c:pt>
                <c:pt idx="2">
                  <c:v>56.08</c:v>
                </c:pt>
                <c:pt idx="4">
                  <c:v>228.18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27</c:v>
                </c:pt>
                <c:pt idx="3">
                  <c:v>IX 97</c:v>
                </c:pt>
                <c:pt idx="4">
                  <c:v/>
                </c:pt>
                <c:pt idx="5">
                  <c:v/>
                </c:pt>
              </c:strCache>
            </c:strRef>
          </c:cat>
          <c:val>
            <c:numRef>
              <c:f>Sheet1!$F$2:$F$7</c:f>
              <c:numCache>
                <c:formatCode>General</c:formatCode>
                <c:ptCount val="6"/>
                <c:pt idx="0">
                  <c:v>73.33</c:v>
                </c:pt>
                <c:pt idx="1">
                  <c:v>50.76</c:v>
                </c:pt>
                <c:pt idx="2">
                  <c:v>49.34</c:v>
                </c:pt>
                <c:pt idx="3">
                  <c:v>44.62</c:v>
                </c:pt>
                <c:pt idx="4">
                  <c:v>51.04</c:v>
                </c:pt>
                <c:pt idx="5">
                  <c:v>29.0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5.222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Sheet1!$B$2:$B$7</c:f>
              <c:numCache>
                <c:formatCode>General</c:formatCode>
                <c:ptCount val="6"/>
                <c:pt idx="0">
                  <c:v>56.88</c:v>
                </c:pt>
                <c:pt idx="1">
                  <c:v>99.28</c:v>
                </c:pt>
                <c:pt idx="2">
                  <c:v>77.72</c:v>
                </c:pt>
                <c:pt idx="3">
                  <c:v>44.64</c:v>
                </c:pt>
                <c:pt idx="4">
                  <c:v>51.23</c:v>
                </c:pt>
                <c:pt idx="5">
                  <c:v>190.73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30.22</a:t>
                    </a:r>
                  </a:p>
                </c:rich>
              </c:tx>
              <c:dLblPos val="l"/>
              <c:showLegendKey val="0"/>
              <c:showVal val="1"/>
              <c:showCatName val="0"/>
              <c:showSerName val="0"/>
              <c:showPercent val="0"/>
              <c:showBubbleSize val="0"/>
            </c:dLbl>
            <c:dLbl>
              <c:idx val="1"/>
              <c:tx>
                <c:rich>
                  <a:bodyPr/>
                  <a:lstStyle/>
                  <a:p>
                    <a:r>
                      <a:t>IX 41</a:t>
                    </a:r>
                  </a:p>
                  <a:p>
                    <a:r>
                      <a:t>53.68</a:t>
                    </a:r>
                  </a:p>
                </c:rich>
              </c:tx>
              <c:dLblPos val="l"/>
              <c:showLegendKey val="0"/>
              <c:showVal val="1"/>
              <c:showCatName val="0"/>
              <c:showSerName val="0"/>
              <c:showPercent val="0"/>
              <c:showBubbleSize val="0"/>
            </c:dLbl>
            <c:dLbl>
              <c:idx val="2"/>
              <c:tx>
                <c:rich>
                  <a:bodyPr/>
                  <a:lstStyle/>
                  <a:p>
                    <a:r>
                      <a:t>IX 26</a:t>
                    </a:r>
                  </a:p>
                  <a:p>
                    <a:r>
                      <a:t>38.24</a:t>
                    </a:r>
                  </a:p>
                </c:rich>
              </c:tx>
              <c:dLblPos val="l"/>
              <c:showLegendKey val="0"/>
              <c:showVal val="1"/>
              <c:showCatName val="0"/>
              <c:showSerName val="0"/>
              <c:showPercent val="0"/>
              <c:showBubbleSize val="0"/>
            </c:dLbl>
            <c:dLbl>
              <c:idx val="3"/>
              <c:tx>
                <c:rich>
                  <a:bodyPr/>
                  <a:lstStyle/>
                  <a:p>
                    <a:r>
                      <a:t>IX 102</a:t>
                    </a:r>
                  </a:p>
                  <a:p>
                    <a:r>
                      <a:t>45.67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Sheet1!$C$2:$C$7</c:f>
              <c:numCache>
                <c:formatCode>General</c:formatCode>
                <c:ptCount val="6"/>
                <c:pt idx="0">
                  <c:v>30.22</c:v>
                </c:pt>
                <c:pt idx="1">
                  <c:v>53.68</c:v>
                </c:pt>
                <c:pt idx="2">
                  <c:v>38.24</c:v>
                </c:pt>
                <c:pt idx="3">
                  <c:v>45.67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Sheet1!$D$2:$D$7</c:f>
              <c:numCache>
                <c:formatCode>General</c:formatCode>
                <c:ptCount val="6"/>
                <c:pt idx="0">
                  <c:v>81.58</c:v>
                </c:pt>
                <c:pt idx="1">
                  <c:v>131.0</c:v>
                </c:pt>
                <c:pt idx="2">
                  <c:v>149.91</c:v>
                </c:pt>
                <c:pt idx="4">
                  <c:v>62.22</c:v>
                </c:pt>
                <c:pt idx="5">
                  <c:v>259.71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Sheet1!$E$2:$E$7</c:f>
              <c:numCache>
                <c:formatCode>General</c:formatCode>
                <c:ptCount val="6"/>
                <c:pt idx="0">
                  <c:v>54.61</c:v>
                </c:pt>
                <c:pt idx="1">
                  <c:v>62.1</c:v>
                </c:pt>
                <c:pt idx="2">
                  <c:v>56.89</c:v>
                </c:pt>
                <c:pt idx="5">
                  <c:v>217.19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26</c:v>
                </c:pt>
                <c:pt idx="3">
                  <c:v>IX 102</c:v>
                </c:pt>
                <c:pt idx="4">
                  <c:v/>
                </c:pt>
                <c:pt idx="5">
                  <c:v/>
                </c:pt>
              </c:strCache>
            </c:strRef>
          </c:cat>
          <c:val>
            <c:numRef>
              <c:f>Sheet1!$F$2:$F$7</c:f>
              <c:numCache>
                <c:formatCode>General</c:formatCode>
                <c:ptCount val="6"/>
                <c:pt idx="1">
                  <c:v>50.98</c:v>
                </c:pt>
                <c:pt idx="2">
                  <c:v>50.75</c:v>
                </c:pt>
                <c:pt idx="3">
                  <c:v>44.7</c:v>
                </c:pt>
                <c:pt idx="4">
                  <c:v>29.0</c:v>
                </c:pt>
                <c:pt idx="5">
                  <c:v>52.82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0.2052"/>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Sheet1!$B$2:$B$7</c:f>
              <c:numCache>
                <c:formatCode>General</c:formatCode>
                <c:ptCount val="6"/>
                <c:pt idx="0">
                  <c:v>54.76</c:v>
                </c:pt>
                <c:pt idx="1">
                  <c:v>94.12</c:v>
                </c:pt>
                <c:pt idx="2">
                  <c:v>69.66</c:v>
                </c:pt>
                <c:pt idx="3">
                  <c:v>44.41</c:v>
                </c:pt>
                <c:pt idx="4">
                  <c:v>176.8</c:v>
                </c:pt>
                <c:pt idx="5">
                  <c:v>51.02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30.02</a:t>
                    </a:r>
                  </a:p>
                </c:rich>
              </c:tx>
              <c:dLblPos val="l"/>
              <c:showLegendKey val="0"/>
              <c:showVal val="1"/>
              <c:showCatName val="0"/>
              <c:showSerName val="0"/>
              <c:showPercent val="0"/>
              <c:showBubbleSize val="0"/>
            </c:dLbl>
            <c:dLbl>
              <c:idx val="1"/>
              <c:tx>
                <c:rich>
                  <a:bodyPr/>
                  <a:lstStyle/>
                  <a:p>
                    <a:r>
                      <a:t>IX 41</a:t>
                    </a:r>
                  </a:p>
                  <a:p>
                    <a:r>
                      <a:t>52.83</a:t>
                    </a:r>
                  </a:p>
                </c:rich>
              </c:tx>
              <c:dLblPos val="l"/>
              <c:showLegendKey val="0"/>
              <c:showVal val="1"/>
              <c:showCatName val="0"/>
              <c:showSerName val="0"/>
              <c:showPercent val="0"/>
              <c:showBubbleSize val="0"/>
            </c:dLbl>
            <c:dLbl>
              <c:idx val="2"/>
              <c:tx>
                <c:rich>
                  <a:bodyPr/>
                  <a:lstStyle/>
                  <a:p>
                    <a:r>
                      <a:t>IX 29</a:t>
                    </a:r>
                  </a:p>
                  <a:p>
                    <a:r>
                      <a:t>37.28</a:t>
                    </a:r>
                  </a:p>
                </c:rich>
              </c:tx>
              <c:dLblPos val="l"/>
              <c:showLegendKey val="0"/>
              <c:showVal val="1"/>
              <c:showCatName val="0"/>
              <c:showSerName val="0"/>
              <c:showPercent val="0"/>
              <c:showBubbleSize val="0"/>
            </c:dLbl>
            <c:dLbl>
              <c:idx val="3"/>
              <c:tx>
                <c:rich>
                  <a:bodyPr/>
                  <a:lstStyle/>
                  <a:p>
                    <a:r>
                      <a:t>IX 101</a:t>
                    </a:r>
                  </a:p>
                  <a:p>
                    <a:r>
                      <a:t>44.72</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Sheet1!$C$2:$C$7</c:f>
              <c:numCache>
                <c:formatCode>General</c:formatCode>
                <c:ptCount val="6"/>
                <c:pt idx="0">
                  <c:v>30.02</c:v>
                </c:pt>
                <c:pt idx="1">
                  <c:v>52.83</c:v>
                </c:pt>
                <c:pt idx="2">
                  <c:v>37.28</c:v>
                </c:pt>
                <c:pt idx="3">
                  <c:v>44.72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Sheet1!$D$2:$D$7</c:f>
              <c:numCache>
                <c:formatCode>General</c:formatCode>
                <c:ptCount val="6"/>
                <c:pt idx="0">
                  <c:v>81.61</c:v>
                </c:pt>
                <c:pt idx="1">
                  <c:v>130.11</c:v>
                </c:pt>
                <c:pt idx="2">
                  <c:v>130.33</c:v>
                </c:pt>
                <c:pt idx="4">
                  <c:v>230.6</c:v>
                </c:pt>
                <c:pt idx="5">
                  <c:v>62.35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Sheet1!$E$2:$E$7</c:f>
              <c:numCache>
                <c:formatCode>General</c:formatCode>
                <c:ptCount val="6"/>
                <c:pt idx="0">
                  <c:v>54.94</c:v>
                </c:pt>
                <c:pt idx="2">
                  <c:v>56.14</c:v>
                </c:pt>
                <c:pt idx="4">
                  <c:v>210.29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101</c:v>
                </c:pt>
                <c:pt idx="4">
                  <c:v/>
                </c:pt>
                <c:pt idx="5">
                  <c:v/>
                </c:pt>
              </c:strCache>
            </c:strRef>
          </c:cat>
          <c:val>
            <c:numRef>
              <c:f>Sheet1!$F$2:$F$7</c:f>
              <c:numCache>
                <c:formatCode>General</c:formatCode>
                <c:ptCount val="6"/>
                <c:pt idx="0">
                  <c:v>73.33</c:v>
                </c:pt>
                <c:pt idx="1">
                  <c:v>51.0</c:v>
                </c:pt>
                <c:pt idx="2">
                  <c:v>50.35</c:v>
                </c:pt>
                <c:pt idx="3">
                  <c:v>44.49</c:v>
                </c:pt>
                <c:pt idx="4">
                  <c:v>52.62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1.096"/>
          <c:min val="29.5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Sheet1!$B$2:$B$7</c:f>
              <c:numCache>
                <c:formatCode>General</c:formatCode>
                <c:ptCount val="6"/>
                <c:pt idx="0">
                  <c:v>58.29</c:v>
                </c:pt>
                <c:pt idx="1">
                  <c:v>109.08</c:v>
                </c:pt>
                <c:pt idx="2">
                  <c:v>78.07</c:v>
                </c:pt>
                <c:pt idx="3">
                  <c:v>208.71</c:v>
                </c:pt>
                <c:pt idx="4">
                  <c:v>44.41</c:v>
                </c:pt>
                <c:pt idx="5">
                  <c:v>51.66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38</a:t>
                    </a:r>
                  </a:p>
                  <a:p>
                    <a:r>
                      <a:t>30.32</a:t>
                    </a:r>
                  </a:p>
                </c:rich>
              </c:tx>
              <c:dLblPos val="l"/>
              <c:showLegendKey val="0"/>
              <c:showVal val="1"/>
              <c:showCatName val="0"/>
              <c:showSerName val="0"/>
              <c:showPercent val="0"/>
              <c:showBubbleSize val="0"/>
            </c:dLbl>
            <c:dLbl>
              <c:idx val="1"/>
              <c:tx>
                <c:rich>
                  <a:bodyPr/>
                  <a:lstStyle/>
                  <a:p>
                    <a:r>
                      <a:t>IX 40</a:t>
                    </a:r>
                  </a:p>
                  <a:p>
                    <a:r>
                      <a:t>52.59</a:t>
                    </a:r>
                  </a:p>
                </c:rich>
              </c:tx>
              <c:dLblPos val="l"/>
              <c:showLegendKey val="0"/>
              <c:showVal val="1"/>
              <c:showCatName val="0"/>
              <c:showSerName val="0"/>
              <c:showPercent val="0"/>
              <c:showBubbleSize val="0"/>
            </c:dLbl>
            <c:dLbl>
              <c:idx val="2"/>
              <c:tx>
                <c:rich>
                  <a:bodyPr/>
                  <a:lstStyle/>
                  <a:p>
                    <a:r>
                      <a:t>IX 28</a:t>
                    </a:r>
                  </a:p>
                  <a:p>
                    <a:r>
                      <a:t>38.6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94</a:t>
                    </a:r>
                  </a:p>
                  <a:p>
                    <a:r>
                      <a:t>41.96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Sheet1!$C$2:$C$7</c:f>
              <c:numCache>
                <c:formatCode>General</c:formatCode>
                <c:ptCount val="6"/>
                <c:pt idx="0">
                  <c:v>30.32</c:v>
                </c:pt>
                <c:pt idx="1">
                  <c:v>52.59</c:v>
                </c:pt>
                <c:pt idx="2">
                  <c:v>38.6</c:v>
                </c:pt>
                <c:pt idx="4">
                  <c:v>41.96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Sheet1!$D$2:$D$7</c:f>
              <c:numCache>
                <c:formatCode>General</c:formatCode>
                <c:ptCount val="6"/>
                <c:pt idx="0">
                  <c:v>80.68</c:v>
                </c:pt>
                <c:pt idx="1">
                  <c:v>130.73</c:v>
                </c:pt>
                <c:pt idx="2">
                  <c:v>139.37</c:v>
                </c:pt>
                <c:pt idx="3">
                  <c:v>261.35</c:v>
                </c:pt>
                <c:pt idx="5">
                  <c:v>63.22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Sheet1!$E$2:$E$7</c:f>
              <c:numCache>
                <c:formatCode>General</c:formatCode>
                <c:ptCount val="6"/>
                <c:pt idx="0">
                  <c:v>58.23</c:v>
                </c:pt>
                <c:pt idx="1">
                  <c:v>63.67</c:v>
                </c:pt>
                <c:pt idx="2">
                  <c:v>57.64</c:v>
                </c:pt>
                <c:pt idx="3">
                  <c:v>286.36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40</c:v>
                </c:pt>
                <c:pt idx="2">
                  <c:v>IX 28</c:v>
                </c:pt>
                <c:pt idx="3">
                  <c:v/>
                </c:pt>
                <c:pt idx="4">
                  <c:v>IX 94</c:v>
                </c:pt>
                <c:pt idx="5">
                  <c:v/>
                </c:pt>
              </c:strCache>
            </c:strRef>
          </c:cat>
          <c:val>
            <c:numRef>
              <c:f>Sheet1!$F$2:$F$7</c:f>
              <c:numCache>
                <c:formatCode>General</c:formatCode>
                <c:ptCount val="6"/>
                <c:pt idx="1">
                  <c:v>50.94</c:v>
                </c:pt>
                <c:pt idx="2">
                  <c:v>49.97</c:v>
                </c:pt>
                <c:pt idx="3">
                  <c:v>50.01</c:v>
                </c:pt>
                <c:pt idx="4">
                  <c:v>44.63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6.86"/>
          <c:min val="29.8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Sheet1!$B$2:$B$7</c:f>
              <c:numCache>
                <c:formatCode>General</c:formatCode>
                <c:ptCount val="6"/>
                <c:pt idx="0">
                  <c:v>60.36</c:v>
                </c:pt>
                <c:pt idx="1">
                  <c:v>114.16</c:v>
                </c:pt>
                <c:pt idx="2">
                  <c:v>104.58</c:v>
                </c:pt>
                <c:pt idx="3">
                  <c:v>234.09</c:v>
                </c:pt>
                <c:pt idx="4">
                  <c:v>51.06</c:v>
                </c:pt>
                <c:pt idx="5">
                  <c:v>44.28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30.03</a:t>
                    </a:r>
                  </a:p>
                </c:rich>
              </c:tx>
              <c:dLblPos val="l"/>
              <c:showLegendKey val="0"/>
              <c:showVal val="1"/>
              <c:showCatName val="0"/>
              <c:showSerName val="0"/>
              <c:showPercent val="0"/>
              <c:showBubbleSize val="0"/>
            </c:dLbl>
            <c:dLbl>
              <c:idx val="1"/>
              <c:tx>
                <c:rich>
                  <a:bodyPr/>
                  <a:lstStyle/>
                  <a:p>
                    <a:r>
                      <a:t>IX 42</a:t>
                    </a:r>
                  </a:p>
                  <a:p>
                    <a:r>
                      <a:t>54.0</a:t>
                    </a:r>
                  </a:p>
                </c:rich>
              </c:tx>
              <c:dLblPos val="l"/>
              <c:showLegendKey val="0"/>
              <c:showVal val="1"/>
              <c:showCatName val="0"/>
              <c:showSerName val="0"/>
              <c:showPercent val="0"/>
              <c:showBubbleSize val="0"/>
            </c:dLbl>
            <c:dLbl>
              <c:idx val="2"/>
              <c:tx>
                <c:rich>
                  <a:bodyPr/>
                  <a:lstStyle/>
                  <a:p>
                    <a:r>
                      <a:t>IX 24</a:t>
                    </a:r>
                  </a:p>
                  <a:p>
                    <a:r>
                      <a:t>37.71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92</a:t>
                    </a:r>
                  </a:p>
                  <a:p>
                    <a:r>
                      <a:t>41.06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Sheet1!$C$2:$C$7</c:f>
              <c:numCache>
                <c:formatCode>General</c:formatCode>
                <c:ptCount val="6"/>
                <c:pt idx="0">
                  <c:v>30.03</c:v>
                </c:pt>
                <c:pt idx="1">
                  <c:v>54.0</c:v>
                </c:pt>
                <c:pt idx="2">
                  <c:v>37.71</c:v>
                </c:pt>
                <c:pt idx="5">
                  <c:v>41.06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Sheet1!$D$2:$D$7</c:f>
              <c:numCache>
                <c:formatCode>General</c:formatCode>
                <c:ptCount val="6"/>
                <c:pt idx="0">
                  <c:v>80.38</c:v>
                </c:pt>
                <c:pt idx="1">
                  <c:v>128.61</c:v>
                </c:pt>
                <c:pt idx="2">
                  <c:v>155.87</c:v>
                </c:pt>
                <c:pt idx="3">
                  <c:v>280.82</c:v>
                </c:pt>
                <c:pt idx="4">
                  <c:v>62.49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Sheet1!$E$2:$E$7</c:f>
              <c:numCache>
                <c:formatCode>General</c:formatCode>
                <c:ptCount val="6"/>
                <c:pt idx="0">
                  <c:v>66.21</c:v>
                </c:pt>
                <c:pt idx="1">
                  <c:v>220.37</c:v>
                </c:pt>
                <c:pt idx="2">
                  <c:v>113.65</c:v>
                </c:pt>
                <c:pt idx="3">
                  <c:v>74.83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42</c:v>
                </c:pt>
                <c:pt idx="2">
                  <c:v>IX 24</c:v>
                </c:pt>
                <c:pt idx="3">
                  <c:v/>
                </c:pt>
                <c:pt idx="4">
                  <c:v/>
                </c:pt>
                <c:pt idx="5">
                  <c:v>IX 92</c:v>
                </c:pt>
              </c:strCache>
            </c:strRef>
          </c:cat>
          <c:val>
            <c:numRef>
              <c:f>Sheet1!$F$2:$F$7</c:f>
              <c:numCache>
                <c:formatCode>General</c:formatCode>
                <c:ptCount val="6"/>
                <c:pt idx="1">
                  <c:v>51.13</c:v>
                </c:pt>
                <c:pt idx="2">
                  <c:v>47.14</c:v>
                </c:pt>
                <c:pt idx="3">
                  <c:v>49.33</c:v>
                </c:pt>
                <c:pt idx="5">
                  <c:v>44.76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1.3223"/>
          <c:min val="29.52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Sheet1!$B$2:$B$7</c:f>
              <c:numCache>
                <c:formatCode>General</c:formatCode>
                <c:ptCount val="6"/>
                <c:pt idx="0">
                  <c:v>58.25</c:v>
                </c:pt>
                <c:pt idx="1">
                  <c:v>109.38</c:v>
                </c:pt>
                <c:pt idx="2">
                  <c:v>75.27</c:v>
                </c:pt>
                <c:pt idx="3">
                  <c:v>177.64</c:v>
                </c:pt>
                <c:pt idx="4">
                  <c:v>50.77</c:v>
                </c:pt>
                <c:pt idx="5">
                  <c:v>43.71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29.9</a:t>
                    </a:r>
                  </a:p>
                </c:rich>
              </c:tx>
              <c:dLblPos val="l"/>
              <c:showLegendKey val="0"/>
              <c:showVal val="1"/>
              <c:showCatName val="0"/>
              <c:showSerName val="0"/>
              <c:showPercent val="0"/>
              <c:showBubbleSize val="0"/>
            </c:dLbl>
            <c:dLbl>
              <c:idx val="1"/>
              <c:tx>
                <c:rich>
                  <a:bodyPr/>
                  <a:lstStyle/>
                  <a:p>
                    <a:r>
                      <a:t>IX 41</a:t>
                    </a:r>
                  </a:p>
                  <a:p>
                    <a:r>
                      <a:t>54.09</a:t>
                    </a:r>
                  </a:p>
                </c:rich>
              </c:tx>
              <c:dLblPos val="l"/>
              <c:showLegendKey val="0"/>
              <c:showVal val="1"/>
              <c:showCatName val="0"/>
              <c:showSerName val="0"/>
              <c:showPercent val="0"/>
              <c:showBubbleSize val="0"/>
            </c:dLbl>
            <c:dLbl>
              <c:idx val="2"/>
              <c:tx>
                <c:rich>
                  <a:bodyPr/>
                  <a:lstStyle/>
                  <a:p>
                    <a:r>
                      <a:t>IX 29</a:t>
                    </a:r>
                  </a:p>
                  <a:p>
                    <a:r>
                      <a:t>37.33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80</a:t>
                    </a:r>
                  </a:p>
                  <a:p>
                    <a:r>
                      <a:t>35.88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Sheet1!$C$2:$C$7</c:f>
              <c:numCache>
                <c:formatCode>General</c:formatCode>
                <c:ptCount val="6"/>
                <c:pt idx="0">
                  <c:v>29.9</c:v>
                </c:pt>
                <c:pt idx="1">
                  <c:v>54.09</c:v>
                </c:pt>
                <c:pt idx="2">
                  <c:v>37.33</c:v>
                </c:pt>
                <c:pt idx="5">
                  <c:v>35.88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Sheet1!$D$2:$D$7</c:f>
              <c:numCache>
                <c:formatCode>General</c:formatCode>
                <c:ptCount val="6"/>
                <c:pt idx="0">
                  <c:v>81.94</c:v>
                </c:pt>
                <c:pt idx="1">
                  <c:v>132.76</c:v>
                </c:pt>
                <c:pt idx="2">
                  <c:v>129.4</c:v>
                </c:pt>
                <c:pt idx="3">
                  <c:v>224.73</c:v>
                </c:pt>
                <c:pt idx="4">
                  <c:v>62.77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Sheet1!$E$2:$E$7</c:f>
              <c:numCache>
                <c:formatCode>General</c:formatCode>
                <c:ptCount val="6"/>
                <c:pt idx="0">
                  <c:v>56.88</c:v>
                </c:pt>
                <c:pt idx="2">
                  <c:v>54.78</c:v>
                </c:pt>
                <c:pt idx="3">
                  <c:v>203.82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29</c:v>
                </c:pt>
                <c:pt idx="3">
                  <c:v/>
                </c:pt>
                <c:pt idx="4">
                  <c:v/>
                </c:pt>
                <c:pt idx="5">
                  <c:v>IX 80</c:v>
                </c:pt>
              </c:strCache>
            </c:strRef>
          </c:cat>
          <c:val>
            <c:numRef>
              <c:f>Sheet1!$F$2:$F$7</c:f>
              <c:numCache>
                <c:formatCode>General</c:formatCode>
                <c:ptCount val="6"/>
                <c:pt idx="1">
                  <c:v>52.21</c:v>
                </c:pt>
                <c:pt idx="2">
                  <c:v>46.29</c:v>
                </c:pt>
                <c:pt idx="3">
                  <c:v>46.72</c:v>
                </c:pt>
                <c:pt idx="5">
                  <c:v>44.77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2348"/>
          <c:min val="29.399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54.08</c:v>
                </c:pt>
                <c:pt idx="1">
                  <c:v>13.43</c:v>
                </c:pt>
                <c:pt idx="2">
                  <c:v>21.66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30.58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30.58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92.08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18.16</c:v>
                </c:pt>
                <c:pt idx="2">
                  <c:v>39.1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5788"/>
          <c:min val="12.93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Sheet1!$B$2:$B$7</c:f>
              <c:numCache>
                <c:formatCode>General</c:formatCode>
                <c:ptCount val="6"/>
                <c:pt idx="0">
                  <c:v>57.39</c:v>
                </c:pt>
                <c:pt idx="1">
                  <c:v>105.02</c:v>
                </c:pt>
                <c:pt idx="2">
                  <c:v>81.85</c:v>
                </c:pt>
                <c:pt idx="3">
                  <c:v>44.7</c:v>
                </c:pt>
                <c:pt idx="4">
                  <c:v>51.53</c:v>
                </c:pt>
                <c:pt idx="5">
                  <c:v>207.45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30.17</a:t>
                    </a:r>
                  </a:p>
                </c:rich>
              </c:tx>
              <c:dLblPos val="l"/>
              <c:showLegendKey val="0"/>
              <c:showVal val="1"/>
              <c:showCatName val="0"/>
              <c:showSerName val="0"/>
              <c:showPercent val="0"/>
              <c:showBubbleSize val="0"/>
            </c:dLbl>
            <c:dLbl>
              <c:idx val="1"/>
              <c:tx>
                <c:rich>
                  <a:bodyPr/>
                  <a:lstStyle/>
                  <a:p>
                    <a:r>
                      <a:t>IX 41</a:t>
                    </a:r>
                  </a:p>
                  <a:p>
                    <a:r>
                      <a:t>53.5</a:t>
                    </a:r>
                  </a:p>
                </c:rich>
              </c:tx>
              <c:dLblPos val="l"/>
              <c:showLegendKey val="0"/>
              <c:showVal val="1"/>
              <c:showCatName val="0"/>
              <c:showSerName val="0"/>
              <c:showPercent val="0"/>
              <c:showBubbleSize val="0"/>
            </c:dLbl>
            <c:dLbl>
              <c:idx val="2"/>
              <c:tx>
                <c:rich>
                  <a:bodyPr/>
                  <a:lstStyle/>
                  <a:p>
                    <a:r>
                      <a:t>IX 25</a:t>
                    </a:r>
                  </a:p>
                  <a:p>
                    <a:r>
                      <a:t>38.26</a:t>
                    </a:r>
                  </a:p>
                </c:rich>
              </c:tx>
              <c:dLblPos val="l"/>
              <c:showLegendKey val="0"/>
              <c:showVal val="1"/>
              <c:showCatName val="0"/>
              <c:showSerName val="0"/>
              <c:showPercent val="0"/>
              <c:showBubbleSize val="0"/>
            </c:dLbl>
            <c:dLbl>
              <c:idx val="3"/>
              <c:tx>
                <c:rich>
                  <a:bodyPr/>
                  <a:lstStyle/>
                  <a:p>
                    <a:r>
                      <a:t>IX 108</a:t>
                    </a:r>
                  </a:p>
                  <a:p>
                    <a:r>
                      <a:t>48.29</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Sheet1!$C$2:$C$7</c:f>
              <c:numCache>
                <c:formatCode>General</c:formatCode>
                <c:ptCount val="6"/>
                <c:pt idx="0">
                  <c:v>30.17</c:v>
                </c:pt>
                <c:pt idx="1">
                  <c:v>53.5</c:v>
                </c:pt>
                <c:pt idx="2">
                  <c:v>38.26</c:v>
                </c:pt>
                <c:pt idx="3">
                  <c:v>48.29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Sheet1!$D$2:$D$7</c:f>
              <c:numCache>
                <c:formatCode>General</c:formatCode>
                <c:ptCount val="6"/>
                <c:pt idx="0">
                  <c:v>81.25</c:v>
                </c:pt>
                <c:pt idx="1">
                  <c:v>130.58</c:v>
                </c:pt>
                <c:pt idx="2">
                  <c:v>153.93</c:v>
                </c:pt>
                <c:pt idx="4">
                  <c:v>62.66</c:v>
                </c:pt>
                <c:pt idx="5">
                  <c:v>272.12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Sheet1!$E$2:$E$7</c:f>
              <c:numCache>
                <c:formatCode>General</c:formatCode>
                <c:ptCount val="6"/>
                <c:pt idx="0">
                  <c:v>55.04</c:v>
                </c:pt>
                <c:pt idx="1">
                  <c:v>62.14</c:v>
                </c:pt>
                <c:pt idx="2">
                  <c:v>57.15</c:v>
                </c:pt>
                <c:pt idx="5">
                  <c:v>260.36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25</c:v>
                </c:pt>
                <c:pt idx="3">
                  <c:v>IX 108</c:v>
                </c:pt>
                <c:pt idx="4">
                  <c:v/>
                </c:pt>
                <c:pt idx="5">
                  <c:v/>
                </c:pt>
              </c:strCache>
            </c:strRef>
          </c:cat>
          <c:val>
            <c:numRef>
              <c:f>Sheet1!$F$2:$F$7</c:f>
              <c:numCache>
                <c:formatCode>General</c:formatCode>
                <c:ptCount val="6"/>
                <c:pt idx="0">
                  <c:v>73.33</c:v>
                </c:pt>
                <c:pt idx="1">
                  <c:v>50.92</c:v>
                </c:pt>
                <c:pt idx="2">
                  <c:v>50.61</c:v>
                </c:pt>
                <c:pt idx="3">
                  <c:v>44.7</c:v>
                </c:pt>
                <c:pt idx="4">
                  <c:v>29.0</c:v>
                </c:pt>
                <c:pt idx="5">
                  <c:v>52.99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2.6178"/>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Sheet1!$B$2:$B$7</c:f>
              <c:numCache>
                <c:formatCode>General</c:formatCode>
                <c:ptCount val="6"/>
                <c:pt idx="0">
                  <c:v>56.37</c:v>
                </c:pt>
                <c:pt idx="1">
                  <c:v>109.14</c:v>
                </c:pt>
                <c:pt idx="2">
                  <c:v>78.37</c:v>
                </c:pt>
                <c:pt idx="3">
                  <c:v>228.69</c:v>
                </c:pt>
                <c:pt idx="4">
                  <c:v>44.18</c:v>
                </c:pt>
                <c:pt idx="5">
                  <c:v>51.39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30.03</a:t>
                    </a:r>
                  </a:p>
                </c:rich>
              </c:tx>
              <c:dLblPos val="l"/>
              <c:showLegendKey val="0"/>
              <c:showVal val="1"/>
              <c:showCatName val="0"/>
              <c:showSerName val="0"/>
              <c:showPercent val="0"/>
              <c:showBubbleSize val="0"/>
            </c:dLbl>
            <c:dLbl>
              <c:idx val="1"/>
              <c:tx>
                <c:rich>
                  <a:bodyPr/>
                  <a:lstStyle/>
                  <a:p>
                    <a:r>
                      <a:t>IX 41</a:t>
                    </a:r>
                  </a:p>
                  <a:p>
                    <a:r>
                      <a:t>53.53</a:t>
                    </a:r>
                  </a:p>
                </c:rich>
              </c:tx>
              <c:dLblPos val="l"/>
              <c:showLegendKey val="0"/>
              <c:showVal val="1"/>
              <c:showCatName val="0"/>
              <c:showSerName val="0"/>
              <c:showPercent val="0"/>
              <c:showBubbleSize val="0"/>
            </c:dLbl>
            <c:dLbl>
              <c:idx val="2"/>
              <c:tx>
                <c:rich>
                  <a:bodyPr/>
                  <a:lstStyle/>
                  <a:p>
                    <a:r>
                      <a:t>IX 28</a:t>
                    </a:r>
                  </a:p>
                  <a:p>
                    <a:r>
                      <a:t>37.43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97</a:t>
                    </a:r>
                  </a:p>
                  <a:p>
                    <a:r>
                      <a:t>42.73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Sheet1!$C$2:$C$7</c:f>
              <c:numCache>
                <c:formatCode>General</c:formatCode>
                <c:ptCount val="6"/>
                <c:pt idx="0">
                  <c:v>30.03</c:v>
                </c:pt>
                <c:pt idx="1">
                  <c:v>53.53</c:v>
                </c:pt>
                <c:pt idx="2">
                  <c:v>37.43</c:v>
                </c:pt>
                <c:pt idx="4">
                  <c:v>42.73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Sheet1!$D$2:$D$7</c:f>
              <c:numCache>
                <c:formatCode>General</c:formatCode>
                <c:ptCount val="6"/>
                <c:pt idx="0">
                  <c:v>81.73</c:v>
                </c:pt>
                <c:pt idx="1">
                  <c:v>131.13</c:v>
                </c:pt>
                <c:pt idx="2">
                  <c:v>132.84</c:v>
                </c:pt>
                <c:pt idx="3">
                  <c:v>267.24</c:v>
                </c:pt>
                <c:pt idx="5">
                  <c:v>61.62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Sheet1!$E$2:$E$7</c:f>
              <c:numCache>
                <c:formatCode>General</c:formatCode>
                <c:ptCount val="6"/>
                <c:pt idx="0">
                  <c:v>55.73</c:v>
                </c:pt>
                <c:pt idx="2">
                  <c:v>57.53</c:v>
                </c:pt>
                <c:pt idx="3">
                  <c:v>248.86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
                </c:pt>
                <c:pt idx="4">
                  <c:v>IX 97</c:v>
                </c:pt>
                <c:pt idx="5">
                  <c:v/>
                </c:pt>
              </c:strCache>
            </c:strRef>
          </c:cat>
          <c:val>
            <c:numRef>
              <c:f>Sheet1!$F$2:$F$7</c:f>
              <c:numCache>
                <c:formatCode>General</c:formatCode>
                <c:ptCount val="6"/>
                <c:pt idx="1">
                  <c:v>50.87</c:v>
                </c:pt>
                <c:pt idx="2">
                  <c:v>49.78</c:v>
                </c:pt>
                <c:pt idx="3">
                  <c:v>49.09</c:v>
                </c:pt>
                <c:pt idx="4">
                  <c:v>44.22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7.7389"/>
          <c:min val="29.53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Sheet1!$B$2:$B$7</c:f>
              <c:numCache>
                <c:formatCode>General</c:formatCode>
                <c:ptCount val="6"/>
                <c:pt idx="0">
                  <c:v>57.82</c:v>
                </c:pt>
                <c:pt idx="1">
                  <c:v>100.96</c:v>
                </c:pt>
                <c:pt idx="2">
                  <c:v>70.74</c:v>
                </c:pt>
                <c:pt idx="3">
                  <c:v>181.41</c:v>
                </c:pt>
                <c:pt idx="4">
                  <c:v>44.12</c:v>
                </c:pt>
                <c:pt idx="5">
                  <c:v>49.27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38</a:t>
                    </a:r>
                  </a:p>
                  <a:p>
                    <a:r>
                      <a:t>30.65</a:t>
                    </a:r>
                  </a:p>
                </c:rich>
              </c:tx>
              <c:dLblPos val="l"/>
              <c:showLegendKey val="0"/>
              <c:showVal val="1"/>
              <c:showCatName val="0"/>
              <c:showSerName val="0"/>
              <c:showPercent val="0"/>
              <c:showBubbleSize val="0"/>
            </c:dLbl>
            <c:dLbl>
              <c:idx val="1"/>
              <c:tx>
                <c:rich>
                  <a:bodyPr/>
                  <a:lstStyle/>
                  <a:p>
                    <a:r>
                      <a:t>IX 41</a:t>
                    </a:r>
                  </a:p>
                  <a:p>
                    <a:r>
                      <a:t>53.79</a:t>
                    </a:r>
                  </a:p>
                </c:rich>
              </c:tx>
              <c:dLblPos val="l"/>
              <c:showLegendKey val="0"/>
              <c:showVal val="1"/>
              <c:showCatName val="0"/>
              <c:showSerName val="0"/>
              <c:showPercent val="0"/>
              <c:showBubbleSize val="0"/>
            </c:dLbl>
            <c:dLbl>
              <c:idx val="2"/>
              <c:tx>
                <c:rich>
                  <a:bodyPr/>
                  <a:lstStyle/>
                  <a:p>
                    <a:r>
                      <a:t>IX 28</a:t>
                    </a:r>
                  </a:p>
                  <a:p>
                    <a:r>
                      <a:t>37.23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95</a:t>
                    </a:r>
                  </a:p>
                  <a:p>
                    <a:r>
                      <a:t>42.49</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Sheet1!$C$2:$C$7</c:f>
              <c:numCache>
                <c:formatCode>General</c:formatCode>
                <c:ptCount val="6"/>
                <c:pt idx="0">
                  <c:v>30.65</c:v>
                </c:pt>
                <c:pt idx="1">
                  <c:v>53.79</c:v>
                </c:pt>
                <c:pt idx="2">
                  <c:v>37.23</c:v>
                </c:pt>
                <c:pt idx="4">
                  <c:v>42.49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Sheet1!$D$2:$D$7</c:f>
              <c:numCache>
                <c:formatCode>General</c:formatCode>
                <c:ptCount val="6"/>
                <c:pt idx="0">
                  <c:v>81.46</c:v>
                </c:pt>
                <c:pt idx="1">
                  <c:v>131.37</c:v>
                </c:pt>
                <c:pt idx="2">
                  <c:v>131.82</c:v>
                </c:pt>
                <c:pt idx="3">
                  <c:v>230.39</c:v>
                </c:pt>
                <c:pt idx="5">
                  <c:v>61.53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Sheet1!$E$2:$E$7</c:f>
              <c:numCache>
                <c:formatCode>General</c:formatCode>
                <c:ptCount val="6"/>
                <c:pt idx="0">
                  <c:v>55.15</c:v>
                </c:pt>
                <c:pt idx="1">
                  <c:v>50.0</c:v>
                </c:pt>
                <c:pt idx="2">
                  <c:v>53.87</c:v>
                </c:pt>
                <c:pt idx="3">
                  <c:v>223.9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41</c:v>
                </c:pt>
                <c:pt idx="2">
                  <c:v>IX 28</c:v>
                </c:pt>
                <c:pt idx="3">
                  <c:v/>
                </c:pt>
                <c:pt idx="4">
                  <c:v>IX 95</c:v>
                </c:pt>
                <c:pt idx="5">
                  <c:v/>
                </c:pt>
              </c:strCache>
            </c:strRef>
          </c:cat>
          <c:val>
            <c:numRef>
              <c:f>Sheet1!$F$2:$F$7</c:f>
              <c:numCache>
                <c:formatCode>General</c:formatCode>
                <c:ptCount val="6"/>
                <c:pt idx="1">
                  <c:v>50.16</c:v>
                </c:pt>
                <c:pt idx="2">
                  <c:v>46.02</c:v>
                </c:pt>
                <c:pt idx="3">
                  <c:v>48.99</c:v>
                </c:pt>
                <c:pt idx="4">
                  <c:v>44.56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0.8865"/>
          <c:min val="30.147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Sheet1!$B$2:$B$7</c:f>
              <c:numCache>
                <c:formatCode>General</c:formatCode>
                <c:ptCount val="6"/>
                <c:pt idx="0">
                  <c:v>52.76</c:v>
                </c:pt>
                <c:pt idx="1">
                  <c:v>95.09</c:v>
                </c:pt>
                <c:pt idx="2">
                  <c:v>64.78</c:v>
                </c:pt>
                <c:pt idx="3">
                  <c:v>43.86</c:v>
                </c:pt>
                <c:pt idx="4">
                  <c:v>185.14</c:v>
                </c:pt>
                <c:pt idx="5">
                  <c:v>49.13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30.04</a:t>
                    </a:r>
                  </a:p>
                </c:rich>
              </c:tx>
              <c:dLblPos val="l"/>
              <c:showLegendKey val="0"/>
              <c:showVal val="1"/>
              <c:showCatName val="0"/>
              <c:showSerName val="0"/>
              <c:showPercent val="0"/>
              <c:showBubbleSize val="0"/>
            </c:dLbl>
            <c:dLbl>
              <c:idx val="1"/>
              <c:tx>
                <c:rich>
                  <a:bodyPr/>
                  <a:lstStyle/>
                  <a:p>
                    <a:r>
                      <a:t>IX 39</a:t>
                    </a:r>
                  </a:p>
                  <a:p>
                    <a:r>
                      <a:t>49.78</a:t>
                    </a:r>
                  </a:p>
                </c:rich>
              </c:tx>
              <c:dLblPos val="l"/>
              <c:showLegendKey val="0"/>
              <c:showVal val="1"/>
              <c:showCatName val="0"/>
              <c:showSerName val="0"/>
              <c:showPercent val="0"/>
              <c:showBubbleSize val="0"/>
            </c:dLbl>
            <c:dLbl>
              <c:idx val="2"/>
              <c:tx>
                <c:rich>
                  <a:bodyPr/>
                  <a:lstStyle/>
                  <a:p>
                    <a:r>
                      <a:t>IX 31</a:t>
                    </a:r>
                  </a:p>
                  <a:p>
                    <a:r>
                      <a:t>36.03</a:t>
                    </a:r>
                  </a:p>
                </c:rich>
              </c:tx>
              <c:dLblPos val="l"/>
              <c:showLegendKey val="0"/>
              <c:showVal val="1"/>
              <c:showCatName val="0"/>
              <c:showSerName val="0"/>
              <c:showPercent val="0"/>
              <c:showBubbleSize val="0"/>
            </c:dLbl>
            <c:dLbl>
              <c:idx val="3"/>
              <c:tx>
                <c:rich>
                  <a:bodyPr/>
                  <a:lstStyle/>
                  <a:p>
                    <a:r>
                      <a:t>IX 94</a:t>
                    </a:r>
                  </a:p>
                  <a:p>
                    <a:r>
                      <a:t>42.17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Sheet1!$C$2:$C$7</c:f>
              <c:numCache>
                <c:formatCode>General</c:formatCode>
                <c:ptCount val="6"/>
                <c:pt idx="0">
                  <c:v>30.04</c:v>
                </c:pt>
                <c:pt idx="1">
                  <c:v>49.78</c:v>
                </c:pt>
                <c:pt idx="2">
                  <c:v>36.03</c:v>
                </c:pt>
                <c:pt idx="3">
                  <c:v>42.17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Sheet1!$D$2:$D$7</c:f>
              <c:numCache>
                <c:formatCode>General</c:formatCode>
                <c:ptCount val="6"/>
                <c:pt idx="0">
                  <c:v>80.57</c:v>
                </c:pt>
                <c:pt idx="1">
                  <c:v>127.74</c:v>
                </c:pt>
                <c:pt idx="2">
                  <c:v>116.0</c:v>
                </c:pt>
                <c:pt idx="4">
                  <c:v>238.82</c:v>
                </c:pt>
                <c:pt idx="5">
                  <c:v>51.94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Cfgv</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Sheet1!$E$2:$E$7</c:f>
              <c:numCache>
                <c:formatCode>General</c:formatCode>
                <c:ptCount val="6"/>
                <c:pt idx="0">
                  <c:v>51.06</c:v>
                </c:pt>
                <c:pt idx="2">
                  <c:v>46.39</c:v>
                </c:pt>
                <c:pt idx="5">
                  <c:v>48.51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39</c:v>
                </c:pt>
                <c:pt idx="2">
                  <c:v>IX 31</c:v>
                </c:pt>
                <c:pt idx="3">
                  <c:v>IX 94</c:v>
                </c:pt>
                <c:pt idx="4">
                  <c:v/>
                </c:pt>
                <c:pt idx="5">
                  <c:v/>
                </c:pt>
              </c:strCache>
            </c:strRef>
          </c:cat>
          <c:val>
            <c:numRef>
              <c:f>Sheet1!$F$2:$F$7</c:f>
              <c:numCache>
                <c:formatCode>General</c:formatCode>
                <c:ptCount val="6"/>
                <c:pt idx="1">
                  <c:v>47.39</c:v>
                </c:pt>
                <c:pt idx="2">
                  <c:v>45.19</c:v>
                </c:pt>
                <c:pt idx="3">
                  <c:v>44.66</c:v>
                </c:pt>
                <c:pt idx="4">
                  <c:v>46.71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9.3219"/>
          <c:min val="29.53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Sheet1!$B$2:$B$7</c:f>
              <c:numCache>
                <c:formatCode>General</c:formatCode>
                <c:ptCount val="6"/>
                <c:pt idx="0">
                  <c:v>51.04</c:v>
                </c:pt>
                <c:pt idx="1">
                  <c:v>63.57</c:v>
                </c:pt>
                <c:pt idx="2">
                  <c:v>59.96</c:v>
                </c:pt>
                <c:pt idx="3">
                  <c:v>146.37</c:v>
                </c:pt>
                <c:pt idx="4">
                  <c:v>42.87</c:v>
                </c:pt>
                <c:pt idx="5">
                  <c:v>48.13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29.17</a:t>
                    </a:r>
                  </a:p>
                </c:rich>
              </c:tx>
              <c:dLblPos val="l"/>
              <c:showLegendKey val="0"/>
              <c:showVal val="1"/>
              <c:showCatName val="0"/>
              <c:showSerName val="0"/>
              <c:showPercent val="0"/>
              <c:showBubbleSize val="0"/>
            </c:dLbl>
            <c:dLbl>
              <c:idx val="1"/>
              <c:tx>
                <c:rich>
                  <a:bodyPr/>
                  <a:lstStyle/>
                  <a:p>
                    <a:r>
                      <a:t>IX 39</a:t>
                    </a:r>
                  </a:p>
                  <a:p>
                    <a:r>
                      <a:t>50.05</a:t>
                    </a:r>
                  </a:p>
                </c:rich>
              </c:tx>
              <c:dLblPos val="l"/>
              <c:showLegendKey val="0"/>
              <c:showVal val="1"/>
              <c:showCatName val="0"/>
              <c:showSerName val="0"/>
              <c:showPercent val="0"/>
              <c:showBubbleSize val="0"/>
            </c:dLbl>
            <c:dLbl>
              <c:idx val="2"/>
              <c:tx>
                <c:rich>
                  <a:bodyPr/>
                  <a:lstStyle/>
                  <a:p>
                    <a:r>
                      <a:t>IX 32</a:t>
                    </a:r>
                  </a:p>
                  <a:p>
                    <a:r>
                      <a:t>36.21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94</a:t>
                    </a:r>
                  </a:p>
                  <a:p>
                    <a:r>
                      <a:t>41.14</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Sheet1!$C$2:$C$7</c:f>
              <c:numCache>
                <c:formatCode>General</c:formatCode>
                <c:ptCount val="6"/>
                <c:pt idx="0">
                  <c:v>29.17</c:v>
                </c:pt>
                <c:pt idx="1">
                  <c:v>50.05</c:v>
                </c:pt>
                <c:pt idx="2">
                  <c:v>36.21</c:v>
                </c:pt>
                <c:pt idx="4">
                  <c:v>41.14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Sheet1!$D$2:$D$7</c:f>
              <c:numCache>
                <c:formatCode>General</c:formatCode>
                <c:ptCount val="6"/>
                <c:pt idx="0">
                  <c:v>80.1</c:v>
                </c:pt>
                <c:pt idx="1">
                  <c:v>127.34</c:v>
                </c:pt>
                <c:pt idx="2">
                  <c:v>112.99</c:v>
                </c:pt>
                <c:pt idx="3">
                  <c:v>231.67</c:v>
                </c:pt>
                <c:pt idx="5">
                  <c:v>54.15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Sheet1!$E$2:$E$7</c:f>
              <c:numCache>
                <c:formatCode>General</c:formatCode>
                <c:ptCount val="6"/>
                <c:pt idx="0">
                  <c:v>56.65</c:v>
                </c:pt>
                <c:pt idx="1">
                  <c:v>57.67</c:v>
                </c:pt>
                <c:pt idx="2">
                  <c:v>51.59</c:v>
                </c:pt>
                <c:pt idx="3">
                  <c:v>220.6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39</c:v>
                </c:pt>
                <c:pt idx="2">
                  <c:v>IX 32</c:v>
                </c:pt>
                <c:pt idx="3">
                  <c:v/>
                </c:pt>
                <c:pt idx="4">
                  <c:v>IX 94</c:v>
                </c:pt>
                <c:pt idx="5">
                  <c:v/>
                </c:pt>
              </c:strCache>
            </c:strRef>
          </c:cat>
          <c:val>
            <c:numRef>
              <c:f>Sheet1!$F$2:$F$7</c:f>
              <c:numCache>
                <c:formatCode>General</c:formatCode>
                <c:ptCount val="6"/>
                <c:pt idx="1">
                  <c:v>48.85</c:v>
                </c:pt>
                <c:pt idx="2">
                  <c:v>48.07</c:v>
                </c:pt>
                <c:pt idx="3">
                  <c:v>46.58</c:v>
                </c:pt>
                <c:pt idx="4">
                  <c:v>43.66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2.1696"/>
          <c:min val="28.6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Sheet1!$B$2:$B$7</c:f>
              <c:numCache>
                <c:formatCode>General</c:formatCode>
                <c:ptCount val="6"/>
                <c:pt idx="0">
                  <c:v>58.95</c:v>
                </c:pt>
                <c:pt idx="1">
                  <c:v>107.66</c:v>
                </c:pt>
                <c:pt idx="2">
                  <c:v>95.31</c:v>
                </c:pt>
                <c:pt idx="3">
                  <c:v>236.92</c:v>
                </c:pt>
                <c:pt idx="4">
                  <c:v>44.52</c:v>
                </c:pt>
                <c:pt idx="5">
                  <c:v>52.57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30.07</a:t>
                    </a:r>
                  </a:p>
                </c:rich>
              </c:tx>
              <c:dLblPos val="l"/>
              <c:showLegendKey val="0"/>
              <c:showVal val="1"/>
              <c:showCatName val="0"/>
              <c:showSerName val="0"/>
              <c:showPercent val="0"/>
              <c:showBubbleSize val="0"/>
            </c:dLbl>
            <c:dLbl>
              <c:idx val="1"/>
              <c:tx>
                <c:rich>
                  <a:bodyPr/>
                  <a:lstStyle/>
                  <a:p>
                    <a:r>
                      <a:t>IX 40</a:t>
                    </a:r>
                  </a:p>
                  <a:p>
                    <a:r>
                      <a:t>53.23</a:t>
                    </a:r>
                  </a:p>
                </c:rich>
              </c:tx>
              <c:dLblPos val="l"/>
              <c:showLegendKey val="0"/>
              <c:showVal val="1"/>
              <c:showCatName val="0"/>
              <c:showSerName val="0"/>
              <c:showPercent val="0"/>
              <c:showBubbleSize val="0"/>
            </c:dLbl>
            <c:dLbl>
              <c:idx val="2"/>
              <c:tx>
                <c:rich>
                  <a:bodyPr/>
                  <a:lstStyle/>
                  <a:p>
                    <a:r>
                      <a:t>IX 21</a:t>
                    </a:r>
                  </a:p>
                  <a:p>
                    <a:r>
                      <a:t>37.55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95</a:t>
                    </a:r>
                  </a:p>
                  <a:p>
                    <a:r>
                      <a:t>42.52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Sheet1!$C$2:$C$7</c:f>
              <c:numCache>
                <c:formatCode>General</c:formatCode>
                <c:ptCount val="6"/>
                <c:pt idx="0">
                  <c:v>30.07</c:v>
                </c:pt>
                <c:pt idx="1">
                  <c:v>53.23</c:v>
                </c:pt>
                <c:pt idx="2">
                  <c:v>37.55</c:v>
                </c:pt>
                <c:pt idx="4">
                  <c:v>42.52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Sheet1!$D$2:$D$7</c:f>
              <c:numCache>
                <c:formatCode>General</c:formatCode>
                <c:ptCount val="6"/>
                <c:pt idx="0">
                  <c:v>81.93</c:v>
                </c:pt>
                <c:pt idx="1">
                  <c:v>132.19</c:v>
                </c:pt>
                <c:pt idx="2">
                  <c:v>180.12</c:v>
                </c:pt>
                <c:pt idx="3">
                  <c:v>296.67</c:v>
                </c:pt>
                <c:pt idx="5">
                  <c:v>62.71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Sheet1!$E$2:$E$7</c:f>
              <c:numCache>
                <c:formatCode>General</c:formatCode>
                <c:ptCount val="6"/>
                <c:pt idx="0">
                  <c:v>55.79</c:v>
                </c:pt>
                <c:pt idx="1">
                  <c:v>63.08</c:v>
                </c:pt>
                <c:pt idx="2">
                  <c:v>56.94</c:v>
                </c:pt>
                <c:pt idx="3">
                  <c:v>253.32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40</c:v>
                </c:pt>
                <c:pt idx="2">
                  <c:v>IX 21</c:v>
                </c:pt>
                <c:pt idx="3">
                  <c:v/>
                </c:pt>
                <c:pt idx="4">
                  <c:v>IX 95</c:v>
                </c:pt>
                <c:pt idx="5">
                  <c:v/>
                </c:pt>
              </c:strCache>
            </c:strRef>
          </c:cat>
          <c:val>
            <c:numRef>
              <c:f>Sheet1!$F$2:$F$7</c:f>
              <c:numCache>
                <c:formatCode>General</c:formatCode>
                <c:ptCount val="6"/>
                <c:pt idx="1">
                  <c:v>50.86</c:v>
                </c:pt>
                <c:pt idx="2">
                  <c:v>50.88</c:v>
                </c:pt>
                <c:pt idx="3">
                  <c:v>52.81</c:v>
                </c:pt>
                <c:pt idx="4">
                  <c:v>44.64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7.167"/>
          <c:min val="29.573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Sheet1!$B$2:$B$7</c:f>
              <c:numCache>
                <c:formatCode>General</c:formatCode>
                <c:ptCount val="6"/>
                <c:pt idx="0">
                  <c:v>56.63</c:v>
                </c:pt>
                <c:pt idx="1">
                  <c:v>101.09</c:v>
                </c:pt>
                <c:pt idx="2">
                  <c:v>72.15</c:v>
                </c:pt>
                <c:pt idx="3">
                  <c:v>44.57</c:v>
                </c:pt>
                <c:pt idx="4">
                  <c:v>51.44</c:v>
                </c:pt>
                <c:pt idx="5">
                  <c:v>183.1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30.09</a:t>
                    </a:r>
                  </a:p>
                </c:rich>
              </c:tx>
              <c:dLblPos val="l"/>
              <c:showLegendKey val="0"/>
              <c:showVal val="1"/>
              <c:showCatName val="0"/>
              <c:showSerName val="0"/>
              <c:showPercent val="0"/>
              <c:showBubbleSize val="0"/>
            </c:dLbl>
            <c:dLbl>
              <c:idx val="1"/>
              <c:tx>
                <c:rich>
                  <a:bodyPr/>
                  <a:lstStyle/>
                  <a:p>
                    <a:r>
                      <a:t>IX 41</a:t>
                    </a:r>
                  </a:p>
                  <a:p>
                    <a:r>
                      <a:t>52.79</a:t>
                    </a:r>
                  </a:p>
                </c:rich>
              </c:tx>
              <c:dLblPos val="l"/>
              <c:showLegendKey val="0"/>
              <c:showVal val="1"/>
              <c:showCatName val="0"/>
              <c:showSerName val="0"/>
              <c:showPercent val="0"/>
              <c:showBubbleSize val="0"/>
            </c:dLbl>
            <c:dLbl>
              <c:idx val="2"/>
              <c:tx>
                <c:rich>
                  <a:bodyPr/>
                  <a:lstStyle/>
                  <a:p>
                    <a:r>
                      <a:t>IX 30</a:t>
                    </a:r>
                  </a:p>
                  <a:p>
                    <a:r>
                      <a:t>38.01</a:t>
                    </a:r>
                  </a:p>
                </c:rich>
              </c:tx>
              <c:dLblPos val="l"/>
              <c:showLegendKey val="0"/>
              <c:showVal val="1"/>
              <c:showCatName val="0"/>
              <c:showSerName val="0"/>
              <c:showPercent val="0"/>
              <c:showBubbleSize val="0"/>
            </c:dLbl>
            <c:dLbl>
              <c:idx val="3"/>
              <c:tx>
                <c:rich>
                  <a:bodyPr/>
                  <a:lstStyle/>
                  <a:p>
                    <a:r>
                      <a:t>IX 96</a:t>
                    </a:r>
                  </a:p>
                  <a:p>
                    <a:r>
                      <a:t>42.76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Sheet1!$C$2:$C$7</c:f>
              <c:numCache>
                <c:formatCode>General</c:formatCode>
                <c:ptCount val="6"/>
                <c:pt idx="0">
                  <c:v>30.09</c:v>
                </c:pt>
                <c:pt idx="1">
                  <c:v>52.79</c:v>
                </c:pt>
                <c:pt idx="2">
                  <c:v>38.01</c:v>
                </c:pt>
                <c:pt idx="3">
                  <c:v>42.76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Sheet1!$D$2:$D$7</c:f>
              <c:numCache>
                <c:formatCode>General</c:formatCode>
                <c:ptCount val="6"/>
                <c:pt idx="0">
                  <c:v>81.23</c:v>
                </c:pt>
                <c:pt idx="1">
                  <c:v>130.11</c:v>
                </c:pt>
                <c:pt idx="2">
                  <c:v>128.61</c:v>
                </c:pt>
                <c:pt idx="4">
                  <c:v>62.72</c:v>
                </c:pt>
                <c:pt idx="5">
                  <c:v>252.56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Sheet1!$E$2:$E$7</c:f>
              <c:numCache>
                <c:formatCode>General</c:formatCode>
                <c:ptCount val="6"/>
                <c:pt idx="0">
                  <c:v>55.73</c:v>
                </c:pt>
                <c:pt idx="2">
                  <c:v>55.58</c:v>
                </c:pt>
                <c:pt idx="5">
                  <c:v>230.73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30</c:v>
                </c:pt>
                <c:pt idx="3">
                  <c:v>IX 96</c:v>
                </c:pt>
                <c:pt idx="4">
                  <c:v/>
                </c:pt>
                <c:pt idx="5">
                  <c:v/>
                </c:pt>
              </c:strCache>
            </c:strRef>
          </c:cat>
          <c:val>
            <c:numRef>
              <c:f>Sheet1!$F$2:$F$7</c:f>
              <c:numCache>
                <c:formatCode>General</c:formatCode>
                <c:ptCount val="6"/>
                <c:pt idx="1">
                  <c:v>51.13</c:v>
                </c:pt>
                <c:pt idx="2">
                  <c:v>50.23</c:v>
                </c:pt>
                <c:pt idx="3">
                  <c:v>44.76</c:v>
                </c:pt>
                <c:pt idx="5">
                  <c:v>52.14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3.0561"/>
          <c:min val="29.59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Sheet1!$B$2:$B$7</c:f>
              <c:numCache>
                <c:formatCode>General</c:formatCode>
                <c:ptCount val="6"/>
                <c:pt idx="0">
                  <c:v>56.06</c:v>
                </c:pt>
                <c:pt idx="1">
                  <c:v>100.54</c:v>
                </c:pt>
                <c:pt idx="2">
                  <c:v>72.54</c:v>
                </c:pt>
                <c:pt idx="3">
                  <c:v>44.55</c:v>
                </c:pt>
                <c:pt idx="4">
                  <c:v>51.11</c:v>
                </c:pt>
                <c:pt idx="5">
                  <c:v>202.36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30.14</a:t>
                    </a:r>
                  </a:p>
                </c:rich>
              </c:tx>
              <c:dLblPos val="l"/>
              <c:showLegendKey val="0"/>
              <c:showVal val="1"/>
              <c:showCatName val="0"/>
              <c:showSerName val="0"/>
              <c:showPercent val="0"/>
              <c:showBubbleSize val="0"/>
            </c:dLbl>
            <c:dLbl>
              <c:idx val="1"/>
              <c:tx>
                <c:rich>
                  <a:bodyPr/>
                  <a:lstStyle/>
                  <a:p>
                    <a:r>
                      <a:t>IX 41</a:t>
                    </a:r>
                  </a:p>
                  <a:p>
                    <a:r>
                      <a:t>53.87</a:t>
                    </a:r>
                  </a:p>
                </c:rich>
              </c:tx>
              <c:dLblPos val="l"/>
              <c:showLegendKey val="0"/>
              <c:showVal val="1"/>
              <c:showCatName val="0"/>
              <c:showSerName val="0"/>
              <c:showPercent val="0"/>
              <c:showBubbleSize val="0"/>
            </c:dLbl>
            <c:dLbl>
              <c:idx val="2"/>
              <c:tx>
                <c:rich>
                  <a:bodyPr/>
                  <a:lstStyle/>
                  <a:p>
                    <a:r>
                      <a:t>IX 28</a:t>
                    </a:r>
                  </a:p>
                  <a:p>
                    <a:r>
                      <a:t>38.19</a:t>
                    </a:r>
                  </a:p>
                </c:rich>
              </c:tx>
              <c:dLblPos val="l"/>
              <c:showLegendKey val="0"/>
              <c:showVal val="1"/>
              <c:showCatName val="0"/>
              <c:showSerName val="0"/>
              <c:showPercent val="0"/>
              <c:showBubbleSize val="0"/>
            </c:dLbl>
            <c:dLbl>
              <c:idx val="3"/>
              <c:tx>
                <c:rich>
                  <a:bodyPr/>
                  <a:lstStyle/>
                  <a:p>
                    <a:r>
                      <a:t>IX 99</a:t>
                    </a:r>
                  </a:p>
                  <a:p>
                    <a:r>
                      <a:t>44.13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Sheet1!$C$2:$C$7</c:f>
              <c:numCache>
                <c:formatCode>General</c:formatCode>
                <c:ptCount val="6"/>
                <c:pt idx="0">
                  <c:v>30.14</c:v>
                </c:pt>
                <c:pt idx="1">
                  <c:v>53.87</c:v>
                </c:pt>
                <c:pt idx="2">
                  <c:v>38.19</c:v>
                </c:pt>
                <c:pt idx="3">
                  <c:v>44.13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Sheet1!$D$2:$D$7</c:f>
              <c:numCache>
                <c:formatCode>General</c:formatCode>
                <c:ptCount val="6"/>
                <c:pt idx="0">
                  <c:v>81.5</c:v>
                </c:pt>
                <c:pt idx="1">
                  <c:v>130.11</c:v>
                </c:pt>
                <c:pt idx="2">
                  <c:v>134.06</c:v>
                </c:pt>
                <c:pt idx="4">
                  <c:v>62.87</c:v>
                </c:pt>
                <c:pt idx="5">
                  <c:v>245.48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Sheet1!$E$2:$E$7</c:f>
              <c:numCache>
                <c:formatCode>General</c:formatCode>
                <c:ptCount val="6"/>
                <c:pt idx="0">
                  <c:v>55.06</c:v>
                </c:pt>
                <c:pt idx="1">
                  <c:v>50.0</c:v>
                </c:pt>
                <c:pt idx="2">
                  <c:v>55.85</c:v>
                </c:pt>
                <c:pt idx="5">
                  <c:v>231.41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28</c:v>
                </c:pt>
                <c:pt idx="3">
                  <c:v>IX 99</c:v>
                </c:pt>
                <c:pt idx="4">
                  <c:v/>
                </c:pt>
                <c:pt idx="5">
                  <c:v/>
                </c:pt>
              </c:strCache>
            </c:strRef>
          </c:cat>
          <c:val>
            <c:numRef>
              <c:f>Sheet1!$F$2:$F$7</c:f>
              <c:numCache>
                <c:formatCode>General</c:formatCode>
                <c:ptCount val="6"/>
                <c:pt idx="1">
                  <c:v>51.09</c:v>
                </c:pt>
                <c:pt idx="2">
                  <c:v>50.67</c:v>
                </c:pt>
                <c:pt idx="3">
                  <c:v>44.69</c:v>
                </c:pt>
                <c:pt idx="5">
                  <c:v>51.92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5.9811"/>
          <c:min val="29.63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Sheet1!$B$2:$B$7</c:f>
              <c:numCache>
                <c:formatCode>General</c:formatCode>
                <c:ptCount val="6"/>
                <c:pt idx="0">
                  <c:v>56.51</c:v>
                </c:pt>
                <c:pt idx="1">
                  <c:v>101.08</c:v>
                </c:pt>
                <c:pt idx="2">
                  <c:v>70.75</c:v>
                </c:pt>
                <c:pt idx="3">
                  <c:v>44.48</c:v>
                </c:pt>
                <c:pt idx="4">
                  <c:v>51.2</c:v>
                </c:pt>
                <c:pt idx="5">
                  <c:v>181.34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30.31</a:t>
                    </a:r>
                  </a:p>
                </c:rich>
              </c:tx>
              <c:dLblPos val="l"/>
              <c:showLegendKey val="0"/>
              <c:showVal val="1"/>
              <c:showCatName val="0"/>
              <c:showSerName val="0"/>
              <c:showPercent val="0"/>
              <c:showBubbleSize val="0"/>
            </c:dLbl>
            <c:dLbl>
              <c:idx val="1"/>
              <c:tx>
                <c:rich>
                  <a:bodyPr/>
                  <a:lstStyle/>
                  <a:p>
                    <a:r>
                      <a:t>IX 41</a:t>
                    </a:r>
                  </a:p>
                  <a:p>
                    <a:r>
                      <a:t>52.66</a:t>
                    </a:r>
                  </a:p>
                </c:rich>
              </c:tx>
              <c:dLblPos val="l"/>
              <c:showLegendKey val="0"/>
              <c:showVal val="1"/>
              <c:showCatName val="0"/>
              <c:showSerName val="0"/>
              <c:showPercent val="0"/>
              <c:showBubbleSize val="0"/>
            </c:dLbl>
            <c:dLbl>
              <c:idx val="2"/>
              <c:tx>
                <c:rich>
                  <a:bodyPr/>
                  <a:lstStyle/>
                  <a:p>
                    <a:r>
                      <a:t>IX 29</a:t>
                    </a:r>
                  </a:p>
                  <a:p>
                    <a:r>
                      <a:t>37.95</a:t>
                    </a:r>
                  </a:p>
                </c:rich>
              </c:tx>
              <c:dLblPos val="l"/>
              <c:showLegendKey val="0"/>
              <c:showVal val="1"/>
              <c:showCatName val="0"/>
              <c:showSerName val="0"/>
              <c:showPercent val="0"/>
              <c:showBubbleSize val="0"/>
            </c:dLbl>
            <c:dLbl>
              <c:idx val="3"/>
              <c:tx>
                <c:rich>
                  <a:bodyPr/>
                  <a:lstStyle/>
                  <a:p>
                    <a:r>
                      <a:t>IX 97</a:t>
                    </a:r>
                  </a:p>
                  <a:p>
                    <a:r>
                      <a:t>43.48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Sheet1!$C$2:$C$7</c:f>
              <c:numCache>
                <c:formatCode>General</c:formatCode>
                <c:ptCount val="6"/>
                <c:pt idx="0">
                  <c:v>30.31</c:v>
                </c:pt>
                <c:pt idx="1">
                  <c:v>52.66</c:v>
                </c:pt>
                <c:pt idx="2">
                  <c:v>37.95</c:v>
                </c:pt>
                <c:pt idx="3">
                  <c:v>43.48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Sheet1!$D$2:$D$7</c:f>
              <c:numCache>
                <c:formatCode>General</c:formatCode>
                <c:ptCount val="6"/>
                <c:pt idx="0">
                  <c:v>81.17</c:v>
                </c:pt>
                <c:pt idx="1">
                  <c:v>129.57</c:v>
                </c:pt>
                <c:pt idx="2">
                  <c:v>128.76</c:v>
                </c:pt>
                <c:pt idx="4">
                  <c:v>62.77</c:v>
                </c:pt>
                <c:pt idx="5">
                  <c:v>228.84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Sheet1!$E$2:$E$7</c:f>
              <c:numCache>
                <c:formatCode>General</c:formatCode>
                <c:ptCount val="6"/>
                <c:pt idx="0">
                  <c:v>55.19</c:v>
                </c:pt>
                <c:pt idx="1">
                  <c:v>50.0</c:v>
                </c:pt>
                <c:pt idx="2">
                  <c:v>55.96</c:v>
                </c:pt>
                <c:pt idx="5">
                  <c:v>236.72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97</c:v>
                </c:pt>
                <c:pt idx="4">
                  <c:v/>
                </c:pt>
                <c:pt idx="5">
                  <c:v/>
                </c:pt>
              </c:strCache>
            </c:strRef>
          </c:cat>
          <c:val>
            <c:numRef>
              <c:f>Sheet1!$F$2:$F$7</c:f>
              <c:numCache>
                <c:formatCode>General</c:formatCode>
                <c:ptCount val="6"/>
                <c:pt idx="0">
                  <c:v>73.33</c:v>
                </c:pt>
                <c:pt idx="1">
                  <c:v>50.78</c:v>
                </c:pt>
                <c:pt idx="2">
                  <c:v>51.06</c:v>
                </c:pt>
                <c:pt idx="3">
                  <c:v>44.61</c:v>
                </c:pt>
                <c:pt idx="4">
                  <c:v>29.0</c:v>
                </c:pt>
                <c:pt idx="5">
                  <c:v>51.97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7.2222"/>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Sheet1!$B$2:$B$7</c:f>
              <c:numCache>
                <c:formatCode>General</c:formatCode>
                <c:ptCount val="6"/>
                <c:pt idx="0">
                  <c:v>55.49</c:v>
                </c:pt>
                <c:pt idx="1">
                  <c:v>96.27</c:v>
                </c:pt>
                <c:pt idx="2">
                  <c:v>69.29</c:v>
                </c:pt>
                <c:pt idx="3">
                  <c:v>44.58</c:v>
                </c:pt>
                <c:pt idx="4">
                  <c:v>50.96</c:v>
                </c:pt>
                <c:pt idx="5">
                  <c:v>141.09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30.19</a:t>
                    </a:r>
                  </a:p>
                </c:rich>
              </c:tx>
              <c:dLblPos val="l"/>
              <c:showLegendKey val="0"/>
              <c:showVal val="1"/>
              <c:showCatName val="0"/>
              <c:showSerName val="0"/>
              <c:showPercent val="0"/>
              <c:showBubbleSize val="0"/>
            </c:dLbl>
            <c:dLbl>
              <c:idx val="1"/>
              <c:tx>
                <c:rich>
                  <a:bodyPr/>
                  <a:lstStyle/>
                  <a:p>
                    <a:r>
                      <a:t>IX 41</a:t>
                    </a:r>
                  </a:p>
                  <a:p>
                    <a:r>
                      <a:t>52.91</a:t>
                    </a:r>
                  </a:p>
                </c:rich>
              </c:tx>
              <c:dLblPos val="l"/>
              <c:showLegendKey val="0"/>
              <c:showVal val="1"/>
              <c:showCatName val="0"/>
              <c:showSerName val="0"/>
              <c:showPercent val="0"/>
              <c:showBubbleSize val="0"/>
            </c:dLbl>
            <c:dLbl>
              <c:idx val="2"/>
              <c:tx>
                <c:rich>
                  <a:bodyPr/>
                  <a:lstStyle/>
                  <a:p>
                    <a:r>
                      <a:t>IX 29</a:t>
                    </a:r>
                  </a:p>
                  <a:p>
                    <a:r>
                      <a:t>37.22</a:t>
                    </a:r>
                  </a:p>
                </c:rich>
              </c:tx>
              <c:dLblPos val="l"/>
              <c:showLegendKey val="0"/>
              <c:showVal val="1"/>
              <c:showCatName val="0"/>
              <c:showSerName val="0"/>
              <c:showPercent val="0"/>
              <c:showBubbleSize val="0"/>
            </c:dLbl>
            <c:dLbl>
              <c:idx val="3"/>
              <c:tx>
                <c:rich>
                  <a:bodyPr/>
                  <a:lstStyle/>
                  <a:p>
                    <a:r>
                      <a:t>IX 103</a:t>
                    </a:r>
                  </a:p>
                  <a:p>
                    <a:r>
                      <a:t>45.77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Sheet1!$C$2:$C$7</c:f>
              <c:numCache>
                <c:formatCode>General</c:formatCode>
                <c:ptCount val="6"/>
                <c:pt idx="0">
                  <c:v>30.19</c:v>
                </c:pt>
                <c:pt idx="1">
                  <c:v>52.91</c:v>
                </c:pt>
                <c:pt idx="2">
                  <c:v>37.22</c:v>
                </c:pt>
                <c:pt idx="3">
                  <c:v>45.77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Sheet1!$D$2:$D$7</c:f>
              <c:numCache>
                <c:formatCode>General</c:formatCode>
                <c:ptCount val="6"/>
                <c:pt idx="0">
                  <c:v>81.01</c:v>
                </c:pt>
                <c:pt idx="1">
                  <c:v>129.34</c:v>
                </c:pt>
                <c:pt idx="2">
                  <c:v>127.54</c:v>
                </c:pt>
                <c:pt idx="4">
                  <c:v>62.86</c:v>
                </c:pt>
                <c:pt idx="5">
                  <c:v>211.83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Sheet1!$E$2:$E$7</c:f>
              <c:numCache>
                <c:formatCode>General</c:formatCode>
                <c:ptCount val="6"/>
                <c:pt idx="0">
                  <c:v>54.11</c:v>
                </c:pt>
                <c:pt idx="1">
                  <c:v>57.67</c:v>
                </c:pt>
                <c:pt idx="2">
                  <c:v>57.17</c:v>
                </c:pt>
                <c:pt idx="5">
                  <c:v>201.9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41</c:v>
                </c:pt>
                <c:pt idx="2">
                  <c:v>IX 29</c:v>
                </c:pt>
                <c:pt idx="3">
                  <c:v>IX 103</c:v>
                </c:pt>
                <c:pt idx="4">
                  <c:v/>
                </c:pt>
                <c:pt idx="5">
                  <c:v/>
                </c:pt>
              </c:strCache>
            </c:strRef>
          </c:cat>
          <c:val>
            <c:numRef>
              <c:f>Sheet1!$F$2:$F$7</c:f>
              <c:numCache>
                <c:formatCode>General</c:formatCode>
                <c:ptCount val="6"/>
                <c:pt idx="1">
                  <c:v>50.9</c:v>
                </c:pt>
                <c:pt idx="2">
                  <c:v>50.44</c:v>
                </c:pt>
                <c:pt idx="3">
                  <c:v>44.58</c:v>
                </c:pt>
                <c:pt idx="5">
                  <c:v>51.96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3308"/>
          <c:min val="29.691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53.49</c:v>
                </c:pt>
                <c:pt idx="1">
                  <c:v>15.44</c:v>
                </c:pt>
                <c:pt idx="2">
                  <c:v>22.94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30.83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30.83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De Chanceny</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1">
                  <c:v>18.06</c:v>
                </c:pt>
                <c:pt idx="2">
                  <c:v>39.15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Mure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1">
                  <c:v>24.63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Sheet1!$F$2:$F$4</c:f>
              <c:numCache>
                <c:formatCode>General</c:formatCode>
                <c:ptCount val="3"/>
                <c:pt idx="2">
                  <c:v>15.67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9887"/>
          <c:min val="14.93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Sheet1!$B$2:$B$7</c:f>
              <c:numCache>
                <c:formatCode>General</c:formatCode>
                <c:ptCount val="6"/>
                <c:pt idx="0">
                  <c:v>26.26</c:v>
                </c:pt>
                <c:pt idx="1">
                  <c:v>41.82</c:v>
                </c:pt>
                <c:pt idx="2">
                  <c:v>68.85</c:v>
                </c:pt>
                <c:pt idx="3">
                  <c:v>43.27</c:v>
                </c:pt>
                <c:pt idx="4">
                  <c:v>44.69</c:v>
                </c:pt>
                <c:pt idx="5">
                  <c:v>199.81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30.16</a:t>
                    </a:r>
                  </a:p>
                </c:rich>
              </c:tx>
              <c:dLblPos val="l"/>
              <c:showLegendKey val="0"/>
              <c:showVal val="1"/>
              <c:showCatName val="0"/>
              <c:showSerName val="0"/>
              <c:showPercent val="0"/>
              <c:showBubbleSize val="0"/>
            </c:dLbl>
            <c:dLbl>
              <c:idx val="1"/>
              <c:tx>
                <c:rich>
                  <a:bodyPr/>
                  <a:lstStyle/>
                  <a:p>
                    <a:r>
                      <a:t>IX 95</a:t>
                    </a:r>
                  </a:p>
                  <a:p>
                    <a:r>
                      <a:t>38.0</a:t>
                    </a:r>
                  </a:p>
                </c:rich>
              </c:tx>
              <c:dLblPos val="l"/>
              <c:showLegendKey val="0"/>
              <c:showVal val="1"/>
              <c:showCatName val="0"/>
              <c:showSerName val="0"/>
              <c:showPercent val="0"/>
              <c:showBubbleSize val="0"/>
            </c:dLbl>
            <c:dLbl>
              <c:idx val="2"/>
              <c:tx>
                <c:rich>
                  <a:bodyPr/>
                  <a:lstStyle/>
                  <a:p>
                    <a:r>
                      <a:t>IX 135</a:t>
                    </a:r>
                  </a:p>
                  <a:p>
                    <a:r>
                      <a:t>55.1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112</a:t>
                    </a:r>
                  </a:p>
                  <a:p>
                    <a:r>
                      <a:t>49.98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Sheet1!$C$2:$C$7</c:f>
              <c:numCache>
                <c:formatCode>General</c:formatCode>
                <c:ptCount val="6"/>
                <c:pt idx="0">
                  <c:v>30.16</c:v>
                </c:pt>
                <c:pt idx="1">
                  <c:v>38.0</c:v>
                </c:pt>
                <c:pt idx="2">
                  <c:v>55.1</c:v>
                </c:pt>
                <c:pt idx="4">
                  <c:v>49.98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Nicolas Feuillatte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Sheet1!$D$2:$D$7</c:f>
              <c:numCache>
                <c:formatCode>General</c:formatCode>
                <c:ptCount val="6"/>
                <c:pt idx="0">
                  <c:v>27.74</c:v>
                </c:pt>
                <c:pt idx="1">
                  <c:v>39.83</c:v>
                </c:pt>
                <c:pt idx="3">
                  <c:v>48.71</c:v>
                </c:pt>
                <c:pt idx="5">
                  <c:v>175.75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Canard Duchêne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Sheet1!$E$2:$E$7</c:f>
              <c:numCache>
                <c:formatCode>General</c:formatCode>
                <c:ptCount val="6"/>
                <c:pt idx="0">
                  <c:v>32.32</c:v>
                </c:pt>
                <c:pt idx="1">
                  <c:v>38.15</c:v>
                </c:pt>
                <c:pt idx="2">
                  <c:v>40.95</c:v>
                </c:pt>
                <c:pt idx="3">
                  <c:v>40.29</c:v>
                </c:pt>
                <c:pt idx="5">
                  <c:v>110.0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109</c:v>
                </c:pt>
                <c:pt idx="1">
                  <c:v>IX 95</c:v>
                </c:pt>
                <c:pt idx="2">
                  <c:v>IX 135</c:v>
                </c:pt>
                <c:pt idx="3">
                  <c:v/>
                </c:pt>
                <c:pt idx="4">
                  <c:v>IX 112</c:v>
                </c:pt>
                <c:pt idx="5">
                  <c:v/>
                </c:pt>
              </c:strCache>
            </c:strRef>
          </c:cat>
          <c:val>
            <c:numRef>
              <c:f>Sheet1!$F$2:$F$7</c:f>
              <c:numCache>
                <c:formatCode>General</c:formatCode>
                <c:ptCount val="6"/>
                <c:pt idx="0">
                  <c:v>29.47</c:v>
                </c:pt>
                <c:pt idx="1">
                  <c:v>33.07</c:v>
                </c:pt>
                <c:pt idx="2">
                  <c:v>50.91</c:v>
                </c:pt>
                <c:pt idx="3">
                  <c:v>29.0</c:v>
                </c:pt>
                <c:pt idx="4">
                  <c:v>44.62</c:v>
                </c:pt>
                <c:pt idx="5">
                  <c:v>52.94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3081"/>
          <c:min val="25.75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Sheet1!$B$2:$B$7</c:f>
              <c:numCache>
                <c:formatCode>General</c:formatCode>
                <c:ptCount val="6"/>
                <c:pt idx="0">
                  <c:v>56.76</c:v>
                </c:pt>
                <c:pt idx="1">
                  <c:v>101.68</c:v>
                </c:pt>
                <c:pt idx="2">
                  <c:v>77.29</c:v>
                </c:pt>
                <c:pt idx="3">
                  <c:v>44.4</c:v>
                </c:pt>
                <c:pt idx="4">
                  <c:v>196.11</c:v>
                </c:pt>
                <c:pt idx="5">
                  <c:v>51.14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30.13</a:t>
                    </a:r>
                  </a:p>
                </c:rich>
              </c:tx>
              <c:dLblPos val="l"/>
              <c:showLegendKey val="0"/>
              <c:showVal val="1"/>
              <c:showCatName val="0"/>
              <c:showSerName val="0"/>
              <c:showPercent val="0"/>
              <c:showBubbleSize val="0"/>
            </c:dLbl>
            <c:dLbl>
              <c:idx val="1"/>
              <c:tx>
                <c:rich>
                  <a:bodyPr/>
                  <a:lstStyle/>
                  <a:p>
                    <a:r>
                      <a:t>IX 42</a:t>
                    </a:r>
                  </a:p>
                  <a:p>
                    <a:r>
                      <a:t>54.35</a:t>
                    </a:r>
                  </a:p>
                </c:rich>
              </c:tx>
              <c:dLblPos val="l"/>
              <c:showLegendKey val="0"/>
              <c:showVal val="1"/>
              <c:showCatName val="0"/>
              <c:showSerName val="0"/>
              <c:showPercent val="0"/>
              <c:showBubbleSize val="0"/>
            </c:dLbl>
            <c:dLbl>
              <c:idx val="2"/>
              <c:tx>
                <c:rich>
                  <a:bodyPr/>
                  <a:lstStyle/>
                  <a:p>
                    <a:r>
                      <a:t>IX 30</a:t>
                    </a:r>
                  </a:p>
                  <a:p>
                    <a:r>
                      <a:t>37.73</a:t>
                    </a:r>
                  </a:p>
                </c:rich>
              </c:tx>
              <c:dLblPos val="l"/>
              <c:showLegendKey val="0"/>
              <c:showVal val="1"/>
              <c:showCatName val="0"/>
              <c:showSerName val="0"/>
              <c:showPercent val="0"/>
              <c:showBubbleSize val="0"/>
            </c:dLbl>
            <c:dLbl>
              <c:idx val="3"/>
              <c:tx>
                <c:rich>
                  <a:bodyPr/>
                  <a:lstStyle/>
                  <a:p>
                    <a:r>
                      <a:t>IX 97</a:t>
                    </a:r>
                  </a:p>
                  <a:p>
                    <a:r>
                      <a:t>43.47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Sheet1!$C$2:$C$7</c:f>
              <c:numCache>
                <c:formatCode>General</c:formatCode>
                <c:ptCount val="6"/>
                <c:pt idx="0">
                  <c:v>30.13</c:v>
                </c:pt>
                <c:pt idx="1">
                  <c:v>54.35</c:v>
                </c:pt>
                <c:pt idx="2">
                  <c:v>37.73</c:v>
                </c:pt>
                <c:pt idx="3">
                  <c:v>43.47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Sheet1!$D$2:$D$7</c:f>
              <c:numCache>
                <c:formatCode>General</c:formatCode>
                <c:ptCount val="6"/>
                <c:pt idx="0">
                  <c:v>84.08</c:v>
                </c:pt>
                <c:pt idx="1">
                  <c:v>130.37</c:v>
                </c:pt>
                <c:pt idx="2">
                  <c:v>127.53</c:v>
                </c:pt>
                <c:pt idx="4">
                  <c:v>110.16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Sheet1!$E$2:$E$7</c:f>
              <c:numCache>
                <c:formatCode>General</c:formatCode>
                <c:ptCount val="6"/>
                <c:pt idx="0">
                  <c:v>50.27</c:v>
                </c:pt>
                <c:pt idx="2">
                  <c:v>50.88</c:v>
                </c:pt>
                <c:pt idx="4">
                  <c:v>221.5</c:v>
                </c:pt>
                <c:pt idx="5">
                  <c:v>48.43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Sheet1!$F$2:$F$7</c:f>
              <c:numCache>
                <c:formatCode>General</c:formatCode>
                <c:ptCount val="6"/>
                <c:pt idx="0">
                  <c:v>73.33</c:v>
                </c:pt>
                <c:pt idx="1">
                  <c:v>50.76</c:v>
                </c:pt>
                <c:pt idx="2">
                  <c:v>49.34</c:v>
                </c:pt>
                <c:pt idx="3">
                  <c:v>44.62</c:v>
                </c:pt>
                <c:pt idx="4">
                  <c:v>51.04</c:v>
                </c:pt>
                <c:pt idx="5">
                  <c:v>29.0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2.0"/>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Sheet1!$B$2:$B$7</c:f>
              <c:numCache>
                <c:formatCode>General</c:formatCode>
                <c:ptCount val="6"/>
                <c:pt idx="0">
                  <c:v>56.88</c:v>
                </c:pt>
                <c:pt idx="1">
                  <c:v>99.28</c:v>
                </c:pt>
                <c:pt idx="2">
                  <c:v>77.72</c:v>
                </c:pt>
                <c:pt idx="3">
                  <c:v>44.64</c:v>
                </c:pt>
                <c:pt idx="4">
                  <c:v>51.23</c:v>
                </c:pt>
                <c:pt idx="5">
                  <c:v>190.73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30.22</a:t>
                    </a:r>
                  </a:p>
                </c:rich>
              </c:tx>
              <c:dLblPos val="l"/>
              <c:showLegendKey val="0"/>
              <c:showVal val="1"/>
              <c:showCatName val="0"/>
              <c:showSerName val="0"/>
              <c:showPercent val="0"/>
              <c:showBubbleSize val="0"/>
            </c:dLbl>
            <c:dLbl>
              <c:idx val="1"/>
              <c:tx>
                <c:rich>
                  <a:bodyPr/>
                  <a:lstStyle/>
                  <a:p>
                    <a:r>
                      <a:t>IX 42</a:t>
                    </a:r>
                  </a:p>
                  <a:p>
                    <a:r>
                      <a:t>54.7</a:t>
                    </a:r>
                  </a:p>
                </c:rich>
              </c:tx>
              <c:dLblPos val="l"/>
              <c:showLegendKey val="0"/>
              <c:showVal val="1"/>
              <c:showCatName val="0"/>
              <c:showSerName val="0"/>
              <c:showPercent val="0"/>
              <c:showBubbleSize val="0"/>
            </c:dLbl>
            <c:dLbl>
              <c:idx val="2"/>
              <c:tx>
                <c:rich>
                  <a:bodyPr/>
                  <a:lstStyle/>
                  <a:p>
                    <a:r>
                      <a:t>IX 30</a:t>
                    </a:r>
                  </a:p>
                  <a:p>
                    <a:r>
                      <a:t>38.24</a:t>
                    </a:r>
                  </a:p>
                </c:rich>
              </c:tx>
              <c:dLblPos val="l"/>
              <c:showLegendKey val="0"/>
              <c:showVal val="1"/>
              <c:showCatName val="0"/>
              <c:showSerName val="0"/>
              <c:showPercent val="0"/>
              <c:showBubbleSize val="0"/>
            </c:dLbl>
            <c:dLbl>
              <c:idx val="3"/>
              <c:tx>
                <c:rich>
                  <a:bodyPr/>
                  <a:lstStyle/>
                  <a:p>
                    <a:r>
                      <a:t>IX 102</a:t>
                    </a:r>
                  </a:p>
                  <a:p>
                    <a:r>
                      <a:t>45.67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Sheet1!$C$2:$C$7</c:f>
              <c:numCache>
                <c:formatCode>General</c:formatCode>
                <c:ptCount val="6"/>
                <c:pt idx="0">
                  <c:v>30.22</c:v>
                </c:pt>
                <c:pt idx="1">
                  <c:v>54.7</c:v>
                </c:pt>
                <c:pt idx="2">
                  <c:v>38.24</c:v>
                </c:pt>
                <c:pt idx="3">
                  <c:v>45.67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Sheet1!$D$2:$D$7</c:f>
              <c:numCache>
                <c:formatCode>General</c:formatCode>
                <c:ptCount val="6"/>
                <c:pt idx="0">
                  <c:v>84.02</c:v>
                </c:pt>
                <c:pt idx="1">
                  <c:v>131.0</c:v>
                </c:pt>
                <c:pt idx="2">
                  <c:v>129.31</c:v>
                </c:pt>
                <c:pt idx="5">
                  <c:v>118.6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Sheet1!$E$2:$E$7</c:f>
              <c:numCache>
                <c:formatCode>General</c:formatCode>
                <c:ptCount val="6"/>
                <c:pt idx="0">
                  <c:v>50.6</c:v>
                </c:pt>
                <c:pt idx="2">
                  <c:v>51.99</c:v>
                </c:pt>
                <c:pt idx="4">
                  <c:v>48.61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102</c:v>
                </c:pt>
                <c:pt idx="4">
                  <c:v/>
                </c:pt>
                <c:pt idx="5">
                  <c:v/>
                </c:pt>
              </c:strCache>
            </c:strRef>
          </c:cat>
          <c:val>
            <c:numRef>
              <c:f>Sheet1!$F$2:$F$7</c:f>
              <c:numCache>
                <c:formatCode>General</c:formatCode>
                <c:ptCount val="6"/>
                <c:pt idx="1">
                  <c:v>50.98</c:v>
                </c:pt>
                <c:pt idx="2">
                  <c:v>50.75</c:v>
                </c:pt>
                <c:pt idx="3">
                  <c:v>44.7</c:v>
                </c:pt>
                <c:pt idx="4">
                  <c:v>29.0</c:v>
                </c:pt>
                <c:pt idx="5">
                  <c:v>52.82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1.2269"/>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Sheet1!$B$2:$B$7</c:f>
              <c:numCache>
                <c:formatCode>General</c:formatCode>
                <c:ptCount val="6"/>
                <c:pt idx="0">
                  <c:v>54.76</c:v>
                </c:pt>
                <c:pt idx="1">
                  <c:v>94.12</c:v>
                </c:pt>
                <c:pt idx="2">
                  <c:v>69.66</c:v>
                </c:pt>
                <c:pt idx="3">
                  <c:v>44.41</c:v>
                </c:pt>
                <c:pt idx="4">
                  <c:v>176.8</c:v>
                </c:pt>
                <c:pt idx="5">
                  <c:v>51.02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30.02</a:t>
                    </a:r>
                  </a:p>
                </c:rich>
              </c:tx>
              <c:dLblPos val="l"/>
              <c:showLegendKey val="0"/>
              <c:showVal val="1"/>
              <c:showCatName val="0"/>
              <c:showSerName val="0"/>
              <c:showPercent val="0"/>
              <c:showBubbleSize val="0"/>
            </c:dLbl>
            <c:dLbl>
              <c:idx val="1"/>
              <c:tx>
                <c:rich>
                  <a:bodyPr/>
                  <a:lstStyle/>
                  <a:p>
                    <a:r>
                      <a:t>IX 42</a:t>
                    </a:r>
                  </a:p>
                  <a:p>
                    <a:r>
                      <a:t>54.02</a:t>
                    </a:r>
                  </a:p>
                </c:rich>
              </c:tx>
              <c:dLblPos val="l"/>
              <c:showLegendKey val="0"/>
              <c:showVal val="1"/>
              <c:showCatName val="0"/>
              <c:showSerName val="0"/>
              <c:showPercent val="0"/>
              <c:showBubbleSize val="0"/>
            </c:dLbl>
            <c:dLbl>
              <c:idx val="2"/>
              <c:tx>
                <c:rich>
                  <a:bodyPr/>
                  <a:lstStyle/>
                  <a:p>
                    <a:r>
                      <a:t>IX 29</a:t>
                    </a:r>
                  </a:p>
                  <a:p>
                    <a:r>
                      <a:t>37.28</a:t>
                    </a:r>
                  </a:p>
                </c:rich>
              </c:tx>
              <c:dLblPos val="l"/>
              <c:showLegendKey val="0"/>
              <c:showVal val="1"/>
              <c:showCatName val="0"/>
              <c:showSerName val="0"/>
              <c:showPercent val="0"/>
              <c:showBubbleSize val="0"/>
            </c:dLbl>
            <c:dLbl>
              <c:idx val="3"/>
              <c:tx>
                <c:rich>
                  <a:bodyPr/>
                  <a:lstStyle/>
                  <a:p>
                    <a:r>
                      <a:t>IX 101</a:t>
                    </a:r>
                  </a:p>
                  <a:p>
                    <a:r>
                      <a:t>44.72</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Sheet1!$C$2:$C$7</c:f>
              <c:numCache>
                <c:formatCode>General</c:formatCode>
                <c:ptCount val="6"/>
                <c:pt idx="0">
                  <c:v>30.02</c:v>
                </c:pt>
                <c:pt idx="1">
                  <c:v>54.02</c:v>
                </c:pt>
                <c:pt idx="2">
                  <c:v>37.28</c:v>
                </c:pt>
                <c:pt idx="3">
                  <c:v>44.72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Sheet1!$D$2:$D$7</c:f>
              <c:numCache>
                <c:formatCode>General</c:formatCode>
                <c:ptCount val="6"/>
                <c:pt idx="0">
                  <c:v>83.9</c:v>
                </c:pt>
                <c:pt idx="1">
                  <c:v>130.11</c:v>
                </c:pt>
                <c:pt idx="2">
                  <c:v>127.23</c:v>
                </c:pt>
                <c:pt idx="4">
                  <c:v>113.42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Sheet1!$E$2:$E$7</c:f>
              <c:numCache>
                <c:formatCode>General</c:formatCode>
                <c:ptCount val="6"/>
                <c:pt idx="0">
                  <c:v>49.44</c:v>
                </c:pt>
                <c:pt idx="2">
                  <c:v>52.02</c:v>
                </c:pt>
                <c:pt idx="5">
                  <c:v>48.81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101</c:v>
                </c:pt>
                <c:pt idx="4">
                  <c:v/>
                </c:pt>
                <c:pt idx="5">
                  <c:v/>
                </c:pt>
              </c:strCache>
            </c:strRef>
          </c:cat>
          <c:val>
            <c:numRef>
              <c:f>Sheet1!$F$2:$F$7</c:f>
              <c:numCache>
                <c:formatCode>General</c:formatCode>
                <c:ptCount val="6"/>
                <c:pt idx="0">
                  <c:v>73.33</c:v>
                </c:pt>
                <c:pt idx="1">
                  <c:v>51.0</c:v>
                </c:pt>
                <c:pt idx="2">
                  <c:v>50.35</c:v>
                </c:pt>
                <c:pt idx="3">
                  <c:v>44.49</c:v>
                </c:pt>
                <c:pt idx="4">
                  <c:v>52.62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7.3001"/>
          <c:min val="29.5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Sheet1!$B$2:$B$7</c:f>
              <c:numCache>
                <c:formatCode>General</c:formatCode>
                <c:ptCount val="6"/>
                <c:pt idx="0">
                  <c:v>58.29</c:v>
                </c:pt>
                <c:pt idx="1">
                  <c:v>109.08</c:v>
                </c:pt>
                <c:pt idx="2">
                  <c:v>78.07</c:v>
                </c:pt>
                <c:pt idx="3">
                  <c:v>208.71</c:v>
                </c:pt>
                <c:pt idx="4">
                  <c:v>44.41</c:v>
                </c:pt>
                <c:pt idx="5">
                  <c:v>51.66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30.32</a:t>
                    </a:r>
                  </a:p>
                </c:rich>
              </c:tx>
              <c:dLblPos val="l"/>
              <c:showLegendKey val="0"/>
              <c:showVal val="1"/>
              <c:showCatName val="0"/>
              <c:showSerName val="0"/>
              <c:showPercent val="0"/>
              <c:showBubbleSize val="0"/>
            </c:dLbl>
            <c:dLbl>
              <c:idx val="1"/>
              <c:tx>
                <c:rich>
                  <a:bodyPr/>
                  <a:lstStyle/>
                  <a:p>
                    <a:r>
                      <a:t>IX 42</a:t>
                    </a:r>
                  </a:p>
                  <a:p>
                    <a:r>
                      <a:t>54.62</a:t>
                    </a:r>
                  </a:p>
                </c:rich>
              </c:tx>
              <c:dLblPos val="l"/>
              <c:showLegendKey val="0"/>
              <c:showVal val="1"/>
              <c:showCatName val="0"/>
              <c:showSerName val="0"/>
              <c:showPercent val="0"/>
              <c:showBubbleSize val="0"/>
            </c:dLbl>
            <c:dLbl>
              <c:idx val="2"/>
              <c:tx>
                <c:rich>
                  <a:bodyPr/>
                  <a:lstStyle/>
                  <a:p>
                    <a:r>
                      <a:t>IX 29</a:t>
                    </a:r>
                  </a:p>
                  <a:p>
                    <a:r>
                      <a:t>38.6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94</a:t>
                    </a:r>
                  </a:p>
                  <a:p>
                    <a:r>
                      <a:t>41.96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Sheet1!$C$2:$C$7</c:f>
              <c:numCache>
                <c:formatCode>General</c:formatCode>
                <c:ptCount val="6"/>
                <c:pt idx="0">
                  <c:v>30.32</c:v>
                </c:pt>
                <c:pt idx="1">
                  <c:v>54.62</c:v>
                </c:pt>
                <c:pt idx="2">
                  <c:v>38.6</c:v>
                </c:pt>
                <c:pt idx="4">
                  <c:v>41.96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Sheet1!$D$2:$D$7</c:f>
              <c:numCache>
                <c:formatCode>General</c:formatCode>
                <c:ptCount val="6"/>
                <c:pt idx="0">
                  <c:v>84.19</c:v>
                </c:pt>
                <c:pt idx="1">
                  <c:v>130.73</c:v>
                </c:pt>
                <c:pt idx="2">
                  <c:v>131.14</c:v>
                </c:pt>
                <c:pt idx="3">
                  <c:v>103.07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Sheet1!$E$2:$E$7</c:f>
              <c:numCache>
                <c:formatCode>General</c:formatCode>
                <c:ptCount val="6"/>
                <c:pt idx="0">
                  <c:v>50.19</c:v>
                </c:pt>
                <c:pt idx="2">
                  <c:v>51.62</c:v>
                </c:pt>
                <c:pt idx="3">
                  <c:v>221.5</c:v>
                </c:pt>
                <c:pt idx="5">
                  <c:v>48.41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
                </c:pt>
                <c:pt idx="4">
                  <c:v>IX 94</c:v>
                </c:pt>
                <c:pt idx="5">
                  <c:v/>
                </c:pt>
              </c:strCache>
            </c:strRef>
          </c:cat>
          <c:val>
            <c:numRef>
              <c:f>Sheet1!$F$2:$F$7</c:f>
              <c:numCache>
                <c:formatCode>General</c:formatCode>
                <c:ptCount val="6"/>
                <c:pt idx="1">
                  <c:v>50.94</c:v>
                </c:pt>
                <c:pt idx="2">
                  <c:v>49.97</c:v>
                </c:pt>
                <c:pt idx="3">
                  <c:v>50.01</c:v>
                </c:pt>
                <c:pt idx="4">
                  <c:v>44.63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2.0"/>
          <c:min val="29.8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Sheet1!$B$2:$B$7</c:f>
              <c:numCache>
                <c:formatCode>General</c:formatCode>
                <c:ptCount val="6"/>
                <c:pt idx="0">
                  <c:v>60.36</c:v>
                </c:pt>
                <c:pt idx="1">
                  <c:v>114.16</c:v>
                </c:pt>
                <c:pt idx="2">
                  <c:v>104.58</c:v>
                </c:pt>
                <c:pt idx="3">
                  <c:v>234.09</c:v>
                </c:pt>
                <c:pt idx="4">
                  <c:v>51.06</c:v>
                </c:pt>
                <c:pt idx="5">
                  <c:v>44.28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30.03</a:t>
                    </a:r>
                  </a:p>
                </c:rich>
              </c:tx>
              <c:dLblPos val="l"/>
              <c:showLegendKey val="0"/>
              <c:showVal val="1"/>
              <c:showCatName val="0"/>
              <c:showSerName val="0"/>
              <c:showPercent val="0"/>
              <c:showBubbleSize val="0"/>
            </c:dLbl>
            <c:dLbl>
              <c:idx val="1"/>
              <c:tx>
                <c:rich>
                  <a:bodyPr/>
                  <a:lstStyle/>
                  <a:p>
                    <a:r>
                      <a:t>IX 43</a:t>
                    </a:r>
                  </a:p>
                  <a:p>
                    <a:r>
                      <a:t>55.44</a:t>
                    </a:r>
                  </a:p>
                </c:rich>
              </c:tx>
              <c:dLblPos val="l"/>
              <c:showLegendKey val="0"/>
              <c:showVal val="1"/>
              <c:showCatName val="0"/>
              <c:showSerName val="0"/>
              <c:showPercent val="0"/>
              <c:showBubbleSize val="0"/>
            </c:dLbl>
            <c:dLbl>
              <c:idx val="2"/>
              <c:tx>
                <c:rich>
                  <a:bodyPr/>
                  <a:lstStyle/>
                  <a:p>
                    <a:r>
                      <a:t>IX 29</a:t>
                    </a:r>
                  </a:p>
                  <a:p>
                    <a:r>
                      <a:t>37.71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92</a:t>
                    </a:r>
                  </a:p>
                  <a:p>
                    <a:r>
                      <a:t>41.06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Sheet1!$C$2:$C$7</c:f>
              <c:numCache>
                <c:formatCode>General</c:formatCode>
                <c:ptCount val="6"/>
                <c:pt idx="0">
                  <c:v>30.03</c:v>
                </c:pt>
                <c:pt idx="1">
                  <c:v>55.44</c:v>
                </c:pt>
                <c:pt idx="2">
                  <c:v>37.71</c:v>
                </c:pt>
                <c:pt idx="5">
                  <c:v>41.06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Sheet1!$D$2:$D$7</c:f>
              <c:numCache>
                <c:formatCode>General</c:formatCode>
                <c:ptCount val="6"/>
                <c:pt idx="0">
                  <c:v>84.51</c:v>
                </c:pt>
                <c:pt idx="1">
                  <c:v>128.61</c:v>
                </c:pt>
                <c:pt idx="2">
                  <c:v>130.66</c:v>
                </c:pt>
                <c:pt idx="3">
                  <c:v>102.92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Sheet1!$E$2:$E$7</c:f>
              <c:numCache>
                <c:formatCode>General</c:formatCode>
                <c:ptCount val="6"/>
                <c:pt idx="0">
                  <c:v>66.21</c:v>
                </c:pt>
                <c:pt idx="1">
                  <c:v>123.48</c:v>
                </c:pt>
                <c:pt idx="2">
                  <c:v>113.65</c:v>
                </c:pt>
                <c:pt idx="3">
                  <c:v>74.83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
                </c:pt>
                <c:pt idx="5">
                  <c:v>IX 92</c:v>
                </c:pt>
              </c:strCache>
            </c:strRef>
          </c:cat>
          <c:val>
            <c:numRef>
              <c:f>Sheet1!$F$2:$F$7</c:f>
              <c:numCache>
                <c:formatCode>General</c:formatCode>
                <c:ptCount val="6"/>
                <c:pt idx="1">
                  <c:v>51.13</c:v>
                </c:pt>
                <c:pt idx="2">
                  <c:v>47.14</c:v>
                </c:pt>
                <c:pt idx="3">
                  <c:v>49.33</c:v>
                </c:pt>
                <c:pt idx="5">
                  <c:v>44.76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4.5895"/>
          <c:min val="29.52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Sheet1!$B$2:$B$7</c:f>
              <c:numCache>
                <c:formatCode>General</c:formatCode>
                <c:ptCount val="6"/>
                <c:pt idx="0">
                  <c:v>58.25</c:v>
                </c:pt>
                <c:pt idx="1">
                  <c:v>109.38</c:v>
                </c:pt>
                <c:pt idx="2">
                  <c:v>75.27</c:v>
                </c:pt>
                <c:pt idx="3">
                  <c:v>177.64</c:v>
                </c:pt>
                <c:pt idx="4">
                  <c:v>50.77</c:v>
                </c:pt>
                <c:pt idx="5">
                  <c:v>43.71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35</a:t>
                    </a:r>
                  </a:p>
                  <a:p>
                    <a:r>
                      <a:t>29.9</a:t>
                    </a:r>
                  </a:p>
                </c:rich>
              </c:tx>
              <c:dLblPos val="l"/>
              <c:showLegendKey val="0"/>
              <c:showVal val="1"/>
              <c:showCatName val="0"/>
              <c:showSerName val="0"/>
              <c:showPercent val="0"/>
              <c:showBubbleSize val="0"/>
            </c:dLbl>
            <c:dLbl>
              <c:idx val="1"/>
              <c:tx>
                <c:rich>
                  <a:bodyPr/>
                  <a:lstStyle/>
                  <a:p>
                    <a:r>
                      <a:t>IX 42</a:t>
                    </a:r>
                  </a:p>
                  <a:p>
                    <a:r>
                      <a:t>55.93</a:t>
                    </a:r>
                  </a:p>
                </c:rich>
              </c:tx>
              <c:dLblPos val="l"/>
              <c:showLegendKey val="0"/>
              <c:showVal val="1"/>
              <c:showCatName val="0"/>
              <c:showSerName val="0"/>
              <c:showPercent val="0"/>
              <c:showBubbleSize val="0"/>
            </c:dLbl>
            <c:dLbl>
              <c:idx val="2"/>
              <c:tx>
                <c:rich>
                  <a:bodyPr/>
                  <a:lstStyle/>
                  <a:p>
                    <a:r>
                      <a:t>IX 30</a:t>
                    </a:r>
                  </a:p>
                  <a:p>
                    <a:r>
                      <a:t>37.33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80</a:t>
                    </a:r>
                  </a:p>
                  <a:p>
                    <a:r>
                      <a:t>35.88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Sheet1!$C$2:$C$7</c:f>
              <c:numCache>
                <c:formatCode>General</c:formatCode>
                <c:ptCount val="6"/>
                <c:pt idx="0">
                  <c:v>29.9</c:v>
                </c:pt>
                <c:pt idx="1">
                  <c:v>55.93</c:v>
                </c:pt>
                <c:pt idx="2">
                  <c:v>37.33</c:v>
                </c:pt>
                <c:pt idx="5">
                  <c:v>35.88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Sheet1!$D$2:$D$7</c:f>
              <c:numCache>
                <c:formatCode>General</c:formatCode>
                <c:ptCount val="6"/>
                <c:pt idx="0">
                  <c:v>84.76</c:v>
                </c:pt>
                <c:pt idx="1">
                  <c:v>132.76</c:v>
                </c:pt>
                <c:pt idx="2">
                  <c:v>124.78</c:v>
                </c:pt>
                <c:pt idx="3">
                  <c:v>102.68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Sheet1!$E$2:$E$7</c:f>
              <c:numCache>
                <c:formatCode>General</c:formatCode>
                <c:ptCount val="6"/>
                <c:pt idx="0">
                  <c:v>50.86</c:v>
                </c:pt>
                <c:pt idx="2">
                  <c:v>49.9</c:v>
                </c:pt>
                <c:pt idx="4">
                  <c:v>48.04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30</c:v>
                </c:pt>
                <c:pt idx="3">
                  <c:v/>
                </c:pt>
                <c:pt idx="4">
                  <c:v/>
                </c:pt>
                <c:pt idx="5">
                  <c:v>IX 80</c:v>
                </c:pt>
              </c:strCache>
            </c:strRef>
          </c:cat>
          <c:val>
            <c:numRef>
              <c:f>Sheet1!$F$2:$F$7</c:f>
              <c:numCache>
                <c:formatCode>General</c:formatCode>
                <c:ptCount val="6"/>
                <c:pt idx="1">
                  <c:v>52.21</c:v>
                </c:pt>
                <c:pt idx="2">
                  <c:v>46.29</c:v>
                </c:pt>
                <c:pt idx="3">
                  <c:v>46.72</c:v>
                </c:pt>
                <c:pt idx="5">
                  <c:v>44.77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8.1405"/>
          <c:min val="29.399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Sheet1!$B$2:$B$7</c:f>
              <c:numCache>
                <c:formatCode>General</c:formatCode>
                <c:ptCount val="6"/>
                <c:pt idx="0">
                  <c:v>57.39</c:v>
                </c:pt>
                <c:pt idx="1">
                  <c:v>105.02</c:v>
                </c:pt>
                <c:pt idx="2">
                  <c:v>81.85</c:v>
                </c:pt>
                <c:pt idx="3">
                  <c:v>44.7</c:v>
                </c:pt>
                <c:pt idx="4">
                  <c:v>51.53</c:v>
                </c:pt>
                <c:pt idx="5">
                  <c:v>207.45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30.17</a:t>
                    </a:r>
                  </a:p>
                </c:rich>
              </c:tx>
              <c:dLblPos val="l"/>
              <c:showLegendKey val="0"/>
              <c:showVal val="1"/>
              <c:showCatName val="0"/>
              <c:showSerName val="0"/>
              <c:showPercent val="0"/>
              <c:showBubbleSize val="0"/>
            </c:dLbl>
            <c:dLbl>
              <c:idx val="1"/>
              <c:tx>
                <c:rich>
                  <a:bodyPr/>
                  <a:lstStyle/>
                  <a:p>
                    <a:r>
                      <a:t>IX 42</a:t>
                    </a:r>
                  </a:p>
                  <a:p>
                    <a:r>
                      <a:t>54.51</a:t>
                    </a:r>
                  </a:p>
                </c:rich>
              </c:tx>
              <c:dLblPos val="l"/>
              <c:showLegendKey val="0"/>
              <c:showVal val="1"/>
              <c:showCatName val="0"/>
              <c:showSerName val="0"/>
              <c:showPercent val="0"/>
              <c:showBubbleSize val="0"/>
            </c:dLbl>
            <c:dLbl>
              <c:idx val="2"/>
              <c:tx>
                <c:rich>
                  <a:bodyPr/>
                  <a:lstStyle/>
                  <a:p>
                    <a:r>
                      <a:t>IX 29</a:t>
                    </a:r>
                  </a:p>
                  <a:p>
                    <a:r>
                      <a:t>38.26</a:t>
                    </a:r>
                  </a:p>
                </c:rich>
              </c:tx>
              <c:dLblPos val="l"/>
              <c:showLegendKey val="0"/>
              <c:showVal val="1"/>
              <c:showCatName val="0"/>
              <c:showSerName val="0"/>
              <c:showPercent val="0"/>
              <c:showBubbleSize val="0"/>
            </c:dLbl>
            <c:dLbl>
              <c:idx val="3"/>
              <c:tx>
                <c:rich>
                  <a:bodyPr/>
                  <a:lstStyle/>
                  <a:p>
                    <a:r>
                      <a:t>IX 108</a:t>
                    </a:r>
                  </a:p>
                  <a:p>
                    <a:r>
                      <a:t>48.29</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Sheet1!$C$2:$C$7</c:f>
              <c:numCache>
                <c:formatCode>General</c:formatCode>
                <c:ptCount val="6"/>
                <c:pt idx="0">
                  <c:v>30.17</c:v>
                </c:pt>
                <c:pt idx="1">
                  <c:v>54.51</c:v>
                </c:pt>
                <c:pt idx="2">
                  <c:v>38.26</c:v>
                </c:pt>
                <c:pt idx="3">
                  <c:v>48.29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Sheet1!$D$2:$D$7</c:f>
              <c:numCache>
                <c:formatCode>General</c:formatCode>
                <c:ptCount val="6"/>
                <c:pt idx="0">
                  <c:v>83.98</c:v>
                </c:pt>
                <c:pt idx="1">
                  <c:v>130.58</c:v>
                </c:pt>
                <c:pt idx="2">
                  <c:v>130.36</c:v>
                </c:pt>
                <c:pt idx="5">
                  <c:v>125.11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Sheet1!$E$2:$E$7</c:f>
              <c:numCache>
                <c:formatCode>General</c:formatCode>
                <c:ptCount val="6"/>
                <c:pt idx="0">
                  <c:v>50.66</c:v>
                </c:pt>
                <c:pt idx="2">
                  <c:v>52.0</c:v>
                </c:pt>
                <c:pt idx="4">
                  <c:v>48.75</c:v>
                </c:pt>
                <c:pt idx="5">
                  <c:v>190.0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108</c:v>
                </c:pt>
                <c:pt idx="4">
                  <c:v/>
                </c:pt>
                <c:pt idx="5">
                  <c:v/>
                </c:pt>
              </c:strCache>
            </c:strRef>
          </c:cat>
          <c:val>
            <c:numRef>
              <c:f>Sheet1!$F$2:$F$7</c:f>
              <c:numCache>
                <c:formatCode>General</c:formatCode>
                <c:ptCount val="6"/>
                <c:pt idx="0">
                  <c:v>73.33</c:v>
                </c:pt>
                <c:pt idx="1">
                  <c:v>50.92</c:v>
                </c:pt>
                <c:pt idx="2">
                  <c:v>50.61</c:v>
                </c:pt>
                <c:pt idx="3">
                  <c:v>44.7</c:v>
                </c:pt>
                <c:pt idx="4">
                  <c:v>29.0</c:v>
                </c:pt>
                <c:pt idx="5">
                  <c:v>52.99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946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Sheet1!$B$2:$B$7</c:f>
              <c:numCache>
                <c:formatCode>General</c:formatCode>
                <c:ptCount val="6"/>
                <c:pt idx="0">
                  <c:v>56.37</c:v>
                </c:pt>
                <c:pt idx="1">
                  <c:v>109.14</c:v>
                </c:pt>
                <c:pt idx="2">
                  <c:v>78.37</c:v>
                </c:pt>
                <c:pt idx="3">
                  <c:v>228.69</c:v>
                </c:pt>
                <c:pt idx="4">
                  <c:v>44.18</c:v>
                </c:pt>
                <c:pt idx="5">
                  <c:v>51.39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35</a:t>
                    </a:r>
                  </a:p>
                  <a:p>
                    <a:r>
                      <a:t>30.03</a:t>
                    </a:r>
                  </a:p>
                </c:rich>
              </c:tx>
              <c:dLblPos val="l"/>
              <c:showLegendKey val="0"/>
              <c:showVal val="1"/>
              <c:showCatName val="0"/>
              <c:showSerName val="0"/>
              <c:showPercent val="0"/>
              <c:showBubbleSize val="0"/>
            </c:dLbl>
            <c:dLbl>
              <c:idx val="1"/>
              <c:tx>
                <c:rich>
                  <a:bodyPr/>
                  <a:lstStyle/>
                  <a:p>
                    <a:r>
                      <a:t>IX 42</a:t>
                    </a:r>
                  </a:p>
                  <a:p>
                    <a:r>
                      <a:t>55.37</a:t>
                    </a:r>
                  </a:p>
                </c:rich>
              </c:tx>
              <c:dLblPos val="l"/>
              <c:showLegendKey val="0"/>
              <c:showVal val="1"/>
              <c:showCatName val="0"/>
              <c:showSerName val="0"/>
              <c:showPercent val="0"/>
              <c:showBubbleSize val="0"/>
            </c:dLbl>
            <c:dLbl>
              <c:idx val="2"/>
              <c:tx>
                <c:rich>
                  <a:bodyPr/>
                  <a:lstStyle/>
                  <a:p>
                    <a:r>
                      <a:t>IX 29</a:t>
                    </a:r>
                  </a:p>
                  <a:p>
                    <a:r>
                      <a:t>37.43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97</a:t>
                    </a:r>
                  </a:p>
                  <a:p>
                    <a:r>
                      <a:t>42.73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Sheet1!$C$2:$C$7</c:f>
              <c:numCache>
                <c:formatCode>General</c:formatCode>
                <c:ptCount val="6"/>
                <c:pt idx="0">
                  <c:v>30.03</c:v>
                </c:pt>
                <c:pt idx="1">
                  <c:v>55.37</c:v>
                </c:pt>
                <c:pt idx="2">
                  <c:v>37.43</c:v>
                </c:pt>
                <c:pt idx="4">
                  <c:v>42.73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Sheet1!$D$2:$D$7</c:f>
              <c:numCache>
                <c:formatCode>General</c:formatCode>
                <c:ptCount val="6"/>
                <c:pt idx="0">
                  <c:v>84.76</c:v>
                </c:pt>
                <c:pt idx="1">
                  <c:v>131.13</c:v>
                </c:pt>
                <c:pt idx="2">
                  <c:v>128.1</c:v>
                </c:pt>
                <c:pt idx="3">
                  <c:v>103.09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Sheet1!$E$2:$E$7</c:f>
              <c:numCache>
                <c:formatCode>General</c:formatCode>
                <c:ptCount val="6"/>
                <c:pt idx="0">
                  <c:v>65.08</c:v>
                </c:pt>
                <c:pt idx="1">
                  <c:v>115.85</c:v>
                </c:pt>
                <c:pt idx="2">
                  <c:v>118.11</c:v>
                </c:pt>
                <c:pt idx="3">
                  <c:v>71.74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42</c:v>
                </c:pt>
                <c:pt idx="2">
                  <c:v>IX 29</c:v>
                </c:pt>
                <c:pt idx="3">
                  <c:v/>
                </c:pt>
                <c:pt idx="4">
                  <c:v>IX 97</c:v>
                </c:pt>
                <c:pt idx="5">
                  <c:v/>
                </c:pt>
              </c:strCache>
            </c:strRef>
          </c:cat>
          <c:val>
            <c:numRef>
              <c:f>Sheet1!$F$2:$F$7</c:f>
              <c:numCache>
                <c:formatCode>General</c:formatCode>
                <c:ptCount val="6"/>
                <c:pt idx="1">
                  <c:v>50.87</c:v>
                </c:pt>
                <c:pt idx="2">
                  <c:v>49.78</c:v>
                </c:pt>
                <c:pt idx="3">
                  <c:v>49.09</c:v>
                </c:pt>
                <c:pt idx="4">
                  <c:v>44.22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9.1925"/>
          <c:min val="29.53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Sheet1!$B$2:$B$7</c:f>
              <c:numCache>
                <c:formatCode>General</c:formatCode>
                <c:ptCount val="6"/>
                <c:pt idx="0">
                  <c:v>57.82</c:v>
                </c:pt>
                <c:pt idx="1">
                  <c:v>100.96</c:v>
                </c:pt>
                <c:pt idx="2">
                  <c:v>70.74</c:v>
                </c:pt>
                <c:pt idx="3">
                  <c:v>181.41</c:v>
                </c:pt>
                <c:pt idx="4">
                  <c:v>44.12</c:v>
                </c:pt>
                <c:pt idx="5">
                  <c:v>49.27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30.65</a:t>
                    </a:r>
                  </a:p>
                </c:rich>
              </c:tx>
              <c:dLblPos val="l"/>
              <c:showLegendKey val="0"/>
              <c:showVal val="1"/>
              <c:showCatName val="0"/>
              <c:showSerName val="0"/>
              <c:showPercent val="0"/>
              <c:showBubbleSize val="0"/>
            </c:dLbl>
            <c:dLbl>
              <c:idx val="1"/>
              <c:tx>
                <c:rich>
                  <a:bodyPr/>
                  <a:lstStyle/>
                  <a:p>
                    <a:r>
                      <a:t>IX 43</a:t>
                    </a:r>
                  </a:p>
                  <a:p>
                    <a:r>
                      <a:t>55.85</a:t>
                    </a:r>
                  </a:p>
                </c:rich>
              </c:tx>
              <c:dLblPos val="l"/>
              <c:showLegendKey val="0"/>
              <c:showVal val="1"/>
              <c:showCatName val="0"/>
              <c:showSerName val="0"/>
              <c:showPercent val="0"/>
              <c:showBubbleSize val="0"/>
            </c:dLbl>
            <c:dLbl>
              <c:idx val="2"/>
              <c:tx>
                <c:rich>
                  <a:bodyPr/>
                  <a:lstStyle/>
                  <a:p>
                    <a:r>
                      <a:t>IX 29</a:t>
                    </a:r>
                  </a:p>
                  <a:p>
                    <a:r>
                      <a:t>37.23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95</a:t>
                    </a:r>
                  </a:p>
                  <a:p>
                    <a:r>
                      <a:t>42.49</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Sheet1!$C$2:$C$7</c:f>
              <c:numCache>
                <c:formatCode>General</c:formatCode>
                <c:ptCount val="6"/>
                <c:pt idx="0">
                  <c:v>30.65</c:v>
                </c:pt>
                <c:pt idx="1">
                  <c:v>55.85</c:v>
                </c:pt>
                <c:pt idx="2">
                  <c:v>37.23</c:v>
                </c:pt>
                <c:pt idx="4">
                  <c:v>42.49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Sheet1!$D$2:$D$7</c:f>
              <c:numCache>
                <c:formatCode>General</c:formatCode>
                <c:ptCount val="6"/>
                <c:pt idx="0">
                  <c:v>84.37</c:v>
                </c:pt>
                <c:pt idx="1">
                  <c:v>131.37</c:v>
                </c:pt>
                <c:pt idx="2">
                  <c:v>126.27</c:v>
                </c:pt>
                <c:pt idx="3">
                  <c:v>97.92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Sheet1!$E$2:$E$7</c:f>
              <c:numCache>
                <c:formatCode>General</c:formatCode>
                <c:ptCount val="6"/>
                <c:pt idx="0">
                  <c:v>50.35</c:v>
                </c:pt>
                <c:pt idx="2">
                  <c:v>50.84</c:v>
                </c:pt>
                <c:pt idx="5">
                  <c:v>47.92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
                </c:pt>
                <c:pt idx="4">
                  <c:v>IX 95</c:v>
                </c:pt>
                <c:pt idx="5">
                  <c:v/>
                </c:pt>
              </c:strCache>
            </c:strRef>
          </c:cat>
          <c:val>
            <c:numRef>
              <c:f>Sheet1!$F$2:$F$7</c:f>
              <c:numCache>
                <c:formatCode>General</c:formatCode>
                <c:ptCount val="6"/>
                <c:pt idx="1">
                  <c:v>50.16</c:v>
                </c:pt>
                <c:pt idx="2">
                  <c:v>46.02</c:v>
                </c:pt>
                <c:pt idx="3">
                  <c:v>48.99</c:v>
                </c:pt>
                <c:pt idx="4">
                  <c:v>44.56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1.9146"/>
          <c:min val="30.147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61.19</c:v>
                </c:pt>
                <c:pt idx="1">
                  <c:v>13.92</c:v>
                </c:pt>
                <c:pt idx="2">
                  <c:v>24.48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32</a:t>
                    </a:r>
                  </a:p>
                  <a:p>
                    <a:r>
                      <a:t>31.5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97.06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17.66</c:v>
                </c:pt>
                <c:pt idx="2">
                  <c:v>38.69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14.96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5635"/>
          <c:min val="13.41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Sheet1!$B$2:$B$7</c:f>
              <c:numCache>
                <c:formatCode>General</c:formatCode>
                <c:ptCount val="6"/>
                <c:pt idx="0">
                  <c:v>52.76</c:v>
                </c:pt>
                <c:pt idx="1">
                  <c:v>95.09</c:v>
                </c:pt>
                <c:pt idx="2">
                  <c:v>64.78</c:v>
                </c:pt>
                <c:pt idx="3">
                  <c:v>43.86</c:v>
                </c:pt>
                <c:pt idx="4">
                  <c:v>185.14</c:v>
                </c:pt>
                <c:pt idx="5">
                  <c:v>49.13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30.04</a:t>
                    </a:r>
                  </a:p>
                </c:rich>
              </c:tx>
              <c:dLblPos val="l"/>
              <c:showLegendKey val="0"/>
              <c:showVal val="1"/>
              <c:showCatName val="0"/>
              <c:showSerName val="0"/>
              <c:showPercent val="0"/>
              <c:showBubbleSize val="0"/>
            </c:dLbl>
            <c:dLbl>
              <c:idx val="1"/>
              <c:tx>
                <c:rich>
                  <a:bodyPr/>
                  <a:lstStyle/>
                  <a:p>
                    <a:r>
                      <a:t>IX 41</a:t>
                    </a:r>
                  </a:p>
                  <a:p>
                    <a:r>
                      <a:t>51.75</a:t>
                    </a:r>
                  </a:p>
                </c:rich>
              </c:tx>
              <c:dLblPos val="l"/>
              <c:showLegendKey val="0"/>
              <c:showVal val="1"/>
              <c:showCatName val="0"/>
              <c:showSerName val="0"/>
              <c:showPercent val="0"/>
              <c:showBubbleSize val="0"/>
            </c:dLbl>
            <c:dLbl>
              <c:idx val="2"/>
              <c:tx>
                <c:rich>
                  <a:bodyPr/>
                  <a:lstStyle/>
                  <a:p>
                    <a:r>
                      <a:t>IX 31</a:t>
                    </a:r>
                  </a:p>
                  <a:p>
                    <a:r>
                      <a:t>36.03</a:t>
                    </a:r>
                  </a:p>
                </c:rich>
              </c:tx>
              <c:dLblPos val="l"/>
              <c:showLegendKey val="0"/>
              <c:showVal val="1"/>
              <c:showCatName val="0"/>
              <c:showSerName val="0"/>
              <c:showPercent val="0"/>
              <c:showBubbleSize val="0"/>
            </c:dLbl>
            <c:dLbl>
              <c:idx val="3"/>
              <c:tx>
                <c:rich>
                  <a:bodyPr/>
                  <a:lstStyle/>
                  <a:p>
                    <a:r>
                      <a:t>IX 94</a:t>
                    </a:r>
                  </a:p>
                  <a:p>
                    <a:r>
                      <a:t>42.17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Sheet1!$C$2:$C$7</c:f>
              <c:numCache>
                <c:formatCode>General</c:formatCode>
                <c:ptCount val="6"/>
                <c:pt idx="0">
                  <c:v>30.04</c:v>
                </c:pt>
                <c:pt idx="1">
                  <c:v>51.75</c:v>
                </c:pt>
                <c:pt idx="2">
                  <c:v>36.03</c:v>
                </c:pt>
                <c:pt idx="3">
                  <c:v>42.17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Sheet1!$D$2:$D$7</c:f>
              <c:numCache>
                <c:formatCode>General</c:formatCode>
                <c:ptCount val="6"/>
                <c:pt idx="0">
                  <c:v>83.58</c:v>
                </c:pt>
                <c:pt idx="1">
                  <c:v>127.74</c:v>
                </c:pt>
                <c:pt idx="2">
                  <c:v>116.0</c:v>
                </c:pt>
                <c:pt idx="4">
                  <c:v>110.14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Sheet1!$E$2:$E$7</c:f>
              <c:numCache>
                <c:formatCode>General</c:formatCode>
                <c:ptCount val="6"/>
                <c:pt idx="0">
                  <c:v>51.06</c:v>
                </c:pt>
                <c:pt idx="2">
                  <c:v>46.39</c:v>
                </c:pt>
                <c:pt idx="5">
                  <c:v>48.51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31</c:v>
                </c:pt>
                <c:pt idx="3">
                  <c:v>IX 94</c:v>
                </c:pt>
                <c:pt idx="4">
                  <c:v/>
                </c:pt>
                <c:pt idx="5">
                  <c:v/>
                </c:pt>
              </c:strCache>
            </c:strRef>
          </c:cat>
          <c:val>
            <c:numRef>
              <c:f>Sheet1!$F$2:$F$7</c:f>
              <c:numCache>
                <c:formatCode>General</c:formatCode>
                <c:ptCount val="6"/>
                <c:pt idx="1">
                  <c:v>47.39</c:v>
                </c:pt>
                <c:pt idx="2">
                  <c:v>45.19</c:v>
                </c:pt>
                <c:pt idx="3">
                  <c:v>44.66</c:v>
                </c:pt>
                <c:pt idx="4">
                  <c:v>46.71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366"/>
          <c:min val="29.53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Sheet1!$B$2:$B$7</c:f>
              <c:numCache>
                <c:formatCode>General</c:formatCode>
                <c:ptCount val="6"/>
                <c:pt idx="0">
                  <c:v>51.04</c:v>
                </c:pt>
                <c:pt idx="1">
                  <c:v>63.57</c:v>
                </c:pt>
                <c:pt idx="2">
                  <c:v>59.96</c:v>
                </c:pt>
                <c:pt idx="3">
                  <c:v>146.37</c:v>
                </c:pt>
                <c:pt idx="4">
                  <c:v>42.87</c:v>
                </c:pt>
                <c:pt idx="5">
                  <c:v>48.13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34</a:t>
                    </a:r>
                  </a:p>
                  <a:p>
                    <a:r>
                      <a:t>29.17</a:t>
                    </a:r>
                  </a:p>
                </c:rich>
              </c:tx>
              <c:dLblPos val="l"/>
              <c:showLegendKey val="0"/>
              <c:showVal val="1"/>
              <c:showCatName val="0"/>
              <c:showSerName val="0"/>
              <c:showPercent val="0"/>
              <c:showBubbleSize val="0"/>
            </c:dLbl>
            <c:dLbl>
              <c:idx val="1"/>
              <c:tx>
                <c:rich>
                  <a:bodyPr/>
                  <a:lstStyle/>
                  <a:p>
                    <a:r>
                      <a:t>IX 41</a:t>
                    </a:r>
                  </a:p>
                  <a:p>
                    <a:r>
                      <a:t>52.7</a:t>
                    </a:r>
                  </a:p>
                </c:rich>
              </c:tx>
              <c:dLblPos val="l"/>
              <c:showLegendKey val="0"/>
              <c:showVal val="1"/>
              <c:showCatName val="0"/>
              <c:showSerName val="0"/>
              <c:showPercent val="0"/>
              <c:showBubbleSize val="0"/>
            </c:dLbl>
            <c:dLbl>
              <c:idx val="2"/>
              <c:tx>
                <c:rich>
                  <a:bodyPr/>
                  <a:lstStyle/>
                  <a:p>
                    <a:r>
                      <a:t>IX 32</a:t>
                    </a:r>
                  </a:p>
                  <a:p>
                    <a:r>
                      <a:t>36.21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94</a:t>
                    </a:r>
                  </a:p>
                  <a:p>
                    <a:r>
                      <a:t>41.14</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Sheet1!$C$2:$C$7</c:f>
              <c:numCache>
                <c:formatCode>General</c:formatCode>
                <c:ptCount val="6"/>
                <c:pt idx="0">
                  <c:v>29.17</c:v>
                </c:pt>
                <c:pt idx="1">
                  <c:v>52.7</c:v>
                </c:pt>
                <c:pt idx="2">
                  <c:v>36.21</c:v>
                </c:pt>
                <c:pt idx="4">
                  <c:v>41.14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Sheet1!$D$2:$D$7</c:f>
              <c:numCache>
                <c:formatCode>General</c:formatCode>
                <c:ptCount val="6"/>
                <c:pt idx="0">
                  <c:v>84.81</c:v>
                </c:pt>
                <c:pt idx="1">
                  <c:v>127.34</c:v>
                </c:pt>
                <c:pt idx="2">
                  <c:v>112.99</c:v>
                </c:pt>
                <c:pt idx="3">
                  <c:v>106.6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Sheet1!$E$2:$E$7</c:f>
              <c:numCache>
                <c:formatCode>General</c:formatCode>
                <c:ptCount val="6"/>
                <c:pt idx="0">
                  <c:v>50.06</c:v>
                </c:pt>
                <c:pt idx="2">
                  <c:v>43.4</c:v>
                </c:pt>
                <c:pt idx="5">
                  <c:v>47.82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34</c:v>
                </c:pt>
                <c:pt idx="1">
                  <c:v>IX 41</c:v>
                </c:pt>
                <c:pt idx="2">
                  <c:v>IX 32</c:v>
                </c:pt>
                <c:pt idx="3">
                  <c:v/>
                </c:pt>
                <c:pt idx="4">
                  <c:v>IX 94</c:v>
                </c:pt>
                <c:pt idx="5">
                  <c:v/>
                </c:pt>
              </c:strCache>
            </c:strRef>
          </c:cat>
          <c:val>
            <c:numRef>
              <c:f>Sheet1!$F$2:$F$7</c:f>
              <c:numCache>
                <c:formatCode>General</c:formatCode>
                <c:ptCount val="6"/>
                <c:pt idx="1">
                  <c:v>48.85</c:v>
                </c:pt>
                <c:pt idx="2">
                  <c:v>48.07</c:v>
                </c:pt>
                <c:pt idx="3">
                  <c:v>46.58</c:v>
                </c:pt>
                <c:pt idx="4">
                  <c:v>43.66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6.8699"/>
          <c:min val="28.6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Sheet1!$B$2:$B$7</c:f>
              <c:numCache>
                <c:formatCode>General</c:formatCode>
                <c:ptCount val="6"/>
                <c:pt idx="0">
                  <c:v>58.95</c:v>
                </c:pt>
                <c:pt idx="1">
                  <c:v>107.66</c:v>
                </c:pt>
                <c:pt idx="2">
                  <c:v>95.31</c:v>
                </c:pt>
                <c:pt idx="3">
                  <c:v>236.92</c:v>
                </c:pt>
                <c:pt idx="4">
                  <c:v>44.52</c:v>
                </c:pt>
                <c:pt idx="5">
                  <c:v>52.57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35</a:t>
                    </a:r>
                  </a:p>
                  <a:p>
                    <a:r>
                      <a:t>30.07</a:t>
                    </a:r>
                  </a:p>
                </c:rich>
              </c:tx>
              <c:dLblPos val="l"/>
              <c:showLegendKey val="0"/>
              <c:showVal val="1"/>
              <c:showCatName val="0"/>
              <c:showSerName val="0"/>
              <c:showPercent val="0"/>
              <c:showBubbleSize val="0"/>
            </c:dLbl>
            <c:dLbl>
              <c:idx val="1"/>
              <c:tx>
                <c:rich>
                  <a:bodyPr/>
                  <a:lstStyle/>
                  <a:p>
                    <a:r>
                      <a:t>IX 41</a:t>
                    </a:r>
                  </a:p>
                  <a:p>
                    <a:r>
                      <a:t>54.46</a:t>
                    </a:r>
                  </a:p>
                </c:rich>
              </c:tx>
              <c:dLblPos val="l"/>
              <c:showLegendKey val="0"/>
              <c:showVal val="1"/>
              <c:showCatName val="0"/>
              <c:showSerName val="0"/>
              <c:showPercent val="0"/>
              <c:showBubbleSize val="0"/>
            </c:dLbl>
            <c:dLbl>
              <c:idx val="2"/>
              <c:tx>
                <c:rich>
                  <a:bodyPr/>
                  <a:lstStyle/>
                  <a:p>
                    <a:r>
                      <a:t>IX 29</a:t>
                    </a:r>
                  </a:p>
                  <a:p>
                    <a:r>
                      <a:t>37.55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95</a:t>
                    </a:r>
                  </a:p>
                  <a:p>
                    <a:r>
                      <a:t>42.52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Sheet1!$C$2:$C$7</c:f>
              <c:numCache>
                <c:formatCode>General</c:formatCode>
                <c:ptCount val="6"/>
                <c:pt idx="0">
                  <c:v>30.07</c:v>
                </c:pt>
                <c:pt idx="1">
                  <c:v>54.46</c:v>
                </c:pt>
                <c:pt idx="2">
                  <c:v>37.55</c:v>
                </c:pt>
                <c:pt idx="4">
                  <c:v>42.52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Sheet1!$D$2:$D$7</c:f>
              <c:numCache>
                <c:formatCode>General</c:formatCode>
                <c:ptCount val="6"/>
                <c:pt idx="0">
                  <c:v>84.84</c:v>
                </c:pt>
                <c:pt idx="1">
                  <c:v>132.19</c:v>
                </c:pt>
                <c:pt idx="2">
                  <c:v>130.78</c:v>
                </c:pt>
                <c:pt idx="3">
                  <c:v>119.37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Sheet1!$E$2:$E$7</c:f>
              <c:numCache>
                <c:formatCode>General</c:formatCode>
                <c:ptCount val="6"/>
                <c:pt idx="0">
                  <c:v>65.98</c:v>
                </c:pt>
                <c:pt idx="1">
                  <c:v>133.45</c:v>
                </c:pt>
                <c:pt idx="2">
                  <c:v>117.45</c:v>
                </c:pt>
                <c:pt idx="3">
                  <c:v>83.87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35</c:v>
                </c:pt>
                <c:pt idx="1">
                  <c:v>IX 41</c:v>
                </c:pt>
                <c:pt idx="2">
                  <c:v>IX 29</c:v>
                </c:pt>
                <c:pt idx="3">
                  <c:v/>
                </c:pt>
                <c:pt idx="4">
                  <c:v>IX 95</c:v>
                </c:pt>
                <c:pt idx="5">
                  <c:v/>
                </c:pt>
              </c:strCache>
            </c:strRef>
          </c:cat>
          <c:val>
            <c:numRef>
              <c:f>Sheet1!$F$2:$F$7</c:f>
              <c:numCache>
                <c:formatCode>General</c:formatCode>
                <c:ptCount val="6"/>
                <c:pt idx="1">
                  <c:v>50.86</c:v>
                </c:pt>
                <c:pt idx="2">
                  <c:v>50.88</c:v>
                </c:pt>
                <c:pt idx="3">
                  <c:v>52.81</c:v>
                </c:pt>
                <c:pt idx="4">
                  <c:v>44.64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7.4155"/>
          <c:min val="29.573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Sheet1!$B$2:$B$7</c:f>
              <c:numCache>
                <c:formatCode>General</c:formatCode>
                <c:ptCount val="6"/>
                <c:pt idx="0">
                  <c:v>56.63</c:v>
                </c:pt>
                <c:pt idx="1">
                  <c:v>101.09</c:v>
                </c:pt>
                <c:pt idx="2">
                  <c:v>72.15</c:v>
                </c:pt>
                <c:pt idx="3">
                  <c:v>44.57</c:v>
                </c:pt>
                <c:pt idx="4">
                  <c:v>51.44</c:v>
                </c:pt>
                <c:pt idx="5">
                  <c:v>183.1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30.09</a:t>
                    </a:r>
                  </a:p>
                </c:rich>
              </c:tx>
              <c:dLblPos val="l"/>
              <c:showLegendKey val="0"/>
              <c:showVal val="1"/>
              <c:showCatName val="0"/>
              <c:showSerName val="0"/>
              <c:showPercent val="0"/>
              <c:showBubbleSize val="0"/>
            </c:dLbl>
            <c:dLbl>
              <c:idx val="1"/>
              <c:tx>
                <c:rich>
                  <a:bodyPr/>
                  <a:lstStyle/>
                  <a:p>
                    <a:r>
                      <a:t>IX 41</a:t>
                    </a:r>
                  </a:p>
                  <a:p>
                    <a:r>
                      <a:t>53.94</a:t>
                    </a:r>
                  </a:p>
                </c:rich>
              </c:tx>
              <c:dLblPos val="l"/>
              <c:showLegendKey val="0"/>
              <c:showVal val="1"/>
              <c:showCatName val="0"/>
              <c:showSerName val="0"/>
              <c:showPercent val="0"/>
              <c:showBubbleSize val="0"/>
            </c:dLbl>
            <c:dLbl>
              <c:idx val="2"/>
              <c:tx>
                <c:rich>
                  <a:bodyPr/>
                  <a:lstStyle/>
                  <a:p>
                    <a:r>
                      <a:t>IX 30</a:t>
                    </a:r>
                  </a:p>
                  <a:p>
                    <a:r>
                      <a:t>38.01</a:t>
                    </a:r>
                  </a:p>
                </c:rich>
              </c:tx>
              <c:dLblPos val="l"/>
              <c:showLegendKey val="0"/>
              <c:showVal val="1"/>
              <c:showCatName val="0"/>
              <c:showSerName val="0"/>
              <c:showPercent val="0"/>
              <c:showBubbleSize val="0"/>
            </c:dLbl>
            <c:dLbl>
              <c:idx val="3"/>
              <c:tx>
                <c:rich>
                  <a:bodyPr/>
                  <a:lstStyle/>
                  <a:p>
                    <a:r>
                      <a:t>IX 96</a:t>
                    </a:r>
                  </a:p>
                  <a:p>
                    <a:r>
                      <a:t>42.76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Sheet1!$C$2:$C$7</c:f>
              <c:numCache>
                <c:formatCode>General</c:formatCode>
                <c:ptCount val="6"/>
                <c:pt idx="0">
                  <c:v>30.09</c:v>
                </c:pt>
                <c:pt idx="1">
                  <c:v>53.94</c:v>
                </c:pt>
                <c:pt idx="2">
                  <c:v>38.01</c:v>
                </c:pt>
                <c:pt idx="3">
                  <c:v>42.76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Sheet1!$D$2:$D$7</c:f>
              <c:numCache>
                <c:formatCode>General</c:formatCode>
                <c:ptCount val="6"/>
                <c:pt idx="0">
                  <c:v>83.82</c:v>
                </c:pt>
                <c:pt idx="1">
                  <c:v>130.11</c:v>
                </c:pt>
                <c:pt idx="2">
                  <c:v>128.1</c:v>
                </c:pt>
                <c:pt idx="5">
                  <c:v>109.25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Sheet1!$E$2:$E$7</c:f>
              <c:numCache>
                <c:formatCode>General</c:formatCode>
                <c:ptCount val="6"/>
                <c:pt idx="0">
                  <c:v>50.47</c:v>
                </c:pt>
                <c:pt idx="2">
                  <c:v>52.75</c:v>
                </c:pt>
                <c:pt idx="4">
                  <c:v>48.27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41</c:v>
                </c:pt>
                <c:pt idx="2">
                  <c:v>IX 30</c:v>
                </c:pt>
                <c:pt idx="3">
                  <c:v>IX 96</c:v>
                </c:pt>
                <c:pt idx="4">
                  <c:v/>
                </c:pt>
                <c:pt idx="5">
                  <c:v/>
                </c:pt>
              </c:strCache>
            </c:strRef>
          </c:cat>
          <c:val>
            <c:numRef>
              <c:f>Sheet1!$F$2:$F$7</c:f>
              <c:numCache>
                <c:formatCode>General</c:formatCode>
                <c:ptCount val="6"/>
                <c:pt idx="1">
                  <c:v>51.13</c:v>
                </c:pt>
                <c:pt idx="2">
                  <c:v>50.23</c:v>
                </c:pt>
                <c:pt idx="3">
                  <c:v>44.76</c:v>
                </c:pt>
                <c:pt idx="5">
                  <c:v>52.14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5985"/>
          <c:min val="29.59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Sheet1!$B$2:$B$7</c:f>
              <c:numCache>
                <c:formatCode>General</c:formatCode>
                <c:ptCount val="6"/>
                <c:pt idx="0">
                  <c:v>56.06</c:v>
                </c:pt>
                <c:pt idx="1">
                  <c:v>100.54</c:v>
                </c:pt>
                <c:pt idx="2">
                  <c:v>72.54</c:v>
                </c:pt>
                <c:pt idx="3">
                  <c:v>44.55</c:v>
                </c:pt>
                <c:pt idx="4">
                  <c:v>51.11</c:v>
                </c:pt>
                <c:pt idx="5">
                  <c:v>202.36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30.14</a:t>
                    </a:r>
                  </a:p>
                </c:rich>
              </c:tx>
              <c:dLblPos val="l"/>
              <c:showLegendKey val="0"/>
              <c:showVal val="1"/>
              <c:showCatName val="0"/>
              <c:showSerName val="0"/>
              <c:showPercent val="0"/>
              <c:showBubbleSize val="0"/>
            </c:dLbl>
            <c:dLbl>
              <c:idx val="1"/>
              <c:tx>
                <c:rich>
                  <a:bodyPr/>
                  <a:lstStyle/>
                  <a:p>
                    <a:r>
                      <a:t>IX 43</a:t>
                    </a:r>
                  </a:p>
                  <a:p>
                    <a:r>
                      <a:t>55.36</a:t>
                    </a:r>
                  </a:p>
                </c:rich>
              </c:tx>
              <c:dLblPos val="l"/>
              <c:showLegendKey val="0"/>
              <c:showVal val="1"/>
              <c:showCatName val="0"/>
              <c:showSerName val="0"/>
              <c:showPercent val="0"/>
              <c:showBubbleSize val="0"/>
            </c:dLbl>
            <c:dLbl>
              <c:idx val="2"/>
              <c:tx>
                <c:rich>
                  <a:bodyPr/>
                  <a:lstStyle/>
                  <a:p>
                    <a:r>
                      <a:t>IX 29</a:t>
                    </a:r>
                  </a:p>
                  <a:p>
                    <a:r>
                      <a:t>38.19</a:t>
                    </a:r>
                  </a:p>
                </c:rich>
              </c:tx>
              <c:dLblPos val="l"/>
              <c:showLegendKey val="0"/>
              <c:showVal val="1"/>
              <c:showCatName val="0"/>
              <c:showSerName val="0"/>
              <c:showPercent val="0"/>
              <c:showBubbleSize val="0"/>
            </c:dLbl>
            <c:dLbl>
              <c:idx val="3"/>
              <c:tx>
                <c:rich>
                  <a:bodyPr/>
                  <a:lstStyle/>
                  <a:p>
                    <a:r>
                      <a:t>IX 99</a:t>
                    </a:r>
                  </a:p>
                  <a:p>
                    <a:r>
                      <a:t>44.13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Sheet1!$C$2:$C$7</c:f>
              <c:numCache>
                <c:formatCode>General</c:formatCode>
                <c:ptCount val="6"/>
                <c:pt idx="0">
                  <c:v>30.14</c:v>
                </c:pt>
                <c:pt idx="1">
                  <c:v>55.36</c:v>
                </c:pt>
                <c:pt idx="2">
                  <c:v>38.19</c:v>
                </c:pt>
                <c:pt idx="3">
                  <c:v>44.13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Sheet1!$D$2:$D$7</c:f>
              <c:numCache>
                <c:formatCode>General</c:formatCode>
                <c:ptCount val="6"/>
                <c:pt idx="0">
                  <c:v>84.08</c:v>
                </c:pt>
                <c:pt idx="1">
                  <c:v>130.11</c:v>
                </c:pt>
                <c:pt idx="2">
                  <c:v>130.44</c:v>
                </c:pt>
                <c:pt idx="5">
                  <c:v>119.1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Sheet1!$E$2:$E$7</c:f>
              <c:numCache>
                <c:formatCode>General</c:formatCode>
                <c:ptCount val="6"/>
                <c:pt idx="0">
                  <c:v>50.59</c:v>
                </c:pt>
                <c:pt idx="2">
                  <c:v>51.86</c:v>
                </c:pt>
                <c:pt idx="4">
                  <c:v>48.47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43</c:v>
                </c:pt>
                <c:pt idx="2">
                  <c:v>IX 29</c:v>
                </c:pt>
                <c:pt idx="3">
                  <c:v>IX 99</c:v>
                </c:pt>
                <c:pt idx="4">
                  <c:v/>
                </c:pt>
                <c:pt idx="5">
                  <c:v/>
                </c:pt>
              </c:strCache>
            </c:strRef>
          </c:cat>
          <c:val>
            <c:numRef>
              <c:f>Sheet1!$F$2:$F$7</c:f>
              <c:numCache>
                <c:formatCode>General</c:formatCode>
                <c:ptCount val="6"/>
                <c:pt idx="1">
                  <c:v>51.09</c:v>
                </c:pt>
                <c:pt idx="2">
                  <c:v>50.67</c:v>
                </c:pt>
                <c:pt idx="3">
                  <c:v>44.69</c:v>
                </c:pt>
                <c:pt idx="5">
                  <c:v>51.92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2.8616"/>
          <c:min val="29.63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Sheet1!$B$2:$B$7</c:f>
              <c:numCache>
                <c:formatCode>General</c:formatCode>
                <c:ptCount val="6"/>
                <c:pt idx="0">
                  <c:v>56.51</c:v>
                </c:pt>
                <c:pt idx="1">
                  <c:v>101.08</c:v>
                </c:pt>
                <c:pt idx="2">
                  <c:v>70.75</c:v>
                </c:pt>
                <c:pt idx="3">
                  <c:v>44.48</c:v>
                </c:pt>
                <c:pt idx="4">
                  <c:v>51.2</c:v>
                </c:pt>
                <c:pt idx="5">
                  <c:v>181.34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30.31</a:t>
                    </a:r>
                  </a:p>
                </c:rich>
              </c:tx>
              <c:dLblPos val="l"/>
              <c:showLegendKey val="0"/>
              <c:showVal val="1"/>
              <c:showCatName val="0"/>
              <c:showSerName val="0"/>
              <c:showPercent val="0"/>
              <c:showBubbleSize val="0"/>
            </c:dLbl>
            <c:dLbl>
              <c:idx val="1"/>
              <c:tx>
                <c:rich>
                  <a:bodyPr/>
                  <a:lstStyle/>
                  <a:p>
                    <a:r>
                      <a:t>IX 42</a:t>
                    </a:r>
                  </a:p>
                  <a:p>
                    <a:r>
                      <a:t>53.87</a:t>
                    </a:r>
                  </a:p>
                </c:rich>
              </c:tx>
              <c:dLblPos val="l"/>
              <c:showLegendKey val="0"/>
              <c:showVal val="1"/>
              <c:showCatName val="0"/>
              <c:showSerName val="0"/>
              <c:showPercent val="0"/>
              <c:showBubbleSize val="0"/>
            </c:dLbl>
            <c:dLbl>
              <c:idx val="2"/>
              <c:tx>
                <c:rich>
                  <a:bodyPr/>
                  <a:lstStyle/>
                  <a:p>
                    <a:r>
                      <a:t>IX 30</a:t>
                    </a:r>
                  </a:p>
                  <a:p>
                    <a:r>
                      <a:t>37.95</a:t>
                    </a:r>
                  </a:p>
                </c:rich>
              </c:tx>
              <c:dLblPos val="l"/>
              <c:showLegendKey val="0"/>
              <c:showVal val="1"/>
              <c:showCatName val="0"/>
              <c:showSerName val="0"/>
              <c:showPercent val="0"/>
              <c:showBubbleSize val="0"/>
            </c:dLbl>
            <c:dLbl>
              <c:idx val="3"/>
              <c:tx>
                <c:rich>
                  <a:bodyPr/>
                  <a:lstStyle/>
                  <a:p>
                    <a:r>
                      <a:t>IX 97</a:t>
                    </a:r>
                  </a:p>
                  <a:p>
                    <a:r>
                      <a:t>43.48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Sheet1!$C$2:$C$7</c:f>
              <c:numCache>
                <c:formatCode>General</c:formatCode>
                <c:ptCount val="6"/>
                <c:pt idx="0">
                  <c:v>30.31</c:v>
                </c:pt>
                <c:pt idx="1">
                  <c:v>53.87</c:v>
                </c:pt>
                <c:pt idx="2">
                  <c:v>37.95</c:v>
                </c:pt>
                <c:pt idx="3">
                  <c:v>43.48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Sheet1!$D$2:$D$7</c:f>
              <c:numCache>
                <c:formatCode>General</c:formatCode>
                <c:ptCount val="6"/>
                <c:pt idx="0">
                  <c:v>83.49</c:v>
                </c:pt>
                <c:pt idx="1">
                  <c:v>129.57</c:v>
                </c:pt>
                <c:pt idx="2">
                  <c:v>128.47</c:v>
                </c:pt>
                <c:pt idx="5">
                  <c:v>109.65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Sheet1!$E$2:$E$7</c:f>
              <c:numCache>
                <c:formatCode>General</c:formatCode>
                <c:ptCount val="6"/>
                <c:pt idx="0">
                  <c:v>49.76</c:v>
                </c:pt>
                <c:pt idx="2">
                  <c:v>51.57</c:v>
                </c:pt>
                <c:pt idx="4">
                  <c:v>48.23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30</c:v>
                </c:pt>
                <c:pt idx="3">
                  <c:v>IX 97</c:v>
                </c:pt>
                <c:pt idx="4">
                  <c:v/>
                </c:pt>
                <c:pt idx="5">
                  <c:v/>
                </c:pt>
              </c:strCache>
            </c:strRef>
          </c:cat>
          <c:val>
            <c:numRef>
              <c:f>Sheet1!$F$2:$F$7</c:f>
              <c:numCache>
                <c:formatCode>General</c:formatCode>
                <c:ptCount val="6"/>
                <c:pt idx="0">
                  <c:v>73.33</c:v>
                </c:pt>
                <c:pt idx="1">
                  <c:v>50.78</c:v>
                </c:pt>
                <c:pt idx="2">
                  <c:v>51.06</c:v>
                </c:pt>
                <c:pt idx="3">
                  <c:v>44.61</c:v>
                </c:pt>
                <c:pt idx="4">
                  <c:v>29.0</c:v>
                </c:pt>
                <c:pt idx="5">
                  <c:v>51.97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1.835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Sheet1!$B$2:$B$7</c:f>
              <c:numCache>
                <c:formatCode>General</c:formatCode>
                <c:ptCount val="6"/>
                <c:pt idx="0">
                  <c:v>55.49</c:v>
                </c:pt>
                <c:pt idx="1">
                  <c:v>96.27</c:v>
                </c:pt>
                <c:pt idx="2">
                  <c:v>69.29</c:v>
                </c:pt>
                <c:pt idx="3">
                  <c:v>44.58</c:v>
                </c:pt>
                <c:pt idx="4">
                  <c:v>50.96</c:v>
                </c:pt>
                <c:pt idx="5">
                  <c:v>141.09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30.19</a:t>
                    </a:r>
                  </a:p>
                </c:rich>
              </c:tx>
              <c:dLblPos val="l"/>
              <c:showLegendKey val="0"/>
              <c:showVal val="1"/>
              <c:showCatName val="0"/>
              <c:showSerName val="0"/>
              <c:showPercent val="0"/>
              <c:showBubbleSize val="0"/>
            </c:dLbl>
            <c:dLbl>
              <c:idx val="1"/>
              <c:tx>
                <c:rich>
                  <a:bodyPr/>
                  <a:lstStyle/>
                  <a:p>
                    <a:r>
                      <a:t>IX 42</a:t>
                    </a:r>
                  </a:p>
                  <a:p>
                    <a:r>
                      <a:t>54.27</a:t>
                    </a:r>
                  </a:p>
                </c:rich>
              </c:tx>
              <c:dLblPos val="l"/>
              <c:showLegendKey val="0"/>
              <c:showVal val="1"/>
              <c:showCatName val="0"/>
              <c:showSerName val="0"/>
              <c:showPercent val="0"/>
              <c:showBubbleSize val="0"/>
            </c:dLbl>
            <c:dLbl>
              <c:idx val="2"/>
              <c:tx>
                <c:rich>
                  <a:bodyPr/>
                  <a:lstStyle/>
                  <a:p>
                    <a:r>
                      <a:t>IX 29</a:t>
                    </a:r>
                  </a:p>
                  <a:p>
                    <a:r>
                      <a:t>37.22</a:t>
                    </a:r>
                  </a:p>
                </c:rich>
              </c:tx>
              <c:dLblPos val="l"/>
              <c:showLegendKey val="0"/>
              <c:showVal val="1"/>
              <c:showCatName val="0"/>
              <c:showSerName val="0"/>
              <c:showPercent val="0"/>
              <c:showBubbleSize val="0"/>
            </c:dLbl>
            <c:dLbl>
              <c:idx val="3"/>
              <c:tx>
                <c:rich>
                  <a:bodyPr/>
                  <a:lstStyle/>
                  <a:p>
                    <a:r>
                      <a:t>IX 103</a:t>
                    </a:r>
                  </a:p>
                  <a:p>
                    <a:r>
                      <a:t>45.77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Sheet1!$C$2:$C$7</c:f>
              <c:numCache>
                <c:formatCode>General</c:formatCode>
                <c:ptCount val="6"/>
                <c:pt idx="0">
                  <c:v>30.19</c:v>
                </c:pt>
                <c:pt idx="1">
                  <c:v>54.27</c:v>
                </c:pt>
                <c:pt idx="2">
                  <c:v>37.22</c:v>
                </c:pt>
                <c:pt idx="3">
                  <c:v>45.77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Sheet1!$D$2:$D$7</c:f>
              <c:numCache>
                <c:formatCode>General</c:formatCode>
                <c:ptCount val="6"/>
                <c:pt idx="0">
                  <c:v>83.49</c:v>
                </c:pt>
                <c:pt idx="1">
                  <c:v>129.34</c:v>
                </c:pt>
                <c:pt idx="2">
                  <c:v>127.54</c:v>
                </c:pt>
                <c:pt idx="5">
                  <c:v>103.82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Sheet1!$E$2:$E$7</c:f>
              <c:numCache>
                <c:formatCode>General</c:formatCode>
                <c:ptCount val="6"/>
                <c:pt idx="0">
                  <c:v>49.17</c:v>
                </c:pt>
                <c:pt idx="2">
                  <c:v>51.93</c:v>
                </c:pt>
                <c:pt idx="4">
                  <c:v>48.56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36</c:v>
                </c:pt>
                <c:pt idx="1">
                  <c:v>IX 42</c:v>
                </c:pt>
                <c:pt idx="2">
                  <c:v>IX 29</c:v>
                </c:pt>
                <c:pt idx="3">
                  <c:v>IX 103</c:v>
                </c:pt>
                <c:pt idx="4">
                  <c:v/>
                </c:pt>
                <c:pt idx="5">
                  <c:v/>
                </c:pt>
              </c:strCache>
            </c:strRef>
          </c:cat>
          <c:val>
            <c:numRef>
              <c:f>Sheet1!$F$2:$F$7</c:f>
              <c:numCache>
                <c:formatCode>General</c:formatCode>
                <c:ptCount val="6"/>
                <c:pt idx="1">
                  <c:v>50.9</c:v>
                </c:pt>
                <c:pt idx="2">
                  <c:v>50.44</c:v>
                </c:pt>
                <c:pt idx="3">
                  <c:v>44.58</c:v>
                </c:pt>
                <c:pt idx="5">
                  <c:v>51.96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1.5927"/>
          <c:min val="29.691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56.34</c:v>
                </c:pt>
                <c:pt idx="1">
                  <c:v>14.06</c:v>
                </c:pt>
                <c:pt idx="2">
                  <c:v>23.11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31.31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31.31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89.31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18.07</c:v>
                </c:pt>
                <c:pt idx="2">
                  <c:v>38.83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15.15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9.8063"/>
          <c:min val="13.555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56.41</c:v>
                </c:pt>
                <c:pt idx="1">
                  <c:v>14.06</c:v>
                </c:pt>
                <c:pt idx="2">
                  <c:v>23.25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31.51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31.51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90.77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18.0</c:v>
                </c:pt>
                <c:pt idx="2">
                  <c:v>38.72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15.22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1.2725"/>
          <c:min val="13.558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56.2</c:v>
                </c:pt>
                <c:pt idx="1">
                  <c:v>14.34</c:v>
                </c:pt>
                <c:pt idx="2">
                  <c:v>22.02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31.68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31.68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90.17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17.92</c:v>
                </c:pt>
                <c:pt idx="2">
                  <c:v>38.89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15.24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0.668"/>
          <c:min val="13.835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Sheet1!$B$2:$B$4</c:f>
              <c:numCache>
                <c:formatCode>General</c:formatCode>
                <c:ptCount val="3"/>
                <c:pt idx="0">
                  <c:v>55.45</c:v>
                </c:pt>
                <c:pt idx="1">
                  <c:v>14.13</c:v>
                </c:pt>
                <c:pt idx="2">
                  <c:v>21.39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36</a:t>
                    </a:r>
                  </a:p>
                  <a:p>
                    <a:r>
                      <a:t>31.71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Sheet1!$C$2:$C$4</c:f>
              <c:numCache>
                <c:formatCode>General</c:formatCode>
                <c:ptCount val="3"/>
                <c:pt idx="0">
                  <c:v>31.71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Sheet1!$D$2:$D$4</c:f>
              <c:numCache>
                <c:formatCode>General</c:formatCode>
                <c:ptCount val="3"/>
                <c:pt idx="0">
                  <c:v>89.17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Sheet1!$E$2:$E$4</c:f>
              <c:numCache>
                <c:formatCode>General</c:formatCode>
                <c:ptCount val="3"/>
                <c:pt idx="1">
                  <c:v>17.99</c:v>
                </c:pt>
                <c:pt idx="2">
                  <c:v>38.76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Sheet1!$F$2:$F$4</c:f>
              <c:numCache>
                <c:formatCode>General</c:formatCode>
                <c:ptCount val="3"/>
                <c:pt idx="2">
                  <c:v>15.29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9.6714"/>
          <c:min val="13.62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Sheet1!$B$2:$B$4</c:f>
              <c:numCache>
                <c:formatCode>General</c:formatCode>
                <c:ptCount val="3"/>
                <c:pt idx="0">
                  <c:v>5.1</c:v>
                </c:pt>
                <c:pt idx="1">
                  <c:v>28.07</c:v>
                </c:pt>
                <c:pt idx="2">
                  <c:v>5.14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31.6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Sheet1!$C$2:$C$4</c:f>
              <c:numCache>
                <c:formatCode>General</c:formatCode>
                <c:ptCount val="3"/>
                <c:pt idx="1">
                  <c:v>31.6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Sheet1!$D$2:$D$4</c:f>
              <c:numCache>
                <c:formatCode>General</c:formatCode>
                <c:ptCount val="3"/>
                <c:pt idx="0">
                  <c:v>5.73</c:v>
                </c:pt>
                <c:pt idx="2">
                  <c:v>3.95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Festillant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Sheet1!$E$2:$E$4</c:f>
              <c:numCache>
                <c:formatCode>General</c:formatCode>
                <c:ptCount val="3"/>
                <c:pt idx="2">
                  <c:v>4.88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D'Artigny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Sheet1!$F$2:$F$4</c:f>
              <c:numCache>
                <c:formatCode>General</c:formatCode>
                <c:ptCount val="3"/>
                <c:pt idx="2">
                  <c:v>4.78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2.103300000000004"/>
          <c:min val="3.452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57.55</c:v>
                </c:pt>
                <c:pt idx="1">
                  <c:v>14.09</c:v>
                </c:pt>
                <c:pt idx="2">
                  <c:v>23.08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31.63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31.63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92.04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17.94</c:v>
                </c:pt>
                <c:pt idx="2">
                  <c:v>38.74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15.19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545"/>
          <c:min val="13.58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57.55</c:v>
                </c:pt>
                <c:pt idx="1">
                  <c:v>14.09</c:v>
                </c:pt>
                <c:pt idx="2">
                  <c:v>23.08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31.54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92.2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17.94</c:v>
                </c:pt>
                <c:pt idx="2">
                  <c:v>38.74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15.19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6996"/>
          <c:min val="13.58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Sheet1!$B$2:$B$4</c:f>
              <c:numCache>
                <c:formatCode>General</c:formatCode>
                <c:ptCount val="3"/>
                <c:pt idx="0">
                  <c:v>55.73</c:v>
                </c:pt>
                <c:pt idx="1">
                  <c:v>14.06</c:v>
                </c:pt>
                <c:pt idx="2">
                  <c:v>23.02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36</a:t>
                    </a:r>
                  </a:p>
                  <a:p>
                    <a:r>
                      <a:t>31.69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Sheet1!$C$2:$C$4</c:f>
              <c:numCache>
                <c:formatCode>General</c:formatCode>
                <c:ptCount val="3"/>
                <c:pt idx="0">
                  <c:v>31.69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Sheet1!$D$2:$D$4</c:f>
              <c:numCache>
                <c:formatCode>General</c:formatCode>
                <c:ptCount val="3"/>
                <c:pt idx="0">
                  <c:v>89.26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Sheet1!$E$2:$E$4</c:f>
              <c:numCache>
                <c:formatCode>General</c:formatCode>
                <c:ptCount val="3"/>
                <c:pt idx="1">
                  <c:v>18.05</c:v>
                </c:pt>
                <c:pt idx="2">
                  <c:v>38.69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36</c:v>
                </c:pt>
                <c:pt idx="1">
                  <c:v/>
                </c:pt>
                <c:pt idx="2">
                  <c:v/>
                </c:pt>
              </c:strCache>
            </c:strRef>
          </c:cat>
          <c:val>
            <c:numRef>
              <c:f>Sheet1!$F$2:$F$4</c:f>
              <c:numCache>
                <c:formatCode>General</c:formatCode>
                <c:ptCount val="3"/>
                <c:pt idx="2">
                  <c:v>15.18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9.7554"/>
          <c:min val="13.555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55.72</c:v>
                </c:pt>
                <c:pt idx="1">
                  <c:v>14.08</c:v>
                </c:pt>
                <c:pt idx="2">
                  <c:v>21.52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31.65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31.65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91.91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17.69</c:v>
                </c:pt>
                <c:pt idx="2">
                  <c:v>38.7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15.12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4112"/>
          <c:min val="13.5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59.99</c:v>
                </c:pt>
                <c:pt idx="1">
                  <c:v>14.47</c:v>
                </c:pt>
                <c:pt idx="2">
                  <c:v>24.01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93.11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17.91</c:v>
                </c:pt>
                <c:pt idx="2">
                  <c:v>38.73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3.6108"/>
          <c:min val="13.968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64.91</c:v>
                </c:pt>
                <c:pt idx="1">
                  <c:v>14.26</c:v>
                </c:pt>
                <c:pt idx="2">
                  <c:v>27.25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32</a:t>
                    </a:r>
                  </a:p>
                  <a:p>
                    <a:r>
                      <a:t>31.74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31.74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98.35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17.74</c:v>
                </c:pt>
                <c:pt idx="2">
                  <c:v>38.7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15.22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8458"/>
          <c:min val="13.755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62.51</c:v>
                </c:pt>
                <c:pt idx="1">
                  <c:v>13.75</c:v>
                </c:pt>
                <c:pt idx="2">
                  <c:v>23.4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31.76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17.81</c:v>
                </c:pt>
                <c:pt idx="2">
                  <c:v>39.36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15.12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6.696"/>
          <c:min val="13.25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57.67</c:v>
                </c:pt>
                <c:pt idx="1">
                  <c:v>14.13</c:v>
                </c:pt>
                <c:pt idx="2">
                  <c:v>23.4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31.66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31.66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91.76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17.93</c:v>
                </c:pt>
                <c:pt idx="2">
                  <c:v>38.71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2574"/>
          <c:min val="13.634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60.73</c:v>
                </c:pt>
                <c:pt idx="1">
                  <c:v>13.62</c:v>
                </c:pt>
                <c:pt idx="2">
                  <c:v>23.68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31.42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31.42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94.55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18.08</c:v>
                </c:pt>
                <c:pt idx="2">
                  <c:v>39.02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5.0506"/>
          <c:min val="13.121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58.76</c:v>
                </c:pt>
                <c:pt idx="1">
                  <c:v>13.7</c:v>
                </c:pt>
                <c:pt idx="2">
                  <c:v>23.3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32.7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32.7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92.52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17.93</c:v>
                </c:pt>
                <c:pt idx="2">
                  <c:v>39.32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3.0154"/>
          <c:min val="13.19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54.08</c:v>
                </c:pt>
                <c:pt idx="1">
                  <c:v>13.43</c:v>
                </c:pt>
                <c:pt idx="2">
                  <c:v>21.66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30.67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30.67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90.49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18.16</c:v>
                </c:pt>
                <c:pt idx="2">
                  <c:v>39.1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0.9918"/>
          <c:min val="12.93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53.49</c:v>
                </c:pt>
                <c:pt idx="1">
                  <c:v>15.44</c:v>
                </c:pt>
                <c:pt idx="2">
                  <c:v>22.94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100</a:t>
                    </a:r>
                  </a:p>
                  <a:p>
                    <a:r>
                      <a:t>31.0</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31.0</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De Chanceny</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1">
                  <c:v>18.06</c:v>
                </c:pt>
                <c:pt idx="2">
                  <c:v>39.15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Mure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1">
                  <c:v>24.63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Sheet1!$F$2:$F$4</c:f>
              <c:numCache>
                <c:formatCode>General</c:formatCode>
                <c:ptCount val="3"/>
                <c:pt idx="2">
                  <c:v>15.67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9887"/>
          <c:min val="14.93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55.73</c:v>
                </c:pt>
                <c:pt idx="1">
                  <c:v>14.06</c:v>
                </c:pt>
                <c:pt idx="2">
                  <c:v>23.02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89.21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18.05</c:v>
                </c:pt>
                <c:pt idx="2">
                  <c:v>38.69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9.7141"/>
          <c:min val="13.555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61.19</c:v>
                </c:pt>
                <c:pt idx="1">
                  <c:v>13.92</c:v>
                </c:pt>
                <c:pt idx="2">
                  <c:v>24.48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31.59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31.59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94.9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17.66</c:v>
                </c:pt>
                <c:pt idx="2">
                  <c:v>38.69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14.96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5.3978"/>
          <c:min val="13.41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56.34</c:v>
                </c:pt>
                <c:pt idx="1">
                  <c:v>14.06</c:v>
                </c:pt>
                <c:pt idx="2">
                  <c:v>23.11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31.39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89.85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18.07</c:v>
                </c:pt>
                <c:pt idx="2">
                  <c:v>38.83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15.15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0.3452"/>
          <c:min val="13.555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56.41</c:v>
                </c:pt>
                <c:pt idx="1">
                  <c:v>14.06</c:v>
                </c:pt>
                <c:pt idx="2">
                  <c:v>23.25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91.17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18.0</c:v>
                </c:pt>
                <c:pt idx="2">
                  <c:v>38.72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15.22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1.6675"/>
          <c:min val="13.558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56.2</c:v>
                </c:pt>
                <c:pt idx="1">
                  <c:v>14.34</c:v>
                </c:pt>
                <c:pt idx="2">
                  <c:v>22.02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31.77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31.77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91.34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17.92</c:v>
                </c:pt>
                <c:pt idx="2">
                  <c:v>38.89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15.24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1.8436"/>
          <c:min val="13.835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55.45</c:v>
                </c:pt>
                <c:pt idx="1">
                  <c:v>14.13</c:v>
                </c:pt>
                <c:pt idx="2">
                  <c:v>21.39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31.82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31.82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90.26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17.99</c:v>
                </c:pt>
                <c:pt idx="2">
                  <c:v>38.76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15.29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0.7637"/>
          <c:min val="13.62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Sheet1!$B$2:$B$4</c:f>
              <c:numCache>
                <c:formatCode>General</c:formatCode>
                <c:ptCount val="3"/>
                <c:pt idx="0">
                  <c:v>5.18</c:v>
                </c:pt>
                <c:pt idx="1">
                  <c:v>28.0</c:v>
                </c:pt>
                <c:pt idx="2">
                  <c:v>5.13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109</a:t>
                    </a:r>
                  </a:p>
                  <a:p>
                    <a:r>
                      <a:t>32.1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Sheet1!$C$2:$C$4</c:f>
              <c:numCache>
                <c:formatCode>General</c:formatCode>
                <c:ptCount val="3"/>
                <c:pt idx="1">
                  <c:v>32.1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Sheet1!$D$2:$D$4</c:f>
              <c:numCache>
                <c:formatCode>General</c:formatCode>
                <c:ptCount val="3"/>
                <c:pt idx="0">
                  <c:v>5.73</c:v>
                </c:pt>
                <c:pt idx="2">
                  <c:v>3.95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Cfgv</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Sheet1!$E$2:$E$4</c:f>
              <c:numCache>
                <c:formatCode>General</c:formatCode>
                <c:ptCount val="3"/>
                <c:pt idx="0">
                  <c:v>2.1</c:v>
                </c:pt>
                <c:pt idx="1">
                  <c:v>29.46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Bardinet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109</c:v>
                </c:pt>
                <c:pt idx="2">
                  <c:v/>
                </c:pt>
              </c:strCache>
            </c:strRef>
          </c:cat>
          <c:val>
            <c:numRef>
              <c:f>Sheet1!$F$2:$F$4</c:f>
              <c:numCache>
                <c:formatCode>General</c:formatCode>
                <c:ptCount val="3"/>
                <c:pt idx="2">
                  <c:v>4.78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2.5958"/>
          <c:min val="1.602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63.41</c:v>
                </c:pt>
                <c:pt idx="1">
                  <c:v>14.72</c:v>
                </c:pt>
                <c:pt idx="2">
                  <c:v>23.19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32.0</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32.0</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19.08</c:v>
                </c:pt>
                <c:pt idx="2">
                  <c:v>38.3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15.69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9.705"/>
          <c:min val="14.21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61.81</c:v>
                </c:pt>
                <c:pt idx="1">
                  <c:v>14.78</c:v>
                </c:pt>
                <c:pt idx="2">
                  <c:v>23.3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19.26</c:v>
                </c:pt>
                <c:pt idx="2">
                  <c:v>38.63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2486"/>
          <c:min val="14.28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60.97</c:v>
                </c:pt>
                <c:pt idx="1">
                  <c:v>14.81</c:v>
                </c:pt>
                <c:pt idx="2">
                  <c:v>21.84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32.05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32.05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98.65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19.27</c:v>
                </c:pt>
                <c:pt idx="2">
                  <c:v>38.4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15.68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9.1461"/>
          <c:min val="14.31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65.97</c:v>
                </c:pt>
                <c:pt idx="1">
                  <c:v>15.25</c:v>
                </c:pt>
                <c:pt idx="2">
                  <c:v>24.06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31.9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19.21</c:v>
                </c:pt>
                <c:pt idx="2">
                  <c:v>38.41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15.74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0696"/>
          <c:min val="14.745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55.72</c:v>
                </c:pt>
                <c:pt idx="1">
                  <c:v>14.08</c:v>
                </c:pt>
                <c:pt idx="2">
                  <c:v>21.52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31.55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91.62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17.69</c:v>
                </c:pt>
                <c:pt idx="2">
                  <c:v>38.7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15.12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2.1232"/>
          <c:min val="13.5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Sheet1!$B$2:$B$4</c:f>
              <c:numCache>
                <c:formatCode>General</c:formatCode>
                <c:ptCount val="3"/>
                <c:pt idx="0">
                  <c:v>72.83</c:v>
                </c:pt>
                <c:pt idx="1">
                  <c:v>14.62</c:v>
                </c:pt>
                <c:pt idx="2">
                  <c:v>27.25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30</a:t>
                    </a:r>
                  </a:p>
                  <a:p>
                    <a:r>
                      <a:t>31.96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Sheet1!$C$2:$C$4</c:f>
              <c:numCache>
                <c:formatCode>General</c:formatCode>
                <c:ptCount val="3"/>
                <c:pt idx="0">
                  <c:v>31.96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Sheet1!$D$2:$D$4</c:f>
              <c:numCache>
                <c:formatCode>General</c:formatCode>
                <c:ptCount val="3"/>
                <c:pt idx="0">
                  <c:v>105.8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Sheet1!$E$2:$E$4</c:f>
              <c:numCache>
                <c:formatCode>General</c:formatCode>
                <c:ptCount val="3"/>
                <c:pt idx="1">
                  <c:v>18.71</c:v>
                </c:pt>
                <c:pt idx="2">
                  <c:v>38.34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Sheet1!$F$2:$F$4</c:f>
              <c:numCache>
                <c:formatCode>General</c:formatCode>
                <c:ptCount val="3"/>
                <c:pt idx="2">
                  <c:v>15.92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6.3004"/>
          <c:min val="14.11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68.3</c:v>
                </c:pt>
                <c:pt idx="1">
                  <c:v>14.3</c:v>
                </c:pt>
                <c:pt idx="2">
                  <c:v>23.22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31.96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103.59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1">
                  <c:v>18.25</c:v>
                </c:pt>
                <c:pt idx="2">
                  <c:v>38.76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2">
                  <c:v>15.79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4.0928"/>
          <c:min val="13.80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64.18</c:v>
                </c:pt>
                <c:pt idx="1">
                  <c:v>14.96</c:v>
                </c:pt>
                <c:pt idx="2">
                  <c:v>23.66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99.64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19.24</c:v>
                </c:pt>
                <c:pt idx="2">
                  <c:v>38.69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15.61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1449"/>
          <c:min val="14.45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66.32</c:v>
                </c:pt>
                <c:pt idx="1">
                  <c:v>14.58</c:v>
                </c:pt>
                <c:pt idx="2">
                  <c:v>23.95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31.81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31.81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103.31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1">
                  <c:v>19.05</c:v>
                </c:pt>
                <c:pt idx="2">
                  <c:v>38.9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2">
                  <c:v>15.82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3.8139"/>
          <c:min val="14.083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63.97</c:v>
                </c:pt>
                <c:pt idx="1">
                  <c:v>14.14</c:v>
                </c:pt>
                <c:pt idx="2">
                  <c:v>23.33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32.67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100.93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19.06</c:v>
                </c:pt>
                <c:pt idx="2">
                  <c:v>38.66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15.77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1.4332"/>
          <c:min val="13.63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58.02</c:v>
                </c:pt>
                <c:pt idx="1">
                  <c:v>13.78</c:v>
                </c:pt>
                <c:pt idx="2">
                  <c:v>20.76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31.14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97.04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17.41</c:v>
                </c:pt>
                <c:pt idx="2">
                  <c:v>36.52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5438"/>
          <c:min val="13.27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54.99</c:v>
                </c:pt>
                <c:pt idx="1">
                  <c:v>15.48</c:v>
                </c:pt>
                <c:pt idx="2">
                  <c:v>21.99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31.15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31.15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De Chanceny</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1">
                  <c:v>18.2</c:v>
                </c:pt>
                <c:pt idx="2">
                  <c:v>35.34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Mure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1">
                  <c:v>24.82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Sheet1!$F$2:$F$4</c:f>
              <c:numCache>
                <c:formatCode>General</c:formatCode>
                <c:ptCount val="3"/>
                <c:pt idx="2">
                  <c:v>16.06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5.4875"/>
          <c:min val="14.97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Sheet1!$B$2:$B$4</c:f>
              <c:numCache>
                <c:formatCode>General</c:formatCode>
                <c:ptCount val="3"/>
                <c:pt idx="0">
                  <c:v>69.12</c:v>
                </c:pt>
                <c:pt idx="1">
                  <c:v>14.81</c:v>
                </c:pt>
                <c:pt idx="2">
                  <c:v>24.78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30</a:t>
                    </a:r>
                  </a:p>
                  <a:p>
                    <a:r>
                      <a:t>32.04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Sheet1!$C$2:$C$4</c:f>
              <c:numCache>
                <c:formatCode>General</c:formatCode>
                <c:ptCount val="3"/>
                <c:pt idx="0">
                  <c:v>32.04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Sheet1!$D$2:$D$4</c:f>
              <c:numCache>
                <c:formatCode>General</c:formatCode>
                <c:ptCount val="3"/>
                <c:pt idx="0">
                  <c:v>105.39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Sheet1!$E$2:$E$4</c:f>
              <c:numCache>
                <c:formatCode>General</c:formatCode>
                <c:ptCount val="3"/>
                <c:pt idx="1">
                  <c:v>19.27</c:v>
                </c:pt>
                <c:pt idx="2">
                  <c:v>38.6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Sheet1!$F$2:$F$4</c:f>
              <c:numCache>
                <c:formatCode>General</c:formatCode>
                <c:ptCount val="3"/>
                <c:pt idx="2">
                  <c:v>15.58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887"/>
          <c:min val="14.30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61.98</c:v>
                </c:pt>
                <c:pt idx="1">
                  <c:v>14.72</c:v>
                </c:pt>
                <c:pt idx="2">
                  <c:v>23.2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31.85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19.37</c:v>
                </c:pt>
                <c:pt idx="2">
                  <c:v>38.62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15.58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6.7404"/>
          <c:min val="14.215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61.96</c:v>
                </c:pt>
                <c:pt idx="1">
                  <c:v>14.8</c:v>
                </c:pt>
                <c:pt idx="2">
                  <c:v>23.45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31.99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97.87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19.21</c:v>
                </c:pt>
                <c:pt idx="2">
                  <c:v>38.66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15.64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3736"/>
          <c:min val="14.30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59.99</c:v>
                </c:pt>
                <c:pt idx="1">
                  <c:v>14.47</c:v>
                </c:pt>
                <c:pt idx="2">
                  <c:v>24.01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34</a:t>
                    </a:r>
                  </a:p>
                  <a:p>
                    <a:r>
                      <a:t>31.48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31.48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93.25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17.91</c:v>
                </c:pt>
                <c:pt idx="2">
                  <c:v>38.73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3.746"/>
          <c:min val="13.968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61.8</c:v>
                </c:pt>
                <c:pt idx="1">
                  <c:v>15.0</c:v>
                </c:pt>
                <c:pt idx="2">
                  <c:v>22.34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32.09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32.09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96.79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19.2</c:v>
                </c:pt>
                <c:pt idx="2">
                  <c:v>38.7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15.73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287"/>
          <c:min val="14.495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Sheet1!$B$2:$B$4</c:f>
              <c:numCache>
                <c:formatCode>General</c:formatCode>
                <c:ptCount val="3"/>
                <c:pt idx="0">
                  <c:v>60.36</c:v>
                </c:pt>
                <c:pt idx="1">
                  <c:v>14.67</c:v>
                </c:pt>
                <c:pt idx="2">
                  <c:v>21.53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34</a:t>
                    </a:r>
                  </a:p>
                  <a:p>
                    <a:r>
                      <a:t>32.2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Sheet1!$C$2:$C$4</c:f>
              <c:numCache>
                <c:formatCode>General</c:formatCode>
                <c:ptCount val="3"/>
                <c:pt idx="0">
                  <c:v>32.2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Sheet1!$D$2:$D$4</c:f>
              <c:numCache>
                <c:formatCode>General</c:formatCode>
                <c:ptCount val="3"/>
                <c:pt idx="0">
                  <c:v>95.78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Sheet1!$E$2:$E$4</c:f>
              <c:numCache>
                <c:formatCode>General</c:formatCode>
                <c:ptCount val="3"/>
                <c:pt idx="1">
                  <c:v>19.24</c:v>
                </c:pt>
                <c:pt idx="2">
                  <c:v>38.51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34</c:v>
                </c:pt>
                <c:pt idx="1">
                  <c:v/>
                </c:pt>
                <c:pt idx="2">
                  <c:v/>
                </c:pt>
              </c:strCache>
            </c:strRef>
          </c:cat>
          <c:val>
            <c:numRef>
              <c:f>Sheet1!$F$2:$F$4</c:f>
              <c:numCache>
                <c:formatCode>General</c:formatCode>
                <c:ptCount val="3"/>
                <c:pt idx="2">
                  <c:v>15.72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6.2766"/>
          <c:min val="14.16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Sheet1!$B$2:$B$4</c:f>
              <c:numCache>
                <c:formatCode>General</c:formatCode>
                <c:ptCount val="3"/>
                <c:pt idx="0">
                  <c:v>5.18</c:v>
                </c:pt>
                <c:pt idx="1">
                  <c:v>28.0</c:v>
                </c:pt>
                <c:pt idx="2">
                  <c:v>5.13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32.2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Sheet1!$C$2:$C$4</c:f>
              <c:numCache>
                <c:formatCode>General</c:formatCode>
                <c:ptCount val="3"/>
                <c:pt idx="1">
                  <c:v>32.2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Sheet1!$D$2:$D$4</c:f>
              <c:numCache>
                <c:formatCode>General</c:formatCode>
                <c:ptCount val="3"/>
                <c:pt idx="0">
                  <c:v>5.73</c:v>
                </c:pt>
                <c:pt idx="2">
                  <c:v>3.95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Festillant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Sheet1!$E$2:$E$4</c:f>
              <c:numCache>
                <c:formatCode>General</c:formatCode>
                <c:ptCount val="3"/>
                <c:pt idx="2">
                  <c:v>4.88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D'Artigny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
                </c:pt>
              </c:strCache>
            </c:strRef>
          </c:cat>
          <c:val>
            <c:numRef>
              <c:f>Sheet1!$F$2:$F$4</c:f>
              <c:numCache>
                <c:formatCode>General</c:formatCode>
                <c:ptCount val="3"/>
                <c:pt idx="2">
                  <c:v>4.78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2.6996"/>
          <c:min val="3.451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63.41</c:v>
                </c:pt>
                <c:pt idx="1">
                  <c:v>14.72</c:v>
                </c:pt>
                <c:pt idx="2">
                  <c:v>23.19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99.64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19.08</c:v>
                </c:pt>
                <c:pt idx="2">
                  <c:v>38.3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15.69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1379"/>
          <c:min val="14.21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61.81</c:v>
                </c:pt>
                <c:pt idx="1">
                  <c:v>14.78</c:v>
                </c:pt>
                <c:pt idx="2">
                  <c:v>23.3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32.21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32.21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97.23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19.26</c:v>
                </c:pt>
                <c:pt idx="2">
                  <c:v>38.63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7263"/>
          <c:min val="14.28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60.97</c:v>
                </c:pt>
                <c:pt idx="1">
                  <c:v>14.81</c:v>
                </c:pt>
                <c:pt idx="2">
                  <c:v>21.84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99.76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19.27</c:v>
                </c:pt>
                <c:pt idx="2">
                  <c:v>38.4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15.68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2589"/>
          <c:min val="14.31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65.97</c:v>
                </c:pt>
                <c:pt idx="1">
                  <c:v>15.25</c:v>
                </c:pt>
                <c:pt idx="2">
                  <c:v>24.06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32.03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32.03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100.45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19.21</c:v>
                </c:pt>
                <c:pt idx="2">
                  <c:v>38.41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15.74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9505"/>
          <c:min val="14.745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Sheet1!$B$2:$B$4</c:f>
              <c:numCache>
                <c:formatCode>General</c:formatCode>
                <c:ptCount val="3"/>
                <c:pt idx="0">
                  <c:v>72.83</c:v>
                </c:pt>
                <c:pt idx="1">
                  <c:v>14.62</c:v>
                </c:pt>
                <c:pt idx="2">
                  <c:v>27.25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30</a:t>
                    </a:r>
                  </a:p>
                  <a:p>
                    <a:r>
                      <a:t>32.06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Sheet1!$C$2:$C$4</c:f>
              <c:numCache>
                <c:formatCode>General</c:formatCode>
                <c:ptCount val="3"/>
                <c:pt idx="0">
                  <c:v>32.06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Sheet1!$D$2:$D$4</c:f>
              <c:numCache>
                <c:formatCode>General</c:formatCode>
                <c:ptCount val="3"/>
                <c:pt idx="0">
                  <c:v>105.42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Sheet1!$E$2:$E$4</c:f>
              <c:numCache>
                <c:formatCode>General</c:formatCode>
                <c:ptCount val="3"/>
                <c:pt idx="1">
                  <c:v>18.71</c:v>
                </c:pt>
                <c:pt idx="2">
                  <c:v>38.34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30</c:v>
                </c:pt>
                <c:pt idx="1">
                  <c:v/>
                </c:pt>
                <c:pt idx="2">
                  <c:v/>
                </c:pt>
              </c:strCache>
            </c:strRef>
          </c:cat>
          <c:val>
            <c:numRef>
              <c:f>Sheet1!$F$2:$F$4</c:f>
              <c:numCache>
                <c:formatCode>General</c:formatCode>
                <c:ptCount val="3"/>
                <c:pt idx="2">
                  <c:v>15.92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9177"/>
          <c:min val="14.11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68.3</c:v>
                </c:pt>
                <c:pt idx="1">
                  <c:v>14.3</c:v>
                </c:pt>
                <c:pt idx="2">
                  <c:v>23.22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32.13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32.13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1">
                  <c:v>18.25</c:v>
                </c:pt>
                <c:pt idx="2">
                  <c:v>38.76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2">
                  <c:v>15.79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4.2068"/>
          <c:min val="13.80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64.18</c:v>
                </c:pt>
                <c:pt idx="1">
                  <c:v>14.96</c:v>
                </c:pt>
                <c:pt idx="2">
                  <c:v>23.66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32.21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32.21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100.04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19.24</c:v>
                </c:pt>
                <c:pt idx="2">
                  <c:v>38.69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15.61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5401"/>
          <c:min val="14.459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64.91</c:v>
                </c:pt>
                <c:pt idx="1">
                  <c:v>14.26</c:v>
                </c:pt>
                <c:pt idx="2">
                  <c:v>27.25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32</a:t>
                    </a:r>
                  </a:p>
                  <a:p>
                    <a:r>
                      <a:t>31.65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31.65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17.74</c:v>
                </c:pt>
                <c:pt idx="2">
                  <c:v>38.7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15.22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5407"/>
          <c:min val="13.755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66.32</c:v>
                </c:pt>
                <c:pt idx="1">
                  <c:v>14.58</c:v>
                </c:pt>
                <c:pt idx="2">
                  <c:v>23.95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31.94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31.94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102.55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1">
                  <c:v>19.05</c:v>
                </c:pt>
                <c:pt idx="2">
                  <c:v>38.9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2">
                  <c:v>15.82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3.0514"/>
          <c:min val="14.083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63.97</c:v>
                </c:pt>
                <c:pt idx="1">
                  <c:v>14.14</c:v>
                </c:pt>
                <c:pt idx="2">
                  <c:v>23.33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32.84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32.84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99.79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19.06</c:v>
                </c:pt>
                <c:pt idx="2">
                  <c:v>38.66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15.77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0.2943"/>
          <c:min val="13.638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58.02</c:v>
                </c:pt>
                <c:pt idx="1">
                  <c:v>13.78</c:v>
                </c:pt>
                <c:pt idx="2">
                  <c:v>20.76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31.23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31.23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17.41</c:v>
                </c:pt>
                <c:pt idx="2">
                  <c:v>36.52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0749"/>
          <c:min val="13.27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Sheet1!$B$2:$B$4</c:f>
              <c:numCache>
                <c:formatCode>General</c:formatCode>
                <c:ptCount val="3"/>
                <c:pt idx="0">
                  <c:v>54.99</c:v>
                </c:pt>
                <c:pt idx="1">
                  <c:v>15.48</c:v>
                </c:pt>
                <c:pt idx="2">
                  <c:v>21.99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31.32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Sheet1!$C$2:$C$4</c:f>
              <c:numCache>
                <c:formatCode>General</c:formatCode>
                <c:ptCount val="3"/>
                <c:pt idx="0">
                  <c:v>31.32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De Chanceny</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Sheet1!$D$2:$D$4</c:f>
              <c:numCache>
                <c:formatCode>General</c:formatCode>
                <c:ptCount val="3"/>
                <c:pt idx="1">
                  <c:v>18.2</c:v>
                </c:pt>
                <c:pt idx="2">
                  <c:v>35.34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Mure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Sheet1!$E$2:$E$4</c:f>
              <c:numCache>
                <c:formatCode>General</c:formatCode>
                <c:ptCount val="3"/>
                <c:pt idx="1">
                  <c:v>24.82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100</c:v>
                </c:pt>
                <c:pt idx="1">
                  <c:v/>
                </c:pt>
                <c:pt idx="2">
                  <c:v/>
                </c:pt>
              </c:strCache>
            </c:strRef>
          </c:cat>
          <c:val>
            <c:numRef>
              <c:f>Sheet1!$F$2:$F$4</c:f>
              <c:numCache>
                <c:formatCode>General</c:formatCode>
                <c:ptCount val="3"/>
                <c:pt idx="2">
                  <c:v>16.06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5.4875"/>
          <c:min val="14.97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Sheet1!$B$2:$B$4</c:f>
              <c:numCache>
                <c:formatCode>General</c:formatCode>
                <c:ptCount val="3"/>
                <c:pt idx="0">
                  <c:v>69.12</c:v>
                </c:pt>
                <c:pt idx="1">
                  <c:v>14.81</c:v>
                </c:pt>
                <c:pt idx="2">
                  <c:v>24.78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31</a:t>
                    </a:r>
                  </a:p>
                  <a:p>
                    <a:r>
                      <a:t>32.14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Sheet1!$C$2:$C$4</c:f>
              <c:numCache>
                <c:formatCode>General</c:formatCode>
                <c:ptCount val="3"/>
                <c:pt idx="0">
                  <c:v>32.14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Sheet1!$D$2:$D$4</c:f>
              <c:numCache>
                <c:formatCode>General</c:formatCode>
                <c:ptCount val="3"/>
                <c:pt idx="0">
                  <c:v>102.36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Sheet1!$E$2:$E$4</c:f>
              <c:numCache>
                <c:formatCode>General</c:formatCode>
                <c:ptCount val="3"/>
                <c:pt idx="1">
                  <c:v>19.27</c:v>
                </c:pt>
                <c:pt idx="2">
                  <c:v>38.6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31</c:v>
                </c:pt>
                <c:pt idx="1">
                  <c:v/>
                </c:pt>
                <c:pt idx="2">
                  <c:v/>
                </c:pt>
              </c:strCache>
            </c:strRef>
          </c:cat>
          <c:val>
            <c:numRef>
              <c:f>Sheet1!$F$2:$F$4</c:f>
              <c:numCache>
                <c:formatCode>General</c:formatCode>
                <c:ptCount val="3"/>
                <c:pt idx="2">
                  <c:v>15.58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2.8571"/>
          <c:min val="14.30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61.98</c:v>
                </c:pt>
                <c:pt idx="1">
                  <c:v>14.72</c:v>
                </c:pt>
                <c:pt idx="2">
                  <c:v>23.2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31.93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31.93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97.52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19.37</c:v>
                </c:pt>
                <c:pt idx="2">
                  <c:v>38.62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15.58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0243"/>
          <c:min val="14.215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Sheet1!$B$2:$B$4</c:f>
              <c:numCache>
                <c:formatCode>General</c:formatCode>
                <c:ptCount val="3"/>
                <c:pt idx="0">
                  <c:v>61.96</c:v>
                </c:pt>
                <c:pt idx="1">
                  <c:v>14.8</c:v>
                </c:pt>
                <c:pt idx="2">
                  <c:v>23.45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32</a:t>
                    </a:r>
                  </a:p>
                  <a:p>
                    <a:r>
                      <a:t>32.09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Sheet1!$C$2:$C$4</c:f>
              <c:numCache>
                <c:formatCode>General</c:formatCode>
                <c:ptCount val="3"/>
                <c:pt idx="0">
                  <c:v>32.09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Sheet1!$D$2:$D$4</c:f>
              <c:numCache>
                <c:formatCode>General</c:formatCode>
                <c:ptCount val="3"/>
                <c:pt idx="0">
                  <c:v>99.39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Sheet1!$E$2:$E$4</c:f>
              <c:numCache>
                <c:formatCode>General</c:formatCode>
                <c:ptCount val="3"/>
                <c:pt idx="1">
                  <c:v>19.21</c:v>
                </c:pt>
                <c:pt idx="2">
                  <c:v>38.66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32</c:v>
                </c:pt>
                <c:pt idx="1">
                  <c:v/>
                </c:pt>
                <c:pt idx="2">
                  <c:v/>
                </c:pt>
              </c:strCache>
            </c:strRef>
          </c:cat>
          <c:val>
            <c:numRef>
              <c:f>Sheet1!$F$2:$F$4</c:f>
              <c:numCache>
                <c:formatCode>General</c:formatCode>
                <c:ptCount val="3"/>
                <c:pt idx="2">
                  <c:v>15.64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9.8856"/>
          <c:min val="14.30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61.8</c:v>
                </c:pt>
                <c:pt idx="1">
                  <c:v>15.0</c:v>
                </c:pt>
                <c:pt idx="2">
                  <c:v>22.34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32.17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98.64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19.2</c:v>
                </c:pt>
                <c:pt idx="2">
                  <c:v>38.7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15.73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9.1353"/>
          <c:min val="14.495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60.36</c:v>
                </c:pt>
                <c:pt idx="1">
                  <c:v>14.67</c:v>
                </c:pt>
                <c:pt idx="2">
                  <c:v>21.53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a:t>
                    </a:r>
                  </a:p>
                  <a:p>
                    <a:r>
                      <a:t>32.31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32.31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98.04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19.24</c:v>
                </c:pt>
                <c:pt idx="2">
                  <c:v>38.51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15.72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5361"/>
          <c:min val="14.16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Sheet1!$B$2:$B$7</c:f>
              <c:numCache>
                <c:formatCode>General</c:formatCode>
                <c:ptCount val="6"/>
                <c:pt idx="0">
                  <c:v>26.36</c:v>
                </c:pt>
                <c:pt idx="1">
                  <c:v>41.98</c:v>
                </c:pt>
                <c:pt idx="2">
                  <c:v>67.49</c:v>
                </c:pt>
                <c:pt idx="3">
                  <c:v>42.13</c:v>
                </c:pt>
                <c:pt idx="4">
                  <c:v>39.94</c:v>
                </c:pt>
                <c:pt idx="5">
                  <c:v>176.28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51</a:t>
                    </a:r>
                  </a:p>
                  <a:p>
                    <a:r>
                      <a:t>29.53</a:t>
                    </a:r>
                  </a:p>
                </c:rich>
              </c:tx>
              <c:dLblPos val="l"/>
              <c:showLegendKey val="0"/>
              <c:showVal val="1"/>
              <c:showCatName val="0"/>
              <c:showSerName val="0"/>
              <c:showPercent val="0"/>
              <c:showBubbleSize val="0"/>
            </c:dLbl>
            <c:dLbl>
              <c:idx val="1"/>
              <c:tx>
                <c:rich>
                  <a:bodyPr/>
                  <a:lstStyle/>
                  <a:p>
                    <a:r>
                      <a:t>IX 46</a:t>
                    </a:r>
                  </a:p>
                  <a:p>
                    <a:r>
                      <a:t>37.99</a:t>
                    </a:r>
                  </a:p>
                </c:rich>
              </c:tx>
              <c:dLblPos val="l"/>
              <c:showLegendKey val="0"/>
              <c:showVal val="1"/>
              <c:showCatName val="0"/>
              <c:showSerName val="0"/>
              <c:showPercent val="0"/>
              <c:showBubbleSize val="0"/>
            </c:dLbl>
            <c:dLbl>
              <c:idx val="2"/>
              <c:tx>
                <c:rich>
                  <a:bodyPr/>
                  <a:lstStyle/>
                  <a:p>
                    <a:r>
                      <a:t>IX 41</a:t>
                    </a:r>
                  </a:p>
                  <a:p>
                    <a:r>
                      <a:t>53.27</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111</a:t>
                    </a:r>
                  </a:p>
                  <a:p>
                    <a:r>
                      <a:t>43.7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Sheet1!$C$2:$C$7</c:f>
              <c:numCache>
                <c:formatCode>General</c:formatCode>
                <c:ptCount val="6"/>
                <c:pt idx="0">
                  <c:v>29.53</c:v>
                </c:pt>
                <c:pt idx="1">
                  <c:v>37.99</c:v>
                </c:pt>
                <c:pt idx="2">
                  <c:v>53.27</c:v>
                </c:pt>
                <c:pt idx="4">
                  <c:v>43.7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Sheet1!$D$2:$D$7</c:f>
              <c:numCache>
                <c:formatCode>General</c:formatCode>
                <c:ptCount val="6"/>
                <c:pt idx="0">
                  <c:v>57.77</c:v>
                </c:pt>
                <c:pt idx="1">
                  <c:v>83.11</c:v>
                </c:pt>
                <c:pt idx="2">
                  <c:v>128.9</c:v>
                </c:pt>
                <c:pt idx="3">
                  <c:v>57.65</c:v>
                </c:pt>
                <c:pt idx="5">
                  <c:v>244.54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C&amp;C Sas France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Sheet1!$E$2:$E$7</c:f>
              <c:numCache>
                <c:formatCode>General</c:formatCode>
                <c:ptCount val="6"/>
                <c:pt idx="0">
                  <c:v>32.21</c:v>
                </c:pt>
                <c:pt idx="1">
                  <c:v>38.12</c:v>
                </c:pt>
                <c:pt idx="2">
                  <c:v>40.96</c:v>
                </c:pt>
                <c:pt idx="3">
                  <c:v>40.19</c:v>
                </c:pt>
                <c:pt idx="5">
                  <c:v>179.0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51</c:v>
                </c:pt>
                <c:pt idx="1">
                  <c:v>IX 46</c:v>
                </c:pt>
                <c:pt idx="2">
                  <c:v>IX 41</c:v>
                </c:pt>
                <c:pt idx="3">
                  <c:v/>
                </c:pt>
                <c:pt idx="4">
                  <c:v>IX 111</c:v>
                </c:pt>
                <c:pt idx="5">
                  <c:v/>
                </c:pt>
              </c:strCache>
            </c:strRef>
          </c:cat>
          <c:val>
            <c:numRef>
              <c:f>Sheet1!$F$2:$F$7</c:f>
              <c:numCache>
                <c:formatCode>General</c:formatCode>
                <c:ptCount val="6"/>
                <c:pt idx="0">
                  <c:v>29.57</c:v>
                </c:pt>
                <c:pt idx="1">
                  <c:v>33.57</c:v>
                </c:pt>
                <c:pt idx="2">
                  <c:v>47.04</c:v>
                </c:pt>
                <c:pt idx="3">
                  <c:v>29.0</c:v>
                </c:pt>
                <c:pt idx="4">
                  <c:v>39.42</c:v>
                </c:pt>
                <c:pt idx="5">
                  <c:v>49.59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5.0356"/>
          <c:min val="25.861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62.51</c:v>
                </c:pt>
                <c:pt idx="1">
                  <c:v>13.75</c:v>
                </c:pt>
                <c:pt idx="2">
                  <c:v>23.4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31.59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31.59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97.04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17.81</c:v>
                </c:pt>
                <c:pt idx="2">
                  <c:v>39.36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15.12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7.5399"/>
          <c:min val="13.25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Sheet1!$B$2:$B$7</c:f>
              <c:numCache>
                <c:formatCode>General</c:formatCode>
                <c:ptCount val="6"/>
                <c:pt idx="0">
                  <c:v>52.47</c:v>
                </c:pt>
                <c:pt idx="1">
                  <c:v>97.59</c:v>
                </c:pt>
                <c:pt idx="2">
                  <c:v>75.73</c:v>
                </c:pt>
                <c:pt idx="3">
                  <c:v>39.99</c:v>
                </c:pt>
                <c:pt idx="4">
                  <c:v>180.04</c:v>
                </c:pt>
                <c:pt idx="5">
                  <c:v>44.39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29.54</a:t>
                    </a:r>
                  </a:p>
                </c:rich>
              </c:tx>
              <c:dLblPos val="l"/>
              <c:showLegendKey val="0"/>
              <c:showVal val="1"/>
              <c:showCatName val="0"/>
              <c:showSerName val="0"/>
              <c:showPercent val="0"/>
              <c:showBubbleSize val="0"/>
            </c:dLbl>
            <c:dLbl>
              <c:idx val="1"/>
              <c:tx>
                <c:rich>
                  <a:bodyPr/>
                  <a:lstStyle/>
                  <a:p>
                    <a:r>
                      <a:t>IX 41</a:t>
                    </a:r>
                  </a:p>
                  <a:p>
                    <a:r>
                      <a:t>53.56</a:t>
                    </a:r>
                  </a:p>
                </c:rich>
              </c:tx>
              <c:dLblPos val="l"/>
              <c:showLegendKey val="0"/>
              <c:showVal val="1"/>
              <c:showCatName val="0"/>
              <c:showSerName val="0"/>
              <c:showPercent val="0"/>
              <c:showBubbleSize val="0"/>
            </c:dLbl>
            <c:dLbl>
              <c:idx val="2"/>
              <c:tx>
                <c:rich>
                  <a:bodyPr/>
                  <a:lstStyle/>
                  <a:p>
                    <a:r>
                      <a:t>IX 28</a:t>
                    </a:r>
                  </a:p>
                  <a:p>
                    <a:r>
                      <a:t>38.19</a:t>
                    </a:r>
                  </a:p>
                </c:rich>
              </c:tx>
              <c:dLblPos val="l"/>
              <c:showLegendKey val="0"/>
              <c:showVal val="1"/>
              <c:showCatName val="0"/>
              <c:showSerName val="0"/>
              <c:showPercent val="0"/>
              <c:showBubbleSize val="0"/>
            </c:dLbl>
            <c:dLbl>
              <c:idx val="3"/>
              <c:tx>
                <c:rich>
                  <a:bodyPr/>
                  <a:lstStyle/>
                  <a:p>
                    <a:r>
                      <a:t>IX 109</a:t>
                    </a:r>
                  </a:p>
                  <a:p>
                    <a:r>
                      <a:t>43.08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Sheet1!$C$2:$C$7</c:f>
              <c:numCache>
                <c:formatCode>General</c:formatCode>
                <c:ptCount val="6"/>
                <c:pt idx="0">
                  <c:v>29.54</c:v>
                </c:pt>
                <c:pt idx="1">
                  <c:v>53.56</c:v>
                </c:pt>
                <c:pt idx="2">
                  <c:v>38.19</c:v>
                </c:pt>
                <c:pt idx="3">
                  <c:v>43.08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Sheet1!$D$2:$D$7</c:f>
              <c:numCache>
                <c:formatCode>General</c:formatCode>
                <c:ptCount val="6"/>
                <c:pt idx="0">
                  <c:v>74.0</c:v>
                </c:pt>
                <c:pt idx="1">
                  <c:v>130.54</c:v>
                </c:pt>
                <c:pt idx="2">
                  <c:v>134.82</c:v>
                </c:pt>
                <c:pt idx="4">
                  <c:v>255.76</c:v>
                </c:pt>
                <c:pt idx="5">
                  <c:v>58.0</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Sheet1!$E$2:$E$7</c:f>
              <c:numCache>
                <c:formatCode>General</c:formatCode>
                <c:ptCount val="6"/>
                <c:pt idx="0">
                  <c:v>43.93</c:v>
                </c:pt>
                <c:pt idx="1">
                  <c:v>87.73</c:v>
                </c:pt>
                <c:pt idx="2">
                  <c:v>53.85</c:v>
                </c:pt>
                <c:pt idx="4">
                  <c:v>266.92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109</c:v>
                </c:pt>
                <c:pt idx="4">
                  <c:v/>
                </c:pt>
                <c:pt idx="5">
                  <c:v/>
                </c:pt>
              </c:strCache>
            </c:strRef>
          </c:cat>
          <c:val>
            <c:numRef>
              <c:f>Sheet1!$F$2:$F$7</c:f>
              <c:numCache>
                <c:formatCode>General</c:formatCode>
                <c:ptCount val="6"/>
                <c:pt idx="0">
                  <c:v>73.33</c:v>
                </c:pt>
                <c:pt idx="1">
                  <c:v>47.12</c:v>
                </c:pt>
                <c:pt idx="2">
                  <c:v>48.08</c:v>
                </c:pt>
                <c:pt idx="3">
                  <c:v>39.48</c:v>
                </c:pt>
                <c:pt idx="4">
                  <c:v>49.67</c:v>
                </c:pt>
                <c:pt idx="5">
                  <c:v>29.0</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7.4167"/>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Sheet1!$B$2:$B$7</c:f>
              <c:numCache>
                <c:formatCode>General</c:formatCode>
                <c:ptCount val="6"/>
                <c:pt idx="0">
                  <c:v>52.07</c:v>
                </c:pt>
                <c:pt idx="1">
                  <c:v>93.41</c:v>
                </c:pt>
                <c:pt idx="2">
                  <c:v>74.97</c:v>
                </c:pt>
                <c:pt idx="3">
                  <c:v>40.03</c:v>
                </c:pt>
                <c:pt idx="4">
                  <c:v>44.26</c:v>
                </c:pt>
                <c:pt idx="5">
                  <c:v>162.98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29.64</a:t>
                    </a:r>
                  </a:p>
                </c:rich>
              </c:tx>
              <c:dLblPos val="l"/>
              <c:showLegendKey val="0"/>
              <c:showVal val="1"/>
              <c:showCatName val="0"/>
              <c:showSerName val="0"/>
              <c:showPercent val="0"/>
              <c:showBubbleSize val="0"/>
            </c:dLbl>
            <c:dLbl>
              <c:idx val="1"/>
              <c:tx>
                <c:rich>
                  <a:bodyPr/>
                  <a:lstStyle/>
                  <a:p>
                    <a:r>
                      <a:t>IX 41</a:t>
                    </a:r>
                  </a:p>
                  <a:p>
                    <a:r>
                      <a:t>53.37</a:t>
                    </a:r>
                  </a:p>
                </c:rich>
              </c:tx>
              <c:dLblPos val="l"/>
              <c:showLegendKey val="0"/>
              <c:showVal val="1"/>
              <c:showCatName val="0"/>
              <c:showSerName val="0"/>
              <c:showPercent val="0"/>
              <c:showBubbleSize val="0"/>
            </c:dLbl>
            <c:dLbl>
              <c:idx val="2"/>
              <c:tx>
                <c:rich>
                  <a:bodyPr/>
                  <a:lstStyle/>
                  <a:p>
                    <a:r>
                      <a:t>IX 27</a:t>
                    </a:r>
                  </a:p>
                  <a:p>
                    <a:r>
                      <a:t>38.45</a:t>
                    </a:r>
                  </a:p>
                </c:rich>
              </c:tx>
              <c:dLblPos val="l"/>
              <c:showLegendKey val="0"/>
              <c:showVal val="1"/>
              <c:showCatName val="0"/>
              <c:showSerName val="0"/>
              <c:showPercent val="0"/>
              <c:showBubbleSize val="0"/>
            </c:dLbl>
            <c:dLbl>
              <c:idx val="3"/>
              <c:tx>
                <c:rich>
                  <a:bodyPr/>
                  <a:lstStyle/>
                  <a:p>
                    <a:r>
                      <a:t>IX 110</a:t>
                    </a:r>
                  </a:p>
                  <a:p>
                    <a:r>
                      <a:t>43.53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Sheet1!$C$2:$C$7</c:f>
              <c:numCache>
                <c:formatCode>General</c:formatCode>
                <c:ptCount val="6"/>
                <c:pt idx="0">
                  <c:v>29.64</c:v>
                </c:pt>
                <c:pt idx="1">
                  <c:v>53.37</c:v>
                </c:pt>
                <c:pt idx="2">
                  <c:v>38.45</c:v>
                </c:pt>
                <c:pt idx="3">
                  <c:v>43.53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Sheet1!$D$2:$D$7</c:f>
              <c:numCache>
                <c:formatCode>General</c:formatCode>
                <c:ptCount val="6"/>
                <c:pt idx="0">
                  <c:v>73.69</c:v>
                </c:pt>
                <c:pt idx="1">
                  <c:v>130.96</c:v>
                </c:pt>
                <c:pt idx="2">
                  <c:v>141.05</c:v>
                </c:pt>
                <c:pt idx="4">
                  <c:v>58.05</c:v>
                </c:pt>
                <c:pt idx="5">
                  <c:v>256.39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Sheet1!$E$2:$E$7</c:f>
              <c:numCache>
                <c:formatCode>General</c:formatCode>
                <c:ptCount val="6"/>
                <c:pt idx="0">
                  <c:v>43.48</c:v>
                </c:pt>
                <c:pt idx="1">
                  <c:v>83.75</c:v>
                </c:pt>
                <c:pt idx="2">
                  <c:v>53.72</c:v>
                </c:pt>
                <c:pt idx="5">
                  <c:v>257.86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27</c:v>
                </c:pt>
                <c:pt idx="3">
                  <c:v>IX 110</c:v>
                </c:pt>
                <c:pt idx="4">
                  <c:v/>
                </c:pt>
                <c:pt idx="5">
                  <c:v/>
                </c:pt>
              </c:strCache>
            </c:strRef>
          </c:cat>
          <c:val>
            <c:numRef>
              <c:f>Sheet1!$F$2:$F$7</c:f>
              <c:numCache>
                <c:formatCode>General</c:formatCode>
                <c:ptCount val="6"/>
                <c:pt idx="1">
                  <c:v>47.09</c:v>
                </c:pt>
                <c:pt idx="2">
                  <c:v>47.96</c:v>
                </c:pt>
                <c:pt idx="3">
                  <c:v>39.55</c:v>
                </c:pt>
                <c:pt idx="4">
                  <c:v>29.0</c:v>
                </c:pt>
                <c:pt idx="5">
                  <c:v>49.39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8.3605"/>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Sheet1!$B$2:$B$7</c:f>
              <c:numCache>
                <c:formatCode>General</c:formatCode>
                <c:ptCount val="6"/>
                <c:pt idx="0">
                  <c:v>50.81</c:v>
                </c:pt>
                <c:pt idx="1">
                  <c:v>89.92</c:v>
                </c:pt>
                <c:pt idx="2">
                  <c:v>69.42</c:v>
                </c:pt>
                <c:pt idx="3">
                  <c:v>39.74</c:v>
                </c:pt>
                <c:pt idx="4">
                  <c:v>165.1</c:v>
                </c:pt>
                <c:pt idx="5">
                  <c:v>43.83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29.41</a:t>
                    </a:r>
                  </a:p>
                </c:rich>
              </c:tx>
              <c:dLblPos val="l"/>
              <c:showLegendKey val="0"/>
              <c:showVal val="1"/>
              <c:showCatName val="0"/>
              <c:showSerName val="0"/>
              <c:showPercent val="0"/>
              <c:showBubbleSize val="0"/>
            </c:dLbl>
            <c:dLbl>
              <c:idx val="1"/>
              <c:tx>
                <c:rich>
                  <a:bodyPr/>
                  <a:lstStyle/>
                  <a:p>
                    <a:r>
                      <a:t>IX 41</a:t>
                    </a:r>
                  </a:p>
                  <a:p>
                    <a:r>
                      <a:t>53.18</a:t>
                    </a:r>
                  </a:p>
                </c:rich>
              </c:tx>
              <c:dLblPos val="l"/>
              <c:showLegendKey val="0"/>
              <c:showVal val="1"/>
              <c:showCatName val="0"/>
              <c:showSerName val="0"/>
              <c:showPercent val="0"/>
              <c:showBubbleSize val="0"/>
            </c:dLbl>
            <c:dLbl>
              <c:idx val="2"/>
              <c:tx>
                <c:rich>
                  <a:bodyPr/>
                  <a:lstStyle/>
                  <a:p>
                    <a:r>
                      <a:t>IX 30</a:t>
                    </a:r>
                  </a:p>
                  <a:p>
                    <a:r>
                      <a:t>37.56</a:t>
                    </a:r>
                  </a:p>
                </c:rich>
              </c:tx>
              <c:dLblPos val="l"/>
              <c:showLegendKey val="0"/>
              <c:showVal val="1"/>
              <c:showCatName val="0"/>
              <c:showSerName val="0"/>
              <c:showPercent val="0"/>
              <c:showBubbleSize val="0"/>
            </c:dLbl>
            <c:dLbl>
              <c:idx val="3"/>
              <c:tx>
                <c:rich>
                  <a:bodyPr/>
                  <a:lstStyle/>
                  <a:p>
                    <a:r>
                      <a:t>IX 109</a:t>
                    </a:r>
                  </a:p>
                  <a:p>
                    <a:r>
                      <a:t>42.76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Sheet1!$C$2:$C$7</c:f>
              <c:numCache>
                <c:formatCode>General</c:formatCode>
                <c:ptCount val="6"/>
                <c:pt idx="0">
                  <c:v>29.41</c:v>
                </c:pt>
                <c:pt idx="1">
                  <c:v>53.18</c:v>
                </c:pt>
                <c:pt idx="2">
                  <c:v>37.56</c:v>
                </c:pt>
                <c:pt idx="3">
                  <c:v>42.76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Sheet1!$D$2:$D$7</c:f>
              <c:numCache>
                <c:formatCode>General</c:formatCode>
                <c:ptCount val="6"/>
                <c:pt idx="0">
                  <c:v>73.77</c:v>
                </c:pt>
                <c:pt idx="1">
                  <c:v>130.3</c:v>
                </c:pt>
                <c:pt idx="2">
                  <c:v>124.11</c:v>
                </c:pt>
                <c:pt idx="4">
                  <c:v>226.87</c:v>
                </c:pt>
                <c:pt idx="5">
                  <c:v>57.73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Sheet1!$E$2:$E$7</c:f>
              <c:numCache>
                <c:formatCode>General</c:formatCode>
                <c:ptCount val="6"/>
                <c:pt idx="0">
                  <c:v>44.29</c:v>
                </c:pt>
                <c:pt idx="2">
                  <c:v>53.07</c:v>
                </c:pt>
                <c:pt idx="4">
                  <c:v>255.0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109</c:v>
                </c:pt>
                <c:pt idx="4">
                  <c:v/>
                </c:pt>
                <c:pt idx="5">
                  <c:v/>
                </c:pt>
              </c:strCache>
            </c:strRef>
          </c:cat>
          <c:val>
            <c:numRef>
              <c:f>Sheet1!$F$2:$F$7</c:f>
              <c:numCache>
                <c:formatCode>General</c:formatCode>
                <c:ptCount val="6"/>
                <c:pt idx="0">
                  <c:v>73.33</c:v>
                </c:pt>
                <c:pt idx="1">
                  <c:v>46.86</c:v>
                </c:pt>
                <c:pt idx="2">
                  <c:v>48.27</c:v>
                </c:pt>
                <c:pt idx="3">
                  <c:v>39.21</c:v>
                </c:pt>
                <c:pt idx="4">
                  <c:v>49.95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5.5"/>
          <c:min val="28.9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Sheet1!$B$2:$B$7</c:f>
              <c:numCache>
                <c:formatCode>General</c:formatCode>
                <c:ptCount val="6"/>
                <c:pt idx="0">
                  <c:v>54.11</c:v>
                </c:pt>
                <c:pt idx="1">
                  <c:v>105.47</c:v>
                </c:pt>
                <c:pt idx="2">
                  <c:v>77.86</c:v>
                </c:pt>
                <c:pt idx="3">
                  <c:v>199.9</c:v>
                </c:pt>
                <c:pt idx="4">
                  <c:v>40.27</c:v>
                </c:pt>
                <c:pt idx="5">
                  <c:v>44.92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29.73</a:t>
                    </a:r>
                  </a:p>
                </c:rich>
              </c:tx>
              <c:dLblPos val="l"/>
              <c:showLegendKey val="0"/>
              <c:showVal val="1"/>
              <c:showCatName val="0"/>
              <c:showSerName val="0"/>
              <c:showPercent val="0"/>
              <c:showBubbleSize val="0"/>
            </c:dLbl>
            <c:dLbl>
              <c:idx val="1"/>
              <c:tx>
                <c:rich>
                  <a:bodyPr/>
                  <a:lstStyle/>
                  <a:p>
                    <a:r>
                      <a:t>IX 41</a:t>
                    </a:r>
                  </a:p>
                  <a:p>
                    <a:r>
                      <a:t>53.76</a:t>
                    </a:r>
                  </a:p>
                </c:rich>
              </c:tx>
              <c:dLblPos val="l"/>
              <c:showLegendKey val="0"/>
              <c:showVal val="1"/>
              <c:showCatName val="0"/>
              <c:showSerName val="0"/>
              <c:showPercent val="0"/>
              <c:showBubbleSize val="0"/>
            </c:dLbl>
            <c:dLbl>
              <c:idx val="2"/>
              <c:tx>
                <c:rich>
                  <a:bodyPr/>
                  <a:lstStyle/>
                  <a:p>
                    <a:r>
                      <a:t>IX 30</a:t>
                    </a:r>
                  </a:p>
                  <a:p>
                    <a:r>
                      <a:t>39.38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109</a:t>
                    </a:r>
                  </a:p>
                  <a:p>
                    <a:r>
                      <a:t>43.15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Sheet1!$C$2:$C$7</c:f>
              <c:numCache>
                <c:formatCode>General</c:formatCode>
                <c:ptCount val="6"/>
                <c:pt idx="0">
                  <c:v>29.73</c:v>
                </c:pt>
                <c:pt idx="1">
                  <c:v>53.76</c:v>
                </c:pt>
                <c:pt idx="2">
                  <c:v>39.38</c:v>
                </c:pt>
                <c:pt idx="4">
                  <c:v>43.15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Sheet1!$D$2:$D$7</c:f>
              <c:numCache>
                <c:formatCode>General</c:formatCode>
                <c:ptCount val="6"/>
                <c:pt idx="0">
                  <c:v>74.16</c:v>
                </c:pt>
                <c:pt idx="1">
                  <c:v>130.45</c:v>
                </c:pt>
                <c:pt idx="2">
                  <c:v>131.55</c:v>
                </c:pt>
                <c:pt idx="3">
                  <c:v>266.99</c:v>
                </c:pt>
                <c:pt idx="5">
                  <c:v>58.08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Sheet1!$E$2:$E$7</c:f>
              <c:numCache>
                <c:formatCode>General</c:formatCode>
                <c:ptCount val="6"/>
                <c:pt idx="0">
                  <c:v>45.03</c:v>
                </c:pt>
                <c:pt idx="1">
                  <c:v>103.0</c:v>
                </c:pt>
                <c:pt idx="2">
                  <c:v>55.83</c:v>
                </c:pt>
                <c:pt idx="3">
                  <c:v>300.12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
                </c:pt>
                <c:pt idx="4">
                  <c:v>IX 109</c:v>
                </c:pt>
                <c:pt idx="5">
                  <c:v/>
                </c:pt>
              </c:strCache>
            </c:strRef>
          </c:cat>
          <c:val>
            <c:numRef>
              <c:f>Sheet1!$F$2:$F$7</c:f>
              <c:numCache>
                <c:formatCode>General</c:formatCode>
                <c:ptCount val="6"/>
                <c:pt idx="1">
                  <c:v>47.37</c:v>
                </c:pt>
                <c:pt idx="2">
                  <c:v>48.5</c:v>
                </c:pt>
                <c:pt idx="3">
                  <c:v>49.88</c:v>
                </c:pt>
                <c:pt idx="4">
                  <c:v>39.65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0.625"/>
          <c:min val="29.23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Sheet1!$B$2:$B$7</c:f>
              <c:numCache>
                <c:formatCode>General</c:formatCode>
                <c:ptCount val="6"/>
                <c:pt idx="0">
                  <c:v>55.95</c:v>
                </c:pt>
                <c:pt idx="1">
                  <c:v>111.73</c:v>
                </c:pt>
                <c:pt idx="2">
                  <c:v>93.71</c:v>
                </c:pt>
                <c:pt idx="3">
                  <c:v>215.57</c:v>
                </c:pt>
                <c:pt idx="4">
                  <c:v>45.17</c:v>
                </c:pt>
                <c:pt idx="5">
                  <c:v>40.24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29.52</a:t>
                    </a:r>
                  </a:p>
                </c:rich>
              </c:tx>
              <c:dLblPos val="l"/>
              <c:showLegendKey val="0"/>
              <c:showVal val="1"/>
              <c:showCatName val="0"/>
              <c:showSerName val="0"/>
              <c:showPercent val="0"/>
              <c:showBubbleSize val="0"/>
            </c:dLbl>
            <c:dLbl>
              <c:idx val="1"/>
              <c:tx>
                <c:rich>
                  <a:bodyPr/>
                  <a:lstStyle/>
                  <a:p>
                    <a:r>
                      <a:t>IX 42</a:t>
                    </a:r>
                  </a:p>
                  <a:p>
                    <a:r>
                      <a:t>54.28</a:t>
                    </a:r>
                  </a:p>
                </c:rich>
              </c:tx>
              <c:dLblPos val="l"/>
              <c:showLegendKey val="0"/>
              <c:showVal val="1"/>
              <c:showCatName val="0"/>
              <c:showSerName val="0"/>
              <c:showPercent val="0"/>
              <c:showBubbleSize val="0"/>
            </c:dLbl>
            <c:dLbl>
              <c:idx val="2"/>
              <c:tx>
                <c:rich>
                  <a:bodyPr/>
                  <a:lstStyle/>
                  <a:p>
                    <a:r>
                      <a:t>IX 26</a:t>
                    </a:r>
                  </a:p>
                  <a:p>
                    <a:r>
                      <a:t>38.32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107</a:t>
                    </a:r>
                  </a:p>
                  <a:p>
                    <a:r>
                      <a:t>42.83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Sheet1!$C$2:$C$7</c:f>
              <c:numCache>
                <c:formatCode>General</c:formatCode>
                <c:ptCount val="6"/>
                <c:pt idx="0">
                  <c:v>29.52</c:v>
                </c:pt>
                <c:pt idx="1">
                  <c:v>54.28</c:v>
                </c:pt>
                <c:pt idx="2">
                  <c:v>38.32</c:v>
                </c:pt>
                <c:pt idx="5">
                  <c:v>42.83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Sheet1!$D$2:$D$7</c:f>
              <c:numCache>
                <c:formatCode>General</c:formatCode>
                <c:ptCount val="6"/>
                <c:pt idx="0">
                  <c:v>74.12</c:v>
                </c:pt>
                <c:pt idx="1">
                  <c:v>128.56</c:v>
                </c:pt>
                <c:pt idx="2">
                  <c:v>148.51</c:v>
                </c:pt>
                <c:pt idx="3">
                  <c:v>279.29</c:v>
                </c:pt>
                <c:pt idx="4">
                  <c:v>57.23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Sheet1!$E$2:$E$7</c:f>
              <c:numCache>
                <c:formatCode>General</c:formatCode>
                <c:ptCount val="6"/>
                <c:pt idx="0">
                  <c:v>58.29</c:v>
                </c:pt>
                <c:pt idx="1">
                  <c:v>312.49</c:v>
                </c:pt>
                <c:pt idx="2">
                  <c:v>106.8</c:v>
                </c:pt>
                <c:pt idx="3">
                  <c:v>82.69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26</c:v>
                </c:pt>
                <c:pt idx="3">
                  <c:v/>
                </c:pt>
                <c:pt idx="4">
                  <c:v/>
                </c:pt>
                <c:pt idx="5">
                  <c:v>IX 107</c:v>
                </c:pt>
              </c:strCache>
            </c:strRef>
          </c:cat>
          <c:val>
            <c:numRef>
              <c:f>Sheet1!$F$2:$F$7</c:f>
              <c:numCache>
                <c:formatCode>General</c:formatCode>
                <c:ptCount val="6"/>
                <c:pt idx="1">
                  <c:v>47.6</c:v>
                </c:pt>
                <c:pt idx="2">
                  <c:v>47.87</c:v>
                </c:pt>
                <c:pt idx="3">
                  <c:v>49.78</c:v>
                </c:pt>
                <c:pt idx="5">
                  <c:v>39.86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2.9909"/>
          <c:min val="29.02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Sheet1!$B$2:$B$7</c:f>
              <c:numCache>
                <c:formatCode>General</c:formatCode>
                <c:ptCount val="6"/>
                <c:pt idx="0">
                  <c:v>54.52</c:v>
                </c:pt>
                <c:pt idx="1">
                  <c:v>106.99</c:v>
                </c:pt>
                <c:pt idx="2">
                  <c:v>77.27</c:v>
                </c:pt>
                <c:pt idx="3">
                  <c:v>184.57</c:v>
                </c:pt>
                <c:pt idx="4">
                  <c:v>44.23</c:v>
                </c:pt>
                <c:pt idx="5">
                  <c:v>39.79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29.32</a:t>
                    </a:r>
                  </a:p>
                </c:rich>
              </c:tx>
              <c:dLblPos val="l"/>
              <c:showLegendKey val="0"/>
              <c:showVal val="1"/>
              <c:showCatName val="0"/>
              <c:showSerName val="0"/>
              <c:showPercent val="0"/>
              <c:showBubbleSize val="0"/>
            </c:dLbl>
            <c:dLbl>
              <c:idx val="1"/>
              <c:tx>
                <c:rich>
                  <a:bodyPr/>
                  <a:lstStyle/>
                  <a:p>
                    <a:r>
                      <a:t>IX 41</a:t>
                    </a:r>
                  </a:p>
                  <a:p>
                    <a:r>
                      <a:t>54.1</a:t>
                    </a:r>
                  </a:p>
                </c:rich>
              </c:tx>
              <c:dLblPos val="l"/>
              <c:showLegendKey val="0"/>
              <c:showVal val="1"/>
              <c:showCatName val="0"/>
              <c:showSerName val="0"/>
              <c:showPercent val="0"/>
              <c:showBubbleSize val="0"/>
            </c:dLbl>
            <c:dLbl>
              <c:idx val="2"/>
              <c:tx>
                <c:rich>
                  <a:bodyPr/>
                  <a:lstStyle/>
                  <a:p>
                    <a:r>
                      <a:t>IX 29</a:t>
                    </a:r>
                  </a:p>
                  <a:p>
                    <a:r>
                      <a:t>38.13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104</a:t>
                    </a:r>
                  </a:p>
                  <a:p>
                    <a:r>
                      <a:t>40.98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Sheet1!$C$2:$C$7</c:f>
              <c:numCache>
                <c:formatCode>General</c:formatCode>
                <c:ptCount val="6"/>
                <c:pt idx="0">
                  <c:v>29.32</c:v>
                </c:pt>
                <c:pt idx="1">
                  <c:v>54.1</c:v>
                </c:pt>
                <c:pt idx="2">
                  <c:v>38.13</c:v>
                </c:pt>
                <c:pt idx="5">
                  <c:v>40.98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Sheet1!$D$2:$D$7</c:f>
              <c:numCache>
                <c:formatCode>General</c:formatCode>
                <c:ptCount val="6"/>
                <c:pt idx="0">
                  <c:v>75.46</c:v>
                </c:pt>
                <c:pt idx="1">
                  <c:v>131.6</c:v>
                </c:pt>
                <c:pt idx="2">
                  <c:v>129.68</c:v>
                </c:pt>
                <c:pt idx="3">
                  <c:v>243.5</c:v>
                </c:pt>
                <c:pt idx="4">
                  <c:v>59.36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Sheet1!$E$2:$E$7</c:f>
              <c:numCache>
                <c:formatCode>General</c:formatCode>
                <c:ptCount val="6"/>
                <c:pt idx="0">
                  <c:v>45.15</c:v>
                </c:pt>
                <c:pt idx="2">
                  <c:v>52.91</c:v>
                </c:pt>
                <c:pt idx="3">
                  <c:v>272.69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
                </c:pt>
                <c:pt idx="5">
                  <c:v>IX 104</c:v>
                </c:pt>
              </c:strCache>
            </c:strRef>
          </c:cat>
          <c:val>
            <c:numRef>
              <c:f>Sheet1!$F$2:$F$7</c:f>
              <c:numCache>
                <c:formatCode>General</c:formatCode>
                <c:ptCount val="6"/>
                <c:pt idx="1">
                  <c:v>47.48</c:v>
                </c:pt>
                <c:pt idx="2">
                  <c:v>49.06</c:v>
                </c:pt>
                <c:pt idx="3">
                  <c:v>49.47</c:v>
                </c:pt>
                <c:pt idx="5">
                  <c:v>39.32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3.1923"/>
          <c:min val="28.82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Sheet1!$B$2:$B$7</c:f>
              <c:numCache>
                <c:formatCode>General</c:formatCode>
                <c:ptCount val="6"/>
                <c:pt idx="0">
                  <c:v>52.75</c:v>
                </c:pt>
                <c:pt idx="1">
                  <c:v>99.0</c:v>
                </c:pt>
                <c:pt idx="2">
                  <c:v>76.94</c:v>
                </c:pt>
                <c:pt idx="3">
                  <c:v>40.04</c:v>
                </c:pt>
                <c:pt idx="4">
                  <c:v>44.46</c:v>
                </c:pt>
                <c:pt idx="5">
                  <c:v>178.52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29.57</a:t>
                    </a:r>
                  </a:p>
                </c:rich>
              </c:tx>
              <c:dLblPos val="l"/>
              <c:showLegendKey val="0"/>
              <c:showVal val="1"/>
              <c:showCatName val="0"/>
              <c:showSerName val="0"/>
              <c:showPercent val="0"/>
              <c:showBubbleSize val="0"/>
            </c:dLbl>
            <c:dLbl>
              <c:idx val="1"/>
              <c:tx>
                <c:rich>
                  <a:bodyPr/>
                  <a:lstStyle/>
                  <a:p>
                    <a:r>
                      <a:t>IX 41</a:t>
                    </a:r>
                  </a:p>
                  <a:p>
                    <a:r>
                      <a:t>53.2</a:t>
                    </a:r>
                  </a:p>
                </c:rich>
              </c:tx>
              <c:dLblPos val="l"/>
              <c:showLegendKey val="0"/>
              <c:showVal val="1"/>
              <c:showCatName val="0"/>
              <c:showSerName val="0"/>
              <c:showPercent val="0"/>
              <c:showBubbleSize val="0"/>
            </c:dLbl>
            <c:dLbl>
              <c:idx val="2"/>
              <c:tx>
                <c:rich>
                  <a:bodyPr/>
                  <a:lstStyle/>
                  <a:p>
                    <a:r>
                      <a:t>IX 28</a:t>
                    </a:r>
                  </a:p>
                  <a:p>
                    <a:r>
                      <a:t>38.41</a:t>
                    </a:r>
                  </a:p>
                </c:rich>
              </c:tx>
              <c:dLblPos val="l"/>
              <c:showLegendKey val="0"/>
              <c:showVal val="1"/>
              <c:showCatName val="0"/>
              <c:showSerName val="0"/>
              <c:showPercent val="0"/>
              <c:showBubbleSize val="0"/>
            </c:dLbl>
            <c:dLbl>
              <c:idx val="3"/>
              <c:tx>
                <c:rich>
                  <a:bodyPr/>
                  <a:lstStyle/>
                  <a:p>
                    <a:r>
                      <a:t>IX 111</a:t>
                    </a:r>
                  </a:p>
                  <a:p>
                    <a:r>
                      <a:t>43.93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Sheet1!$C$2:$C$7</c:f>
              <c:numCache>
                <c:formatCode>General</c:formatCode>
                <c:ptCount val="6"/>
                <c:pt idx="0">
                  <c:v>29.57</c:v>
                </c:pt>
                <c:pt idx="1">
                  <c:v>53.2</c:v>
                </c:pt>
                <c:pt idx="2">
                  <c:v>38.41</c:v>
                </c:pt>
                <c:pt idx="3">
                  <c:v>43.93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Sheet1!$D$2:$D$7</c:f>
              <c:numCache>
                <c:formatCode>General</c:formatCode>
                <c:ptCount val="6"/>
                <c:pt idx="0">
                  <c:v>73.78</c:v>
                </c:pt>
                <c:pt idx="1">
                  <c:v>130.14</c:v>
                </c:pt>
                <c:pt idx="2">
                  <c:v>137.51</c:v>
                </c:pt>
                <c:pt idx="4">
                  <c:v>57.71</c:v>
                </c:pt>
                <c:pt idx="5">
                  <c:v>258.79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Sheet1!$E$2:$E$7</c:f>
              <c:numCache>
                <c:formatCode>General</c:formatCode>
                <c:ptCount val="6"/>
                <c:pt idx="0">
                  <c:v>43.95</c:v>
                </c:pt>
                <c:pt idx="1">
                  <c:v>80.0</c:v>
                </c:pt>
                <c:pt idx="2">
                  <c:v>53.61</c:v>
                </c:pt>
                <c:pt idx="5">
                  <c:v>286.51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28</c:v>
                </c:pt>
                <c:pt idx="3">
                  <c:v>IX 111</c:v>
                </c:pt>
                <c:pt idx="4">
                  <c:v/>
                </c:pt>
                <c:pt idx="5">
                  <c:v/>
                </c:pt>
              </c:strCache>
            </c:strRef>
          </c:cat>
          <c:val>
            <c:numRef>
              <c:f>Sheet1!$F$2:$F$7</c:f>
              <c:numCache>
                <c:formatCode>General</c:formatCode>
                <c:ptCount val="6"/>
                <c:pt idx="0">
                  <c:v>73.33</c:v>
                </c:pt>
                <c:pt idx="1">
                  <c:v>47.02</c:v>
                </c:pt>
                <c:pt idx="2">
                  <c:v>47.99</c:v>
                </c:pt>
                <c:pt idx="3">
                  <c:v>39.56</c:v>
                </c:pt>
                <c:pt idx="4">
                  <c:v>29.0</c:v>
                </c:pt>
                <c:pt idx="5">
                  <c:v>49.49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7.0128"/>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Sheet1!$B$2:$B$7</c:f>
              <c:numCache>
                <c:formatCode>General</c:formatCode>
                <c:ptCount val="6"/>
                <c:pt idx="0">
                  <c:v>52.98</c:v>
                </c:pt>
                <c:pt idx="1">
                  <c:v>106.74</c:v>
                </c:pt>
                <c:pt idx="2">
                  <c:v>77.96</c:v>
                </c:pt>
                <c:pt idx="3">
                  <c:v>225.28</c:v>
                </c:pt>
                <c:pt idx="4">
                  <c:v>39.92</c:v>
                </c:pt>
                <c:pt idx="5">
                  <c:v>44.67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29.34</a:t>
                    </a:r>
                  </a:p>
                </c:rich>
              </c:tx>
              <c:dLblPos val="l"/>
              <c:showLegendKey val="0"/>
              <c:showVal val="1"/>
              <c:showCatName val="0"/>
              <c:showSerName val="0"/>
              <c:showPercent val="0"/>
              <c:showBubbleSize val="0"/>
            </c:dLbl>
            <c:dLbl>
              <c:idx val="1"/>
              <c:tx>
                <c:rich>
                  <a:bodyPr/>
                  <a:lstStyle/>
                  <a:p>
                    <a:r>
                      <a:t>IX 41</a:t>
                    </a:r>
                  </a:p>
                  <a:p>
                    <a:r>
                      <a:t>53.98</a:t>
                    </a:r>
                  </a:p>
                </c:rich>
              </c:tx>
              <c:dLblPos val="l"/>
              <c:showLegendKey val="0"/>
              <c:showVal val="1"/>
              <c:showCatName val="0"/>
              <c:showSerName val="0"/>
              <c:showPercent val="0"/>
              <c:showBubbleSize val="0"/>
            </c:dLbl>
            <c:dLbl>
              <c:idx val="2"/>
              <c:tx>
                <c:rich>
                  <a:bodyPr/>
                  <a:lstStyle/>
                  <a:p>
                    <a:r>
                      <a:t>IX 29</a:t>
                    </a:r>
                  </a:p>
                  <a:p>
                    <a:r>
                      <a:t>38.02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110</a:t>
                    </a:r>
                  </a:p>
                  <a:p>
                    <a:r>
                      <a:t>43.03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Sheet1!$C$2:$C$7</c:f>
              <c:numCache>
                <c:formatCode>General</c:formatCode>
                <c:ptCount val="6"/>
                <c:pt idx="0">
                  <c:v>29.34</c:v>
                </c:pt>
                <c:pt idx="1">
                  <c:v>53.98</c:v>
                </c:pt>
                <c:pt idx="2">
                  <c:v>38.02</c:v>
                </c:pt>
                <c:pt idx="4">
                  <c:v>43.03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Sheet1!$D$2:$D$7</c:f>
              <c:numCache>
                <c:formatCode>General</c:formatCode>
                <c:ptCount val="6"/>
                <c:pt idx="0">
                  <c:v>74.84</c:v>
                </c:pt>
                <c:pt idx="1">
                  <c:v>130.68</c:v>
                </c:pt>
                <c:pt idx="2">
                  <c:v>129.34</c:v>
                </c:pt>
                <c:pt idx="3">
                  <c:v>277.38</c:v>
                </c:pt>
                <c:pt idx="5">
                  <c:v>58.26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Sheet1!$E$2:$E$7</c:f>
              <c:numCache>
                <c:formatCode>General</c:formatCode>
                <c:ptCount val="6"/>
                <c:pt idx="0">
                  <c:v>43.9</c:v>
                </c:pt>
                <c:pt idx="2">
                  <c:v>53.63</c:v>
                </c:pt>
                <c:pt idx="3">
                  <c:v>219.12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110</c:v>
                </c:pt>
                <c:pt idx="5">
                  <c:v/>
                </c:pt>
              </c:strCache>
            </c:strRef>
          </c:cat>
          <c:val>
            <c:numRef>
              <c:f>Sheet1!$F$2:$F$7</c:f>
              <c:numCache>
                <c:formatCode>General</c:formatCode>
                <c:ptCount val="6"/>
                <c:pt idx="1">
                  <c:v>47.32</c:v>
                </c:pt>
                <c:pt idx="2">
                  <c:v>48.96</c:v>
                </c:pt>
                <c:pt idx="3">
                  <c:v>49.31</c:v>
                </c:pt>
                <c:pt idx="4">
                  <c:v>39.15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7.8799"/>
          <c:min val="28.842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Sheet1!$B$2:$B$7</c:f>
              <c:numCache>
                <c:formatCode>General</c:formatCode>
                <c:ptCount val="6"/>
                <c:pt idx="0">
                  <c:v>53.69</c:v>
                </c:pt>
                <c:pt idx="1">
                  <c:v>98.81</c:v>
                </c:pt>
                <c:pt idx="2">
                  <c:v>73.64</c:v>
                </c:pt>
                <c:pt idx="3">
                  <c:v>187.1</c:v>
                </c:pt>
                <c:pt idx="4">
                  <c:v>39.97</c:v>
                </c:pt>
                <c:pt idx="5">
                  <c:v>44.31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41</a:t>
                    </a:r>
                  </a:p>
                  <a:p>
                    <a:r>
                      <a:t>30.22</a:t>
                    </a:r>
                  </a:p>
                </c:rich>
              </c:tx>
              <c:dLblPos val="l"/>
              <c:showLegendKey val="0"/>
              <c:showVal val="1"/>
              <c:showCatName val="0"/>
              <c:showSerName val="0"/>
              <c:showPercent val="0"/>
              <c:showBubbleSize val="0"/>
            </c:dLbl>
            <c:dLbl>
              <c:idx val="1"/>
              <c:tx>
                <c:rich>
                  <a:bodyPr/>
                  <a:lstStyle/>
                  <a:p>
                    <a:r>
                      <a:t>IX 42</a:t>
                    </a:r>
                  </a:p>
                  <a:p>
                    <a:r>
                      <a:t>55.52</a:t>
                    </a:r>
                  </a:p>
                </c:rich>
              </c:tx>
              <c:dLblPos val="l"/>
              <c:showLegendKey val="0"/>
              <c:showVal val="1"/>
              <c:showCatName val="0"/>
              <c:showSerName val="0"/>
              <c:showPercent val="0"/>
              <c:showBubbleSize val="0"/>
            </c:dLbl>
            <c:dLbl>
              <c:idx val="2"/>
              <c:tx>
                <c:rich>
                  <a:bodyPr/>
                  <a:lstStyle/>
                  <a:p>
                    <a:r>
                      <a:t>IX 30</a:t>
                    </a:r>
                  </a:p>
                  <a:p>
                    <a:r>
                      <a:t>38.42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114</a:t>
                    </a:r>
                  </a:p>
                  <a:p>
                    <a:r>
                      <a:t>44.85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Sheet1!$C$2:$C$7</c:f>
              <c:numCache>
                <c:formatCode>General</c:formatCode>
                <c:ptCount val="6"/>
                <c:pt idx="0">
                  <c:v>30.22</c:v>
                </c:pt>
                <c:pt idx="1">
                  <c:v>55.52</c:v>
                </c:pt>
                <c:pt idx="2">
                  <c:v>38.42</c:v>
                </c:pt>
                <c:pt idx="4">
                  <c:v>44.85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Sheet1!$D$2:$D$7</c:f>
              <c:numCache>
                <c:formatCode>General</c:formatCode>
                <c:ptCount val="6"/>
                <c:pt idx="0">
                  <c:v>74.51</c:v>
                </c:pt>
                <c:pt idx="1">
                  <c:v>132.47</c:v>
                </c:pt>
                <c:pt idx="2">
                  <c:v>127.65</c:v>
                </c:pt>
                <c:pt idx="3">
                  <c:v>257.25</c:v>
                </c:pt>
                <c:pt idx="5">
                  <c:v>59.06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Sheet1!$E$2:$E$7</c:f>
              <c:numCache>
                <c:formatCode>General</c:formatCode>
                <c:ptCount val="6"/>
                <c:pt idx="0">
                  <c:v>43.71</c:v>
                </c:pt>
                <c:pt idx="2">
                  <c:v>54.02</c:v>
                </c:pt>
                <c:pt idx="3">
                  <c:v>345.88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41</c:v>
                </c:pt>
                <c:pt idx="1">
                  <c:v>IX 42</c:v>
                </c:pt>
                <c:pt idx="2">
                  <c:v>IX 30</c:v>
                </c:pt>
                <c:pt idx="3">
                  <c:v/>
                </c:pt>
                <c:pt idx="4">
                  <c:v>IX 114</c:v>
                </c:pt>
                <c:pt idx="5">
                  <c:v/>
                </c:pt>
              </c:strCache>
            </c:strRef>
          </c:cat>
          <c:val>
            <c:numRef>
              <c:f>Sheet1!$F$2:$F$7</c:f>
              <c:numCache>
                <c:formatCode>General</c:formatCode>
                <c:ptCount val="6"/>
                <c:pt idx="1">
                  <c:v>46.99</c:v>
                </c:pt>
                <c:pt idx="2">
                  <c:v>48.79</c:v>
                </c:pt>
                <c:pt idx="3">
                  <c:v>50.55</c:v>
                </c:pt>
                <c:pt idx="4">
                  <c:v>39.4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6.37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Sheet1!$B$2:$B$7</c:f>
              <c:numCache>
                <c:formatCode>General</c:formatCode>
                <c:ptCount val="6"/>
                <c:pt idx="0">
                  <c:v>49.77</c:v>
                </c:pt>
                <c:pt idx="1">
                  <c:v>92.62</c:v>
                </c:pt>
                <c:pt idx="2">
                  <c:v>69.88</c:v>
                </c:pt>
                <c:pt idx="3">
                  <c:v>40.12</c:v>
                </c:pt>
                <c:pt idx="4">
                  <c:v>189.12</c:v>
                </c:pt>
                <c:pt idx="5">
                  <c:v>43.94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29.23</a:t>
                    </a:r>
                  </a:p>
                </c:rich>
              </c:tx>
              <c:dLblPos val="l"/>
              <c:showLegendKey val="0"/>
              <c:showVal val="1"/>
              <c:showCatName val="0"/>
              <c:showSerName val="0"/>
              <c:showPercent val="0"/>
              <c:showBubbleSize val="0"/>
            </c:dLbl>
            <c:dLbl>
              <c:idx val="1"/>
              <c:tx>
                <c:rich>
                  <a:bodyPr/>
                  <a:lstStyle/>
                  <a:p>
                    <a:r>
                      <a:t>IX 41</a:t>
                    </a:r>
                  </a:p>
                  <a:p>
                    <a:r>
                      <a:t>53.45</a:t>
                    </a:r>
                  </a:p>
                </c:rich>
              </c:tx>
              <c:dLblPos val="l"/>
              <c:showLegendKey val="0"/>
              <c:showVal val="1"/>
              <c:showCatName val="0"/>
              <c:showSerName val="0"/>
              <c:showPercent val="0"/>
              <c:showBubbleSize val="0"/>
            </c:dLbl>
            <c:dLbl>
              <c:idx val="2"/>
              <c:tx>
                <c:rich>
                  <a:bodyPr/>
                  <a:lstStyle/>
                  <a:p>
                    <a:r>
                      <a:t>IX 30</a:t>
                    </a:r>
                  </a:p>
                  <a:p>
                    <a:r>
                      <a:t>37.24</a:t>
                    </a:r>
                  </a:p>
                </c:rich>
              </c:tx>
              <c:dLblPos val="l"/>
              <c:showLegendKey val="0"/>
              <c:showVal val="1"/>
              <c:showCatName val="0"/>
              <c:showSerName val="0"/>
              <c:showPercent val="0"/>
              <c:showBubbleSize val="0"/>
            </c:dLbl>
            <c:dLbl>
              <c:idx val="3"/>
              <c:tx>
                <c:rich>
                  <a:bodyPr/>
                  <a:lstStyle/>
                  <a:p>
                    <a:r>
                      <a:t>IX 111</a:t>
                    </a:r>
                  </a:p>
                  <a:p>
                    <a:r>
                      <a:t>43.54</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Sheet1!$C$2:$C$7</c:f>
              <c:numCache>
                <c:formatCode>General</c:formatCode>
                <c:ptCount val="6"/>
                <c:pt idx="0">
                  <c:v>29.23</c:v>
                </c:pt>
                <c:pt idx="1">
                  <c:v>53.45</c:v>
                </c:pt>
                <c:pt idx="2">
                  <c:v>37.24</c:v>
                </c:pt>
                <c:pt idx="3">
                  <c:v>43.54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Sheet1!$D$2:$D$7</c:f>
              <c:numCache>
                <c:formatCode>General</c:formatCode>
                <c:ptCount val="6"/>
                <c:pt idx="0">
                  <c:v>74.25</c:v>
                </c:pt>
                <c:pt idx="1">
                  <c:v>130.85</c:v>
                </c:pt>
                <c:pt idx="2">
                  <c:v>123.72</c:v>
                </c:pt>
                <c:pt idx="4">
                  <c:v>250.97</c:v>
                </c:pt>
                <c:pt idx="5">
                  <c:v>56.53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Cfgv</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Sheet1!$E$2:$E$7</c:f>
              <c:numCache>
                <c:formatCode>General</c:formatCode>
                <c:ptCount val="6"/>
                <c:pt idx="0">
                  <c:v>48.5</c:v>
                </c:pt>
                <c:pt idx="2">
                  <c:v>49.39</c:v>
                </c:pt>
                <c:pt idx="5">
                  <c:v>42.29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IX 111</c:v>
                </c:pt>
                <c:pt idx="4">
                  <c:v/>
                </c:pt>
                <c:pt idx="5">
                  <c:v/>
                </c:pt>
              </c:strCache>
            </c:strRef>
          </c:cat>
          <c:val>
            <c:numRef>
              <c:f>Sheet1!$F$2:$F$7</c:f>
              <c:numCache>
                <c:formatCode>General</c:formatCode>
                <c:ptCount val="6"/>
                <c:pt idx="1">
                  <c:v>46.85</c:v>
                </c:pt>
                <c:pt idx="2">
                  <c:v>49.05</c:v>
                </c:pt>
                <c:pt idx="3">
                  <c:v>39.3</c:v>
                </c:pt>
                <c:pt idx="4">
                  <c:v>49.29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1.4664"/>
          <c:min val="28.726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Sheet1!$B$2:$B$4</c:f>
              <c:numCache>
                <c:formatCode>General</c:formatCode>
                <c:ptCount val="3"/>
                <c:pt idx="0">
                  <c:v>57.67</c:v>
                </c:pt>
                <c:pt idx="1">
                  <c:v>14.13</c:v>
                </c:pt>
                <c:pt idx="2">
                  <c:v>23.4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35</a:t>
                    </a:r>
                  </a:p>
                  <a:p>
                    <a:r>
                      <a:t>31.59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Sheet1!$C$2:$C$4</c:f>
              <c:numCache>
                <c:formatCode>General</c:formatCode>
                <c:ptCount val="3"/>
                <c:pt idx="0">
                  <c:v>31.59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Sheet1!$D$2:$D$4</c:f>
              <c:numCache>
                <c:formatCode>General</c:formatCode>
                <c:ptCount val="3"/>
                <c:pt idx="0">
                  <c:v>91.47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Sheet1!$E$2:$E$4</c:f>
              <c:numCache>
                <c:formatCode>General</c:formatCode>
                <c:ptCount val="3"/>
                <c:pt idx="1">
                  <c:v>17.93</c:v>
                </c:pt>
                <c:pt idx="2">
                  <c:v>38.71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35</c:v>
                </c:pt>
                <c:pt idx="1">
                  <c:v/>
                </c:pt>
                <c:pt idx="2">
                  <c:v/>
                </c:pt>
              </c:strCache>
            </c:strRef>
          </c:cat>
          <c:val>
            <c:numRef>
              <c:f>Sheet1!$F$2:$F$4</c:f>
              <c:numCache>
                <c:formatCode>General</c:formatCode>
                <c:ptCount val="3"/>
                <c:pt idx="2">
                  <c:v>15.18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1.9747"/>
          <c:min val="13.634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Sheet1!$B$2:$B$7</c:f>
              <c:numCache>
                <c:formatCode>General</c:formatCode>
                <c:ptCount val="6"/>
                <c:pt idx="0">
                  <c:v>50.0</c:v>
                </c:pt>
                <c:pt idx="1">
                  <c:v>64.12</c:v>
                </c:pt>
                <c:pt idx="2">
                  <c:v>64.33</c:v>
                </c:pt>
                <c:pt idx="3">
                  <c:v>144.42</c:v>
                </c:pt>
                <c:pt idx="4">
                  <c:v>39.54</c:v>
                </c:pt>
                <c:pt idx="5">
                  <c:v>43.75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28.64</a:t>
                    </a:r>
                  </a:p>
                </c:rich>
              </c:tx>
              <c:dLblPos val="l"/>
              <c:showLegendKey val="0"/>
              <c:showVal val="1"/>
              <c:showCatName val="0"/>
              <c:showSerName val="0"/>
              <c:showPercent val="0"/>
              <c:showBubbleSize val="0"/>
            </c:dLbl>
            <c:dLbl>
              <c:idx val="1"/>
              <c:tx>
                <c:rich>
                  <a:bodyPr/>
                  <a:lstStyle/>
                  <a:p>
                    <a:r>
                      <a:t>IX 41</a:t>
                    </a:r>
                  </a:p>
                  <a:p>
                    <a:r>
                      <a:t>54.36</a:t>
                    </a:r>
                  </a:p>
                </c:rich>
              </c:tx>
              <c:dLblPos val="l"/>
              <c:showLegendKey val="0"/>
              <c:showVal val="1"/>
              <c:showCatName val="0"/>
              <c:showSerName val="0"/>
              <c:showPercent val="0"/>
              <c:showBubbleSize val="0"/>
            </c:dLbl>
            <c:dLbl>
              <c:idx val="2"/>
              <c:tx>
                <c:rich>
                  <a:bodyPr/>
                  <a:lstStyle/>
                  <a:p>
                    <a:r>
                      <a:t>IX 29</a:t>
                    </a:r>
                  </a:p>
                  <a:p>
                    <a:r>
                      <a:t>35.69</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111</a:t>
                    </a:r>
                  </a:p>
                  <a:p>
                    <a:r>
                      <a:t>43.17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Sheet1!$C$2:$C$7</c:f>
              <c:numCache>
                <c:formatCode>General</c:formatCode>
                <c:ptCount val="6"/>
                <c:pt idx="0">
                  <c:v>28.64</c:v>
                </c:pt>
                <c:pt idx="1">
                  <c:v>54.36</c:v>
                </c:pt>
                <c:pt idx="2">
                  <c:v>35.69</c:v>
                </c:pt>
                <c:pt idx="4">
                  <c:v>43.17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Sheet1!$D$2:$D$7</c:f>
              <c:numCache>
                <c:formatCode>General</c:formatCode>
                <c:ptCount val="6"/>
                <c:pt idx="0">
                  <c:v>74.23</c:v>
                </c:pt>
                <c:pt idx="1">
                  <c:v>132.02</c:v>
                </c:pt>
                <c:pt idx="2">
                  <c:v>123.5</c:v>
                </c:pt>
                <c:pt idx="3">
                  <c:v>226.82</c:v>
                </c:pt>
                <c:pt idx="5">
                  <c:v>58.43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Sheet1!$E$2:$E$7</c:f>
              <c:numCache>
                <c:formatCode>General</c:formatCode>
                <c:ptCount val="6"/>
                <c:pt idx="0">
                  <c:v>47.76</c:v>
                </c:pt>
                <c:pt idx="1">
                  <c:v>69.0</c:v>
                </c:pt>
                <c:pt idx="2">
                  <c:v>54.84</c:v>
                </c:pt>
                <c:pt idx="3">
                  <c:v>256.0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29</c:v>
                </c:pt>
                <c:pt idx="3">
                  <c:v/>
                </c:pt>
                <c:pt idx="4">
                  <c:v>IX 111</c:v>
                </c:pt>
                <c:pt idx="5">
                  <c:v/>
                </c:pt>
              </c:strCache>
            </c:strRef>
          </c:cat>
          <c:val>
            <c:numRef>
              <c:f>Sheet1!$F$2:$F$7</c:f>
              <c:numCache>
                <c:formatCode>General</c:formatCode>
                <c:ptCount val="6"/>
                <c:pt idx="1">
                  <c:v>47.71</c:v>
                </c:pt>
                <c:pt idx="2">
                  <c:v>48.2</c:v>
                </c:pt>
                <c:pt idx="3">
                  <c:v>49.24</c:v>
                </c:pt>
                <c:pt idx="4">
                  <c:v>38.99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6.5"/>
          <c:min val="28.13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Sheet1!$B$2:$B$7</c:f>
              <c:numCache>
                <c:formatCode>General</c:formatCode>
                <c:ptCount val="6"/>
                <c:pt idx="0">
                  <c:v>53.78</c:v>
                </c:pt>
                <c:pt idx="1">
                  <c:v>103.52</c:v>
                </c:pt>
                <c:pt idx="2">
                  <c:v>86.6</c:v>
                </c:pt>
                <c:pt idx="3">
                  <c:v>208.25</c:v>
                </c:pt>
                <c:pt idx="4">
                  <c:v>39.92</c:v>
                </c:pt>
                <c:pt idx="5">
                  <c:v>44.71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29.45</a:t>
                    </a:r>
                  </a:p>
                </c:rich>
              </c:tx>
              <c:dLblPos val="l"/>
              <c:showLegendKey val="0"/>
              <c:showVal val="1"/>
              <c:showCatName val="0"/>
              <c:showSerName val="0"/>
              <c:showPercent val="0"/>
              <c:showBubbleSize val="0"/>
            </c:dLbl>
            <c:dLbl>
              <c:idx val="1"/>
              <c:tx>
                <c:rich>
                  <a:bodyPr/>
                  <a:lstStyle/>
                  <a:p>
                    <a:r>
                      <a:t>IX 41</a:t>
                    </a:r>
                  </a:p>
                  <a:p>
                    <a:r>
                      <a:t>53.32</a:t>
                    </a:r>
                  </a:p>
                </c:rich>
              </c:tx>
              <c:dLblPos val="l"/>
              <c:showLegendKey val="0"/>
              <c:showVal val="1"/>
              <c:showCatName val="0"/>
              <c:showSerName val="0"/>
              <c:showPercent val="0"/>
              <c:showBubbleSize val="0"/>
            </c:dLbl>
            <c:dLbl>
              <c:idx val="2"/>
              <c:tx>
                <c:rich>
                  <a:bodyPr/>
                  <a:lstStyle/>
                  <a:p>
                    <a:r>
                      <a:t>IX 24</a:t>
                    </a:r>
                  </a:p>
                  <a:p>
                    <a:r>
                      <a:t>37.91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112</a:t>
                    </a:r>
                  </a:p>
                  <a:p>
                    <a:r>
                      <a:t>43.95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Sheet1!$C$2:$C$7</c:f>
              <c:numCache>
                <c:formatCode>General</c:formatCode>
                <c:ptCount val="6"/>
                <c:pt idx="0">
                  <c:v>29.45</c:v>
                </c:pt>
                <c:pt idx="1">
                  <c:v>53.32</c:v>
                </c:pt>
                <c:pt idx="2">
                  <c:v>37.91</c:v>
                </c:pt>
                <c:pt idx="4">
                  <c:v>43.95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Sheet1!$D$2:$D$7</c:f>
              <c:numCache>
                <c:formatCode>General</c:formatCode>
                <c:ptCount val="6"/>
                <c:pt idx="0">
                  <c:v>74.31</c:v>
                </c:pt>
                <c:pt idx="1">
                  <c:v>131.63</c:v>
                </c:pt>
                <c:pt idx="2">
                  <c:v>155.79</c:v>
                </c:pt>
                <c:pt idx="3">
                  <c:v>279.52</c:v>
                </c:pt>
                <c:pt idx="5">
                  <c:v>57.45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Sheet1!$E$2:$E$7</c:f>
              <c:numCache>
                <c:formatCode>General</c:formatCode>
                <c:ptCount val="6"/>
                <c:pt idx="0">
                  <c:v>44.09</c:v>
                </c:pt>
                <c:pt idx="1">
                  <c:v>83.75</c:v>
                </c:pt>
                <c:pt idx="2">
                  <c:v>53.68</c:v>
                </c:pt>
                <c:pt idx="3">
                  <c:v>279.53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24</c:v>
                </c:pt>
                <c:pt idx="3">
                  <c:v/>
                </c:pt>
                <c:pt idx="4">
                  <c:v>IX 112</c:v>
                </c:pt>
                <c:pt idx="5">
                  <c:v/>
                </c:pt>
              </c:strCache>
            </c:strRef>
          </c:cat>
          <c:val>
            <c:numRef>
              <c:f>Sheet1!$F$2:$F$7</c:f>
              <c:numCache>
                <c:formatCode>General</c:formatCode>
                <c:ptCount val="6"/>
                <c:pt idx="1">
                  <c:v>47.02</c:v>
                </c:pt>
                <c:pt idx="2">
                  <c:v>47.94</c:v>
                </c:pt>
                <c:pt idx="3">
                  <c:v>49.56</c:v>
                </c:pt>
                <c:pt idx="4">
                  <c:v>39.38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0.0333"/>
          <c:min val="28.94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Sheet1!$B$2:$B$7</c:f>
              <c:numCache>
                <c:formatCode>General</c:formatCode>
                <c:ptCount val="6"/>
                <c:pt idx="0">
                  <c:v>52.29</c:v>
                </c:pt>
                <c:pt idx="1">
                  <c:v>96.43</c:v>
                </c:pt>
                <c:pt idx="2">
                  <c:v>71.4</c:v>
                </c:pt>
                <c:pt idx="3">
                  <c:v>40.0</c:v>
                </c:pt>
                <c:pt idx="4">
                  <c:v>44.68</c:v>
                </c:pt>
                <c:pt idx="5">
                  <c:v>172.92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29.44</a:t>
                    </a:r>
                  </a:p>
                </c:rich>
              </c:tx>
              <c:dLblPos val="l"/>
              <c:showLegendKey val="0"/>
              <c:showVal val="1"/>
              <c:showCatName val="0"/>
              <c:showSerName val="0"/>
              <c:showPercent val="0"/>
              <c:showBubbleSize val="0"/>
            </c:dLbl>
            <c:dLbl>
              <c:idx val="1"/>
              <c:tx>
                <c:rich>
                  <a:bodyPr/>
                  <a:lstStyle/>
                  <a:p>
                    <a:r>
                      <a:t>IX 41</a:t>
                    </a:r>
                  </a:p>
                  <a:p>
                    <a:r>
                      <a:t>53.07</a:t>
                    </a:r>
                  </a:p>
                </c:rich>
              </c:tx>
              <c:dLblPos val="l"/>
              <c:showLegendKey val="0"/>
              <c:showVal val="1"/>
              <c:showCatName val="0"/>
              <c:showSerName val="0"/>
              <c:showPercent val="0"/>
              <c:showBubbleSize val="0"/>
            </c:dLbl>
            <c:dLbl>
              <c:idx val="2"/>
              <c:tx>
                <c:rich>
                  <a:bodyPr/>
                  <a:lstStyle/>
                  <a:p>
                    <a:r>
                      <a:t>IX 31</a:t>
                    </a:r>
                  </a:p>
                  <a:p>
                    <a:r>
                      <a:t>38.49</a:t>
                    </a:r>
                  </a:p>
                </c:rich>
              </c:tx>
              <c:dLblPos val="l"/>
              <c:showLegendKey val="0"/>
              <c:showVal val="1"/>
              <c:showCatName val="0"/>
              <c:showSerName val="0"/>
              <c:showPercent val="0"/>
              <c:showBubbleSize val="0"/>
            </c:dLbl>
            <c:dLbl>
              <c:idx val="3"/>
              <c:tx>
                <c:rich>
                  <a:bodyPr/>
                  <a:lstStyle/>
                  <a:p>
                    <a:r>
                      <a:t>IX 111</a:t>
                    </a:r>
                  </a:p>
                  <a:p>
                    <a:r>
                      <a:t>43.69</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Sheet1!$C$2:$C$7</c:f>
              <c:numCache>
                <c:formatCode>General</c:formatCode>
                <c:ptCount val="6"/>
                <c:pt idx="0">
                  <c:v>29.44</c:v>
                </c:pt>
                <c:pt idx="1">
                  <c:v>53.07</c:v>
                </c:pt>
                <c:pt idx="2">
                  <c:v>38.49</c:v>
                </c:pt>
                <c:pt idx="3">
                  <c:v>43.69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Sheet1!$D$2:$D$7</c:f>
              <c:numCache>
                <c:formatCode>General</c:formatCode>
                <c:ptCount val="6"/>
                <c:pt idx="0">
                  <c:v>74.05</c:v>
                </c:pt>
                <c:pt idx="1">
                  <c:v>129.85</c:v>
                </c:pt>
                <c:pt idx="2">
                  <c:v>124.64</c:v>
                </c:pt>
                <c:pt idx="4">
                  <c:v>58.49</c:v>
                </c:pt>
                <c:pt idx="5">
                  <c:v>259.2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Sheet1!$E$2:$E$7</c:f>
              <c:numCache>
                <c:formatCode>General</c:formatCode>
                <c:ptCount val="6"/>
                <c:pt idx="0">
                  <c:v>44.01</c:v>
                </c:pt>
                <c:pt idx="2">
                  <c:v>53.46</c:v>
                </c:pt>
                <c:pt idx="5">
                  <c:v>256.36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111</c:v>
                </c:pt>
                <c:pt idx="4">
                  <c:v/>
                </c:pt>
                <c:pt idx="5">
                  <c:v/>
                </c:pt>
              </c:strCache>
            </c:strRef>
          </c:cat>
          <c:val>
            <c:numRef>
              <c:f>Sheet1!$F$2:$F$7</c:f>
              <c:numCache>
                <c:formatCode>General</c:formatCode>
                <c:ptCount val="6"/>
                <c:pt idx="1">
                  <c:v>47.17</c:v>
                </c:pt>
                <c:pt idx="2">
                  <c:v>48.34</c:v>
                </c:pt>
                <c:pt idx="3">
                  <c:v>39.5</c:v>
                </c:pt>
                <c:pt idx="5">
                  <c:v>50.42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038"/>
          <c:min val="28.94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Sheet1!$B$2:$B$7</c:f>
              <c:numCache>
                <c:formatCode>General</c:formatCode>
                <c:ptCount val="6"/>
                <c:pt idx="0">
                  <c:v>51.91</c:v>
                </c:pt>
                <c:pt idx="1">
                  <c:v>95.07</c:v>
                </c:pt>
                <c:pt idx="2">
                  <c:v>71.44</c:v>
                </c:pt>
                <c:pt idx="3">
                  <c:v>39.95</c:v>
                </c:pt>
                <c:pt idx="4">
                  <c:v>44.06</c:v>
                </c:pt>
                <c:pt idx="5">
                  <c:v>181.48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29.54</a:t>
                    </a:r>
                  </a:p>
                </c:rich>
              </c:tx>
              <c:dLblPos val="l"/>
              <c:showLegendKey val="0"/>
              <c:showVal val="1"/>
              <c:showCatName val="0"/>
              <c:showSerName val="0"/>
              <c:showPercent val="0"/>
              <c:showBubbleSize val="0"/>
            </c:dLbl>
            <c:dLbl>
              <c:idx val="1"/>
              <c:tx>
                <c:rich>
                  <a:bodyPr/>
                  <a:lstStyle/>
                  <a:p>
                    <a:r>
                      <a:t>IX 42</a:t>
                    </a:r>
                  </a:p>
                  <a:p>
                    <a:r>
                      <a:t>53.91</a:t>
                    </a:r>
                  </a:p>
                </c:rich>
              </c:tx>
              <c:dLblPos val="l"/>
              <c:showLegendKey val="0"/>
              <c:showVal val="1"/>
              <c:showCatName val="0"/>
              <c:showSerName val="0"/>
              <c:showPercent val="0"/>
              <c:showBubbleSize val="0"/>
            </c:dLbl>
            <c:dLbl>
              <c:idx val="2"/>
              <c:tx>
                <c:rich>
                  <a:bodyPr/>
                  <a:lstStyle/>
                  <a:p>
                    <a:r>
                      <a:t>IX 30</a:t>
                    </a:r>
                  </a:p>
                  <a:p>
                    <a:r>
                      <a:t>38.72</a:t>
                    </a:r>
                  </a:p>
                </c:rich>
              </c:tx>
              <c:dLblPos val="l"/>
              <c:showLegendKey val="0"/>
              <c:showVal val="1"/>
              <c:showCatName val="0"/>
              <c:showSerName val="0"/>
              <c:showPercent val="0"/>
              <c:showBubbleSize val="0"/>
            </c:dLbl>
            <c:dLbl>
              <c:idx val="3"/>
              <c:tx>
                <c:rich>
                  <a:bodyPr/>
                  <a:lstStyle/>
                  <a:p>
                    <a:r>
                      <a:t>IX 111</a:t>
                    </a:r>
                  </a:p>
                  <a:p>
                    <a:r>
                      <a:t>43.76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Sheet1!$C$2:$C$7</c:f>
              <c:numCache>
                <c:formatCode>General</c:formatCode>
                <c:ptCount val="6"/>
                <c:pt idx="0">
                  <c:v>29.54</c:v>
                </c:pt>
                <c:pt idx="1">
                  <c:v>53.91</c:v>
                </c:pt>
                <c:pt idx="2">
                  <c:v>38.72</c:v>
                </c:pt>
                <c:pt idx="3">
                  <c:v>43.76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Sheet1!$D$2:$D$7</c:f>
              <c:numCache>
                <c:formatCode>General</c:formatCode>
                <c:ptCount val="6"/>
                <c:pt idx="0">
                  <c:v>74.02</c:v>
                </c:pt>
                <c:pt idx="1">
                  <c:v>129.82</c:v>
                </c:pt>
                <c:pt idx="2">
                  <c:v>127.12</c:v>
                </c:pt>
                <c:pt idx="4">
                  <c:v>58.39</c:v>
                </c:pt>
                <c:pt idx="5">
                  <c:v>248.6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Sheet1!$E$2:$E$7</c:f>
              <c:numCache>
                <c:formatCode>General</c:formatCode>
                <c:ptCount val="6"/>
                <c:pt idx="0">
                  <c:v>43.88</c:v>
                </c:pt>
                <c:pt idx="1">
                  <c:v>50.0</c:v>
                </c:pt>
                <c:pt idx="2">
                  <c:v>53.22</c:v>
                </c:pt>
                <c:pt idx="5">
                  <c:v>277.58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42</c:v>
                </c:pt>
                <c:pt idx="2">
                  <c:v>IX 30</c:v>
                </c:pt>
                <c:pt idx="3">
                  <c:v>IX 111</c:v>
                </c:pt>
                <c:pt idx="4">
                  <c:v/>
                </c:pt>
                <c:pt idx="5">
                  <c:v/>
                </c:pt>
              </c:strCache>
            </c:strRef>
          </c:cat>
          <c:val>
            <c:numRef>
              <c:f>Sheet1!$F$2:$F$7</c:f>
              <c:numCache>
                <c:formatCode>General</c:formatCode>
                <c:ptCount val="6"/>
                <c:pt idx="1">
                  <c:v>46.96</c:v>
                </c:pt>
                <c:pt idx="2">
                  <c:v>48.12</c:v>
                </c:pt>
                <c:pt idx="3">
                  <c:v>39.47</c:v>
                </c:pt>
                <c:pt idx="5">
                  <c:v>49.55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8.0769"/>
          <c:min val="29.04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Sheet1!$B$2:$B$7</c:f>
              <c:numCache>
                <c:formatCode>General</c:formatCode>
                <c:ptCount val="6"/>
                <c:pt idx="0">
                  <c:v>52.09</c:v>
                </c:pt>
                <c:pt idx="1">
                  <c:v>96.24</c:v>
                </c:pt>
                <c:pt idx="2">
                  <c:v>70.82</c:v>
                </c:pt>
                <c:pt idx="3">
                  <c:v>40.06</c:v>
                </c:pt>
                <c:pt idx="4">
                  <c:v>44.02</c:v>
                </c:pt>
                <c:pt idx="5">
                  <c:v>169.1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29.76</a:t>
                    </a:r>
                  </a:p>
                </c:rich>
              </c:tx>
              <c:dLblPos val="l"/>
              <c:showLegendKey val="0"/>
              <c:showVal val="1"/>
              <c:showCatName val="0"/>
              <c:showSerName val="0"/>
              <c:showPercent val="0"/>
              <c:showBubbleSize val="0"/>
            </c:dLbl>
            <c:dLbl>
              <c:idx val="1"/>
              <c:tx>
                <c:rich>
                  <a:bodyPr/>
                  <a:lstStyle/>
                  <a:p>
                    <a:r>
                      <a:t>IX 41</a:t>
                    </a:r>
                  </a:p>
                  <a:p>
                    <a:r>
                      <a:t>53.48</a:t>
                    </a:r>
                  </a:p>
                </c:rich>
              </c:tx>
              <c:dLblPos val="l"/>
              <c:showLegendKey val="0"/>
              <c:showVal val="1"/>
              <c:showCatName val="0"/>
              <c:showSerName val="0"/>
              <c:showPercent val="0"/>
              <c:showBubbleSize val="0"/>
            </c:dLbl>
            <c:dLbl>
              <c:idx val="2"/>
              <c:tx>
                <c:rich>
                  <a:bodyPr/>
                  <a:lstStyle/>
                  <a:p>
                    <a:r>
                      <a:t>IX 31</a:t>
                    </a:r>
                  </a:p>
                  <a:p>
                    <a:r>
                      <a:t>38.19</a:t>
                    </a:r>
                  </a:p>
                </c:rich>
              </c:tx>
              <c:dLblPos val="l"/>
              <c:showLegendKey val="0"/>
              <c:showVal val="1"/>
              <c:showCatName val="0"/>
              <c:showSerName val="0"/>
              <c:showPercent val="0"/>
              <c:showBubbleSize val="0"/>
            </c:dLbl>
            <c:dLbl>
              <c:idx val="3"/>
              <c:tx>
                <c:rich>
                  <a:bodyPr/>
                  <a:lstStyle/>
                  <a:p>
                    <a:r>
                      <a:t>IX 108</a:t>
                    </a:r>
                  </a:p>
                  <a:p>
                    <a:r>
                      <a:t>42.75</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Sheet1!$C$2:$C$7</c:f>
              <c:numCache>
                <c:formatCode>General</c:formatCode>
                <c:ptCount val="6"/>
                <c:pt idx="0">
                  <c:v>29.76</c:v>
                </c:pt>
                <c:pt idx="1">
                  <c:v>53.48</c:v>
                </c:pt>
                <c:pt idx="2">
                  <c:v>38.19</c:v>
                </c:pt>
                <c:pt idx="3">
                  <c:v>42.75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Sheet1!$D$2:$D$7</c:f>
              <c:numCache>
                <c:formatCode>General</c:formatCode>
                <c:ptCount val="6"/>
                <c:pt idx="0">
                  <c:v>73.7</c:v>
                </c:pt>
                <c:pt idx="1">
                  <c:v>129.67</c:v>
                </c:pt>
                <c:pt idx="2">
                  <c:v>123.49</c:v>
                </c:pt>
                <c:pt idx="4">
                  <c:v>57.71</c:v>
                </c:pt>
                <c:pt idx="5">
                  <c:v>243.73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Sheet1!$E$2:$E$7</c:f>
              <c:numCache>
                <c:formatCode>General</c:formatCode>
                <c:ptCount val="6"/>
                <c:pt idx="0">
                  <c:v>43.75</c:v>
                </c:pt>
                <c:pt idx="2">
                  <c:v>54.65</c:v>
                </c:pt>
                <c:pt idx="5">
                  <c:v>252.23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31</c:v>
                </c:pt>
                <c:pt idx="3">
                  <c:v>IX 108</c:v>
                </c:pt>
                <c:pt idx="4">
                  <c:v/>
                </c:pt>
                <c:pt idx="5">
                  <c:v/>
                </c:pt>
              </c:strCache>
            </c:strRef>
          </c:cat>
          <c:val>
            <c:numRef>
              <c:f>Sheet1!$F$2:$F$7</c:f>
              <c:numCache>
                <c:formatCode>General</c:formatCode>
                <c:ptCount val="6"/>
                <c:pt idx="0">
                  <c:v>73.33</c:v>
                </c:pt>
                <c:pt idx="1">
                  <c:v>47.12</c:v>
                </c:pt>
                <c:pt idx="2">
                  <c:v>48.51</c:v>
                </c:pt>
                <c:pt idx="3">
                  <c:v>39.52</c:v>
                </c:pt>
                <c:pt idx="4">
                  <c:v>29.0</c:v>
                </c:pt>
                <c:pt idx="5">
                  <c:v>49.97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2.727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Sheet1!$B$2:$B$7</c:f>
              <c:numCache>
                <c:formatCode>General</c:formatCode>
                <c:ptCount val="6"/>
                <c:pt idx="0">
                  <c:v>51.55</c:v>
                </c:pt>
                <c:pt idx="1">
                  <c:v>91.79</c:v>
                </c:pt>
                <c:pt idx="2">
                  <c:v>69.8</c:v>
                </c:pt>
                <c:pt idx="3">
                  <c:v>40.03</c:v>
                </c:pt>
                <c:pt idx="4">
                  <c:v>44.42</c:v>
                </c:pt>
                <c:pt idx="5">
                  <c:v>139.68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29.58</a:t>
                    </a:r>
                  </a:p>
                </c:rich>
              </c:tx>
              <c:dLblPos val="l"/>
              <c:showLegendKey val="0"/>
              <c:showVal val="1"/>
              <c:showCatName val="0"/>
              <c:showSerName val="0"/>
              <c:showPercent val="0"/>
              <c:showBubbleSize val="0"/>
            </c:dLbl>
            <c:dLbl>
              <c:idx val="1"/>
              <c:tx>
                <c:rich>
                  <a:bodyPr/>
                  <a:lstStyle/>
                  <a:p>
                    <a:r>
                      <a:t>IX 41</a:t>
                    </a:r>
                  </a:p>
                  <a:p>
                    <a:r>
                      <a:t>53.47</a:t>
                    </a:r>
                  </a:p>
                </c:rich>
              </c:tx>
              <c:dLblPos val="l"/>
              <c:showLegendKey val="0"/>
              <c:showVal val="1"/>
              <c:showCatName val="0"/>
              <c:showSerName val="0"/>
              <c:showPercent val="0"/>
              <c:showBubbleSize val="0"/>
            </c:dLbl>
            <c:dLbl>
              <c:idx val="2"/>
              <c:tx>
                <c:rich>
                  <a:bodyPr/>
                  <a:lstStyle/>
                  <a:p>
                    <a:r>
                      <a:t>IX 30</a:t>
                    </a:r>
                  </a:p>
                  <a:p>
                    <a:r>
                      <a:t>37.56</a:t>
                    </a:r>
                  </a:p>
                </c:rich>
              </c:tx>
              <c:dLblPos val="l"/>
              <c:showLegendKey val="0"/>
              <c:showVal val="1"/>
              <c:showCatName val="0"/>
              <c:showSerName val="0"/>
              <c:showPercent val="0"/>
              <c:showBubbleSize val="0"/>
            </c:dLbl>
            <c:dLbl>
              <c:idx val="3"/>
              <c:tx>
                <c:rich>
                  <a:bodyPr/>
                  <a:lstStyle/>
                  <a:p>
                    <a:r>
                      <a:t>IX 107</a:t>
                    </a:r>
                  </a:p>
                  <a:p>
                    <a:r>
                      <a:t>42.42</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Sheet1!$C$2:$C$7</c:f>
              <c:numCache>
                <c:formatCode>General</c:formatCode>
                <c:ptCount val="6"/>
                <c:pt idx="0">
                  <c:v>29.58</c:v>
                </c:pt>
                <c:pt idx="1">
                  <c:v>53.47</c:v>
                </c:pt>
                <c:pt idx="2">
                  <c:v>37.56</c:v>
                </c:pt>
                <c:pt idx="3">
                  <c:v>42.42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Sheet1!$D$2:$D$7</c:f>
              <c:numCache>
                <c:formatCode>General</c:formatCode>
                <c:ptCount val="6"/>
                <c:pt idx="0">
                  <c:v>73.53</c:v>
                </c:pt>
                <c:pt idx="1">
                  <c:v>129.56</c:v>
                </c:pt>
                <c:pt idx="2">
                  <c:v>123.35</c:v>
                </c:pt>
                <c:pt idx="4">
                  <c:v>57.85</c:v>
                </c:pt>
                <c:pt idx="5">
                  <c:v>226.39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Vranken Pommery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Sheet1!$E$2:$E$7</c:f>
              <c:numCache>
                <c:formatCode>General</c:formatCode>
                <c:ptCount val="6"/>
                <c:pt idx="0">
                  <c:v>43.64</c:v>
                </c:pt>
                <c:pt idx="1">
                  <c:v>69.0</c:v>
                </c:pt>
                <c:pt idx="2">
                  <c:v>54.57</c:v>
                </c:pt>
                <c:pt idx="5">
                  <c:v>257.47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41</c:v>
                </c:pt>
                <c:pt idx="2">
                  <c:v>IX 30</c:v>
                </c:pt>
                <c:pt idx="3">
                  <c:v>IX 107</c:v>
                </c:pt>
                <c:pt idx="4">
                  <c:v/>
                </c:pt>
                <c:pt idx="5">
                  <c:v/>
                </c:pt>
              </c:strCache>
            </c:strRef>
          </c:cat>
          <c:val>
            <c:numRef>
              <c:f>Sheet1!$F$2:$F$7</c:f>
              <c:numCache>
                <c:formatCode>General</c:formatCode>
                <c:ptCount val="6"/>
                <c:pt idx="1">
                  <c:v>47.09</c:v>
                </c:pt>
                <c:pt idx="2">
                  <c:v>48.57</c:v>
                </c:pt>
                <c:pt idx="3">
                  <c:v>39.48</c:v>
                </c:pt>
                <c:pt idx="5">
                  <c:v>50.16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7.9667"/>
          <c:min val="29.082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Sheet1!$B$2:$B$7</c:f>
              <c:numCache>
                <c:formatCode>General</c:formatCode>
                <c:ptCount val="6"/>
                <c:pt idx="0">
                  <c:v>26.36</c:v>
                </c:pt>
                <c:pt idx="1">
                  <c:v>41.98</c:v>
                </c:pt>
                <c:pt idx="2">
                  <c:v>67.49</c:v>
                </c:pt>
                <c:pt idx="3">
                  <c:v>42.13</c:v>
                </c:pt>
                <c:pt idx="4">
                  <c:v>39.94</c:v>
                </c:pt>
                <c:pt idx="5">
                  <c:v>176.28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107</a:t>
                    </a:r>
                  </a:p>
                  <a:p>
                    <a:r>
                      <a:t>29.53</a:t>
                    </a:r>
                  </a:p>
                </c:rich>
              </c:tx>
              <c:dLblPos val="l"/>
              <c:showLegendKey val="0"/>
              <c:showVal val="1"/>
              <c:showCatName val="0"/>
              <c:showSerName val="0"/>
              <c:showPercent val="0"/>
              <c:showBubbleSize val="0"/>
            </c:dLbl>
            <c:dLbl>
              <c:idx val="1"/>
              <c:tx>
                <c:rich>
                  <a:bodyPr/>
                  <a:lstStyle/>
                  <a:p>
                    <a:r>
                      <a:t>IX 95</a:t>
                    </a:r>
                  </a:p>
                  <a:p>
                    <a:r>
                      <a:t>37.99</a:t>
                    </a:r>
                  </a:p>
                </c:rich>
              </c:tx>
              <c:dLblPos val="l"/>
              <c:showLegendKey val="0"/>
              <c:showVal val="1"/>
              <c:showCatName val="0"/>
              <c:showSerName val="0"/>
              <c:showPercent val="0"/>
              <c:showBubbleSize val="0"/>
            </c:dLbl>
            <c:dLbl>
              <c:idx val="2"/>
              <c:tx>
                <c:rich>
                  <a:bodyPr/>
                  <a:lstStyle/>
                  <a:p>
                    <a:r>
                      <a:t>IX 134</a:t>
                    </a:r>
                  </a:p>
                  <a:p>
                    <a:r>
                      <a:t>54.71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111</a:t>
                    </a:r>
                  </a:p>
                  <a:p>
                    <a:r>
                      <a:t>43.7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Sheet1!$C$2:$C$7</c:f>
              <c:numCache>
                <c:formatCode>General</c:formatCode>
                <c:ptCount val="6"/>
                <c:pt idx="0">
                  <c:v>29.53</c:v>
                </c:pt>
                <c:pt idx="1">
                  <c:v>37.99</c:v>
                </c:pt>
                <c:pt idx="2">
                  <c:v>54.71</c:v>
                </c:pt>
                <c:pt idx="4">
                  <c:v>43.7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Nicolas Feuillatte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Sheet1!$D$2:$D$7</c:f>
              <c:numCache>
                <c:formatCode>General</c:formatCode>
                <c:ptCount val="6"/>
                <c:pt idx="0">
                  <c:v>27.47</c:v>
                </c:pt>
                <c:pt idx="1">
                  <c:v>39.82</c:v>
                </c:pt>
                <c:pt idx="3">
                  <c:v>41.54</c:v>
                </c:pt>
                <c:pt idx="5">
                  <c:v>219.83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Canard Duchêne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Sheet1!$E$2:$E$7</c:f>
              <c:numCache>
                <c:formatCode>General</c:formatCode>
                <c:ptCount val="6"/>
                <c:pt idx="0">
                  <c:v>32.21</c:v>
                </c:pt>
                <c:pt idx="1">
                  <c:v>38.12</c:v>
                </c:pt>
                <c:pt idx="2">
                  <c:v>40.96</c:v>
                </c:pt>
                <c:pt idx="3">
                  <c:v>40.19</c:v>
                </c:pt>
                <c:pt idx="5">
                  <c:v>179.0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107</c:v>
                </c:pt>
                <c:pt idx="1">
                  <c:v>IX 95</c:v>
                </c:pt>
                <c:pt idx="2">
                  <c:v>IX 134</c:v>
                </c:pt>
                <c:pt idx="3">
                  <c:v/>
                </c:pt>
                <c:pt idx="4">
                  <c:v>IX 111</c:v>
                </c:pt>
                <c:pt idx="5">
                  <c:v/>
                </c:pt>
              </c:strCache>
            </c:strRef>
          </c:cat>
          <c:val>
            <c:numRef>
              <c:f>Sheet1!$F$2:$F$7</c:f>
              <c:numCache>
                <c:formatCode>General</c:formatCode>
                <c:ptCount val="6"/>
                <c:pt idx="0">
                  <c:v>29.57</c:v>
                </c:pt>
                <c:pt idx="1">
                  <c:v>33.57</c:v>
                </c:pt>
                <c:pt idx="2">
                  <c:v>47.04</c:v>
                </c:pt>
                <c:pt idx="3">
                  <c:v>29.0</c:v>
                </c:pt>
                <c:pt idx="4">
                  <c:v>39.42</c:v>
                </c:pt>
                <c:pt idx="5">
                  <c:v>49.59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0.3333"/>
          <c:min val="25.861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Sheet1!$B$2:$B$7</c:f>
              <c:numCache>
                <c:formatCode>General</c:formatCode>
                <c:ptCount val="6"/>
                <c:pt idx="0">
                  <c:v>52.47</c:v>
                </c:pt>
                <c:pt idx="1">
                  <c:v>97.59</c:v>
                </c:pt>
                <c:pt idx="2">
                  <c:v>75.73</c:v>
                </c:pt>
                <c:pt idx="3">
                  <c:v>39.99</c:v>
                </c:pt>
                <c:pt idx="4">
                  <c:v>180.04</c:v>
                </c:pt>
                <c:pt idx="5">
                  <c:v>44.39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29.54</a:t>
                    </a:r>
                  </a:p>
                </c:rich>
              </c:tx>
              <c:dLblPos val="l"/>
              <c:showLegendKey val="0"/>
              <c:showVal val="1"/>
              <c:showCatName val="0"/>
              <c:showSerName val="0"/>
              <c:showPercent val="0"/>
              <c:showBubbleSize val="0"/>
            </c:dLbl>
            <c:dLbl>
              <c:idx val="1"/>
              <c:tx>
                <c:rich>
                  <a:bodyPr/>
                  <a:lstStyle/>
                  <a:p>
                    <a:r>
                      <a:t>IX 42</a:t>
                    </a:r>
                  </a:p>
                  <a:p>
                    <a:r>
                      <a:t>54.87</a:t>
                    </a:r>
                  </a:p>
                </c:rich>
              </c:tx>
              <c:dLblPos val="l"/>
              <c:showLegendKey val="0"/>
              <c:showVal val="1"/>
              <c:showCatName val="0"/>
              <c:showSerName val="0"/>
              <c:showPercent val="0"/>
              <c:showBubbleSize val="0"/>
            </c:dLbl>
            <c:dLbl>
              <c:idx val="2"/>
              <c:tx>
                <c:rich>
                  <a:bodyPr/>
                  <a:lstStyle/>
                  <a:p>
                    <a:r>
                      <a:t>IX 31</a:t>
                    </a:r>
                  </a:p>
                  <a:p>
                    <a:r>
                      <a:t>38.19</a:t>
                    </a:r>
                  </a:p>
                </c:rich>
              </c:tx>
              <c:dLblPos val="l"/>
              <c:showLegendKey val="0"/>
              <c:showVal val="1"/>
              <c:showCatName val="0"/>
              <c:showSerName val="0"/>
              <c:showPercent val="0"/>
              <c:showBubbleSize val="0"/>
            </c:dLbl>
            <c:dLbl>
              <c:idx val="3"/>
              <c:tx>
                <c:rich>
                  <a:bodyPr/>
                  <a:lstStyle/>
                  <a:p>
                    <a:r>
                      <a:t>IX 109</a:t>
                    </a:r>
                  </a:p>
                  <a:p>
                    <a:r>
                      <a:t>43.08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Sheet1!$C$2:$C$7</c:f>
              <c:numCache>
                <c:formatCode>General</c:formatCode>
                <c:ptCount val="6"/>
                <c:pt idx="0">
                  <c:v>29.54</c:v>
                </c:pt>
                <c:pt idx="1">
                  <c:v>54.87</c:v>
                </c:pt>
                <c:pt idx="2">
                  <c:v>38.19</c:v>
                </c:pt>
                <c:pt idx="3">
                  <c:v>43.08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Sheet1!$D$2:$D$7</c:f>
              <c:numCache>
                <c:formatCode>General</c:formatCode>
                <c:ptCount val="6"/>
                <c:pt idx="0">
                  <c:v>75.48</c:v>
                </c:pt>
                <c:pt idx="1">
                  <c:v>130.54</c:v>
                </c:pt>
                <c:pt idx="2">
                  <c:v>124.15</c:v>
                </c:pt>
                <c:pt idx="4">
                  <c:v>119.4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Sheet1!$E$2:$E$7</c:f>
              <c:numCache>
                <c:formatCode>General</c:formatCode>
                <c:ptCount val="6"/>
                <c:pt idx="0">
                  <c:v>46.62</c:v>
                </c:pt>
                <c:pt idx="2">
                  <c:v>50.12</c:v>
                </c:pt>
                <c:pt idx="4">
                  <c:v>219.83</c:v>
                </c:pt>
                <c:pt idx="5">
                  <c:v>41.6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Sheet1!$F$2:$F$7</c:f>
              <c:numCache>
                <c:formatCode>General</c:formatCode>
                <c:ptCount val="6"/>
                <c:pt idx="0">
                  <c:v>73.33</c:v>
                </c:pt>
                <c:pt idx="1">
                  <c:v>47.12</c:v>
                </c:pt>
                <c:pt idx="2">
                  <c:v>48.08</c:v>
                </c:pt>
                <c:pt idx="3">
                  <c:v>39.48</c:v>
                </c:pt>
                <c:pt idx="4">
                  <c:v>49.67</c:v>
                </c:pt>
                <c:pt idx="5">
                  <c:v>29.0</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0.333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Sheet1!$B$2:$B$7</c:f>
              <c:numCache>
                <c:formatCode>General</c:formatCode>
                <c:ptCount val="6"/>
                <c:pt idx="0">
                  <c:v>52.07</c:v>
                </c:pt>
                <c:pt idx="1">
                  <c:v>93.41</c:v>
                </c:pt>
                <c:pt idx="2">
                  <c:v>74.97</c:v>
                </c:pt>
                <c:pt idx="3">
                  <c:v>40.03</c:v>
                </c:pt>
                <c:pt idx="4">
                  <c:v>44.26</c:v>
                </c:pt>
                <c:pt idx="5">
                  <c:v>162.98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29.64</a:t>
                    </a:r>
                  </a:p>
                </c:rich>
              </c:tx>
              <c:dLblPos val="l"/>
              <c:showLegendKey val="0"/>
              <c:showVal val="1"/>
              <c:showCatName val="0"/>
              <c:showSerName val="0"/>
              <c:showPercent val="0"/>
              <c:showBubbleSize val="0"/>
            </c:dLbl>
            <c:dLbl>
              <c:idx val="1"/>
              <c:tx>
                <c:rich>
                  <a:bodyPr/>
                  <a:lstStyle/>
                  <a:p>
                    <a:r>
                      <a:t>IX 42</a:t>
                    </a:r>
                  </a:p>
                  <a:p>
                    <a:r>
                      <a:t>54.44</a:t>
                    </a:r>
                  </a:p>
                </c:rich>
              </c:tx>
              <c:dLblPos val="l"/>
              <c:showLegendKey val="0"/>
              <c:showVal val="1"/>
              <c:showCatName val="0"/>
              <c:showSerName val="0"/>
              <c:showPercent val="0"/>
              <c:showBubbleSize val="0"/>
            </c:dLbl>
            <c:dLbl>
              <c:idx val="2"/>
              <c:tx>
                <c:rich>
                  <a:bodyPr/>
                  <a:lstStyle/>
                  <a:p>
                    <a:r>
                      <a:t>IX 31</a:t>
                    </a:r>
                  </a:p>
                  <a:p>
                    <a:r>
                      <a:t>38.45</a:t>
                    </a:r>
                  </a:p>
                </c:rich>
              </c:tx>
              <c:dLblPos val="l"/>
              <c:showLegendKey val="0"/>
              <c:showVal val="1"/>
              <c:showCatName val="0"/>
              <c:showSerName val="0"/>
              <c:showPercent val="0"/>
              <c:showBubbleSize val="0"/>
            </c:dLbl>
            <c:dLbl>
              <c:idx val="3"/>
              <c:tx>
                <c:rich>
                  <a:bodyPr/>
                  <a:lstStyle/>
                  <a:p>
                    <a:r>
                      <a:t>IX 110</a:t>
                    </a:r>
                  </a:p>
                  <a:p>
                    <a:r>
                      <a:t>43.53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Sheet1!$C$2:$C$7</c:f>
              <c:numCache>
                <c:formatCode>General</c:formatCode>
                <c:ptCount val="6"/>
                <c:pt idx="0">
                  <c:v>29.64</c:v>
                </c:pt>
                <c:pt idx="1">
                  <c:v>54.44</c:v>
                </c:pt>
                <c:pt idx="2">
                  <c:v>38.45</c:v>
                </c:pt>
                <c:pt idx="3">
                  <c:v>43.53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Sheet1!$D$2:$D$7</c:f>
              <c:numCache>
                <c:formatCode>General</c:formatCode>
                <c:ptCount val="6"/>
                <c:pt idx="0">
                  <c:v>75.1</c:v>
                </c:pt>
                <c:pt idx="1">
                  <c:v>130.96</c:v>
                </c:pt>
                <c:pt idx="2">
                  <c:v>123.41</c:v>
                </c:pt>
                <c:pt idx="5">
                  <c:v>123.28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Sheet1!$E$2:$E$7</c:f>
              <c:numCache>
                <c:formatCode>General</c:formatCode>
                <c:ptCount val="6"/>
                <c:pt idx="0">
                  <c:v>46.67</c:v>
                </c:pt>
                <c:pt idx="2">
                  <c:v>50.11</c:v>
                </c:pt>
                <c:pt idx="4">
                  <c:v>41.59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110</c:v>
                </c:pt>
                <c:pt idx="4">
                  <c:v/>
                </c:pt>
                <c:pt idx="5">
                  <c:v/>
                </c:pt>
              </c:strCache>
            </c:strRef>
          </c:cat>
          <c:val>
            <c:numRef>
              <c:f>Sheet1!$F$2:$F$7</c:f>
              <c:numCache>
                <c:formatCode>General</c:formatCode>
                <c:ptCount val="6"/>
                <c:pt idx="1">
                  <c:v>47.09</c:v>
                </c:pt>
                <c:pt idx="2">
                  <c:v>47.96</c:v>
                </c:pt>
                <c:pt idx="3">
                  <c:v>39.55</c:v>
                </c:pt>
                <c:pt idx="4">
                  <c:v>29.0</c:v>
                </c:pt>
                <c:pt idx="5">
                  <c:v>49.39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63.4813"/>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Sheet1!$B$2:$B$7</c:f>
              <c:numCache>
                <c:formatCode>General</c:formatCode>
                <c:ptCount val="6"/>
                <c:pt idx="0">
                  <c:v>50.81</c:v>
                </c:pt>
                <c:pt idx="1">
                  <c:v>89.92</c:v>
                </c:pt>
                <c:pt idx="2">
                  <c:v>69.42</c:v>
                </c:pt>
                <c:pt idx="3">
                  <c:v>39.74</c:v>
                </c:pt>
                <c:pt idx="4">
                  <c:v>165.1</c:v>
                </c:pt>
                <c:pt idx="5">
                  <c:v>43.83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29.41</a:t>
                    </a:r>
                  </a:p>
                </c:rich>
              </c:tx>
              <c:dLblPos val="l"/>
              <c:showLegendKey val="0"/>
              <c:showVal val="1"/>
              <c:showCatName val="0"/>
              <c:showSerName val="0"/>
              <c:showPercent val="0"/>
              <c:showBubbleSize val="0"/>
            </c:dLbl>
            <c:dLbl>
              <c:idx val="1"/>
              <c:tx>
                <c:rich>
                  <a:bodyPr/>
                  <a:lstStyle/>
                  <a:p>
                    <a:r>
                      <a:t>IX 42</a:t>
                    </a:r>
                  </a:p>
                  <a:p>
                    <a:r>
                      <a:t>54.38</a:t>
                    </a:r>
                  </a:p>
                </c:rich>
              </c:tx>
              <c:dLblPos val="l"/>
              <c:showLegendKey val="0"/>
              <c:showVal val="1"/>
              <c:showCatName val="0"/>
              <c:showSerName val="0"/>
              <c:showPercent val="0"/>
              <c:showBubbleSize val="0"/>
            </c:dLbl>
            <c:dLbl>
              <c:idx val="2"/>
              <c:tx>
                <c:rich>
                  <a:bodyPr/>
                  <a:lstStyle/>
                  <a:p>
                    <a:r>
                      <a:t>IX 31</a:t>
                    </a:r>
                  </a:p>
                  <a:p>
                    <a:r>
                      <a:t>37.56</a:t>
                    </a:r>
                  </a:p>
                </c:rich>
              </c:tx>
              <c:dLblPos val="l"/>
              <c:showLegendKey val="0"/>
              <c:showVal val="1"/>
              <c:showCatName val="0"/>
              <c:showSerName val="0"/>
              <c:showPercent val="0"/>
              <c:showBubbleSize val="0"/>
            </c:dLbl>
            <c:dLbl>
              <c:idx val="3"/>
              <c:tx>
                <c:rich>
                  <a:bodyPr/>
                  <a:lstStyle/>
                  <a:p>
                    <a:r>
                      <a:t>IX 109</a:t>
                    </a:r>
                  </a:p>
                  <a:p>
                    <a:r>
                      <a:t>42.76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Sheet1!$C$2:$C$7</c:f>
              <c:numCache>
                <c:formatCode>General</c:formatCode>
                <c:ptCount val="6"/>
                <c:pt idx="0">
                  <c:v>29.41</c:v>
                </c:pt>
                <c:pt idx="1">
                  <c:v>54.38</c:v>
                </c:pt>
                <c:pt idx="2">
                  <c:v>37.56</c:v>
                </c:pt>
                <c:pt idx="3">
                  <c:v>42.76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Sheet1!$D$2:$D$7</c:f>
              <c:numCache>
                <c:formatCode>General</c:formatCode>
                <c:ptCount val="6"/>
                <c:pt idx="0">
                  <c:v>74.99</c:v>
                </c:pt>
                <c:pt idx="1">
                  <c:v>130.3</c:v>
                </c:pt>
                <c:pt idx="2">
                  <c:v>122.19</c:v>
                </c:pt>
                <c:pt idx="4">
                  <c:v>119.32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Sheet1!$E$2:$E$7</c:f>
              <c:numCache>
                <c:formatCode>General</c:formatCode>
                <c:ptCount val="6"/>
                <c:pt idx="0">
                  <c:v>45.62</c:v>
                </c:pt>
                <c:pt idx="2">
                  <c:v>50.07</c:v>
                </c:pt>
                <c:pt idx="5">
                  <c:v>41.42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109</c:v>
                </c:pt>
                <c:pt idx="4">
                  <c:v/>
                </c:pt>
                <c:pt idx="5">
                  <c:v/>
                </c:pt>
              </c:strCache>
            </c:strRef>
          </c:cat>
          <c:val>
            <c:numRef>
              <c:f>Sheet1!$F$2:$F$7</c:f>
              <c:numCache>
                <c:formatCode>General</c:formatCode>
                <c:ptCount val="6"/>
                <c:pt idx="0">
                  <c:v>73.33</c:v>
                </c:pt>
                <c:pt idx="1">
                  <c:v>46.86</c:v>
                </c:pt>
                <c:pt idx="2">
                  <c:v>48.27</c:v>
                </c:pt>
                <c:pt idx="3">
                  <c:v>39.21</c:v>
                </c:pt>
                <c:pt idx="4">
                  <c:v>49.95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65.6045"/>
          <c:min val="28.9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Sheet1!$B$2:$B$4</c:f>
              <c:numCache>
                <c:formatCode>General</c:formatCode>
                <c:ptCount val="3"/>
                <c:pt idx="0">
                  <c:v>60.73</c:v>
                </c:pt>
                <c:pt idx="1">
                  <c:v>13.62</c:v>
                </c:pt>
                <c:pt idx="2">
                  <c:v>23.68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Malard 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33</a:t>
                    </a:r>
                  </a:p>
                  <a:p>
                    <a:r>
                      <a:t>31.29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Sheet1!$C$2:$C$4</c:f>
              <c:numCache>
                <c:formatCode>General</c:formatCode>
                <c:ptCount val="3"/>
                <c:pt idx="0">
                  <c:v>31.29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Mhcs</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Sheet1!$D$2:$D$4</c:f>
              <c:numCache>
                <c:formatCode>General</c:formatCode>
                <c:ptCount val="3"/>
                <c:pt idx="0">
                  <c:v>96.13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De Chanceny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Sheet1!$E$2:$E$4</c:f>
              <c:numCache>
                <c:formatCode>General</c:formatCode>
                <c:ptCount val="3"/>
                <c:pt idx="1">
                  <c:v>18.08</c:v>
                </c:pt>
                <c:pt idx="2">
                  <c:v>39.02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Lyre's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33</c:v>
                </c:pt>
                <c:pt idx="1">
                  <c:v/>
                </c:pt>
                <c:pt idx="2">
                  <c:v/>
                </c:pt>
              </c:strCache>
            </c:strRef>
          </c:cat>
          <c:val>
            <c:numRef>
              <c:f>Sheet1!$F$2:$F$4</c:f>
              <c:numCache>
                <c:formatCode>General</c:formatCode>
                <c:ptCount val="3"/>
                <c:pt idx="2">
                  <c:v>15.02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6.6298"/>
          <c:min val="13.121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Sheet1!$B$2:$B$7</c:f>
              <c:numCache>
                <c:formatCode>General</c:formatCode>
                <c:ptCount val="6"/>
                <c:pt idx="0">
                  <c:v>54.11</c:v>
                </c:pt>
                <c:pt idx="1">
                  <c:v>105.47</c:v>
                </c:pt>
                <c:pt idx="2">
                  <c:v>77.86</c:v>
                </c:pt>
                <c:pt idx="3">
                  <c:v>199.9</c:v>
                </c:pt>
                <c:pt idx="4">
                  <c:v>40.27</c:v>
                </c:pt>
                <c:pt idx="5">
                  <c:v>44.92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29.73</a:t>
                    </a:r>
                  </a:p>
                </c:rich>
              </c:tx>
              <c:dLblPos val="l"/>
              <c:showLegendKey val="0"/>
              <c:showVal val="1"/>
              <c:showCatName val="0"/>
              <c:showSerName val="0"/>
              <c:showPercent val="0"/>
              <c:showBubbleSize val="0"/>
            </c:dLbl>
            <c:dLbl>
              <c:idx val="1"/>
              <c:tx>
                <c:rich>
                  <a:bodyPr/>
                  <a:lstStyle/>
                  <a:p>
                    <a:r>
                      <a:t>IX 43</a:t>
                    </a:r>
                  </a:p>
                  <a:p>
                    <a:r>
                      <a:t>55.93</a:t>
                    </a:r>
                  </a:p>
                </c:rich>
              </c:tx>
              <c:dLblPos val="l"/>
              <c:showLegendKey val="0"/>
              <c:showVal val="1"/>
              <c:showCatName val="0"/>
              <c:showSerName val="0"/>
              <c:showPercent val="0"/>
              <c:showBubbleSize val="0"/>
            </c:dLbl>
            <c:dLbl>
              <c:idx val="2"/>
              <c:tx>
                <c:rich>
                  <a:bodyPr/>
                  <a:lstStyle/>
                  <a:p>
                    <a:r>
                      <a:t>IX 31</a:t>
                    </a:r>
                  </a:p>
                  <a:p>
                    <a:r>
                      <a:t>39.38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109</a:t>
                    </a:r>
                  </a:p>
                  <a:p>
                    <a:r>
                      <a:t>43.15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Sheet1!$C$2:$C$7</c:f>
              <c:numCache>
                <c:formatCode>General</c:formatCode>
                <c:ptCount val="6"/>
                <c:pt idx="0">
                  <c:v>29.73</c:v>
                </c:pt>
                <c:pt idx="1">
                  <c:v>55.93</c:v>
                </c:pt>
                <c:pt idx="2">
                  <c:v>39.38</c:v>
                </c:pt>
                <c:pt idx="4">
                  <c:v>43.15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Sheet1!$D$2:$D$7</c:f>
              <c:numCache>
                <c:formatCode>General</c:formatCode>
                <c:ptCount val="6"/>
                <c:pt idx="0">
                  <c:v>75.95</c:v>
                </c:pt>
                <c:pt idx="1">
                  <c:v>130.45</c:v>
                </c:pt>
                <c:pt idx="2">
                  <c:v>125.63</c:v>
                </c:pt>
                <c:pt idx="3">
                  <c:v>116.76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Sheet1!$E$2:$E$7</c:f>
              <c:numCache>
                <c:formatCode>General</c:formatCode>
                <c:ptCount val="6"/>
                <c:pt idx="0">
                  <c:v>47.61</c:v>
                </c:pt>
                <c:pt idx="2">
                  <c:v>50.1</c:v>
                </c:pt>
                <c:pt idx="3">
                  <c:v>219.83</c:v>
                </c:pt>
                <c:pt idx="5">
                  <c:v>42.05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31</c:v>
                </c:pt>
                <c:pt idx="3">
                  <c:v/>
                </c:pt>
                <c:pt idx="4">
                  <c:v>IX 109</c:v>
                </c:pt>
                <c:pt idx="5">
                  <c:v/>
                </c:pt>
              </c:strCache>
            </c:strRef>
          </c:cat>
          <c:val>
            <c:numRef>
              <c:f>Sheet1!$F$2:$F$7</c:f>
              <c:numCache>
                <c:formatCode>General</c:formatCode>
                <c:ptCount val="6"/>
                <c:pt idx="1">
                  <c:v>47.37</c:v>
                </c:pt>
                <c:pt idx="2">
                  <c:v>48.5</c:v>
                </c:pt>
                <c:pt idx="3">
                  <c:v>49.88</c:v>
                </c:pt>
                <c:pt idx="4">
                  <c:v>39.65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0.3333"/>
          <c:min val="29.23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Sheet1!$B$2:$B$7</c:f>
              <c:numCache>
                <c:formatCode>General</c:formatCode>
                <c:ptCount val="6"/>
                <c:pt idx="0">
                  <c:v>55.95</c:v>
                </c:pt>
                <c:pt idx="1">
                  <c:v>111.73</c:v>
                </c:pt>
                <c:pt idx="2">
                  <c:v>93.71</c:v>
                </c:pt>
                <c:pt idx="3">
                  <c:v>215.57</c:v>
                </c:pt>
                <c:pt idx="4">
                  <c:v>45.17</c:v>
                </c:pt>
                <c:pt idx="5">
                  <c:v>40.24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29.52</a:t>
                    </a:r>
                  </a:p>
                </c:rich>
              </c:tx>
              <c:dLblPos val="l"/>
              <c:showLegendKey val="0"/>
              <c:showVal val="1"/>
              <c:showCatName val="0"/>
              <c:showSerName val="0"/>
              <c:showPercent val="0"/>
              <c:showBubbleSize val="0"/>
            </c:dLbl>
            <c:dLbl>
              <c:idx val="1"/>
              <c:tx>
                <c:rich>
                  <a:bodyPr/>
                  <a:lstStyle/>
                  <a:p>
                    <a:r>
                      <a:t>IX 43</a:t>
                    </a:r>
                  </a:p>
                  <a:p>
                    <a:r>
                      <a:t>55.53</a:t>
                    </a:r>
                  </a:p>
                </c:rich>
              </c:tx>
              <c:dLblPos val="l"/>
              <c:showLegendKey val="0"/>
              <c:showVal val="1"/>
              <c:showCatName val="0"/>
              <c:showSerName val="0"/>
              <c:showPercent val="0"/>
              <c:showBubbleSize val="0"/>
            </c:dLbl>
            <c:dLbl>
              <c:idx val="2"/>
              <c:tx>
                <c:rich>
                  <a:bodyPr/>
                  <a:lstStyle/>
                  <a:p>
                    <a:r>
                      <a:t>IX 30</a:t>
                    </a:r>
                  </a:p>
                  <a:p>
                    <a:r>
                      <a:t>38.32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107</a:t>
                    </a:r>
                  </a:p>
                  <a:p>
                    <a:r>
                      <a:t>42.83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Sheet1!$C$2:$C$7</c:f>
              <c:numCache>
                <c:formatCode>General</c:formatCode>
                <c:ptCount val="6"/>
                <c:pt idx="0">
                  <c:v>29.52</c:v>
                </c:pt>
                <c:pt idx="1">
                  <c:v>55.53</c:v>
                </c:pt>
                <c:pt idx="2">
                  <c:v>38.32</c:v>
                </c:pt>
                <c:pt idx="5">
                  <c:v>42.83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Sheet1!$D$2:$D$7</c:f>
              <c:numCache>
                <c:formatCode>General</c:formatCode>
                <c:ptCount val="6"/>
                <c:pt idx="0">
                  <c:v>76.42</c:v>
                </c:pt>
                <c:pt idx="1">
                  <c:v>128.56</c:v>
                </c:pt>
                <c:pt idx="2">
                  <c:v>127.02</c:v>
                </c:pt>
                <c:pt idx="3">
                  <c:v>119.44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Sheet1!$E$2:$E$7</c:f>
              <c:numCache>
                <c:formatCode>General</c:formatCode>
                <c:ptCount val="6"/>
                <c:pt idx="0">
                  <c:v>58.29</c:v>
                </c:pt>
                <c:pt idx="1">
                  <c:v>142.06</c:v>
                </c:pt>
                <c:pt idx="2">
                  <c:v>106.8</c:v>
                </c:pt>
                <c:pt idx="3">
                  <c:v>82.69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43</c:v>
                </c:pt>
                <c:pt idx="2">
                  <c:v>IX 30</c:v>
                </c:pt>
                <c:pt idx="3">
                  <c:v/>
                </c:pt>
                <c:pt idx="4">
                  <c:v/>
                </c:pt>
                <c:pt idx="5">
                  <c:v>IX 107</c:v>
                </c:pt>
              </c:strCache>
            </c:strRef>
          </c:cat>
          <c:val>
            <c:numRef>
              <c:f>Sheet1!$F$2:$F$7</c:f>
              <c:numCache>
                <c:formatCode>General</c:formatCode>
                <c:ptCount val="6"/>
                <c:pt idx="1">
                  <c:v>47.6</c:v>
                </c:pt>
                <c:pt idx="2">
                  <c:v>47.87</c:v>
                </c:pt>
                <c:pt idx="3">
                  <c:v>49.78</c:v>
                </c:pt>
                <c:pt idx="5">
                  <c:v>39.86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6.068"/>
          <c:min val="29.02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Sheet1!$B$2:$B$7</c:f>
              <c:numCache>
                <c:formatCode>General</c:formatCode>
                <c:ptCount val="6"/>
                <c:pt idx="0">
                  <c:v>54.52</c:v>
                </c:pt>
                <c:pt idx="1">
                  <c:v>106.99</c:v>
                </c:pt>
                <c:pt idx="2">
                  <c:v>77.27</c:v>
                </c:pt>
                <c:pt idx="3">
                  <c:v>184.57</c:v>
                </c:pt>
                <c:pt idx="4">
                  <c:v>44.23</c:v>
                </c:pt>
                <c:pt idx="5">
                  <c:v>39.79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29.32</a:t>
                    </a:r>
                  </a:p>
                </c:rich>
              </c:tx>
              <c:dLblPos val="l"/>
              <c:showLegendKey val="0"/>
              <c:showVal val="1"/>
              <c:showCatName val="0"/>
              <c:showSerName val="0"/>
              <c:showPercent val="0"/>
              <c:showBubbleSize val="0"/>
            </c:dLbl>
            <c:dLbl>
              <c:idx val="1"/>
              <c:tx>
                <c:rich>
                  <a:bodyPr/>
                  <a:lstStyle/>
                  <a:p>
                    <a:r>
                      <a:t>IX 43</a:t>
                    </a:r>
                  </a:p>
                  <a:p>
                    <a:r>
                      <a:t>56.33</a:t>
                    </a:r>
                  </a:p>
                </c:rich>
              </c:tx>
              <c:dLblPos val="l"/>
              <c:showLegendKey val="0"/>
              <c:showVal val="1"/>
              <c:showCatName val="0"/>
              <c:showSerName val="0"/>
              <c:showPercent val="0"/>
              <c:showBubbleSize val="0"/>
            </c:dLbl>
            <c:dLbl>
              <c:idx val="2"/>
              <c:tx>
                <c:rich>
                  <a:bodyPr/>
                  <a:lstStyle/>
                  <a:p>
                    <a:r>
                      <a:t>IX 30</a:t>
                    </a:r>
                  </a:p>
                  <a:p>
                    <a:r>
                      <a:t>38.13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104</a:t>
                    </a:r>
                  </a:p>
                  <a:p>
                    <a:r>
                      <a:t>40.98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Sheet1!$C$2:$C$7</c:f>
              <c:numCache>
                <c:formatCode>General</c:formatCode>
                <c:ptCount val="6"/>
                <c:pt idx="0">
                  <c:v>29.32</c:v>
                </c:pt>
                <c:pt idx="1">
                  <c:v>56.33</c:v>
                </c:pt>
                <c:pt idx="2">
                  <c:v>38.13</c:v>
                </c:pt>
                <c:pt idx="5">
                  <c:v>40.98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Sheet1!$D$2:$D$7</c:f>
              <c:numCache>
                <c:formatCode>General</c:formatCode>
                <c:ptCount val="6"/>
                <c:pt idx="0">
                  <c:v>76.75</c:v>
                </c:pt>
                <c:pt idx="1">
                  <c:v>131.6</c:v>
                </c:pt>
                <c:pt idx="2">
                  <c:v>126.18</c:v>
                </c:pt>
                <c:pt idx="3">
                  <c:v>116.63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Sheet1!$E$2:$E$7</c:f>
              <c:numCache>
                <c:formatCode>General</c:formatCode>
                <c:ptCount val="6"/>
                <c:pt idx="0">
                  <c:v>47.71</c:v>
                </c:pt>
                <c:pt idx="2">
                  <c:v>51.67</c:v>
                </c:pt>
                <c:pt idx="4">
                  <c:v>41.1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
                </c:pt>
                <c:pt idx="5">
                  <c:v>IX 104</c:v>
                </c:pt>
              </c:strCache>
            </c:strRef>
          </c:cat>
          <c:val>
            <c:numRef>
              <c:f>Sheet1!$F$2:$F$7</c:f>
              <c:numCache>
                <c:formatCode>General</c:formatCode>
                <c:ptCount val="6"/>
                <c:pt idx="1">
                  <c:v>47.48</c:v>
                </c:pt>
                <c:pt idx="2">
                  <c:v>49.06</c:v>
                </c:pt>
                <c:pt idx="3">
                  <c:v>49.47</c:v>
                </c:pt>
                <c:pt idx="5">
                  <c:v>39.32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0665"/>
          <c:min val="28.82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Sheet1!$B$2:$B$7</c:f>
              <c:numCache>
                <c:formatCode>General</c:formatCode>
                <c:ptCount val="6"/>
                <c:pt idx="0">
                  <c:v>52.75</c:v>
                </c:pt>
                <c:pt idx="1">
                  <c:v>99.0</c:v>
                </c:pt>
                <c:pt idx="2">
                  <c:v>76.94</c:v>
                </c:pt>
                <c:pt idx="3">
                  <c:v>40.04</c:v>
                </c:pt>
                <c:pt idx="4">
                  <c:v>44.46</c:v>
                </c:pt>
                <c:pt idx="5">
                  <c:v>178.52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29.57</a:t>
                    </a:r>
                  </a:p>
                </c:rich>
              </c:tx>
              <c:dLblPos val="l"/>
              <c:showLegendKey val="0"/>
              <c:showVal val="1"/>
              <c:showCatName val="0"/>
              <c:showSerName val="0"/>
              <c:showPercent val="0"/>
              <c:showBubbleSize val="0"/>
            </c:dLbl>
            <c:dLbl>
              <c:idx val="1"/>
              <c:tx>
                <c:rich>
                  <a:bodyPr/>
                  <a:lstStyle/>
                  <a:p>
                    <a:r>
                      <a:t>IX 42</a:t>
                    </a:r>
                  </a:p>
                  <a:p>
                    <a:r>
                      <a:t>54.21</a:t>
                    </a:r>
                  </a:p>
                </c:rich>
              </c:tx>
              <c:dLblPos val="l"/>
              <c:showLegendKey val="0"/>
              <c:showVal val="1"/>
              <c:showCatName val="0"/>
              <c:showSerName val="0"/>
              <c:showPercent val="0"/>
              <c:showBubbleSize val="0"/>
            </c:dLbl>
            <c:dLbl>
              <c:idx val="2"/>
              <c:tx>
                <c:rich>
                  <a:bodyPr/>
                  <a:lstStyle/>
                  <a:p>
                    <a:r>
                      <a:t>IX 31</a:t>
                    </a:r>
                  </a:p>
                  <a:p>
                    <a:r>
                      <a:t>38.41</a:t>
                    </a:r>
                  </a:p>
                </c:rich>
              </c:tx>
              <c:dLblPos val="l"/>
              <c:showLegendKey val="0"/>
              <c:showVal val="1"/>
              <c:showCatName val="0"/>
              <c:showSerName val="0"/>
              <c:showPercent val="0"/>
              <c:showBubbleSize val="0"/>
            </c:dLbl>
            <c:dLbl>
              <c:idx val="3"/>
              <c:tx>
                <c:rich>
                  <a:bodyPr/>
                  <a:lstStyle/>
                  <a:p>
                    <a:r>
                      <a:t>IX 111</a:t>
                    </a:r>
                  </a:p>
                  <a:p>
                    <a:r>
                      <a:t>43.93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Sheet1!$C$2:$C$7</c:f>
              <c:numCache>
                <c:formatCode>General</c:formatCode>
                <c:ptCount val="6"/>
                <c:pt idx="0">
                  <c:v>29.57</c:v>
                </c:pt>
                <c:pt idx="1">
                  <c:v>54.21</c:v>
                </c:pt>
                <c:pt idx="2">
                  <c:v>38.41</c:v>
                </c:pt>
                <c:pt idx="3">
                  <c:v>43.93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Sheet1!$D$2:$D$7</c:f>
              <c:numCache>
                <c:formatCode>General</c:formatCode>
                <c:ptCount val="6"/>
                <c:pt idx="0">
                  <c:v>75.3</c:v>
                </c:pt>
                <c:pt idx="1">
                  <c:v>130.14</c:v>
                </c:pt>
                <c:pt idx="2">
                  <c:v>123.57</c:v>
                </c:pt>
                <c:pt idx="5">
                  <c:v>123.04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Sheet1!$E$2:$E$7</c:f>
              <c:numCache>
                <c:formatCode>General</c:formatCode>
                <c:ptCount val="6"/>
                <c:pt idx="0">
                  <c:v>46.45</c:v>
                </c:pt>
                <c:pt idx="2">
                  <c:v>49.95</c:v>
                </c:pt>
                <c:pt idx="4">
                  <c:v>41.6</c:v>
                </c:pt>
                <c:pt idx="5">
                  <c:v>284.5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Sheet1!$F$2:$F$7</c:f>
              <c:numCache>
                <c:formatCode>General</c:formatCode>
                <c:ptCount val="6"/>
                <c:pt idx="0">
                  <c:v>73.33</c:v>
                </c:pt>
                <c:pt idx="1">
                  <c:v>47.02</c:v>
                </c:pt>
                <c:pt idx="2">
                  <c:v>47.99</c:v>
                </c:pt>
                <c:pt idx="3">
                  <c:v>39.56</c:v>
                </c:pt>
                <c:pt idx="4">
                  <c:v>29.0</c:v>
                </c:pt>
                <c:pt idx="5">
                  <c:v>49.49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85.0"/>
          <c:min val="2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Sheet1!$B$2:$B$7</c:f>
              <c:numCache>
                <c:formatCode>General</c:formatCode>
                <c:ptCount val="6"/>
                <c:pt idx="0">
                  <c:v>52.98</c:v>
                </c:pt>
                <c:pt idx="1">
                  <c:v>106.74</c:v>
                </c:pt>
                <c:pt idx="2">
                  <c:v>77.96</c:v>
                </c:pt>
                <c:pt idx="3">
                  <c:v>225.28</c:v>
                </c:pt>
                <c:pt idx="4">
                  <c:v>39.92</c:v>
                </c:pt>
                <c:pt idx="5">
                  <c:v>44.67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29.34</a:t>
                    </a:r>
                  </a:p>
                </c:rich>
              </c:tx>
              <c:dLblPos val="l"/>
              <c:showLegendKey val="0"/>
              <c:showVal val="1"/>
              <c:showCatName val="0"/>
              <c:showSerName val="0"/>
              <c:showPercent val="0"/>
              <c:showBubbleSize val="0"/>
            </c:dLbl>
            <c:dLbl>
              <c:idx val="1"/>
              <c:tx>
                <c:rich>
                  <a:bodyPr/>
                  <a:lstStyle/>
                  <a:p>
                    <a:r>
                      <a:t>IX 43</a:t>
                    </a:r>
                  </a:p>
                  <a:p>
                    <a:r>
                      <a:t>55.79</a:t>
                    </a:r>
                  </a:p>
                </c:rich>
              </c:tx>
              <c:dLblPos val="l"/>
              <c:showLegendKey val="0"/>
              <c:showVal val="1"/>
              <c:showCatName val="0"/>
              <c:showSerName val="0"/>
              <c:showPercent val="0"/>
              <c:showBubbleSize val="0"/>
            </c:dLbl>
            <c:dLbl>
              <c:idx val="2"/>
              <c:tx>
                <c:rich>
                  <a:bodyPr/>
                  <a:lstStyle/>
                  <a:p>
                    <a:r>
                      <a:t>IX 30</a:t>
                    </a:r>
                  </a:p>
                  <a:p>
                    <a:r>
                      <a:t>38.02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110</a:t>
                    </a:r>
                  </a:p>
                  <a:p>
                    <a:r>
                      <a:t>43.03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Sheet1!$C$2:$C$7</c:f>
              <c:numCache>
                <c:formatCode>General</c:formatCode>
                <c:ptCount val="6"/>
                <c:pt idx="0">
                  <c:v>29.34</c:v>
                </c:pt>
                <c:pt idx="1">
                  <c:v>55.79</c:v>
                </c:pt>
                <c:pt idx="2">
                  <c:v>38.02</c:v>
                </c:pt>
                <c:pt idx="4">
                  <c:v>43.03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Sheet1!$D$2:$D$7</c:f>
              <c:numCache>
                <c:formatCode>General</c:formatCode>
                <c:ptCount val="6"/>
                <c:pt idx="0">
                  <c:v>76.41</c:v>
                </c:pt>
                <c:pt idx="1">
                  <c:v>130.68</c:v>
                </c:pt>
                <c:pt idx="2">
                  <c:v>124.77</c:v>
                </c:pt>
                <c:pt idx="3">
                  <c:v>117.58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Sheet1!$E$2:$E$7</c:f>
              <c:numCache>
                <c:formatCode>General</c:formatCode>
                <c:ptCount val="6"/>
                <c:pt idx="0">
                  <c:v>58.04</c:v>
                </c:pt>
                <c:pt idx="1">
                  <c:v>144.41</c:v>
                </c:pt>
                <c:pt idx="2">
                  <c:v>109.48</c:v>
                </c:pt>
                <c:pt idx="3">
                  <c:v>78.77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38</c:v>
                </c:pt>
                <c:pt idx="1">
                  <c:v>IX 43</c:v>
                </c:pt>
                <c:pt idx="2">
                  <c:v>IX 30</c:v>
                </c:pt>
                <c:pt idx="3">
                  <c:v/>
                </c:pt>
                <c:pt idx="4">
                  <c:v>IX 110</c:v>
                </c:pt>
                <c:pt idx="5">
                  <c:v/>
                </c:pt>
              </c:strCache>
            </c:strRef>
          </c:cat>
          <c:val>
            <c:numRef>
              <c:f>Sheet1!$F$2:$F$7</c:f>
              <c:numCache>
                <c:formatCode>General</c:formatCode>
                <c:ptCount val="6"/>
                <c:pt idx="1">
                  <c:v>47.32</c:v>
                </c:pt>
                <c:pt idx="2">
                  <c:v>48.96</c:v>
                </c:pt>
                <c:pt idx="3">
                  <c:v>49.31</c:v>
                </c:pt>
                <c:pt idx="4">
                  <c:v>39.15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7834"/>
          <c:min val="28.842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Sheet1!$B$2:$B$7</c:f>
              <c:numCache>
                <c:formatCode>General</c:formatCode>
                <c:ptCount val="6"/>
                <c:pt idx="0">
                  <c:v>53.69</c:v>
                </c:pt>
                <c:pt idx="1">
                  <c:v>98.81</c:v>
                </c:pt>
                <c:pt idx="2">
                  <c:v>73.64</c:v>
                </c:pt>
                <c:pt idx="3">
                  <c:v>187.1</c:v>
                </c:pt>
                <c:pt idx="4">
                  <c:v>39.97</c:v>
                </c:pt>
                <c:pt idx="5">
                  <c:v>44.31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40</a:t>
                    </a:r>
                  </a:p>
                  <a:p>
                    <a:r>
                      <a:t>30.22</a:t>
                    </a:r>
                  </a:p>
                </c:rich>
              </c:tx>
              <c:dLblPos val="l"/>
              <c:showLegendKey val="0"/>
              <c:showVal val="1"/>
              <c:showCatName val="0"/>
              <c:showSerName val="0"/>
              <c:showPercent val="0"/>
              <c:showBubbleSize val="0"/>
            </c:dLbl>
            <c:dLbl>
              <c:idx val="1"/>
              <c:tx>
                <c:rich>
                  <a:bodyPr/>
                  <a:lstStyle/>
                  <a:p>
                    <a:r>
                      <a:t>IX 44</a:t>
                    </a:r>
                  </a:p>
                  <a:p>
                    <a:r>
                      <a:t>58.06</a:t>
                    </a:r>
                  </a:p>
                </c:rich>
              </c:tx>
              <c:dLblPos val="l"/>
              <c:showLegendKey val="0"/>
              <c:showVal val="1"/>
              <c:showCatName val="0"/>
              <c:showSerName val="0"/>
              <c:showPercent val="0"/>
              <c:showBubbleSize val="0"/>
            </c:dLbl>
            <c:dLbl>
              <c:idx val="2"/>
              <c:tx>
                <c:rich>
                  <a:bodyPr/>
                  <a:lstStyle/>
                  <a:p>
                    <a:r>
                      <a:t>IX 31</a:t>
                    </a:r>
                  </a:p>
                  <a:p>
                    <a:r>
                      <a:t>38.42</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114</a:t>
                    </a:r>
                  </a:p>
                  <a:p>
                    <a:r>
                      <a:t>44.85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Sheet1!$C$2:$C$7</c:f>
              <c:numCache>
                <c:formatCode>General</c:formatCode>
                <c:ptCount val="6"/>
                <c:pt idx="0">
                  <c:v>30.22</c:v>
                </c:pt>
                <c:pt idx="1">
                  <c:v>58.06</c:v>
                </c:pt>
                <c:pt idx="2">
                  <c:v>38.42</c:v>
                </c:pt>
                <c:pt idx="4">
                  <c:v>44.85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Sheet1!$D$2:$D$7</c:f>
              <c:numCache>
                <c:formatCode>General</c:formatCode>
                <c:ptCount val="6"/>
                <c:pt idx="0">
                  <c:v>75.78</c:v>
                </c:pt>
                <c:pt idx="1">
                  <c:v>132.47</c:v>
                </c:pt>
                <c:pt idx="2">
                  <c:v>124.37</c:v>
                </c:pt>
                <c:pt idx="3">
                  <c:v>115.72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Sheet1!$E$2:$E$7</c:f>
              <c:numCache>
                <c:formatCode>General</c:formatCode>
                <c:ptCount val="6"/>
                <c:pt idx="0">
                  <c:v>47.65</c:v>
                </c:pt>
                <c:pt idx="2">
                  <c:v>50.93</c:v>
                </c:pt>
                <c:pt idx="5">
                  <c:v>41.84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40</c:v>
                </c:pt>
                <c:pt idx="1">
                  <c:v>IX 44</c:v>
                </c:pt>
                <c:pt idx="2">
                  <c:v>IX 31</c:v>
                </c:pt>
                <c:pt idx="3">
                  <c:v/>
                </c:pt>
                <c:pt idx="4">
                  <c:v>IX 114</c:v>
                </c:pt>
                <c:pt idx="5">
                  <c:v/>
                </c:pt>
              </c:strCache>
            </c:strRef>
          </c:cat>
          <c:val>
            <c:numRef>
              <c:f>Sheet1!$F$2:$F$7</c:f>
              <c:numCache>
                <c:formatCode>General</c:formatCode>
                <c:ptCount val="6"/>
                <c:pt idx="1">
                  <c:v>46.99</c:v>
                </c:pt>
                <c:pt idx="2">
                  <c:v>48.79</c:v>
                </c:pt>
                <c:pt idx="3">
                  <c:v>50.55</c:v>
                </c:pt>
                <c:pt idx="4">
                  <c:v>39.4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982"/>
          <c:min val="29.7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Sheet1!$B$2:$B$7</c:f>
              <c:numCache>
                <c:formatCode>General</c:formatCode>
                <c:ptCount val="6"/>
                <c:pt idx="0">
                  <c:v>49.77</c:v>
                </c:pt>
                <c:pt idx="1">
                  <c:v>92.62</c:v>
                </c:pt>
                <c:pt idx="2">
                  <c:v>69.88</c:v>
                </c:pt>
                <c:pt idx="3">
                  <c:v>40.12</c:v>
                </c:pt>
                <c:pt idx="4">
                  <c:v>189.12</c:v>
                </c:pt>
                <c:pt idx="5">
                  <c:v>43.94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29.23</a:t>
                    </a:r>
                  </a:p>
                </c:rich>
              </c:tx>
              <c:dLblPos val="l"/>
              <c:showLegendKey val="0"/>
              <c:showVal val="1"/>
              <c:showCatName val="0"/>
              <c:showSerName val="0"/>
              <c:showPercent val="0"/>
              <c:showBubbleSize val="0"/>
            </c:dLbl>
            <c:dLbl>
              <c:idx val="1"/>
              <c:tx>
                <c:rich>
                  <a:bodyPr/>
                  <a:lstStyle/>
                  <a:p>
                    <a:r>
                      <a:t>IX 42</a:t>
                    </a:r>
                  </a:p>
                  <a:p>
                    <a:r>
                      <a:t>55.5</a:t>
                    </a:r>
                  </a:p>
                </c:rich>
              </c:tx>
              <c:dLblPos val="l"/>
              <c:showLegendKey val="0"/>
              <c:showVal val="1"/>
              <c:showCatName val="0"/>
              <c:showSerName val="0"/>
              <c:showPercent val="0"/>
              <c:showBubbleSize val="0"/>
            </c:dLbl>
            <c:dLbl>
              <c:idx val="2"/>
              <c:tx>
                <c:rich>
                  <a:bodyPr/>
                  <a:lstStyle/>
                  <a:p>
                    <a:r>
                      <a:t>IX 30</a:t>
                    </a:r>
                  </a:p>
                  <a:p>
                    <a:r>
                      <a:t>37.24</a:t>
                    </a:r>
                  </a:p>
                </c:rich>
              </c:tx>
              <c:dLblPos val="l"/>
              <c:showLegendKey val="0"/>
              <c:showVal val="1"/>
              <c:showCatName val="0"/>
              <c:showSerName val="0"/>
              <c:showPercent val="0"/>
              <c:showBubbleSize val="0"/>
            </c:dLbl>
            <c:dLbl>
              <c:idx val="3"/>
              <c:tx>
                <c:rich>
                  <a:bodyPr/>
                  <a:lstStyle/>
                  <a:p>
                    <a:r>
                      <a:t>IX 111</a:t>
                    </a:r>
                  </a:p>
                  <a:p>
                    <a:r>
                      <a:t>43.54</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Sheet1!$C$2:$C$7</c:f>
              <c:numCache>
                <c:formatCode>General</c:formatCode>
                <c:ptCount val="6"/>
                <c:pt idx="0">
                  <c:v>29.23</c:v>
                </c:pt>
                <c:pt idx="1">
                  <c:v>55.5</c:v>
                </c:pt>
                <c:pt idx="2">
                  <c:v>37.24</c:v>
                </c:pt>
                <c:pt idx="3">
                  <c:v>43.54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Sheet1!$D$2:$D$7</c:f>
              <c:numCache>
                <c:formatCode>General</c:formatCode>
                <c:ptCount val="6"/>
                <c:pt idx="0">
                  <c:v>75.5</c:v>
                </c:pt>
                <c:pt idx="1">
                  <c:v>130.85</c:v>
                </c:pt>
                <c:pt idx="2">
                  <c:v>123.72</c:v>
                </c:pt>
                <c:pt idx="4">
                  <c:v>110.39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Sheet1!$E$2:$E$7</c:f>
              <c:numCache>
                <c:formatCode>General</c:formatCode>
                <c:ptCount val="6"/>
                <c:pt idx="0">
                  <c:v>48.5</c:v>
                </c:pt>
                <c:pt idx="2">
                  <c:v>49.39</c:v>
                </c:pt>
                <c:pt idx="5">
                  <c:v>42.29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30</c:v>
                </c:pt>
                <c:pt idx="3">
                  <c:v>IX 111</c:v>
                </c:pt>
                <c:pt idx="4">
                  <c:v/>
                </c:pt>
                <c:pt idx="5">
                  <c:v/>
                </c:pt>
              </c:strCache>
            </c:strRef>
          </c:cat>
          <c:val>
            <c:numRef>
              <c:f>Sheet1!$F$2:$F$7</c:f>
              <c:numCache>
                <c:formatCode>General</c:formatCode>
                <c:ptCount val="6"/>
                <c:pt idx="1">
                  <c:v>46.85</c:v>
                </c:pt>
                <c:pt idx="2">
                  <c:v>49.05</c:v>
                </c:pt>
                <c:pt idx="3">
                  <c:v>39.3</c:v>
                </c:pt>
                <c:pt idx="4">
                  <c:v>49.29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9.625"/>
          <c:min val="28.726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Sheet1!$B$2:$B$7</c:f>
              <c:numCache>
                <c:formatCode>General</c:formatCode>
                <c:ptCount val="6"/>
                <c:pt idx="0">
                  <c:v>50.0</c:v>
                </c:pt>
                <c:pt idx="1">
                  <c:v>64.12</c:v>
                </c:pt>
                <c:pt idx="2">
                  <c:v>64.33</c:v>
                </c:pt>
                <c:pt idx="3">
                  <c:v>144.42</c:v>
                </c:pt>
                <c:pt idx="4">
                  <c:v>39.54</c:v>
                </c:pt>
                <c:pt idx="5">
                  <c:v>43.75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37</a:t>
                    </a:r>
                  </a:p>
                  <a:p>
                    <a:r>
                      <a:t>28.64</a:t>
                    </a:r>
                  </a:p>
                </c:rich>
              </c:tx>
              <c:dLblPos val="l"/>
              <c:showLegendKey val="0"/>
              <c:showVal val="1"/>
              <c:showCatName val="0"/>
              <c:showSerName val="0"/>
              <c:showPercent val="0"/>
              <c:showBubbleSize val="0"/>
            </c:dLbl>
            <c:dLbl>
              <c:idx val="1"/>
              <c:tx>
                <c:rich>
                  <a:bodyPr/>
                  <a:lstStyle/>
                  <a:p>
                    <a:r>
                      <a:t>IX 43</a:t>
                    </a:r>
                  </a:p>
                  <a:p>
                    <a:r>
                      <a:t>57.2</a:t>
                    </a:r>
                  </a:p>
                </c:rich>
              </c:tx>
              <c:dLblPos val="l"/>
              <c:showLegendKey val="0"/>
              <c:showVal val="1"/>
              <c:showCatName val="0"/>
              <c:showSerName val="0"/>
              <c:showPercent val="0"/>
              <c:showBubbleSize val="0"/>
            </c:dLbl>
            <c:dLbl>
              <c:idx val="2"/>
              <c:tx>
                <c:rich>
                  <a:bodyPr/>
                  <a:lstStyle/>
                  <a:p>
                    <a:r>
                      <a:t>IX 29</a:t>
                    </a:r>
                  </a:p>
                  <a:p>
                    <a:r>
                      <a:t>35.69</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111</a:t>
                    </a:r>
                  </a:p>
                  <a:p>
                    <a:r>
                      <a:t>43.17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Sheet1!$C$2:$C$7</c:f>
              <c:numCache>
                <c:formatCode>General</c:formatCode>
                <c:ptCount val="6"/>
                <c:pt idx="0">
                  <c:v>28.64</c:v>
                </c:pt>
                <c:pt idx="1">
                  <c:v>57.2</c:v>
                </c:pt>
                <c:pt idx="2">
                  <c:v>35.69</c:v>
                </c:pt>
                <c:pt idx="4">
                  <c:v>43.17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Sheet1!$D$2:$D$7</c:f>
              <c:numCache>
                <c:formatCode>General</c:formatCode>
                <c:ptCount val="6"/>
                <c:pt idx="0">
                  <c:v>76.4</c:v>
                </c:pt>
                <c:pt idx="1">
                  <c:v>132.02</c:v>
                </c:pt>
                <c:pt idx="2">
                  <c:v>123.5</c:v>
                </c:pt>
                <c:pt idx="3">
                  <c:v>113.52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Sheet1!$E$2:$E$7</c:f>
              <c:numCache>
                <c:formatCode>General</c:formatCode>
                <c:ptCount val="6"/>
                <c:pt idx="0">
                  <c:v>46.54</c:v>
                </c:pt>
                <c:pt idx="2">
                  <c:v>46.89</c:v>
                </c:pt>
                <c:pt idx="5">
                  <c:v>41.41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37</c:v>
                </c:pt>
                <c:pt idx="1">
                  <c:v>IX 43</c:v>
                </c:pt>
                <c:pt idx="2">
                  <c:v>IX 29</c:v>
                </c:pt>
                <c:pt idx="3">
                  <c:v/>
                </c:pt>
                <c:pt idx="4">
                  <c:v>IX 111</c:v>
                </c:pt>
                <c:pt idx="5">
                  <c:v/>
                </c:pt>
              </c:strCache>
            </c:strRef>
          </c:cat>
          <c:val>
            <c:numRef>
              <c:f>Sheet1!$F$2:$F$7</c:f>
              <c:numCache>
                <c:formatCode>General</c:formatCode>
                <c:ptCount val="6"/>
                <c:pt idx="1">
                  <c:v>47.71</c:v>
                </c:pt>
                <c:pt idx="2">
                  <c:v>48.2</c:v>
                </c:pt>
                <c:pt idx="3">
                  <c:v>49.24</c:v>
                </c:pt>
                <c:pt idx="4">
                  <c:v>38.99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4.9168"/>
          <c:min val="28.138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Sheet1!$B$2:$B$7</c:f>
              <c:numCache>
                <c:formatCode>General</c:formatCode>
                <c:ptCount val="6"/>
                <c:pt idx="0">
                  <c:v>53.78</c:v>
                </c:pt>
                <c:pt idx="1">
                  <c:v>103.52</c:v>
                </c:pt>
                <c:pt idx="2">
                  <c:v>86.6</c:v>
                </c:pt>
                <c:pt idx="3">
                  <c:v>208.25</c:v>
                </c:pt>
                <c:pt idx="4">
                  <c:v>39.92</c:v>
                </c:pt>
                <c:pt idx="5">
                  <c:v>44.71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29.45</a:t>
                    </a:r>
                  </a:p>
                </c:rich>
              </c:tx>
              <c:dLblPos val="l"/>
              <c:showLegendKey val="0"/>
              <c:showVal val="1"/>
              <c:showCatName val="0"/>
              <c:showSerName val="0"/>
              <c:showPercent val="0"/>
              <c:showBubbleSize val="0"/>
            </c:dLbl>
            <c:dLbl>
              <c:idx val="1"/>
              <c:tx>
                <c:rich>
                  <a:bodyPr/>
                  <a:lstStyle/>
                  <a:p>
                    <a:r>
                      <a:t>IX 41</a:t>
                    </a:r>
                  </a:p>
                  <a:p>
                    <a:r>
                      <a:t>54.57</a:t>
                    </a:r>
                  </a:p>
                </c:rich>
              </c:tx>
              <c:dLblPos val="l"/>
              <c:showLegendKey val="0"/>
              <c:showVal val="1"/>
              <c:showCatName val="0"/>
              <c:showSerName val="0"/>
              <c:showPercent val="0"/>
              <c:showBubbleSize val="0"/>
            </c:dLbl>
            <c:dLbl>
              <c:idx val="2"/>
              <c:tx>
                <c:rich>
                  <a:bodyPr/>
                  <a:lstStyle/>
                  <a:p>
                    <a:r>
                      <a:t>IX 30</a:t>
                    </a:r>
                  </a:p>
                  <a:p>
                    <a:r>
                      <a:t>37.91</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112</a:t>
                    </a:r>
                  </a:p>
                  <a:p>
                    <a:r>
                      <a:t>43.95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Sheet1!$C$2:$C$7</c:f>
              <c:numCache>
                <c:formatCode>General</c:formatCode>
                <c:ptCount val="6"/>
                <c:pt idx="0">
                  <c:v>29.45</c:v>
                </c:pt>
                <c:pt idx="1">
                  <c:v>54.57</c:v>
                </c:pt>
                <c:pt idx="2">
                  <c:v>37.91</c:v>
                </c:pt>
                <c:pt idx="4">
                  <c:v>43.95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Sheet1!$D$2:$D$7</c:f>
              <c:numCache>
                <c:formatCode>General</c:formatCode>
                <c:ptCount val="6"/>
                <c:pt idx="0">
                  <c:v>76.03</c:v>
                </c:pt>
                <c:pt idx="1">
                  <c:v>131.63</c:v>
                </c:pt>
                <c:pt idx="2">
                  <c:v>125.16</c:v>
                </c:pt>
                <c:pt idx="3">
                  <c:v>123.78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Laurent Perrier</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Sheet1!$E$2:$E$7</c:f>
              <c:numCache>
                <c:formatCode>General</c:formatCode>
                <c:ptCount val="6"/>
                <c:pt idx="0">
                  <c:v>58.21</c:v>
                </c:pt>
                <c:pt idx="1">
                  <c:v>147.25</c:v>
                </c:pt>
                <c:pt idx="2">
                  <c:v>107.15</c:v>
                </c:pt>
                <c:pt idx="3">
                  <c:v>83.27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41</c:v>
                </c:pt>
                <c:pt idx="2">
                  <c:v>IX 30</c:v>
                </c:pt>
                <c:pt idx="3">
                  <c:v/>
                </c:pt>
                <c:pt idx="4">
                  <c:v>IX 112</c:v>
                </c:pt>
                <c:pt idx="5">
                  <c:v/>
                </c:pt>
              </c:strCache>
            </c:strRef>
          </c:cat>
          <c:val>
            <c:numRef>
              <c:f>Sheet1!$F$2:$F$7</c:f>
              <c:numCache>
                <c:formatCode>General</c:formatCode>
                <c:ptCount val="6"/>
                <c:pt idx="1">
                  <c:v>47.02</c:v>
                </c:pt>
                <c:pt idx="2">
                  <c:v>47.94</c:v>
                </c:pt>
                <c:pt idx="3">
                  <c:v>49.56</c:v>
                </c:pt>
                <c:pt idx="4">
                  <c:v>39.38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8.7547"/>
          <c:min val="28.94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Sheet1!$B$2:$B$7</c:f>
              <c:numCache>
                <c:formatCode>General</c:formatCode>
                <c:ptCount val="6"/>
                <c:pt idx="0">
                  <c:v>52.29</c:v>
                </c:pt>
                <c:pt idx="1">
                  <c:v>96.43</c:v>
                </c:pt>
                <c:pt idx="2">
                  <c:v>71.4</c:v>
                </c:pt>
                <c:pt idx="3">
                  <c:v>40.0</c:v>
                </c:pt>
                <c:pt idx="4">
                  <c:v>44.68</c:v>
                </c:pt>
                <c:pt idx="5">
                  <c:v>172.92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Nicolas</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39</a:t>
                    </a:r>
                  </a:p>
                  <a:p>
                    <a:r>
                      <a:t>29.44</a:t>
                    </a:r>
                  </a:p>
                </c:rich>
              </c:tx>
              <c:dLblPos val="l"/>
              <c:showLegendKey val="0"/>
              <c:showVal val="1"/>
              <c:showCatName val="0"/>
              <c:showSerName val="0"/>
              <c:showPercent val="0"/>
              <c:showBubbleSize val="0"/>
            </c:dLbl>
            <c:dLbl>
              <c:idx val="1"/>
              <c:tx>
                <c:rich>
                  <a:bodyPr/>
                  <a:lstStyle/>
                  <a:p>
                    <a:r>
                      <a:t>IX 42</a:t>
                    </a:r>
                  </a:p>
                  <a:p>
                    <a:r>
                      <a:t>54.15</a:t>
                    </a:r>
                  </a:p>
                </c:rich>
              </c:tx>
              <c:dLblPos val="l"/>
              <c:showLegendKey val="0"/>
              <c:showVal val="1"/>
              <c:showCatName val="0"/>
              <c:showSerName val="0"/>
              <c:showPercent val="0"/>
              <c:showBubbleSize val="0"/>
            </c:dLbl>
            <c:dLbl>
              <c:idx val="2"/>
              <c:tx>
                <c:rich>
                  <a:bodyPr/>
                  <a:lstStyle/>
                  <a:p>
                    <a:r>
                      <a:t>IX 31</a:t>
                    </a:r>
                  </a:p>
                  <a:p>
                    <a:r>
                      <a:t>38.49</a:t>
                    </a:r>
                  </a:p>
                </c:rich>
              </c:tx>
              <c:dLblPos val="l"/>
              <c:showLegendKey val="0"/>
              <c:showVal val="1"/>
              <c:showCatName val="0"/>
              <c:showSerName val="0"/>
              <c:showPercent val="0"/>
              <c:showBubbleSize val="0"/>
            </c:dLbl>
            <c:dLbl>
              <c:idx val="3"/>
              <c:tx>
                <c:rich>
                  <a:bodyPr/>
                  <a:lstStyle/>
                  <a:p>
                    <a:r>
                      <a:t>IX 111</a:t>
                    </a:r>
                  </a:p>
                  <a:p>
                    <a:r>
                      <a:t>43.69</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Sheet1!$C$2:$C$7</c:f>
              <c:numCache>
                <c:formatCode>General</c:formatCode>
                <c:ptCount val="6"/>
                <c:pt idx="0">
                  <c:v>29.44</c:v>
                </c:pt>
                <c:pt idx="1">
                  <c:v>54.15</c:v>
                </c:pt>
                <c:pt idx="2">
                  <c:v>38.49</c:v>
                </c:pt>
                <c:pt idx="3">
                  <c:v>43.69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Ruinart</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Sheet1!$D$2:$D$7</c:f>
              <c:numCache>
                <c:formatCode>General</c:formatCode>
                <c:ptCount val="6"/>
                <c:pt idx="0">
                  <c:v>75.43</c:v>
                </c:pt>
                <c:pt idx="1">
                  <c:v>129.85</c:v>
                </c:pt>
                <c:pt idx="2">
                  <c:v>124.29</c:v>
                </c:pt>
                <c:pt idx="5">
                  <c:v>119.93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Nicolas Feuillatte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Sheet1!$E$2:$E$7</c:f>
              <c:numCache>
                <c:formatCode>General</c:formatCode>
                <c:ptCount val="6"/>
                <c:pt idx="0">
                  <c:v>47.44</c:v>
                </c:pt>
                <c:pt idx="2">
                  <c:v>50.51</c:v>
                </c:pt>
                <c:pt idx="4">
                  <c:v>41.5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Malard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39</c:v>
                </c:pt>
                <c:pt idx="1">
                  <c:v>IX 42</c:v>
                </c:pt>
                <c:pt idx="2">
                  <c:v>IX 31</c:v>
                </c:pt>
                <c:pt idx="3">
                  <c:v>IX 111</c:v>
                </c:pt>
                <c:pt idx="4">
                  <c:v/>
                </c:pt>
                <c:pt idx="5">
                  <c:v/>
                </c:pt>
              </c:strCache>
            </c:strRef>
          </c:cat>
          <c:val>
            <c:numRef>
              <c:f>Sheet1!$F$2:$F$7</c:f>
              <c:numCache>
                <c:formatCode>General</c:formatCode>
                <c:ptCount val="6"/>
                <c:pt idx="1">
                  <c:v>47.17</c:v>
                </c:pt>
                <c:pt idx="2">
                  <c:v>48.34</c:v>
                </c:pt>
                <c:pt idx="3">
                  <c:v>39.5</c:v>
                </c:pt>
                <c:pt idx="5">
                  <c:v>50.42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4218"/>
          <c:min val="28.94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01/09/2025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00.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slideLayout" Target="../slideLayouts/slideLayout7.xml"/><Relationship Id="rId3" Type="http://schemas.openxmlformats.org/officeDocument/2006/relationships/notesSlide" Target="../notesSlides/notesSlide10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s>
</file>

<file path=ppt/slides/_rels/slide101.xml.rels><?xml version='1.0' encoding='UTF-8' standalone='yes'?>
<Relationships xmlns="http://schemas.openxmlformats.org/package/2006/relationships"><Relationship Id="rId1" Type="http://schemas.openxmlformats.org/officeDocument/2006/relationships/tags" Target="../tags/tag128.xml"/><Relationship Id="rId2" Type="http://schemas.openxmlformats.org/officeDocument/2006/relationships/slideLayout" Target="../slideLayouts/slideLayout7.xml"/><Relationship Id="rId3" Type="http://schemas.openxmlformats.org/officeDocument/2006/relationships/notesSlide" Target="../notesSlides/notesSlide10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1.xml"/></Relationships>
</file>

<file path=ppt/slides/_rels/slide102.xml.rels><?xml version='1.0' encoding='UTF-8' standalone='yes'?>
<Relationships xmlns="http://schemas.openxmlformats.org/package/2006/relationships"><Relationship Id="rId1" Type="http://schemas.openxmlformats.org/officeDocument/2006/relationships/tags" Target="../tags/tag129.xml"/><Relationship Id="rId2" Type="http://schemas.openxmlformats.org/officeDocument/2006/relationships/slideLayout" Target="../slideLayouts/slideLayout7.xml"/><Relationship Id="rId3" Type="http://schemas.openxmlformats.org/officeDocument/2006/relationships/notesSlide" Target="../notesSlides/notesSlide10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2.xml"/></Relationships>
</file>

<file path=ppt/slides/_rels/slide103.xml.rels><?xml version='1.0' encoding='UTF-8' standalone='yes'?>
<Relationships xmlns="http://schemas.openxmlformats.org/package/2006/relationships"><Relationship Id="rId1" Type="http://schemas.openxmlformats.org/officeDocument/2006/relationships/tags" Target="../tags/tag130.xml"/><Relationship Id="rId2" Type="http://schemas.openxmlformats.org/officeDocument/2006/relationships/slideLayout" Target="../slideLayouts/slideLayout7.xml"/><Relationship Id="rId3" Type="http://schemas.openxmlformats.org/officeDocument/2006/relationships/notesSlide" Target="../notesSlides/notesSlide10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3.xml"/></Relationships>
</file>

<file path=ppt/slides/_rels/slide104.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slideLayout" Target="../slideLayouts/slideLayout7.xml"/><Relationship Id="rId3" Type="http://schemas.openxmlformats.org/officeDocument/2006/relationships/notesSlide" Target="../notesSlides/notesSlide10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4.xml"/></Relationships>
</file>

<file path=ppt/slides/_rels/slide105.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slideLayout" Target="../slideLayouts/slideLayout7.xml"/><Relationship Id="rId3" Type="http://schemas.openxmlformats.org/officeDocument/2006/relationships/notesSlide" Target="../notesSlides/notesSlide10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s>
</file>

<file path=ppt/slides/_rels/slide106.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7.xml"/><Relationship Id="rId3" Type="http://schemas.openxmlformats.org/officeDocument/2006/relationships/notesSlide" Target="../notesSlides/notesSlide10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6.xml"/></Relationships>
</file>

<file path=ppt/slides/_rels/slide107.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slideLayout" Target="../slideLayouts/slideLayout7.xml"/><Relationship Id="rId3" Type="http://schemas.openxmlformats.org/officeDocument/2006/relationships/notesSlide" Target="../notesSlides/notesSlide10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7.xml"/></Relationships>
</file>

<file path=ppt/slides/_rels/slide108.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slideLayout" Target="../slideLayouts/slideLayout7.xml"/><Relationship Id="rId3" Type="http://schemas.openxmlformats.org/officeDocument/2006/relationships/notesSlide" Target="../notesSlides/notesSlide10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8.xml"/></Relationships>
</file>

<file path=ppt/slides/_rels/slide109.xml.rels><?xml version='1.0' encoding='UTF-8' standalone='yes'?>
<Relationships xmlns="http://schemas.openxmlformats.org/package/2006/relationships"><Relationship Id="rId1" Type="http://schemas.openxmlformats.org/officeDocument/2006/relationships/tags" Target="../tags/tag136.xml"/><Relationship Id="rId2" Type="http://schemas.openxmlformats.org/officeDocument/2006/relationships/slideLayout" Target="../slideLayouts/slideLayout7.xml"/><Relationship Id="rId3" Type="http://schemas.openxmlformats.org/officeDocument/2006/relationships/notesSlide" Target="../notesSlides/notesSlide10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10.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slideLayout" Target="../slideLayouts/slideLayout7.xml"/><Relationship Id="rId3" Type="http://schemas.openxmlformats.org/officeDocument/2006/relationships/notesSlide" Target="../notesSlides/notesSlide1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0.xml"/></Relationships>
</file>

<file path=ppt/slides/_rels/slide111.xml.rels><?xml version='1.0' encoding='UTF-8' standalone='yes'?>
<Relationships xmlns="http://schemas.openxmlformats.org/package/2006/relationships"><Relationship Id="rId1" Type="http://schemas.openxmlformats.org/officeDocument/2006/relationships/tags" Target="../tags/tag138.xml"/><Relationship Id="rId2" Type="http://schemas.openxmlformats.org/officeDocument/2006/relationships/slideLayout" Target="../slideLayouts/slideLayout7.xml"/><Relationship Id="rId3" Type="http://schemas.openxmlformats.org/officeDocument/2006/relationships/notesSlide" Target="../notesSlides/notesSlide1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s>
</file>

<file path=ppt/slides/_rels/slide112.xml.rels><?xml version='1.0' encoding='UTF-8' standalone='yes'?>
<Relationships xmlns="http://schemas.openxmlformats.org/package/2006/relationships"><Relationship Id="rId1" Type="http://schemas.openxmlformats.org/officeDocument/2006/relationships/tags" Target="../tags/tag139.xml"/><Relationship Id="rId2" Type="http://schemas.openxmlformats.org/officeDocument/2006/relationships/slideLayout" Target="../slideLayouts/slideLayout7.xml"/><Relationship Id="rId3" Type="http://schemas.openxmlformats.org/officeDocument/2006/relationships/notesSlide" Target="../notesSlides/notesSlide1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2.xml"/></Relationships>
</file>

<file path=ppt/slides/_rels/slide113.xml.rels><?xml version='1.0' encoding='UTF-8' standalone='yes'?>
<Relationships xmlns="http://schemas.openxmlformats.org/package/2006/relationships"><Relationship Id="rId1" Type="http://schemas.openxmlformats.org/officeDocument/2006/relationships/tags" Target="../tags/tag140.xml"/><Relationship Id="rId2" Type="http://schemas.openxmlformats.org/officeDocument/2006/relationships/slideLayout" Target="../slideLayouts/slideLayout7.xml"/><Relationship Id="rId3" Type="http://schemas.openxmlformats.org/officeDocument/2006/relationships/notesSlide" Target="../notesSlides/notesSlide1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s>
</file>

<file path=ppt/slides/_rels/slide114.xml.rels><?xml version='1.0' encoding='UTF-8' standalone='yes'?>
<Relationships xmlns="http://schemas.openxmlformats.org/package/2006/relationships"><Relationship Id="rId1" Type="http://schemas.openxmlformats.org/officeDocument/2006/relationships/tags" Target="../tags/tag141.xml"/><Relationship Id="rId2" Type="http://schemas.openxmlformats.org/officeDocument/2006/relationships/slideLayout" Target="../slideLayouts/slideLayout7.xml"/><Relationship Id="rId3" Type="http://schemas.openxmlformats.org/officeDocument/2006/relationships/notesSlide" Target="../notesSlides/notesSlide1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4.xml"/></Relationships>
</file>

<file path=ppt/slides/_rels/slide115.xml.rels><?xml version='1.0' encoding='UTF-8' standalone='yes'?>
<Relationships xmlns="http://schemas.openxmlformats.org/package/2006/relationships"><Relationship Id="rId1" Type="http://schemas.openxmlformats.org/officeDocument/2006/relationships/tags" Target="../tags/tag142.xml"/><Relationship Id="rId2" Type="http://schemas.openxmlformats.org/officeDocument/2006/relationships/slideLayout" Target="../slideLayouts/slideLayout7.xml"/><Relationship Id="rId3" Type="http://schemas.openxmlformats.org/officeDocument/2006/relationships/notesSlide" Target="../notesSlides/notesSlide1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5.xml"/></Relationships>
</file>

<file path=ppt/slides/_rels/slide116.xml.rels><?xml version='1.0' encoding='UTF-8' standalone='yes'?>
<Relationships xmlns="http://schemas.openxmlformats.org/package/2006/relationships"><Relationship Id="rId1" Type="http://schemas.openxmlformats.org/officeDocument/2006/relationships/tags" Target="../tags/tag143.xml"/><Relationship Id="rId2" Type="http://schemas.openxmlformats.org/officeDocument/2006/relationships/slideLayout" Target="../slideLayouts/slideLayout7.xml"/><Relationship Id="rId3" Type="http://schemas.openxmlformats.org/officeDocument/2006/relationships/notesSlide" Target="../notesSlides/notesSlide1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6.xml"/></Relationships>
</file>

<file path=ppt/slides/_rels/slide117.xml.rels><?xml version='1.0' encoding='UTF-8' standalone='yes'?>
<Relationships xmlns="http://schemas.openxmlformats.org/package/2006/relationships"><Relationship Id="rId1" Type="http://schemas.openxmlformats.org/officeDocument/2006/relationships/tags" Target="../tags/tag144.xml"/><Relationship Id="rId2" Type="http://schemas.openxmlformats.org/officeDocument/2006/relationships/slideLayout" Target="../slideLayouts/slideLayout7.xml"/><Relationship Id="rId3" Type="http://schemas.openxmlformats.org/officeDocument/2006/relationships/notesSlide" Target="../notesSlides/notesSlide1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7.xml"/></Relationships>
</file>

<file path=ppt/slides/_rels/slide118.xml.rels><?xml version='1.0' encoding='UTF-8' standalone='yes'?>
<Relationships xmlns="http://schemas.openxmlformats.org/package/2006/relationships"><Relationship Id="rId1" Type="http://schemas.openxmlformats.org/officeDocument/2006/relationships/tags" Target="../tags/tag145.xml"/><Relationship Id="rId2" Type="http://schemas.openxmlformats.org/officeDocument/2006/relationships/slideLayout" Target="../slideLayouts/slideLayout7.xml"/><Relationship Id="rId3" Type="http://schemas.openxmlformats.org/officeDocument/2006/relationships/notesSlide" Target="../notesSlides/notesSlide1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8.xml"/></Relationships>
</file>

<file path=ppt/slides/_rels/slide119.xml.rels><?xml version='1.0' encoding='UTF-8' standalone='yes'?>
<Relationships xmlns="http://schemas.openxmlformats.org/package/2006/relationships"><Relationship Id="rId1" Type="http://schemas.openxmlformats.org/officeDocument/2006/relationships/tags" Target="../tags/tag146.xml"/><Relationship Id="rId2" Type="http://schemas.openxmlformats.org/officeDocument/2006/relationships/slideLayout" Target="../slideLayouts/slideLayout7.xml"/><Relationship Id="rId3" Type="http://schemas.openxmlformats.org/officeDocument/2006/relationships/notesSlide" Target="../notesSlides/notesSlide1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9.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20.xml.rels><?xml version='1.0' encoding='UTF-8' standalone='yes'?>
<Relationships xmlns="http://schemas.openxmlformats.org/package/2006/relationships"><Relationship Id="rId1" Type="http://schemas.openxmlformats.org/officeDocument/2006/relationships/tags" Target="../tags/tag147.xml"/><Relationship Id="rId2" Type="http://schemas.openxmlformats.org/officeDocument/2006/relationships/slideLayout" Target="../slideLayouts/slideLayout7.xml"/><Relationship Id="rId3" Type="http://schemas.openxmlformats.org/officeDocument/2006/relationships/notesSlide" Target="../notesSlides/notesSlide1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0.xml"/></Relationships>
</file>

<file path=ppt/slides/_rels/slide121.xml.rels><?xml version='1.0' encoding='UTF-8' standalone='yes'?>
<Relationships xmlns="http://schemas.openxmlformats.org/package/2006/relationships"><Relationship Id="rId1" Type="http://schemas.openxmlformats.org/officeDocument/2006/relationships/tags" Target="../tags/tag148.xml"/><Relationship Id="rId2" Type="http://schemas.openxmlformats.org/officeDocument/2006/relationships/slideLayout" Target="../slideLayouts/slideLayout7.xml"/><Relationship Id="rId3" Type="http://schemas.openxmlformats.org/officeDocument/2006/relationships/notesSlide" Target="../notesSlides/notesSlide1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s>
</file>

<file path=ppt/slides/_rels/slide122.xml.rels><?xml version='1.0' encoding='UTF-8' standalone='yes'?>
<Relationships xmlns="http://schemas.openxmlformats.org/package/2006/relationships"><Relationship Id="rId1" Type="http://schemas.openxmlformats.org/officeDocument/2006/relationships/tags" Target="../tags/tag149.xml"/><Relationship Id="rId2" Type="http://schemas.openxmlformats.org/officeDocument/2006/relationships/slideLayout" Target="../slideLayouts/slideLayout7.xml"/><Relationship Id="rId3" Type="http://schemas.openxmlformats.org/officeDocument/2006/relationships/notesSlide" Target="../notesSlides/notesSlide1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s>
</file>

<file path=ppt/slides/_rels/slide123.xml.rels><?xml version='1.0' encoding='UTF-8' standalone='yes'?>
<Relationships xmlns="http://schemas.openxmlformats.org/package/2006/relationships"><Relationship Id="rId1" Type="http://schemas.openxmlformats.org/officeDocument/2006/relationships/tags" Target="../tags/tag150.xml"/><Relationship Id="rId2" Type="http://schemas.openxmlformats.org/officeDocument/2006/relationships/slideLayout" Target="../slideLayouts/slideLayout7.xml"/><Relationship Id="rId3" Type="http://schemas.openxmlformats.org/officeDocument/2006/relationships/notesSlide" Target="../notesSlides/notesSlide1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3.xml"/></Relationships>
</file>

<file path=ppt/slides/_rels/slide124.xml.rels><?xml version='1.0' encoding='UTF-8' standalone='yes'?>
<Relationships xmlns="http://schemas.openxmlformats.org/package/2006/relationships"><Relationship Id="rId1" Type="http://schemas.openxmlformats.org/officeDocument/2006/relationships/tags" Target="../tags/tag151.xml"/><Relationship Id="rId2" Type="http://schemas.openxmlformats.org/officeDocument/2006/relationships/slideLayout" Target="../slideLayouts/slideLayout7.xml"/><Relationship Id="rId3" Type="http://schemas.openxmlformats.org/officeDocument/2006/relationships/notesSlide" Target="../notesSlides/notesSlide1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4.xml"/></Relationships>
</file>

<file path=ppt/slides/_rels/slide125.xml.rels><?xml version='1.0' encoding='UTF-8' standalone='yes'?>
<Relationships xmlns="http://schemas.openxmlformats.org/package/2006/relationships"><Relationship Id="rId1" Type="http://schemas.openxmlformats.org/officeDocument/2006/relationships/tags" Target="../tags/tag152.xml"/><Relationship Id="rId2" Type="http://schemas.openxmlformats.org/officeDocument/2006/relationships/slideLayout" Target="../slideLayouts/slideLayout7.xml"/><Relationship Id="rId3" Type="http://schemas.openxmlformats.org/officeDocument/2006/relationships/notesSlide" Target="../notesSlides/notesSlide1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5.xml"/></Relationships>
</file>

<file path=ppt/slides/_rels/slide126.xml.rels><?xml version='1.0' encoding='UTF-8' standalone='yes'?>
<Relationships xmlns="http://schemas.openxmlformats.org/package/2006/relationships"><Relationship Id="rId1" Type="http://schemas.openxmlformats.org/officeDocument/2006/relationships/tags" Target="../tags/tag153.xml"/><Relationship Id="rId2" Type="http://schemas.openxmlformats.org/officeDocument/2006/relationships/slideLayout" Target="../slideLayouts/slideLayout7.xml"/><Relationship Id="rId3" Type="http://schemas.openxmlformats.org/officeDocument/2006/relationships/notesSlide" Target="../notesSlides/notesSlide1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6.xml"/></Relationships>
</file>

<file path=ppt/slides/_rels/slide127.xml.rels><?xml version='1.0' encoding='UTF-8' standalone='yes'?>
<Relationships xmlns="http://schemas.openxmlformats.org/package/2006/relationships"><Relationship Id="rId1" Type="http://schemas.openxmlformats.org/officeDocument/2006/relationships/tags" Target="../tags/tag154.xml"/><Relationship Id="rId2" Type="http://schemas.openxmlformats.org/officeDocument/2006/relationships/slideLayout" Target="../slideLayouts/slideLayout7.xml"/><Relationship Id="rId3" Type="http://schemas.openxmlformats.org/officeDocument/2006/relationships/notesSlide" Target="../notesSlides/notesSlide1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7.xml"/></Relationships>
</file>

<file path=ppt/slides/_rels/slide128.xml.rels><?xml version='1.0' encoding='UTF-8' standalone='yes'?>
<Relationships xmlns="http://schemas.openxmlformats.org/package/2006/relationships"><Relationship Id="rId1" Type="http://schemas.openxmlformats.org/officeDocument/2006/relationships/tags" Target="../tags/tag155.xml"/><Relationship Id="rId2" Type="http://schemas.openxmlformats.org/officeDocument/2006/relationships/slideLayout" Target="../slideLayouts/slideLayout7.xml"/><Relationship Id="rId3" Type="http://schemas.openxmlformats.org/officeDocument/2006/relationships/notesSlide" Target="../notesSlides/notesSlide1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8.xml"/></Relationships>
</file>

<file path=ppt/slides/_rels/slide129.xml.rels><?xml version='1.0' encoding='UTF-8' standalone='yes'?>
<Relationships xmlns="http://schemas.openxmlformats.org/package/2006/relationships"><Relationship Id="rId1" Type="http://schemas.openxmlformats.org/officeDocument/2006/relationships/tags" Target="../tags/tag156.xml"/><Relationship Id="rId2" Type="http://schemas.openxmlformats.org/officeDocument/2006/relationships/slideLayout" Target="../slideLayouts/slideLayout7.xml"/><Relationship Id="rId3" Type="http://schemas.openxmlformats.org/officeDocument/2006/relationships/notesSlide" Target="../notesSlides/notesSlide1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30.xml.rels><?xml version='1.0' encoding='UTF-8' standalone='yes'?>
<Relationships xmlns="http://schemas.openxmlformats.org/package/2006/relationships"><Relationship Id="rId1" Type="http://schemas.openxmlformats.org/officeDocument/2006/relationships/tags" Target="../tags/tag157.xml"/><Relationship Id="rId2" Type="http://schemas.openxmlformats.org/officeDocument/2006/relationships/slideLayout" Target="../slideLayouts/slideLayout7.xml"/><Relationship Id="rId3" Type="http://schemas.openxmlformats.org/officeDocument/2006/relationships/notesSlide" Target="../notesSlides/notesSlide1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0.xml"/></Relationships>
</file>

<file path=ppt/slides/_rels/slide131.xml.rels><?xml version='1.0' encoding='UTF-8' standalone='yes'?>
<Relationships xmlns="http://schemas.openxmlformats.org/package/2006/relationships"><Relationship Id="rId1" Type="http://schemas.openxmlformats.org/officeDocument/2006/relationships/tags" Target="../tags/tag158.xml"/><Relationship Id="rId2" Type="http://schemas.openxmlformats.org/officeDocument/2006/relationships/slideLayout" Target="../slideLayouts/slideLayout7.xml"/><Relationship Id="rId3" Type="http://schemas.openxmlformats.org/officeDocument/2006/relationships/notesSlide" Target="../notesSlides/notesSlide1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1.xml"/></Relationships>
</file>

<file path=ppt/slides/_rels/slide132.xml.rels><?xml version='1.0' encoding='UTF-8' standalone='yes'?>
<Relationships xmlns="http://schemas.openxmlformats.org/package/2006/relationships"><Relationship Id="rId1" Type="http://schemas.openxmlformats.org/officeDocument/2006/relationships/tags" Target="../tags/tag159.xml"/><Relationship Id="rId2" Type="http://schemas.openxmlformats.org/officeDocument/2006/relationships/slideLayout" Target="../slideLayouts/slideLayout7.xml"/><Relationship Id="rId3" Type="http://schemas.openxmlformats.org/officeDocument/2006/relationships/notesSlide" Target="../notesSlides/notesSlide1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2.xml"/></Relationships>
</file>

<file path=ppt/slides/_rels/slide133.xml.rels><?xml version='1.0' encoding='UTF-8' standalone='yes'?>
<Relationships xmlns="http://schemas.openxmlformats.org/package/2006/relationships"><Relationship Id="rId1" Type="http://schemas.openxmlformats.org/officeDocument/2006/relationships/tags" Target="../tags/tag160.xml"/><Relationship Id="rId2" Type="http://schemas.openxmlformats.org/officeDocument/2006/relationships/slideLayout" Target="../slideLayouts/slideLayout7.xml"/><Relationship Id="rId3" Type="http://schemas.openxmlformats.org/officeDocument/2006/relationships/notesSlide" Target="../notesSlides/notesSlide1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s>
</file>

<file path=ppt/slides/_rels/slide134.xml.rels><?xml version='1.0' encoding='UTF-8' standalone='yes'?>
<Relationships xmlns="http://schemas.openxmlformats.org/package/2006/relationships"><Relationship Id="rId1" Type="http://schemas.openxmlformats.org/officeDocument/2006/relationships/tags" Target="../tags/tag161.xml"/><Relationship Id="rId2" Type="http://schemas.openxmlformats.org/officeDocument/2006/relationships/slideLayout" Target="../slideLayouts/slideLayout7.xml"/><Relationship Id="rId3" Type="http://schemas.openxmlformats.org/officeDocument/2006/relationships/notesSlide" Target="../notesSlides/notesSlide1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4.xml"/></Relationships>
</file>

<file path=ppt/slides/_rels/slide135.xml.rels><?xml version='1.0' encoding='UTF-8' standalone='yes'?>
<Relationships xmlns="http://schemas.openxmlformats.org/package/2006/relationships"><Relationship Id="rId1" Type="http://schemas.openxmlformats.org/officeDocument/2006/relationships/tags" Target="../tags/tag162.xml"/><Relationship Id="rId2" Type="http://schemas.openxmlformats.org/officeDocument/2006/relationships/slideLayout" Target="../slideLayouts/slideLayout7.xml"/><Relationship Id="rId3" Type="http://schemas.openxmlformats.org/officeDocument/2006/relationships/notesSlide" Target="../notesSlides/notesSlide1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5.xml"/></Relationships>
</file>

<file path=ppt/slides/_rels/slide136.xml.rels><?xml version='1.0' encoding='UTF-8' standalone='yes'?>
<Relationships xmlns="http://schemas.openxmlformats.org/package/2006/relationships"><Relationship Id="rId1" Type="http://schemas.openxmlformats.org/officeDocument/2006/relationships/tags" Target="../tags/tag163.xml"/><Relationship Id="rId2" Type="http://schemas.openxmlformats.org/officeDocument/2006/relationships/slideLayout" Target="../slideLayouts/slideLayout7.xml"/><Relationship Id="rId3" Type="http://schemas.openxmlformats.org/officeDocument/2006/relationships/notesSlide" Target="../notesSlides/notesSlide1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notesSlide" Target="../notesSlides/notesSlide5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notesSlide" Target="../notesSlides/notesSlide5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notesSlide" Target="../notesSlides/notesSlide5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notesSlide" Target="../notesSlides/notesSlide5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5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5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5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5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notesSlide" Target="../notesSlides/notesSlide6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notesSlide" Target="../notesSlides/notesSlide6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notesSlide" Target="../notesSlides/notesSlide6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notesSlide" Target="../notesSlides/notesSlide6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notesSlide" Target="../notesSlides/notesSlide6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notesSlide" Target="../notesSlides/notesSlide6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notesSlide" Target="../notesSlides/notesSlide6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notesSlide" Target="../notesSlides/notesSlide6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notesSlide" Target="../notesSlides/notesSlide6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notesSlide" Target="../notesSlides/notesSlide6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notesSlide" Target="../notesSlides/notesSlide7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notesSlide" Target="../notesSlides/notesSlide7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notesSlide" Target="../notesSlides/notesSlide7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notesSlide" Target="../notesSlides/notesSlide7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notesSlide" Target="../notesSlides/notesSlide7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notesSlide" Target="../notesSlides/notesSlide7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notesSlide" Target="../notesSlides/notesSlide7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notesSlide" Target="../notesSlides/notesSlide7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notesSlide" Target="../notesSlides/notesSlide7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notesSlide" Target="../notesSlides/notesSlide7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notesSlide" Target="../notesSlides/notesSlide8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0.xml"/></Relationships>
</file>

<file path=ppt/slides/_rels/slide81.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notesSlide" Target="../notesSlides/notesSlide8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s>
</file>

<file path=ppt/slides/_rels/slide82.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notesSlide" Target="../notesSlides/notesSlide8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2.xml"/></Relationships>
</file>

<file path=ppt/slides/_rels/slide83.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notesSlide" Target="../notesSlides/notesSlide8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3.xml"/></Relationships>
</file>

<file path=ppt/slides/_rels/slide84.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notesSlide" Target="../notesSlides/notesSlide8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4.xml"/></Relationships>
</file>

<file path=ppt/slides/_rels/slide85.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notesSlide" Target="../notesSlides/notesSlide8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s>
</file>

<file path=ppt/slides/_rels/slide8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 Id="rId3" Type="http://schemas.openxmlformats.org/officeDocument/2006/relationships/notesSlide" Target="../notesSlides/notesSlide8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6.xml"/></Relationships>
</file>

<file path=ppt/slides/_rels/slide87.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 Id="rId3" Type="http://schemas.openxmlformats.org/officeDocument/2006/relationships/notesSlide" Target="../notesSlides/notesSlide8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7.xml"/></Relationships>
</file>

<file path=ppt/slides/_rels/slide88.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notesSlide" Target="../notesSlides/notesSlide8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8.xml"/></Relationships>
</file>

<file path=ppt/slides/_rels/slide89.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 Id="rId3" Type="http://schemas.openxmlformats.org/officeDocument/2006/relationships/notesSlide" Target="../notesSlides/notesSlide8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_rels/slide90.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 Id="rId3" Type="http://schemas.openxmlformats.org/officeDocument/2006/relationships/notesSlide" Target="../notesSlides/notesSlide9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0.xml"/></Relationships>
</file>

<file path=ppt/slides/_rels/slide91.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 Id="rId3" Type="http://schemas.openxmlformats.org/officeDocument/2006/relationships/notesSlide" Target="../notesSlides/notesSlide9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1.xml"/></Relationships>
</file>

<file path=ppt/slides/_rels/slide92.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 Id="rId3" Type="http://schemas.openxmlformats.org/officeDocument/2006/relationships/notesSlide" Target="../notesSlides/notesSlide9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2.xml"/></Relationships>
</file>

<file path=ppt/slides/_rels/slide93.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 Id="rId3" Type="http://schemas.openxmlformats.org/officeDocument/2006/relationships/notesSlide" Target="../notesSlides/notesSlide9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3.xml"/></Relationships>
</file>

<file path=ppt/slides/_rels/slide94.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 Id="rId3" Type="http://schemas.openxmlformats.org/officeDocument/2006/relationships/notesSlide" Target="../notesSlides/notesSlide9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4.xml"/></Relationships>
</file>

<file path=ppt/slides/_rels/slide95.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 Id="rId3" Type="http://schemas.openxmlformats.org/officeDocument/2006/relationships/notesSlide" Target="../notesSlides/notesSlide9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5.xml"/></Relationships>
</file>

<file path=ppt/slides/_rels/slide96.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 Id="rId3" Type="http://schemas.openxmlformats.org/officeDocument/2006/relationships/notesSlide" Target="../notesSlides/notesSlide9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6.xml"/></Relationships>
</file>

<file path=ppt/slides/_rels/slide97.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 Id="rId3" Type="http://schemas.openxmlformats.org/officeDocument/2006/relationships/notesSlide" Target="../notesSlides/notesSlide9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s>
</file>

<file path=ppt/slides/_rels/slide98.xml.rels><?xml version='1.0' encoding='UTF-8' standalone='yes'?>
<Relationships xmlns="http://schemas.openxmlformats.org/package/2006/relationships"><Relationship Id="rId1" Type="http://schemas.openxmlformats.org/officeDocument/2006/relationships/tags" Target="../tags/tag125.xml"/><Relationship Id="rId2" Type="http://schemas.openxmlformats.org/officeDocument/2006/relationships/slideLayout" Target="../slideLayouts/slideLayout7.xml"/><Relationship Id="rId3" Type="http://schemas.openxmlformats.org/officeDocument/2006/relationships/notesSlide" Target="../notesSlides/notesSlide9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8.xml"/></Relationships>
</file>

<file path=ppt/slides/_rels/slide99.xml.rels><?xml version='1.0' encoding='UTF-8' standalone='yes'?>
<Relationships xmlns="http://schemas.openxmlformats.org/package/2006/relationships"><Relationship Id="rId1" Type="http://schemas.openxmlformats.org/officeDocument/2006/relationships/tags" Target="../tags/tag126.xml"/><Relationship Id="rId2" Type="http://schemas.openxmlformats.org/officeDocument/2006/relationships/slideLayout" Target="../slideLayouts/slideLayout7.xml"/><Relationship Id="rId3" Type="http://schemas.openxmlformats.org/officeDocument/2006/relationships/notesSlide" Target="../notesSlides/notesSlide9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49.3%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59024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7.9%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7605470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002805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-3.2%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042443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12.2%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3387308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772681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678168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11.0%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97190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601099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945853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57.6%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17.2% | -3.8%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965201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9785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413517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2711205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-5.1%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504420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6826297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73983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-6.5%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911474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725800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11.3%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4638609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3453447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-3.2%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75613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Malard Nicolas vs. Competition | P12M | Champagnes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12.2%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50412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016594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2592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28215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11.0%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509886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209680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157422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57.6%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17.2% | -3.8%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7985052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672485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03269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-5.1%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823768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51199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733042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497840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-6.5%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76809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73467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11.3%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0368986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7604515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-3.2%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179633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Nicolas vs. Competition | P12M | Champagnes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12.2%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94624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08240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5542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58152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0371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49.3%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09329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4022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9.0%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3723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026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02669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1064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4584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4535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3151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96982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28538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10951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4774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7630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28821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85852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91795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92300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Nicolas vs. Competition | P12M | Effervescents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73229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49.3%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483401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9.0%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56818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26822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75243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0913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922906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68902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92723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0986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71591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7.9%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15012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98143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44429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428021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982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933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464986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81538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Malard Nicolas vs. Competition | P12M | Effervescents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21463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49.3%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48.7%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87912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04551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30867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78798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05903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93811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087666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0616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73381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096152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281975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636560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307965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93186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92.2%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386947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799886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690595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Nicolas vs. Competition | P12M | Effervescents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91.5%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30609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2443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313413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970860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11.0%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099512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58566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686578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57.6%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17.2% | -3.8%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43032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799374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073107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-5.1%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730384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784904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8021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7931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-6.5%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738618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11773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11.3%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693667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2023470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D</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-3.2%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394020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Malard Nicolas vs. Competition | P12M | Champagnes | CA 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62.7%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12.2%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165372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905736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80216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QCN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11.0%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812905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VCN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60.9%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6898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Malard Nicolas vs. Competition | P12M | Effervescents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Champagnes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Mousseux</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Effervescents Sans Alcool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8733409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QCT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9949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QCA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57.6%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17.2% | -3.8%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8.5%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398080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CCP</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56.6%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17.0% | -2.7%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4.6%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-4.2%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070209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IDF</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57463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PAC</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-5.1%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529709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RHO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61.7%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93948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AQU</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65.2%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6.6%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14.3%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061280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NICOLAS EST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56.9%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-6.5%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529605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A</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671876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June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Nicolas vs. Competition | P12M | Champagnes | CA B</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Bruts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Blanc De Blancs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Rosés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Crus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Extra Brut</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Millesimes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63.8%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11.3%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859040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13464</Words>
  <Application>Microsoft Office PowerPoint</Application>
  <PresentationFormat>On-screen Show (16:9)</PresentationFormat>
  <Paragraphs>2856</Paragraphs>
  <Slides>136</Slides>
  <Notes>136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136</vt:i4>
      </vt:variant>
    </vt:vector>
  </HeadingPairs>
  <TitlesOfParts>
    <vt:vector size="146"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54</cp:revision>
  <dcterms:created xsi:type="dcterms:W3CDTF">2024-07-05T14:56:51Z</dcterms:created>
  <dcterms:modified xsi:type="dcterms:W3CDTF">2025-09-01T10:44:01Z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