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charts/chart1.xml" ContentType="application/vnd.openxmlformats-officedocument.drawingml.chart+xml"/>
  <Override PartName="/ppt/tags/tag36.xml" ContentType="application/vnd.openxmlformats-officedocument.presentationml.tags+xml"/>
  <Override PartName="/ppt/charts/chart2.xml" ContentType="application/vnd.openxmlformats-officedocument.drawingml.chart+xml"/>
  <Override PartName="/ppt/tags/tag37.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8.xml" ContentType="application/vnd.openxmlformats-officedocument.presentationml.tags+xml"/>
  <Override PartName="/ppt/charts/chart7.xml" ContentType="application/vnd.openxmlformats-officedocument.drawingml.chart+xml"/>
  <Override PartName="/ppt/tags/tag39.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40.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42.xml" ContentType="application/vnd.openxmlformats-officedocument.presentationml.tags+xml"/>
  <Override PartName="/ppt/charts/chart18.xml" ContentType="application/vnd.openxmlformats-officedocument.drawingml.chart+xml"/>
  <Override PartName="/ppt/tags/tag43.xml" ContentType="application/vnd.openxmlformats-officedocument.presentationml.tags+xml"/>
  <Override PartName="/ppt/charts/chart19.xml" ContentType="application/vnd.openxmlformats-officedocument.drawingml.chart+xml"/>
  <Override PartName="/ppt/tags/tag44.xml" ContentType="application/vnd.openxmlformats-officedocument.presentationml.tags+xml"/>
  <Override PartName="/ppt/charts/chart20.xml" ContentType="application/vnd.openxmlformats-officedocument.drawingml.chart+xml"/>
  <Override PartName="/ppt/tags/tag45.xml" ContentType="application/vnd.openxmlformats-officedocument.presentationml.tags+xml"/>
  <Override PartName="/ppt/charts/chart21.xml" ContentType="application/vnd.openxmlformats-officedocument.drawingml.chart+xml"/>
  <Override PartName="/ppt/tags/tag46.xml" ContentType="application/vnd.openxmlformats-officedocument.presentationml.tags+xml"/>
  <Override PartName="/ppt/charts/chart22.xml" ContentType="application/vnd.openxmlformats-officedocument.drawingml.chart+xml"/>
  <Override PartName="/ppt/tags/tag47.xml" ContentType="application/vnd.openxmlformats-officedocument.presentationml.tags+xml"/>
  <Override PartName="/ppt/charts/chart23.xml" ContentType="application/vnd.openxmlformats-officedocument.drawingml.chart+xml"/>
  <Override PartName="/ppt/tags/tag48.xml" ContentType="application/vnd.openxmlformats-officedocument.presentationml.tags+xml"/>
  <Override PartName="/ppt/charts/chart24.xml" ContentType="application/vnd.openxmlformats-officedocument.drawingml.chart+xml"/>
  <Override PartName="/ppt/tags/tag49.xml" ContentType="application/vnd.openxmlformats-officedocument.presentationml.tags+xml"/>
  <Override PartName="/ppt/charts/chart25.xml" ContentType="application/vnd.openxmlformats-officedocument.drawingml.chart+xml"/>
  <Override PartName="/ppt/tags/tag50.xml" ContentType="application/vnd.openxmlformats-officedocument.presentationml.tags+xml"/>
  <Override PartName="/ppt/charts/chart26.xml" ContentType="application/vnd.openxmlformats-officedocument.drawingml.chart+xml"/>
  <Override PartName="/ppt/tags/tag51.xml" ContentType="application/vnd.openxmlformats-officedocument.presentationml.tags+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52.xml" ContentType="application/vnd.openxmlformats-officedocument.presentationml.tags+xml"/>
  <Override PartName="/ppt/charts/chart31.xml" ContentType="application/vnd.openxmlformats-officedocument.drawingml.chart+xml"/>
  <Override PartName="/ppt/tags/tag53.xml" ContentType="application/vnd.openxmlformats-officedocument.presentationml.tags+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54.xml" ContentType="application/vnd.openxmlformats-officedocument.presentationml.tags+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55.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33"/>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 id="2147475184" r:id="rId25"/>
    <p:sldId id="2147475185" r:id="rId26"/>
    <p:sldId id="2147475186" r:id="rId27"/>
    <p:sldId id="2147475187" r:id="rId28"/>
    <p:sldId id="2147475188" r:id="rId29"/>
    <p:sldId id="2147475189" r:id="rId30"/>
    <p:sldId id="2147475190" r:id="rId31"/>
    <p:sldId id="2147475191"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0AF19AFF-55B5-4103-A8BC-E8A47226D869}">
          <p14:sldIdLst>
            <p14:sldId id="2147475164"/>
            <p14:sldId id="2147475165"/>
            <p14:sldId id="2147475166"/>
            <p14:sldId id="2147475167"/>
            <p14:sldId id="2147475168"/>
            <p14:sldId id="2147475169"/>
            <p14:sldId id="2147475170"/>
          </p14:sldIdLst>
        </p14:section>
        <p14:section name="Innovation ranking" id="{20B03968-F367-4B9A-AC45-160972691C21}">
          <p14:sldIdLst>
            <p14:sldId id="2147475171"/>
            <p14:sldId id="2147475172"/>
            <p14:sldId id="2147475173"/>
            <p14:sldId id="2147475174"/>
            <p14:sldId id="2147475175"/>
            <p14:sldId id="2147475176"/>
            <p14:sldId id="2147475177"/>
          </p14:sldIdLst>
        </p14:section>
        <p14:section name="Innovation potential" id="{3D6DA9C4-1666-425E-BF10-96A446DE692D}">
          <p14:sldIdLst>
            <p14:sldId id="2147475178"/>
            <p14:sldId id="2147475179"/>
            <p14:sldId id="2147475180"/>
            <p14:sldId id="2147475181"/>
            <p14:sldId id="2147475182"/>
            <p14:sldId id="2147475183"/>
            <p14:sldId id="2147475184"/>
          </p14:sldIdLst>
        </p14:section>
        <p14:section name="Innovation sourcing" id="{5D1A13E9-6459-4885-81BA-C3DD55F86143}">
          <p14:sldIdLst>
            <p14:sldId id="2147475185"/>
            <p14:sldId id="2147475186"/>
            <p14:sldId id="2147475187"/>
            <p14:sldId id="2147475188"/>
            <p14:sldId id="2147475189"/>
            <p14:sldId id="2147475190"/>
            <p14:sldId id="21474751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81" d="100"/>
          <a:sy n="81" d="100"/>
        </p:scale>
        <p:origin x="62" y="36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08/19/2025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3</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4</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6</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7</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oleObject" Target="../embeddings/oleObject28.bin"/><Relationship Id="rId7" Type="http://schemas.openxmlformats.org/officeDocument/2006/relationships/chart" Target="../charts/chart5.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7.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8.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8.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9.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0.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1.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2.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3.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4.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25.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26.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8" Type="http://schemas.openxmlformats.org/officeDocument/2006/relationships/chart" Target="../charts/chart30.xml"/><Relationship Id="rId3" Type="http://schemas.openxmlformats.org/officeDocument/2006/relationships/oleObject" Target="../embeddings/oleObject28.bin"/><Relationship Id="rId7" Type="http://schemas.openxmlformats.org/officeDocument/2006/relationships/chart" Target="../charts/chart29.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1.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36.xml"/><Relationship Id="rId5" Type="http://schemas.openxmlformats.org/officeDocument/2006/relationships/chart" Target="../charts/chart35.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8.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1.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88089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9891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20712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7931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91361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4332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2101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66896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793673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26049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5351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22507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88767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98832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50446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75317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91074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5625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0978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8074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92172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278706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4</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83126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166773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6</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274446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7</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95833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2641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5749344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4331</Words>
  <Application>Microsoft Office PowerPoint</Application>
  <PresentationFormat>On-screen Show (16:9)</PresentationFormat>
  <Paragraphs>1826</Paragraphs>
  <Slides>28</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15</cp:revision>
  <dcterms:created xsi:type="dcterms:W3CDTF">2024-07-08T12:20:01Z</dcterms:created>
  <dcterms:modified xsi:type="dcterms:W3CDTF">2025-08-19T06:55:44Z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