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charts/chart1.xml" ContentType="application/vnd.openxmlformats-officedocument.drawingml.chart+xml"/>
  <Override PartName="/ppt/tags/tag30.xml" ContentType="application/vnd.openxmlformats-officedocument.presentationml.tags+xml"/>
  <Override PartName="/ppt/charts/chart2.xml" ContentType="application/vnd.openxmlformats-officedocument.drawingml.chart+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2.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tags/tag33.xml" ContentType="application/vnd.openxmlformats-officedocument.presentationml.tags+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4.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35.xml" ContentType="application/vnd.openxmlformats-officedocument.presentationml.tags+xml"/>
  <Override PartName="/ppt/charts/chart22.xml" ContentType="application/vnd.openxmlformats-officedocument.drawingml.chart+xml"/>
  <Override PartName="/ppt/tags/tag36.xml" ContentType="application/vnd.openxmlformats-officedocument.presentationml.tags+xml"/>
  <Override PartName="/ppt/charts/chart23.xml" ContentType="application/vnd.openxmlformats-officedocument.drawingml.chart+xml"/>
  <Override PartName="/ppt/tags/tag37.xml" ContentType="application/vnd.openxmlformats-officedocument.presentationml.tags+xml"/>
  <Override PartName="/ppt/charts/chart24.xml" ContentType="application/vnd.openxmlformats-officedocument.drawingml.chart+xml"/>
  <Override PartName="/ppt/charts/chart25.xml" ContentType="application/vnd.openxmlformats-officedocument.drawingml.chart+xml"/>
  <Override PartName="/ppt/tags/tag38.xml" ContentType="application/vnd.openxmlformats-officedocument.presentationml.tags+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tags/tag39.xml" ContentType="application/vnd.openxmlformats-officedocument.presentationml.tags+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tags/tag40.xml" ContentType="application/vnd.openxmlformats-officedocument.presentationml.tags+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tags/tag41.xml" ContentType="application/vnd.openxmlformats-officedocument.presentationml.tags+xml"/>
  <Override PartName="/ppt/notesSlides/notesSlide2.xml" ContentType="application/vnd.openxmlformats-officedocument.presentationml.notesSlide+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19"/>
  </p:notesMasterIdLst>
  <p:sldIdLst>
    <p:sldId id="501" r:id="rId5"/>
    <p:sldId id="2147475158" r:id="rId6"/>
    <p:sldId id="2147475162" r:id="rId7"/>
    <p:sldId id="2147378527" r:id="rId8"/>
    <p:sldId id="2147475159" r:id="rId9"/>
    <p:sldId id="2147475160" r:id="rId10"/>
    <p:sldId id="2147475161" r:id="rId11"/>
    <p:sldId id="2147378531" r:id="rId12"/>
    <p:sldId id="2147378536" r:id="rId13"/>
    <p:sldId id="2147378537" r:id="rId14"/>
    <p:sldId id="2147378538" r:id="rId15"/>
    <p:sldId id="2147378539" r:id="rId16"/>
    <p:sldId id="2147378540" r:id="rId17"/>
    <p:sldId id="2147378541" r:id="rId18"/>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1D510E-8A0A-4BE8-8552-728A5B0C5021}" v="42" dt="2024-11-01T08:53:01.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showGuides="1">
      <p:cViewPr>
        <p:scale>
          <a:sx n="102" d="100"/>
          <a:sy n="102" d="100"/>
        </p:scale>
        <p:origin x="926" y="-21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691D510E-8A0A-4BE8-8552-728A5B0C5021}"/>
    <pc:docChg chg="modSld delMainMaster">
      <pc:chgData name="Neriman EL HADIDI" userId="4b24840c-84b3-44ac-9131-ca3568cb403b" providerId="ADAL" clId="{691D510E-8A0A-4BE8-8552-728A5B0C5021}" dt="2024-11-01T08:53:01.221" v="21"/>
      <pc:docMkLst>
        <pc:docMk/>
      </pc:docMkLst>
      <pc:sldChg chg="modSp">
        <pc:chgData name="Neriman EL HADIDI" userId="4b24840c-84b3-44ac-9131-ca3568cb403b" providerId="ADAL" clId="{691D510E-8A0A-4BE8-8552-728A5B0C5021}" dt="2024-11-01T08:50:02.695" v="1"/>
        <pc:sldMkLst>
          <pc:docMk/>
          <pc:sldMk cId="0" sldId="2147378536"/>
        </pc:sldMkLst>
        <pc:graphicFrameChg chg="mod">
          <ac:chgData name="Neriman EL HADIDI" userId="4b24840c-84b3-44ac-9131-ca3568cb403b" providerId="ADAL" clId="{691D510E-8A0A-4BE8-8552-728A5B0C5021}" dt="2024-11-01T08:50:02.695" v="1"/>
          <ac:graphicFrameMkLst>
            <pc:docMk/>
            <pc:sldMk cId="0" sldId="2147378536"/>
            <ac:graphicFrameMk id="22" creationId="{4BD40146-997A-4DD8-9328-B245AE537396}"/>
          </ac:graphicFrameMkLst>
        </pc:graphicFrameChg>
      </pc:sldChg>
      <pc:sldChg chg="modSp">
        <pc:chgData name="Neriman EL HADIDI" userId="4b24840c-84b3-44ac-9131-ca3568cb403b" providerId="ADAL" clId="{691D510E-8A0A-4BE8-8552-728A5B0C5021}" dt="2024-11-01T08:50:19.261" v="3"/>
        <pc:sldMkLst>
          <pc:docMk/>
          <pc:sldMk cId="0" sldId="2147378537"/>
        </pc:sldMkLst>
        <pc:graphicFrameChg chg="mod">
          <ac:chgData name="Neriman EL HADIDI" userId="4b24840c-84b3-44ac-9131-ca3568cb403b" providerId="ADAL" clId="{691D510E-8A0A-4BE8-8552-728A5B0C5021}" dt="2024-11-01T08:50:14.734" v="2"/>
          <ac:graphicFrameMkLst>
            <pc:docMk/>
            <pc:sldMk cId="0" sldId="2147378537"/>
            <ac:graphicFrameMk id="22" creationId="{4BD40146-997A-4DD8-9328-B245AE537396}"/>
          </ac:graphicFrameMkLst>
        </pc:graphicFrameChg>
        <pc:graphicFrameChg chg="mod">
          <ac:chgData name="Neriman EL HADIDI" userId="4b24840c-84b3-44ac-9131-ca3568cb403b" providerId="ADAL" clId="{691D510E-8A0A-4BE8-8552-728A5B0C5021}" dt="2024-11-01T08:50:19.261" v="3"/>
          <ac:graphicFrameMkLst>
            <pc:docMk/>
            <pc:sldMk cId="0" sldId="2147378537"/>
            <ac:graphicFrameMk id="23" creationId="{CF549649-9D07-45BA-9997-BE52ED385C34}"/>
          </ac:graphicFrameMkLst>
        </pc:graphicFrameChg>
      </pc:sldChg>
      <pc:sldChg chg="modSp">
        <pc:chgData name="Neriman EL HADIDI" userId="4b24840c-84b3-44ac-9131-ca3568cb403b" providerId="ADAL" clId="{691D510E-8A0A-4BE8-8552-728A5B0C5021}" dt="2024-11-01T08:50:51.759" v="6"/>
        <pc:sldMkLst>
          <pc:docMk/>
          <pc:sldMk cId="0" sldId="2147378538"/>
        </pc:sldMkLst>
        <pc:graphicFrameChg chg="mod">
          <ac:chgData name="Neriman EL HADIDI" userId="4b24840c-84b3-44ac-9131-ca3568cb403b" providerId="ADAL" clId="{691D510E-8A0A-4BE8-8552-728A5B0C5021}" dt="2024-11-01T08:50:36.765" v="4"/>
          <ac:graphicFrameMkLst>
            <pc:docMk/>
            <pc:sldMk cId="0" sldId="2147378538"/>
            <ac:graphicFrameMk id="22" creationId="{4BD40146-997A-4DD8-9328-B245AE537396}"/>
          </ac:graphicFrameMkLst>
        </pc:graphicFrameChg>
        <pc:graphicFrameChg chg="mod">
          <ac:chgData name="Neriman EL HADIDI" userId="4b24840c-84b3-44ac-9131-ca3568cb403b" providerId="ADAL" clId="{691D510E-8A0A-4BE8-8552-728A5B0C5021}" dt="2024-11-01T08:50:41.641" v="5"/>
          <ac:graphicFrameMkLst>
            <pc:docMk/>
            <pc:sldMk cId="0" sldId="2147378538"/>
            <ac:graphicFrameMk id="23" creationId="{CF549649-9D07-45BA-9997-BE52ED385C34}"/>
          </ac:graphicFrameMkLst>
        </pc:graphicFrameChg>
        <pc:graphicFrameChg chg="mod">
          <ac:chgData name="Neriman EL HADIDI" userId="4b24840c-84b3-44ac-9131-ca3568cb403b" providerId="ADAL" clId="{691D510E-8A0A-4BE8-8552-728A5B0C5021}" dt="2024-11-01T08:50:51.759" v="6"/>
          <ac:graphicFrameMkLst>
            <pc:docMk/>
            <pc:sldMk cId="0" sldId="2147378538"/>
            <ac:graphicFrameMk id="29" creationId="{FC0D54D0-1ACD-4937-8BF6-259AC4A57D6A}"/>
          </ac:graphicFrameMkLst>
        </pc:graphicFrameChg>
      </pc:sldChg>
      <pc:sldChg chg="modSp">
        <pc:chgData name="Neriman EL HADIDI" userId="4b24840c-84b3-44ac-9131-ca3568cb403b" providerId="ADAL" clId="{691D510E-8A0A-4BE8-8552-728A5B0C5021}" dt="2024-11-01T08:51:25.353" v="10"/>
        <pc:sldMkLst>
          <pc:docMk/>
          <pc:sldMk cId="0" sldId="2147378539"/>
        </pc:sldMkLst>
        <pc:graphicFrameChg chg="mod">
          <ac:chgData name="Neriman EL HADIDI" userId="4b24840c-84b3-44ac-9131-ca3568cb403b" providerId="ADAL" clId="{691D510E-8A0A-4BE8-8552-728A5B0C5021}" dt="2024-11-01T08:51:25.353" v="10"/>
          <ac:graphicFrameMkLst>
            <pc:docMk/>
            <pc:sldMk cId="0" sldId="2147378539"/>
            <ac:graphicFrameMk id="7" creationId="{BEBEDFFE-F504-857B-0EA5-AA5211D9DC3D}"/>
          </ac:graphicFrameMkLst>
        </pc:graphicFrameChg>
        <pc:graphicFrameChg chg="mod">
          <ac:chgData name="Neriman EL HADIDI" userId="4b24840c-84b3-44ac-9131-ca3568cb403b" providerId="ADAL" clId="{691D510E-8A0A-4BE8-8552-728A5B0C5021}" dt="2024-11-01T08:51:02.272" v="7"/>
          <ac:graphicFrameMkLst>
            <pc:docMk/>
            <pc:sldMk cId="0" sldId="2147378539"/>
            <ac:graphicFrameMk id="22" creationId="{4BD40146-997A-4DD8-9328-B245AE537396}"/>
          </ac:graphicFrameMkLst>
        </pc:graphicFrameChg>
        <pc:graphicFrameChg chg="mod">
          <ac:chgData name="Neriman EL HADIDI" userId="4b24840c-84b3-44ac-9131-ca3568cb403b" providerId="ADAL" clId="{691D510E-8A0A-4BE8-8552-728A5B0C5021}" dt="2024-11-01T08:51:10.241" v="8"/>
          <ac:graphicFrameMkLst>
            <pc:docMk/>
            <pc:sldMk cId="0" sldId="2147378539"/>
            <ac:graphicFrameMk id="23" creationId="{CF549649-9D07-45BA-9997-BE52ED385C34}"/>
          </ac:graphicFrameMkLst>
        </pc:graphicFrameChg>
        <pc:graphicFrameChg chg="mod">
          <ac:chgData name="Neriman EL HADIDI" userId="4b24840c-84b3-44ac-9131-ca3568cb403b" providerId="ADAL" clId="{691D510E-8A0A-4BE8-8552-728A5B0C5021}" dt="2024-11-01T08:51:14.235" v="9"/>
          <ac:graphicFrameMkLst>
            <pc:docMk/>
            <pc:sldMk cId="0" sldId="2147378539"/>
            <ac:graphicFrameMk id="29" creationId="{FC0D54D0-1ACD-4937-8BF6-259AC4A57D6A}"/>
          </ac:graphicFrameMkLst>
        </pc:graphicFrameChg>
      </pc:sldChg>
      <pc:sldChg chg="modSp">
        <pc:chgData name="Neriman EL HADIDI" userId="4b24840c-84b3-44ac-9131-ca3568cb403b" providerId="ADAL" clId="{691D510E-8A0A-4BE8-8552-728A5B0C5021}" dt="2024-11-01T08:52:08.750" v="15"/>
        <pc:sldMkLst>
          <pc:docMk/>
          <pc:sldMk cId="1407930989" sldId="2147378540"/>
        </pc:sldMkLst>
        <pc:graphicFrameChg chg="mod">
          <ac:chgData name="Neriman EL HADIDI" userId="4b24840c-84b3-44ac-9131-ca3568cb403b" providerId="ADAL" clId="{691D510E-8A0A-4BE8-8552-728A5B0C5021}" dt="2024-11-01T08:51:53.848" v="12"/>
          <ac:graphicFrameMkLst>
            <pc:docMk/>
            <pc:sldMk cId="1407930989" sldId="2147378540"/>
            <ac:graphicFrameMk id="3" creationId="{2E2410D1-ACAB-7F15-8422-1C631B4EF6C0}"/>
          </ac:graphicFrameMkLst>
        </pc:graphicFrameChg>
        <pc:graphicFrameChg chg="mod">
          <ac:chgData name="Neriman EL HADIDI" userId="4b24840c-84b3-44ac-9131-ca3568cb403b" providerId="ADAL" clId="{691D510E-8A0A-4BE8-8552-728A5B0C5021}" dt="2024-11-01T08:51:58.922" v="13"/>
          <ac:graphicFrameMkLst>
            <pc:docMk/>
            <pc:sldMk cId="1407930989" sldId="2147378540"/>
            <ac:graphicFrameMk id="7" creationId="{625DF3AB-9F99-8CBC-84D4-D7B525D854D3}"/>
          </ac:graphicFrameMkLst>
        </pc:graphicFrameChg>
        <pc:graphicFrameChg chg="mod">
          <ac:chgData name="Neriman EL HADIDI" userId="4b24840c-84b3-44ac-9131-ca3568cb403b" providerId="ADAL" clId="{691D510E-8A0A-4BE8-8552-728A5B0C5021}" dt="2024-11-01T08:51:37.893" v="11"/>
          <ac:graphicFrameMkLst>
            <pc:docMk/>
            <pc:sldMk cId="1407930989" sldId="2147378540"/>
            <ac:graphicFrameMk id="22" creationId="{1B4E0230-70DF-FBB8-3C43-4A6E5E5C0DAB}"/>
          </ac:graphicFrameMkLst>
        </pc:graphicFrameChg>
        <pc:graphicFrameChg chg="mod">
          <ac:chgData name="Neriman EL HADIDI" userId="4b24840c-84b3-44ac-9131-ca3568cb403b" providerId="ADAL" clId="{691D510E-8A0A-4BE8-8552-728A5B0C5021}" dt="2024-11-01T08:52:08.750" v="15"/>
          <ac:graphicFrameMkLst>
            <pc:docMk/>
            <pc:sldMk cId="1407930989" sldId="2147378540"/>
            <ac:graphicFrameMk id="23" creationId="{177BA88C-7FE0-133C-E7AA-CD3C0BA79FB5}"/>
          </ac:graphicFrameMkLst>
        </pc:graphicFrameChg>
        <pc:graphicFrameChg chg="mod">
          <ac:chgData name="Neriman EL HADIDI" userId="4b24840c-84b3-44ac-9131-ca3568cb403b" providerId="ADAL" clId="{691D510E-8A0A-4BE8-8552-728A5B0C5021}" dt="2024-11-01T08:52:04.049" v="14"/>
          <ac:graphicFrameMkLst>
            <pc:docMk/>
            <pc:sldMk cId="1407930989" sldId="2147378540"/>
            <ac:graphicFrameMk id="29" creationId="{FA661148-19FC-4183-EB96-B643E1024B86}"/>
          </ac:graphicFrameMkLst>
        </pc:graphicFrameChg>
      </pc:sldChg>
      <pc:sldChg chg="modSp">
        <pc:chgData name="Neriman EL HADIDI" userId="4b24840c-84b3-44ac-9131-ca3568cb403b" providerId="ADAL" clId="{691D510E-8A0A-4BE8-8552-728A5B0C5021}" dt="2024-11-01T08:53:01.221" v="21"/>
        <pc:sldMkLst>
          <pc:docMk/>
          <pc:sldMk cId="1188844260" sldId="2147378541"/>
        </pc:sldMkLst>
        <pc:graphicFrameChg chg="mod">
          <ac:chgData name="Neriman EL HADIDI" userId="4b24840c-84b3-44ac-9131-ca3568cb403b" providerId="ADAL" clId="{691D510E-8A0A-4BE8-8552-728A5B0C5021}" dt="2024-11-01T08:52:52.792" v="20"/>
          <ac:graphicFrameMkLst>
            <pc:docMk/>
            <pc:sldMk cId="1188844260" sldId="2147378541"/>
            <ac:graphicFrameMk id="3" creationId="{F98846D9-F4D9-93C9-8EDD-D5EBFF7D3C2B}"/>
          </ac:graphicFrameMkLst>
        </pc:graphicFrameChg>
        <pc:graphicFrameChg chg="mod">
          <ac:chgData name="Neriman EL HADIDI" userId="4b24840c-84b3-44ac-9131-ca3568cb403b" providerId="ADAL" clId="{691D510E-8A0A-4BE8-8552-728A5B0C5021}" dt="2024-11-01T08:52:44.975" v="19"/>
          <ac:graphicFrameMkLst>
            <pc:docMk/>
            <pc:sldMk cId="1188844260" sldId="2147378541"/>
            <ac:graphicFrameMk id="7" creationId="{7005277E-EC31-BCAE-DD2C-8C26DA3F1564}"/>
          </ac:graphicFrameMkLst>
        </pc:graphicFrameChg>
        <pc:graphicFrameChg chg="mod">
          <ac:chgData name="Neriman EL HADIDI" userId="4b24840c-84b3-44ac-9131-ca3568cb403b" providerId="ADAL" clId="{691D510E-8A0A-4BE8-8552-728A5B0C5021}" dt="2024-11-01T08:53:01.221" v="21"/>
          <ac:graphicFrameMkLst>
            <pc:docMk/>
            <pc:sldMk cId="1188844260" sldId="2147378541"/>
            <ac:graphicFrameMk id="11" creationId="{1393AEEC-26E6-89D7-B052-0EF4E5565357}"/>
          </ac:graphicFrameMkLst>
        </pc:graphicFrameChg>
        <pc:graphicFrameChg chg="mod">
          <ac:chgData name="Neriman EL HADIDI" userId="4b24840c-84b3-44ac-9131-ca3568cb403b" providerId="ADAL" clId="{691D510E-8A0A-4BE8-8552-728A5B0C5021}" dt="2024-11-01T08:52:21.514" v="16"/>
          <ac:graphicFrameMkLst>
            <pc:docMk/>
            <pc:sldMk cId="1188844260" sldId="2147378541"/>
            <ac:graphicFrameMk id="22" creationId="{07EDBFD3-E8FE-CBD3-A252-05851805E6D6}"/>
          </ac:graphicFrameMkLst>
        </pc:graphicFrameChg>
        <pc:graphicFrameChg chg="mod">
          <ac:chgData name="Neriman EL HADIDI" userId="4b24840c-84b3-44ac-9131-ca3568cb403b" providerId="ADAL" clId="{691D510E-8A0A-4BE8-8552-728A5B0C5021}" dt="2024-11-01T08:52:30.669" v="17"/>
          <ac:graphicFrameMkLst>
            <pc:docMk/>
            <pc:sldMk cId="1188844260" sldId="2147378541"/>
            <ac:graphicFrameMk id="23" creationId="{6F740B06-9F4F-D345-1D64-30FF16B95D9B}"/>
          </ac:graphicFrameMkLst>
        </pc:graphicFrameChg>
        <pc:graphicFrameChg chg="mod">
          <ac:chgData name="Neriman EL HADIDI" userId="4b24840c-84b3-44ac-9131-ca3568cb403b" providerId="ADAL" clId="{691D510E-8A0A-4BE8-8552-728A5B0C5021}" dt="2024-11-01T08:52:38.643" v="18"/>
          <ac:graphicFrameMkLst>
            <pc:docMk/>
            <pc:sldMk cId="1188844260" sldId="2147378541"/>
            <ac:graphicFrameMk id="29" creationId="{ED3A6695-EC0F-F473-E6DB-934459090868}"/>
          </ac:graphicFrameMkLst>
        </pc:graphicFrameChg>
      </pc:sldChg>
      <pc:sldMasterChg chg="del">
        <pc:chgData name="Neriman EL HADIDI" userId="4b24840c-84b3-44ac-9131-ca3568cb403b" providerId="ADAL" clId="{691D510E-8A0A-4BE8-8552-728A5B0C5021}" dt="2024-11-01T08:49:17.564" v="0" actId="2696"/>
        <pc:sldMasterMkLst>
          <pc:docMk/>
          <pc:sldMasterMk cId="823099819" sldId="2147483792"/>
        </pc:sldMasterMkLst>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99B-42C0-A7D9-A2057CE05A51}"/>
              </c:ext>
            </c:extLst>
          </c:dPt>
          <c:dPt>
            <c:idx val="1"/>
            <c:invertIfNegative val="1"/>
            <c:bubble3D val="0"/>
            <c:spPr>
              <a:solidFill>
                <a:srgbClr val="E6E5E5"/>
              </a:solidFill>
            </c:spPr>
            <c:extLst>
              <c:ext xmlns:c16="http://schemas.microsoft.com/office/drawing/2014/chart" uri="{C3380CC4-5D6E-409C-BE32-E72D297353CC}">
                <c16:uniqueId val="{00000003-999B-42C0-A7D9-A2057CE05A51}"/>
              </c:ext>
            </c:extLst>
          </c:dPt>
          <c:dPt>
            <c:idx val="2"/>
            <c:invertIfNegative val="1"/>
            <c:bubble3D val="0"/>
            <c:spPr>
              <a:solidFill>
                <a:srgbClr val="E6E5E5"/>
              </a:solidFill>
            </c:spPr>
            <c:extLst>
              <c:ext xmlns:c16="http://schemas.microsoft.com/office/drawing/2014/chart" uri="{C3380CC4-5D6E-409C-BE32-E72D297353CC}">
                <c16:uniqueId val="{00000005-999B-42C0-A7D9-A2057CE05A51}"/>
              </c:ext>
            </c:extLst>
          </c:dPt>
          <c:dPt>
            <c:idx val="3"/>
            <c:invertIfNegative val="0"/>
            <c:bubble3D val="0"/>
            <c:spPr>
              <a:solidFill>
                <a:srgbClr val="E6E5E5"/>
              </a:solidFill>
              <a:ln>
                <a:noFill/>
              </a:ln>
              <a:effectLst/>
            </c:spPr>
            <c:extLst>
              <c:ext xmlns:c16="http://schemas.microsoft.com/office/drawing/2014/chart" uri="{C3380CC4-5D6E-409C-BE32-E72D297353CC}">
                <c16:uniqueId val="{00000007-999B-42C0-A7D9-A2057CE05A51}"/>
              </c:ext>
            </c:extLst>
          </c:dPt>
          <c:dPt>
            <c:idx val="4"/>
            <c:invertIfNegative val="1"/>
            <c:bubble3D val="0"/>
            <c:spPr>
              <a:solidFill>
                <a:srgbClr val="E6E5E5"/>
              </a:solidFill>
            </c:spPr>
            <c:extLst>
              <c:ext xmlns:c16="http://schemas.microsoft.com/office/drawing/2014/chart" uri="{C3380CC4-5D6E-409C-BE32-E72D297353CC}">
                <c16:uniqueId val="{00000009-999B-42C0-A7D9-A2057CE05A51}"/>
              </c:ext>
            </c:extLst>
          </c:dPt>
          <c:dPt>
            <c:idx val="5"/>
            <c:invertIfNegative val="1"/>
            <c:bubble3D val="0"/>
            <c:spPr>
              <a:solidFill>
                <a:srgbClr val="E6E5E5"/>
              </a:solidFill>
            </c:spPr>
            <c:extLst>
              <c:ext xmlns:c16="http://schemas.microsoft.com/office/drawing/2014/chart" uri="{C3380CC4-5D6E-409C-BE32-E72D297353CC}">
                <c16:uniqueId val="{0000000B-999B-42C0-A7D9-A2057CE05A51}"/>
              </c:ext>
            </c:extLst>
          </c:dPt>
          <c:dPt>
            <c:idx val="6"/>
            <c:invertIfNegative val="1"/>
            <c:bubble3D val="0"/>
            <c:spPr>
              <a:solidFill>
                <a:srgbClr val="E6E5E5"/>
              </a:solidFill>
            </c:spPr>
            <c:extLst>
              <c:ext xmlns:c16="http://schemas.microsoft.com/office/drawing/2014/chart" uri="{C3380CC4-5D6E-409C-BE32-E72D297353CC}">
                <c16:uniqueId val="{0000000D-999B-42C0-A7D9-A2057CE05A51}"/>
              </c:ext>
            </c:extLst>
          </c:dPt>
          <c:dPt>
            <c:idx val="7"/>
            <c:invertIfNegative val="1"/>
            <c:bubble3D val="0"/>
            <c:spPr>
              <a:solidFill>
                <a:srgbClr val="E6E5E5"/>
              </a:solidFill>
            </c:spPr>
            <c:extLst>
              <c:ext xmlns:c16="http://schemas.microsoft.com/office/drawing/2014/chart" uri="{C3380CC4-5D6E-409C-BE32-E72D297353CC}">
                <c16:uniqueId val="{0000000F-999B-42C0-A7D9-A2057CE05A51}"/>
              </c:ext>
            </c:extLst>
          </c:dPt>
          <c:dPt>
            <c:idx val="8"/>
            <c:invertIfNegative val="1"/>
            <c:bubble3D val="0"/>
            <c:spPr>
              <a:solidFill>
                <a:srgbClr val="E6E5E5"/>
              </a:solidFill>
            </c:spPr>
            <c:extLst>
              <c:ext xmlns:c16="http://schemas.microsoft.com/office/drawing/2014/chart" uri="{C3380CC4-5D6E-409C-BE32-E72D297353CC}">
                <c16:uniqueId val="{00000011-999B-42C0-A7D9-A2057CE05A51}"/>
              </c:ext>
            </c:extLst>
          </c:dPt>
          <c:dPt>
            <c:idx val="9"/>
            <c:invertIfNegative val="1"/>
            <c:bubble3D val="0"/>
            <c:spPr>
              <a:solidFill>
                <a:srgbClr val="E6E5E5"/>
              </a:solidFill>
            </c:spPr>
            <c:extLst>
              <c:ext xmlns:c16="http://schemas.microsoft.com/office/drawing/2014/chart" uri="{C3380CC4-5D6E-409C-BE32-E72D297353CC}">
                <c16:uniqueId val="{00000013-999B-42C0-A7D9-A2057CE05A51}"/>
              </c:ext>
            </c:extLst>
          </c:dPt>
          <c:dPt>
            <c:idx val="10"/>
            <c:invertIfNegative val="1"/>
            <c:bubble3D val="0"/>
            <c:spPr>
              <a:solidFill>
                <a:srgbClr val="E6E5E5"/>
              </a:solidFill>
            </c:spPr>
            <c:extLst>
              <c:ext xmlns:c16="http://schemas.microsoft.com/office/drawing/2014/chart" uri="{C3380CC4-5D6E-409C-BE32-E72D297353CC}">
                <c16:uniqueId val="{00000015-999B-42C0-A7D9-A2057CE05A51}"/>
              </c:ext>
            </c:extLst>
          </c:dPt>
          <c:dPt>
            <c:idx val="11"/>
            <c:invertIfNegative val="1"/>
            <c:bubble3D val="0"/>
            <c:spPr>
              <a:solidFill>
                <a:srgbClr val="E6E5E5"/>
              </a:solidFill>
            </c:spPr>
            <c:extLst>
              <c:ext xmlns:c16="http://schemas.microsoft.com/office/drawing/2014/chart" uri="{C3380CC4-5D6E-409C-BE32-E72D297353CC}">
                <c16:uniqueId val="{00000017-999B-42C0-A7D9-A2057CE05A51}"/>
              </c:ext>
            </c:extLst>
          </c:dPt>
          <c:dPt>
            <c:idx val="12"/>
            <c:invertIfNegative val="1"/>
            <c:bubble3D val="0"/>
            <c:spPr>
              <a:solidFill>
                <a:srgbClr val="E6E5E5"/>
              </a:solidFill>
            </c:spPr>
            <c:extLst>
              <c:ext xmlns:c16="http://schemas.microsoft.com/office/drawing/2014/chart" uri="{C3380CC4-5D6E-409C-BE32-E72D297353CC}">
                <c16:uniqueId val="{00000019-999B-42C0-A7D9-A2057CE05A51}"/>
              </c:ext>
            </c:extLst>
          </c:dPt>
          <c:dPt>
            <c:idx val="13"/>
            <c:invertIfNegative val="1"/>
            <c:bubble3D val="0"/>
            <c:spPr>
              <a:solidFill>
                <a:srgbClr val="E6E5E5"/>
              </a:solidFill>
            </c:spPr>
            <c:extLst>
              <c:ext xmlns:c16="http://schemas.microsoft.com/office/drawing/2014/chart" uri="{C3380CC4-5D6E-409C-BE32-E72D297353CC}">
                <c16:uniqueId val="{0000001B-999B-42C0-A7D9-A2057CE05A51}"/>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99B-42C0-A7D9-A2057CE05A51}"/>
              </c:ext>
            </c:extLst>
          </c:dPt>
          <c:dPt>
            <c:idx val="15"/>
            <c:invertIfNegative val="1"/>
            <c:bubble3D val="0"/>
            <c:spPr>
              <a:solidFill>
                <a:srgbClr val="E6E5E5"/>
              </a:solidFill>
            </c:spPr>
            <c:extLst>
              <c:ext xmlns:c16="http://schemas.microsoft.com/office/drawing/2014/chart" uri="{C3380CC4-5D6E-409C-BE32-E72D297353CC}">
                <c16:uniqueId val="{0000001F-999B-42C0-A7D9-A2057CE05A51}"/>
              </c:ext>
            </c:extLst>
          </c:dPt>
          <c:dPt>
            <c:idx val="16"/>
            <c:invertIfNegative val="1"/>
            <c:bubble3D val="0"/>
            <c:spPr>
              <a:solidFill>
                <a:srgbClr val="E6E5E5"/>
              </a:solidFill>
            </c:spPr>
            <c:extLst>
              <c:ext xmlns:c16="http://schemas.microsoft.com/office/drawing/2014/chart" uri="{C3380CC4-5D6E-409C-BE32-E72D297353CC}">
                <c16:uniqueId val="{00000021-999B-42C0-A7D9-A2057CE05A51}"/>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99B-42C0-A7D9-A2057CE05A51}"/>
              </c:ext>
            </c:extLst>
          </c:dPt>
          <c:dPt>
            <c:idx val="18"/>
            <c:invertIfNegative val="1"/>
            <c:bubble3D val="0"/>
            <c:spPr>
              <a:solidFill>
                <a:srgbClr val="E6E5E5"/>
              </a:solidFill>
            </c:spPr>
            <c:extLst>
              <c:ext xmlns:c16="http://schemas.microsoft.com/office/drawing/2014/chart" uri="{C3380CC4-5D6E-409C-BE32-E72D297353CC}">
                <c16:uniqueId val="{00000025-999B-42C0-A7D9-A2057CE05A51}"/>
              </c:ext>
            </c:extLst>
          </c:dPt>
          <c:dPt>
            <c:idx val="19"/>
            <c:invertIfNegative val="1"/>
            <c:bubble3D val="0"/>
            <c:spPr>
              <a:solidFill>
                <a:srgbClr val="E6E5E5"/>
              </a:solidFill>
            </c:spPr>
            <c:extLst>
              <c:ext xmlns:c16="http://schemas.microsoft.com/office/drawing/2014/chart" uri="{C3380CC4-5D6E-409C-BE32-E72D297353CC}">
                <c16:uniqueId val="{00000027-999B-42C0-A7D9-A2057CE05A51}"/>
              </c:ext>
            </c:extLst>
          </c:dPt>
          <c:dPt>
            <c:idx val="20"/>
            <c:invertIfNegative val="1"/>
            <c:bubble3D val="0"/>
            <c:spPr>
              <a:solidFill>
                <a:srgbClr val="E6E5E5"/>
              </a:solidFill>
            </c:spPr>
            <c:extLst>
              <c:ext xmlns:c16="http://schemas.microsoft.com/office/drawing/2014/chart" uri="{C3380CC4-5D6E-409C-BE32-E72D297353CC}">
                <c16:uniqueId val="{00000029-999B-42C0-A7D9-A2057CE05A51}"/>
              </c:ext>
            </c:extLst>
          </c:dPt>
          <c:dPt>
            <c:idx val="21"/>
            <c:invertIfNegative val="1"/>
            <c:bubble3D val="0"/>
            <c:spPr>
              <a:solidFill>
                <a:srgbClr val="E6E5E5"/>
              </a:solidFill>
            </c:spPr>
            <c:extLst>
              <c:ext xmlns:c16="http://schemas.microsoft.com/office/drawing/2014/chart" uri="{C3380CC4-5D6E-409C-BE32-E72D297353CC}">
                <c16:uniqueId val="{0000002B-999B-42C0-A7D9-A2057CE05A51}"/>
              </c:ext>
            </c:extLst>
          </c:dPt>
          <c:dPt>
            <c:idx val="22"/>
            <c:invertIfNegative val="1"/>
            <c:bubble3D val="0"/>
            <c:spPr>
              <a:solidFill>
                <a:srgbClr val="E6E5E5"/>
              </a:solidFill>
            </c:spPr>
            <c:extLst>
              <c:ext xmlns:c16="http://schemas.microsoft.com/office/drawing/2014/chart" uri="{C3380CC4-5D6E-409C-BE32-E72D297353CC}">
                <c16:uniqueId val="{0000002D-999B-42C0-A7D9-A2057CE05A51}"/>
              </c:ext>
            </c:extLst>
          </c:dPt>
          <c:dPt>
            <c:idx val="23"/>
            <c:invertIfNegative val="1"/>
            <c:bubble3D val="0"/>
            <c:spPr>
              <a:solidFill>
                <a:srgbClr val="E6E5E5"/>
              </a:solidFill>
            </c:spPr>
            <c:extLst>
              <c:ext xmlns:c16="http://schemas.microsoft.com/office/drawing/2014/chart" uri="{C3380CC4-5D6E-409C-BE32-E72D297353CC}">
                <c16:uniqueId val="{0000002F-999B-42C0-A7D9-A2057CE05A51}"/>
              </c:ext>
            </c:extLst>
          </c:dPt>
          <c:dPt>
            <c:idx val="24"/>
            <c:invertIfNegative val="1"/>
            <c:bubble3D val="0"/>
            <c:spPr>
              <a:solidFill>
                <a:srgbClr val="E6E5E5"/>
              </a:solidFill>
            </c:spPr>
            <c:extLst>
              <c:ext xmlns:c16="http://schemas.microsoft.com/office/drawing/2014/chart" uri="{C3380CC4-5D6E-409C-BE32-E72D297353CC}">
                <c16:uniqueId val="{00000031-999B-42C0-A7D9-A2057CE05A51}"/>
              </c:ext>
            </c:extLst>
          </c:dPt>
          <c:dPt>
            <c:idx val="25"/>
            <c:invertIfNegative val="1"/>
            <c:bubble3D val="0"/>
            <c:spPr>
              <a:solidFill>
                <a:srgbClr val="E6E5E5"/>
              </a:solidFill>
            </c:spPr>
            <c:extLst>
              <c:ext xmlns:c16="http://schemas.microsoft.com/office/drawing/2014/chart" uri="{C3380CC4-5D6E-409C-BE32-E72D297353CC}">
                <c16:uniqueId val="{00000033-999B-42C0-A7D9-A2057CE05A51}"/>
              </c:ext>
            </c:extLst>
          </c:dPt>
          <c:dPt>
            <c:idx val="26"/>
            <c:invertIfNegative val="1"/>
            <c:bubble3D val="0"/>
            <c:spPr>
              <a:solidFill>
                <a:srgbClr val="E6E5E5"/>
              </a:solidFill>
            </c:spPr>
            <c:extLst>
              <c:ext xmlns:c16="http://schemas.microsoft.com/office/drawing/2014/chart" uri="{C3380CC4-5D6E-409C-BE32-E72D297353CC}">
                <c16:uniqueId val="{00000035-999B-42C0-A7D9-A2057CE05A51}"/>
              </c:ext>
            </c:extLst>
          </c:dPt>
          <c:dPt>
            <c:idx val="27"/>
            <c:invertIfNegative val="1"/>
            <c:bubble3D val="0"/>
            <c:spPr>
              <a:solidFill>
                <a:srgbClr val="E6E5E5"/>
              </a:solidFill>
            </c:spPr>
            <c:extLst>
              <c:ext xmlns:c16="http://schemas.microsoft.com/office/drawing/2014/chart" uri="{C3380CC4-5D6E-409C-BE32-E72D297353CC}">
                <c16:uniqueId val="{00000037-999B-42C0-A7D9-A2057CE05A51}"/>
              </c:ext>
            </c:extLst>
          </c:dPt>
          <c:dPt>
            <c:idx val="28"/>
            <c:invertIfNegative val="1"/>
            <c:bubble3D val="0"/>
            <c:spPr>
              <a:solidFill>
                <a:srgbClr val="E6E5E5"/>
              </a:solidFill>
            </c:spPr>
            <c:extLst>
              <c:ext xmlns:c16="http://schemas.microsoft.com/office/drawing/2014/chart" uri="{C3380CC4-5D6E-409C-BE32-E72D297353CC}">
                <c16:uniqueId val="{00000039-999B-42C0-A7D9-A2057CE05A51}"/>
              </c:ext>
            </c:extLst>
          </c:dPt>
          <c:dPt>
            <c:idx val="29"/>
            <c:invertIfNegative val="1"/>
            <c:bubble3D val="0"/>
            <c:spPr>
              <a:solidFill>
                <a:srgbClr val="E6E5E5"/>
              </a:solidFill>
            </c:spPr>
            <c:extLst>
              <c:ext xmlns:c16="http://schemas.microsoft.com/office/drawing/2014/chart" uri="{C3380CC4-5D6E-409C-BE32-E72D297353CC}">
                <c16:uniqueId val="{0000003B-999B-42C0-A7D9-A2057CE05A51}"/>
              </c:ext>
            </c:extLst>
          </c:dPt>
          <c:dPt>
            <c:idx val="30"/>
            <c:invertIfNegative val="1"/>
            <c:bubble3D val="0"/>
            <c:spPr>
              <a:solidFill>
                <a:srgbClr val="E6E5E5"/>
              </a:solidFill>
            </c:spPr>
            <c:extLst>
              <c:ext xmlns:c16="http://schemas.microsoft.com/office/drawing/2014/chart" uri="{C3380CC4-5D6E-409C-BE32-E72D297353CC}">
                <c16:uniqueId val="{0000003D-999B-42C0-A7D9-A2057CE05A51}"/>
              </c:ext>
            </c:extLst>
          </c:dPt>
          <c:dPt>
            <c:idx val="31"/>
            <c:invertIfNegative val="1"/>
            <c:bubble3D val="0"/>
            <c:spPr>
              <a:solidFill>
                <a:srgbClr val="E6E5E5"/>
              </a:solidFill>
            </c:spPr>
            <c:extLst>
              <c:ext xmlns:c16="http://schemas.microsoft.com/office/drawing/2014/chart" uri="{C3380CC4-5D6E-409C-BE32-E72D297353CC}">
                <c16:uniqueId val="{0000003F-999B-42C0-A7D9-A2057CE05A51}"/>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99B-42C0-A7D9-A2057CE05A51}"/>
              </c:ext>
            </c:extLst>
          </c:dPt>
          <c:dPt>
            <c:idx val="33"/>
            <c:invertIfNegative val="1"/>
            <c:bubble3D val="0"/>
            <c:spPr>
              <a:solidFill>
                <a:srgbClr val="E6E5E5"/>
              </a:solidFill>
            </c:spPr>
            <c:extLst>
              <c:ext xmlns:c16="http://schemas.microsoft.com/office/drawing/2014/chart" uri="{C3380CC4-5D6E-409C-BE32-E72D297353CC}">
                <c16:uniqueId val="{00000043-999B-42C0-A7D9-A2057CE05A51}"/>
              </c:ext>
            </c:extLst>
          </c:dPt>
          <c:dPt>
            <c:idx val="34"/>
            <c:invertIfNegative val="1"/>
            <c:bubble3D val="0"/>
            <c:spPr>
              <a:solidFill>
                <a:srgbClr val="E6E5E5"/>
              </a:solidFill>
            </c:spPr>
            <c:extLst>
              <c:ext xmlns:c16="http://schemas.microsoft.com/office/drawing/2014/chart" uri="{C3380CC4-5D6E-409C-BE32-E72D297353CC}">
                <c16:uniqueId val="{00000045-999B-42C0-A7D9-A2057CE05A51}"/>
              </c:ext>
            </c:extLst>
          </c:dPt>
          <c:dPt>
            <c:idx val="35"/>
            <c:invertIfNegative val="1"/>
            <c:bubble3D val="0"/>
            <c:spPr>
              <a:solidFill>
                <a:srgbClr val="E6E5E5"/>
              </a:solidFill>
            </c:spPr>
            <c:extLst>
              <c:ext xmlns:c16="http://schemas.microsoft.com/office/drawing/2014/chart" uri="{C3380CC4-5D6E-409C-BE32-E72D297353CC}">
                <c16:uniqueId val="{00000047-999B-42C0-A7D9-A2057CE05A51}"/>
              </c:ext>
            </c:extLst>
          </c:dPt>
          <c:dPt>
            <c:idx val="36"/>
            <c:invertIfNegative val="1"/>
            <c:bubble3D val="0"/>
            <c:spPr>
              <a:solidFill>
                <a:srgbClr val="E6E5E5"/>
              </a:solidFill>
            </c:spPr>
            <c:extLst>
              <c:ext xmlns:c16="http://schemas.microsoft.com/office/drawing/2014/chart" uri="{C3380CC4-5D6E-409C-BE32-E72D297353CC}">
                <c16:uniqueId val="{00000049-999B-42C0-A7D9-A2057CE05A51}"/>
              </c:ext>
            </c:extLst>
          </c:dPt>
          <c:dPt>
            <c:idx val="37"/>
            <c:invertIfNegative val="1"/>
            <c:bubble3D val="0"/>
            <c:spPr>
              <a:solidFill>
                <a:srgbClr val="E6E5E5"/>
              </a:solidFill>
            </c:spPr>
            <c:extLst>
              <c:ext xmlns:c16="http://schemas.microsoft.com/office/drawing/2014/chart" uri="{C3380CC4-5D6E-409C-BE32-E72D297353CC}">
                <c16:uniqueId val="{0000004B-999B-42C0-A7D9-A2057CE05A51}"/>
              </c:ext>
            </c:extLst>
          </c:dPt>
          <c:dPt>
            <c:idx val="38"/>
            <c:invertIfNegative val="1"/>
            <c:bubble3D val="0"/>
            <c:spPr>
              <a:solidFill>
                <a:srgbClr val="E6E5E5"/>
              </a:solidFill>
            </c:spPr>
            <c:extLst>
              <c:ext xmlns:c16="http://schemas.microsoft.com/office/drawing/2014/chart" uri="{C3380CC4-5D6E-409C-BE32-E72D297353CC}">
                <c16:uniqueId val="{0000004D-999B-42C0-A7D9-A2057CE05A51}"/>
              </c:ext>
            </c:extLst>
          </c:dPt>
          <c:dPt>
            <c:idx val="39"/>
            <c:invertIfNegative val="1"/>
            <c:bubble3D val="0"/>
            <c:spPr>
              <a:solidFill>
                <a:srgbClr val="E6E5E5"/>
              </a:solidFill>
            </c:spPr>
            <c:extLst>
              <c:ext xmlns:c16="http://schemas.microsoft.com/office/drawing/2014/chart" uri="{C3380CC4-5D6E-409C-BE32-E72D297353CC}">
                <c16:uniqueId val="{0000004F-999B-42C0-A7D9-A2057CE05A51}"/>
              </c:ext>
            </c:extLst>
          </c:dPt>
          <c:dPt>
            <c:idx val="40"/>
            <c:invertIfNegative val="1"/>
            <c:bubble3D val="0"/>
            <c:spPr>
              <a:solidFill>
                <a:srgbClr val="E6E5E5"/>
              </a:solidFill>
            </c:spPr>
            <c:extLst>
              <c:ext xmlns:c16="http://schemas.microsoft.com/office/drawing/2014/chart" uri="{C3380CC4-5D6E-409C-BE32-E72D297353CC}">
                <c16:uniqueId val="{00000051-999B-42C0-A7D9-A2057CE05A51}"/>
              </c:ext>
            </c:extLst>
          </c:dPt>
          <c:dPt>
            <c:idx val="41"/>
            <c:invertIfNegative val="1"/>
            <c:bubble3D val="0"/>
            <c:spPr>
              <a:solidFill>
                <a:srgbClr val="E6E5E5"/>
              </a:solidFill>
            </c:spPr>
            <c:extLst>
              <c:ext xmlns:c16="http://schemas.microsoft.com/office/drawing/2014/chart" uri="{C3380CC4-5D6E-409C-BE32-E72D297353CC}">
                <c16:uniqueId val="{00000053-999B-42C0-A7D9-A2057CE05A51}"/>
              </c:ext>
            </c:extLst>
          </c:dPt>
          <c:dPt>
            <c:idx val="42"/>
            <c:invertIfNegative val="1"/>
            <c:bubble3D val="0"/>
            <c:spPr>
              <a:solidFill>
                <a:srgbClr val="E6E5E5"/>
              </a:solidFill>
            </c:spPr>
            <c:extLst>
              <c:ext xmlns:c16="http://schemas.microsoft.com/office/drawing/2014/chart" uri="{C3380CC4-5D6E-409C-BE32-E72D297353CC}">
                <c16:uniqueId val="{00000055-999B-42C0-A7D9-A2057CE05A51}"/>
              </c:ext>
            </c:extLst>
          </c:dPt>
          <c:dPt>
            <c:idx val="43"/>
            <c:invertIfNegative val="1"/>
            <c:bubble3D val="0"/>
            <c:spPr>
              <a:solidFill>
                <a:srgbClr val="E6E5E5"/>
              </a:solidFill>
            </c:spPr>
            <c:extLst>
              <c:ext xmlns:c16="http://schemas.microsoft.com/office/drawing/2014/chart" uri="{C3380CC4-5D6E-409C-BE32-E72D297353CC}">
                <c16:uniqueId val="{00000057-999B-42C0-A7D9-A2057CE05A51}"/>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99B-42C0-A7D9-A2057CE05A51}"/>
              </c:ext>
            </c:extLst>
          </c:dPt>
          <c:dPt>
            <c:idx val="45"/>
            <c:invertIfNegative val="1"/>
            <c:bubble3D val="0"/>
            <c:spPr>
              <a:solidFill>
                <a:srgbClr val="E6E5E5"/>
              </a:solidFill>
            </c:spPr>
            <c:extLst>
              <c:ext xmlns:c16="http://schemas.microsoft.com/office/drawing/2014/chart" uri="{C3380CC4-5D6E-409C-BE32-E72D297353CC}">
                <c16:uniqueId val="{0000005B-999B-42C0-A7D9-A2057CE05A51}"/>
              </c:ext>
            </c:extLst>
          </c:dPt>
          <c:dPt>
            <c:idx val="46"/>
            <c:invertIfNegative val="1"/>
            <c:bubble3D val="0"/>
            <c:spPr>
              <a:solidFill>
                <a:srgbClr val="E6E5E5"/>
              </a:solidFill>
            </c:spPr>
            <c:extLst>
              <c:ext xmlns:c16="http://schemas.microsoft.com/office/drawing/2014/chart" uri="{C3380CC4-5D6E-409C-BE32-E72D297353CC}">
                <c16:uniqueId val="{0000005D-999B-42C0-A7D9-A2057CE05A51}"/>
              </c:ext>
            </c:extLst>
          </c:dPt>
          <c:dPt>
            <c:idx val="47"/>
            <c:invertIfNegative val="1"/>
            <c:bubble3D val="0"/>
            <c:spPr>
              <a:solidFill>
                <a:srgbClr val="E6E5E5"/>
              </a:solidFill>
            </c:spPr>
            <c:extLst>
              <c:ext xmlns:c16="http://schemas.microsoft.com/office/drawing/2014/chart" uri="{C3380CC4-5D6E-409C-BE32-E72D297353CC}">
                <c16:uniqueId val="{0000005F-999B-42C0-A7D9-A2057CE05A51}"/>
              </c:ext>
            </c:extLst>
          </c:dPt>
          <c:dPt>
            <c:idx val="48"/>
            <c:invertIfNegative val="1"/>
            <c:bubble3D val="0"/>
            <c:spPr>
              <a:solidFill>
                <a:srgbClr val="E6E5E5"/>
              </a:solidFill>
            </c:spPr>
            <c:extLst>
              <c:ext xmlns:c16="http://schemas.microsoft.com/office/drawing/2014/chart" uri="{C3380CC4-5D6E-409C-BE32-E72D297353CC}">
                <c16:uniqueId val="{00000061-999B-42C0-A7D9-A2057CE05A51}"/>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99B-42C0-A7D9-A2057CE05A51}"/>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99B-42C0-A7D9-A2057CE05A51}"/>
              </c:ext>
            </c:extLst>
          </c:dPt>
          <c:dPt>
            <c:idx val="51"/>
            <c:invertIfNegative val="1"/>
            <c:bubble3D val="0"/>
            <c:spPr>
              <a:solidFill>
                <a:srgbClr val="E6E5E5"/>
              </a:solidFill>
            </c:spPr>
            <c:extLst>
              <c:ext xmlns:c16="http://schemas.microsoft.com/office/drawing/2014/chart" uri="{C3380CC4-5D6E-409C-BE32-E72D297353CC}">
                <c16:uniqueId val="{00000067-999B-42C0-A7D9-A2057CE05A51}"/>
              </c:ext>
            </c:extLst>
          </c:dPt>
          <c:dPt>
            <c:idx val="52"/>
            <c:invertIfNegative val="1"/>
            <c:bubble3D val="0"/>
            <c:spPr>
              <a:solidFill>
                <a:srgbClr val="E6E5E5"/>
              </a:solidFill>
            </c:spPr>
            <c:extLst>
              <c:ext xmlns:c16="http://schemas.microsoft.com/office/drawing/2014/chart" uri="{C3380CC4-5D6E-409C-BE32-E72D297353CC}">
                <c16:uniqueId val="{00000069-999B-42C0-A7D9-A2057CE05A51}"/>
              </c:ext>
            </c:extLst>
          </c:dPt>
          <c:dPt>
            <c:idx val="53"/>
            <c:invertIfNegative val="1"/>
            <c:bubble3D val="0"/>
            <c:spPr>
              <a:solidFill>
                <a:srgbClr val="E6E5E5"/>
              </a:solidFill>
            </c:spPr>
            <c:extLst>
              <c:ext xmlns:c16="http://schemas.microsoft.com/office/drawing/2014/chart" uri="{C3380CC4-5D6E-409C-BE32-E72D297353CC}">
                <c16:uniqueId val="{0000006B-999B-42C0-A7D9-A2057CE05A51}"/>
              </c:ext>
            </c:extLst>
          </c:dPt>
          <c:dPt>
            <c:idx val="54"/>
            <c:invertIfNegative val="1"/>
            <c:bubble3D val="0"/>
            <c:spPr>
              <a:solidFill>
                <a:srgbClr val="E6E5E5"/>
              </a:solidFill>
            </c:spPr>
            <c:extLst>
              <c:ext xmlns:c16="http://schemas.microsoft.com/office/drawing/2014/chart" uri="{C3380CC4-5D6E-409C-BE32-E72D297353CC}">
                <c16:uniqueId val="{0000006D-999B-42C0-A7D9-A2057CE05A51}"/>
              </c:ext>
            </c:extLst>
          </c:dPt>
          <c:dPt>
            <c:idx val="55"/>
            <c:invertIfNegative val="1"/>
            <c:bubble3D val="0"/>
            <c:spPr>
              <a:solidFill>
                <a:srgbClr val="E6E5E5"/>
              </a:solidFill>
            </c:spPr>
            <c:extLst>
              <c:ext xmlns:c16="http://schemas.microsoft.com/office/drawing/2014/chart" uri="{C3380CC4-5D6E-409C-BE32-E72D297353CC}">
                <c16:uniqueId val="{0000006F-999B-42C0-A7D9-A2057CE05A51}"/>
              </c:ext>
            </c:extLst>
          </c:dPt>
          <c:dPt>
            <c:idx val="56"/>
            <c:invertIfNegative val="1"/>
            <c:bubble3D val="0"/>
            <c:spPr>
              <a:solidFill>
                <a:srgbClr val="E6E5E5"/>
              </a:solidFill>
            </c:spPr>
            <c:extLst>
              <c:ext xmlns:c16="http://schemas.microsoft.com/office/drawing/2014/chart" uri="{C3380CC4-5D6E-409C-BE32-E72D297353CC}">
                <c16:uniqueId val="{00000071-999B-42C0-A7D9-A2057CE05A51}"/>
              </c:ext>
            </c:extLst>
          </c:dPt>
          <c:dPt>
            <c:idx val="57"/>
            <c:invertIfNegative val="1"/>
            <c:bubble3D val="0"/>
            <c:spPr>
              <a:solidFill>
                <a:srgbClr val="E6E5E5"/>
              </a:solidFill>
            </c:spPr>
            <c:extLst>
              <c:ext xmlns:c16="http://schemas.microsoft.com/office/drawing/2014/chart" uri="{C3380CC4-5D6E-409C-BE32-E72D297353CC}">
                <c16:uniqueId val="{00000073-999B-42C0-A7D9-A2057CE05A51}"/>
              </c:ext>
            </c:extLst>
          </c:dPt>
          <c:dPt>
            <c:idx val="58"/>
            <c:invertIfNegative val="1"/>
            <c:bubble3D val="0"/>
            <c:spPr>
              <a:solidFill>
                <a:srgbClr val="E6E5E5"/>
              </a:solidFill>
            </c:spPr>
            <c:extLst>
              <c:ext xmlns:c16="http://schemas.microsoft.com/office/drawing/2014/chart" uri="{C3380CC4-5D6E-409C-BE32-E72D297353CC}">
                <c16:uniqueId val="{00000075-999B-42C0-A7D9-A2057CE05A51}"/>
              </c:ext>
            </c:extLst>
          </c:dPt>
          <c:dPt>
            <c:idx val="59"/>
            <c:invertIfNegative val="1"/>
            <c:bubble3D val="0"/>
            <c:spPr>
              <a:solidFill>
                <a:srgbClr val="E6E5E5"/>
              </a:solidFill>
            </c:spPr>
            <c:extLst>
              <c:ext xmlns:c16="http://schemas.microsoft.com/office/drawing/2014/chart" uri="{C3380CC4-5D6E-409C-BE32-E72D297353CC}">
                <c16:uniqueId val="{00000077-999B-42C0-A7D9-A2057CE05A51}"/>
              </c:ext>
            </c:extLst>
          </c:dPt>
          <c:dPt>
            <c:idx val="60"/>
            <c:invertIfNegative val="1"/>
            <c:bubble3D val="0"/>
            <c:spPr>
              <a:solidFill>
                <a:srgbClr val="E6E5E5"/>
              </a:solidFill>
            </c:spPr>
            <c:extLst>
              <c:ext xmlns:c16="http://schemas.microsoft.com/office/drawing/2014/chart" uri="{C3380CC4-5D6E-409C-BE32-E72D297353CC}">
                <c16:uniqueId val="{00000079-999B-42C0-A7D9-A2057CE05A51}"/>
              </c:ext>
            </c:extLst>
          </c:dPt>
          <c:dPt>
            <c:idx val="61"/>
            <c:invertIfNegative val="1"/>
            <c:bubble3D val="0"/>
            <c:spPr>
              <a:solidFill>
                <a:srgbClr val="E6E5E5"/>
              </a:solidFill>
            </c:spPr>
            <c:extLst>
              <c:ext xmlns:c16="http://schemas.microsoft.com/office/drawing/2014/chart" uri="{C3380CC4-5D6E-409C-BE32-E72D297353CC}">
                <c16:uniqueId val="{0000007B-999B-42C0-A7D9-A2057CE05A51}"/>
              </c:ext>
            </c:extLst>
          </c:dPt>
          <c:dPt>
            <c:idx val="62"/>
            <c:invertIfNegative val="1"/>
            <c:bubble3D val="0"/>
            <c:spPr>
              <a:solidFill>
                <a:srgbClr val="E6E5E5"/>
              </a:solidFill>
            </c:spPr>
            <c:extLst>
              <c:ext xmlns:c16="http://schemas.microsoft.com/office/drawing/2014/chart" uri="{C3380CC4-5D6E-409C-BE32-E72D297353CC}">
                <c16:uniqueId val="{0000007D-999B-42C0-A7D9-A2057CE05A51}"/>
              </c:ext>
            </c:extLst>
          </c:dPt>
          <c:dPt>
            <c:idx val="63"/>
            <c:invertIfNegative val="1"/>
            <c:bubble3D val="0"/>
            <c:spPr>
              <a:solidFill>
                <a:srgbClr val="E6E5E5"/>
              </a:solidFill>
            </c:spPr>
            <c:extLst>
              <c:ext xmlns:c16="http://schemas.microsoft.com/office/drawing/2014/chart" uri="{C3380CC4-5D6E-409C-BE32-E72D297353CC}">
                <c16:uniqueId val="{0000007F-999B-42C0-A7D9-A2057CE05A51}"/>
              </c:ext>
            </c:extLst>
          </c:dPt>
          <c:dPt>
            <c:idx val="64"/>
            <c:invertIfNegative val="1"/>
            <c:bubble3D val="0"/>
            <c:spPr>
              <a:solidFill>
                <a:srgbClr val="E6E5E5"/>
              </a:solidFill>
            </c:spPr>
            <c:extLst>
              <c:ext xmlns:c16="http://schemas.microsoft.com/office/drawing/2014/chart" uri="{C3380CC4-5D6E-409C-BE32-E72D297353CC}">
                <c16:uniqueId val="{00000081-999B-42C0-A7D9-A2057CE05A51}"/>
              </c:ext>
            </c:extLst>
          </c:dPt>
          <c:dPt>
            <c:idx val="65"/>
            <c:invertIfNegative val="1"/>
            <c:bubble3D val="0"/>
            <c:spPr>
              <a:solidFill>
                <a:srgbClr val="E6E5E5"/>
              </a:solidFill>
            </c:spPr>
            <c:extLst>
              <c:ext xmlns:c16="http://schemas.microsoft.com/office/drawing/2014/chart" uri="{C3380CC4-5D6E-409C-BE32-E72D297353CC}">
                <c16:uniqueId val="{00000083-999B-42C0-A7D9-A2057CE05A51}"/>
              </c:ext>
            </c:extLst>
          </c:dPt>
          <c:dPt>
            <c:idx val="66"/>
            <c:invertIfNegative val="1"/>
            <c:bubble3D val="0"/>
            <c:spPr>
              <a:solidFill>
                <a:srgbClr val="E6E5E5"/>
              </a:solidFill>
            </c:spPr>
            <c:extLst>
              <c:ext xmlns:c16="http://schemas.microsoft.com/office/drawing/2014/chart" uri="{C3380CC4-5D6E-409C-BE32-E72D297353CC}">
                <c16:uniqueId val="{00000085-999B-42C0-A7D9-A2057CE05A51}"/>
              </c:ext>
            </c:extLst>
          </c:dPt>
          <c:dPt>
            <c:idx val="67"/>
            <c:invertIfNegative val="1"/>
            <c:bubble3D val="0"/>
            <c:spPr>
              <a:solidFill>
                <a:srgbClr val="E6E5E5"/>
              </a:solidFill>
            </c:spPr>
            <c:extLst>
              <c:ext xmlns:c16="http://schemas.microsoft.com/office/drawing/2014/chart" uri="{C3380CC4-5D6E-409C-BE32-E72D297353CC}">
                <c16:uniqueId val="{00000087-999B-42C0-A7D9-A2057CE05A51}"/>
              </c:ext>
            </c:extLst>
          </c:dPt>
          <c:dPt>
            <c:idx val="68"/>
            <c:invertIfNegative val="1"/>
            <c:bubble3D val="0"/>
            <c:spPr>
              <a:solidFill>
                <a:srgbClr val="E6E5E5"/>
              </a:solidFill>
            </c:spPr>
            <c:extLst>
              <c:ext xmlns:c16="http://schemas.microsoft.com/office/drawing/2014/chart" uri="{C3380CC4-5D6E-409C-BE32-E72D297353CC}">
                <c16:uniqueId val="{00000089-999B-42C0-A7D9-A2057CE05A51}"/>
              </c:ext>
            </c:extLst>
          </c:dPt>
          <c:dPt>
            <c:idx val="69"/>
            <c:invertIfNegative val="1"/>
            <c:bubble3D val="0"/>
            <c:spPr>
              <a:solidFill>
                <a:srgbClr val="E6E5E5"/>
              </a:solidFill>
            </c:spPr>
            <c:extLst>
              <c:ext xmlns:c16="http://schemas.microsoft.com/office/drawing/2014/chart" uri="{C3380CC4-5D6E-409C-BE32-E72D297353CC}">
                <c16:uniqueId val="{0000008B-999B-42C0-A7D9-A2057CE05A51}"/>
              </c:ext>
            </c:extLst>
          </c:dPt>
          <c:dPt>
            <c:idx val="70"/>
            <c:invertIfNegative val="1"/>
            <c:bubble3D val="0"/>
            <c:spPr>
              <a:solidFill>
                <a:srgbClr val="E6E5E5"/>
              </a:solidFill>
            </c:spPr>
            <c:extLst>
              <c:ext xmlns:c16="http://schemas.microsoft.com/office/drawing/2014/chart" uri="{C3380CC4-5D6E-409C-BE32-E72D297353CC}">
                <c16:uniqueId val="{0000008D-999B-42C0-A7D9-A2057CE05A51}"/>
              </c:ext>
            </c:extLst>
          </c:dPt>
          <c:dPt>
            <c:idx val="71"/>
            <c:invertIfNegative val="1"/>
            <c:bubble3D val="0"/>
            <c:spPr>
              <a:solidFill>
                <a:srgbClr val="E6E5E5"/>
              </a:solidFill>
            </c:spPr>
            <c:extLst>
              <c:ext xmlns:c16="http://schemas.microsoft.com/office/drawing/2014/chart" uri="{C3380CC4-5D6E-409C-BE32-E72D297353CC}">
                <c16:uniqueId val="{0000008F-999B-42C0-A7D9-A2057CE05A51}"/>
              </c:ext>
            </c:extLst>
          </c:dPt>
          <c:dPt>
            <c:idx val="72"/>
            <c:invertIfNegative val="1"/>
            <c:bubble3D val="0"/>
            <c:spPr>
              <a:solidFill>
                <a:srgbClr val="E6E5E5"/>
              </a:solidFill>
            </c:spPr>
            <c:extLst>
              <c:ext xmlns:c16="http://schemas.microsoft.com/office/drawing/2014/chart" uri="{C3380CC4-5D6E-409C-BE32-E72D297353CC}">
                <c16:uniqueId val="{00000091-999B-42C0-A7D9-A2057CE05A51}"/>
              </c:ext>
            </c:extLst>
          </c:dPt>
          <c:dPt>
            <c:idx val="73"/>
            <c:invertIfNegative val="1"/>
            <c:bubble3D val="0"/>
            <c:spPr>
              <a:solidFill>
                <a:srgbClr val="E6E5E5"/>
              </a:solidFill>
            </c:spPr>
            <c:extLst>
              <c:ext xmlns:c16="http://schemas.microsoft.com/office/drawing/2014/chart" uri="{C3380CC4-5D6E-409C-BE32-E72D297353CC}">
                <c16:uniqueId val="{00000093-999B-42C0-A7D9-A2057CE05A51}"/>
              </c:ext>
            </c:extLst>
          </c:dPt>
          <c:dPt>
            <c:idx val="74"/>
            <c:invertIfNegative val="1"/>
            <c:bubble3D val="0"/>
            <c:spPr>
              <a:solidFill>
                <a:srgbClr val="E6E5E5"/>
              </a:solidFill>
            </c:spPr>
            <c:extLst>
              <c:ext xmlns:c16="http://schemas.microsoft.com/office/drawing/2014/chart" uri="{C3380CC4-5D6E-409C-BE32-E72D297353CC}">
                <c16:uniqueId val="{00000095-999B-42C0-A7D9-A2057CE05A51}"/>
              </c:ext>
            </c:extLst>
          </c:dPt>
          <c:dPt>
            <c:idx val="75"/>
            <c:invertIfNegative val="1"/>
            <c:bubble3D val="0"/>
            <c:spPr>
              <a:solidFill>
                <a:srgbClr val="E6E5E5"/>
              </a:solidFill>
            </c:spPr>
            <c:extLst>
              <c:ext xmlns:c16="http://schemas.microsoft.com/office/drawing/2014/chart" uri="{C3380CC4-5D6E-409C-BE32-E72D297353CC}">
                <c16:uniqueId val="{00000097-999B-42C0-A7D9-A2057CE05A51}"/>
              </c:ext>
            </c:extLst>
          </c:dPt>
          <c:dPt>
            <c:idx val="76"/>
            <c:invertIfNegative val="1"/>
            <c:bubble3D val="0"/>
            <c:spPr>
              <a:solidFill>
                <a:srgbClr val="E6E5E5"/>
              </a:solidFill>
            </c:spPr>
            <c:extLst>
              <c:ext xmlns:c16="http://schemas.microsoft.com/office/drawing/2014/chart" uri="{C3380CC4-5D6E-409C-BE32-E72D297353CC}">
                <c16:uniqueId val="{00000099-999B-42C0-A7D9-A2057CE05A51}"/>
              </c:ext>
            </c:extLst>
          </c:dPt>
          <c:dPt>
            <c:idx val="77"/>
            <c:invertIfNegative val="1"/>
            <c:bubble3D val="0"/>
            <c:spPr>
              <a:solidFill>
                <a:srgbClr val="E6E5E5"/>
              </a:solidFill>
            </c:spPr>
            <c:extLst>
              <c:ext xmlns:c16="http://schemas.microsoft.com/office/drawing/2014/chart" uri="{C3380CC4-5D6E-409C-BE32-E72D297353CC}">
                <c16:uniqueId val="{0000009B-999B-42C0-A7D9-A2057CE05A51}"/>
              </c:ext>
            </c:extLst>
          </c:dPt>
          <c:dPt>
            <c:idx val="78"/>
            <c:invertIfNegative val="1"/>
            <c:bubble3D val="0"/>
            <c:spPr>
              <a:solidFill>
                <a:srgbClr val="E6E5E5"/>
              </a:solidFill>
            </c:spPr>
            <c:extLst>
              <c:ext xmlns:c16="http://schemas.microsoft.com/office/drawing/2014/chart" uri="{C3380CC4-5D6E-409C-BE32-E72D297353CC}">
                <c16:uniqueId val="{0000009D-999B-42C0-A7D9-A2057CE05A51}"/>
              </c:ext>
            </c:extLst>
          </c:dPt>
          <c:dPt>
            <c:idx val="79"/>
            <c:invertIfNegative val="1"/>
            <c:bubble3D val="0"/>
            <c:spPr>
              <a:solidFill>
                <a:srgbClr val="E6E5E5"/>
              </a:solidFill>
            </c:spPr>
            <c:extLst>
              <c:ext xmlns:c16="http://schemas.microsoft.com/office/drawing/2014/chart" uri="{C3380CC4-5D6E-409C-BE32-E72D297353CC}">
                <c16:uniqueId val="{0000009F-999B-42C0-A7D9-A2057CE05A51}"/>
              </c:ext>
            </c:extLst>
          </c:dPt>
          <c:dPt>
            <c:idx val="80"/>
            <c:invertIfNegative val="1"/>
            <c:bubble3D val="0"/>
            <c:spPr>
              <a:solidFill>
                <a:srgbClr val="E6E5E5"/>
              </a:solidFill>
            </c:spPr>
            <c:extLst>
              <c:ext xmlns:c16="http://schemas.microsoft.com/office/drawing/2014/chart" uri="{C3380CC4-5D6E-409C-BE32-E72D297353CC}">
                <c16:uniqueId val="{000000A1-999B-42C0-A7D9-A2057CE05A51}"/>
              </c:ext>
            </c:extLst>
          </c:dPt>
          <c:dPt>
            <c:idx val="81"/>
            <c:invertIfNegative val="1"/>
            <c:bubble3D val="0"/>
            <c:spPr>
              <a:solidFill>
                <a:srgbClr val="E6E5E5"/>
              </a:solidFill>
            </c:spPr>
            <c:extLst>
              <c:ext xmlns:c16="http://schemas.microsoft.com/office/drawing/2014/chart" uri="{C3380CC4-5D6E-409C-BE32-E72D297353CC}">
                <c16:uniqueId val="{000000A3-999B-42C0-A7D9-A2057CE05A51}"/>
              </c:ext>
            </c:extLst>
          </c:dPt>
          <c:dPt>
            <c:idx val="82"/>
            <c:invertIfNegative val="1"/>
            <c:bubble3D val="0"/>
            <c:spPr>
              <a:solidFill>
                <a:srgbClr val="E6E5E5"/>
              </a:solidFill>
            </c:spPr>
            <c:extLst>
              <c:ext xmlns:c16="http://schemas.microsoft.com/office/drawing/2014/chart" uri="{C3380CC4-5D6E-409C-BE32-E72D297353CC}">
                <c16:uniqueId val="{000000A5-999B-42C0-A7D9-A2057CE05A51}"/>
              </c:ext>
            </c:extLst>
          </c:dPt>
          <c:dPt>
            <c:idx val="83"/>
            <c:invertIfNegative val="1"/>
            <c:bubble3D val="0"/>
            <c:spPr>
              <a:solidFill>
                <a:srgbClr val="E6E5E5"/>
              </a:solidFill>
            </c:spPr>
            <c:extLst>
              <c:ext xmlns:c16="http://schemas.microsoft.com/office/drawing/2014/chart" uri="{C3380CC4-5D6E-409C-BE32-E72D297353CC}">
                <c16:uniqueId val="{000000A7-999B-42C0-A7D9-A2057CE05A51}"/>
              </c:ext>
            </c:extLst>
          </c:dPt>
          <c:dPt>
            <c:idx val="84"/>
            <c:invertIfNegative val="1"/>
            <c:bubble3D val="0"/>
            <c:spPr>
              <a:solidFill>
                <a:srgbClr val="E6E5E5"/>
              </a:solidFill>
            </c:spPr>
            <c:extLst>
              <c:ext xmlns:c16="http://schemas.microsoft.com/office/drawing/2014/chart" uri="{C3380CC4-5D6E-409C-BE32-E72D297353CC}">
                <c16:uniqueId val="{000000A9-999B-42C0-A7D9-A2057CE05A51}"/>
              </c:ext>
            </c:extLst>
          </c:dPt>
          <c:dPt>
            <c:idx val="85"/>
            <c:invertIfNegative val="1"/>
            <c:bubble3D val="0"/>
            <c:spPr>
              <a:solidFill>
                <a:srgbClr val="E6E5E5"/>
              </a:solidFill>
            </c:spPr>
            <c:extLst>
              <c:ext xmlns:c16="http://schemas.microsoft.com/office/drawing/2014/chart" uri="{C3380CC4-5D6E-409C-BE32-E72D297353CC}">
                <c16:uniqueId val="{000000AB-999B-42C0-A7D9-A2057CE05A51}"/>
              </c:ext>
            </c:extLst>
          </c:dPt>
          <c:dPt>
            <c:idx val="86"/>
            <c:invertIfNegative val="1"/>
            <c:bubble3D val="0"/>
            <c:spPr>
              <a:solidFill>
                <a:srgbClr val="E6E5E5"/>
              </a:solidFill>
            </c:spPr>
            <c:extLst>
              <c:ext xmlns:c16="http://schemas.microsoft.com/office/drawing/2014/chart" uri="{C3380CC4-5D6E-409C-BE32-E72D297353CC}">
                <c16:uniqueId val="{000000AD-999B-42C0-A7D9-A2057CE05A51}"/>
              </c:ext>
            </c:extLst>
          </c:dPt>
          <c:dPt>
            <c:idx val="87"/>
            <c:invertIfNegative val="1"/>
            <c:bubble3D val="0"/>
            <c:spPr>
              <a:solidFill>
                <a:srgbClr val="E6E5E5"/>
              </a:solidFill>
            </c:spPr>
            <c:extLst>
              <c:ext xmlns:c16="http://schemas.microsoft.com/office/drawing/2014/chart" uri="{C3380CC4-5D6E-409C-BE32-E72D297353CC}">
                <c16:uniqueId val="{000000AF-999B-42C0-A7D9-A2057CE05A51}"/>
              </c:ext>
            </c:extLst>
          </c:dPt>
          <c:dPt>
            <c:idx val="88"/>
            <c:invertIfNegative val="1"/>
            <c:bubble3D val="0"/>
            <c:spPr>
              <a:solidFill>
                <a:srgbClr val="E6E5E5"/>
              </a:solidFill>
            </c:spPr>
            <c:extLst>
              <c:ext xmlns:c16="http://schemas.microsoft.com/office/drawing/2014/chart" uri="{C3380CC4-5D6E-409C-BE32-E72D297353CC}">
                <c16:uniqueId val="{000000B1-999B-42C0-A7D9-A2057CE05A51}"/>
              </c:ext>
            </c:extLst>
          </c:dPt>
          <c:dPt>
            <c:idx val="89"/>
            <c:invertIfNegative val="1"/>
            <c:bubble3D val="0"/>
            <c:spPr>
              <a:solidFill>
                <a:srgbClr val="E6E5E5"/>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E6E5E5"/>
              </a:solidFill>
            </c:spPr>
            <c:extLst>
              <c:ext xmlns:c16="http://schemas.microsoft.com/office/drawing/2014/chart" uri="{C3380CC4-5D6E-409C-BE32-E72D297353CC}">
                <c16:uniqueId val="{00000003-902D-4251-AC41-C6D4CBCA5CD6}"/>
              </c:ext>
            </c:extLst>
          </c:dPt>
          <c:dPt>
            <c:idx val="2"/>
            <c:invertIfNegative val="1"/>
            <c:bubble3D val="0"/>
            <c:spPr>
              <a:solidFill>
                <a:srgbClr val="E6E5E5"/>
              </a:solidFill>
            </c:spPr>
            <c:extLst>
              <c:ext xmlns:c16="http://schemas.microsoft.com/office/drawing/2014/chart" uri="{C3380CC4-5D6E-409C-BE32-E72D297353CC}">
                <c16:uniqueId val="{00000005-902D-4251-AC41-C6D4CBCA5CD6}"/>
              </c:ext>
            </c:extLst>
          </c:dPt>
          <c:dPt>
            <c:idx val="3"/>
            <c:invertIfNegative val="0"/>
            <c:bubble3D val="0"/>
            <c:spPr>
              <a:solidFill>
                <a:srgbClr val="E6E5E5"/>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E6E5E5"/>
              </a:solidFill>
            </c:spPr>
            <c:extLst>
              <c:ext xmlns:c16="http://schemas.microsoft.com/office/drawing/2014/chart" uri="{C3380CC4-5D6E-409C-BE32-E72D297353CC}">
                <c16:uniqueId val="{00000009-902D-4251-AC41-C6D4CBCA5CD6}"/>
              </c:ext>
            </c:extLst>
          </c:dPt>
          <c:dPt>
            <c:idx val="5"/>
            <c:invertIfNegative val="1"/>
            <c:bubble3D val="0"/>
            <c:spPr>
              <a:solidFill>
                <a:srgbClr val="E6E5E5"/>
              </a:solidFill>
            </c:spPr>
            <c:extLst>
              <c:ext xmlns:c16="http://schemas.microsoft.com/office/drawing/2014/chart" uri="{C3380CC4-5D6E-409C-BE32-E72D297353CC}">
                <c16:uniqueId val="{0000000B-902D-4251-AC41-C6D4CBCA5CD6}"/>
              </c:ext>
            </c:extLst>
          </c:dPt>
          <c:dPt>
            <c:idx val="6"/>
            <c:invertIfNegative val="1"/>
            <c:bubble3D val="0"/>
            <c:spPr>
              <a:solidFill>
                <a:srgbClr val="E6E5E5"/>
              </a:solidFill>
            </c:spPr>
            <c:extLst>
              <c:ext xmlns:c16="http://schemas.microsoft.com/office/drawing/2014/chart" uri="{C3380CC4-5D6E-409C-BE32-E72D297353CC}">
                <c16:uniqueId val="{0000000D-902D-4251-AC41-C6D4CBCA5CD6}"/>
              </c:ext>
            </c:extLst>
          </c:dPt>
          <c:dPt>
            <c:idx val="7"/>
            <c:invertIfNegative val="1"/>
            <c:bubble3D val="0"/>
            <c:spPr>
              <a:solidFill>
                <a:srgbClr val="E6E5E5"/>
              </a:solidFill>
            </c:spPr>
            <c:extLst>
              <c:ext xmlns:c16="http://schemas.microsoft.com/office/drawing/2014/chart" uri="{C3380CC4-5D6E-409C-BE32-E72D297353CC}">
                <c16:uniqueId val="{0000000F-902D-4251-AC41-C6D4CBCA5CD6}"/>
              </c:ext>
            </c:extLst>
          </c:dPt>
          <c:dPt>
            <c:idx val="8"/>
            <c:invertIfNegative val="1"/>
            <c:bubble3D val="0"/>
            <c:spPr>
              <a:solidFill>
                <a:srgbClr val="E6E5E5"/>
              </a:solidFill>
            </c:spPr>
            <c:extLst>
              <c:ext xmlns:c16="http://schemas.microsoft.com/office/drawing/2014/chart" uri="{C3380CC4-5D6E-409C-BE32-E72D297353CC}">
                <c16:uniqueId val="{00000011-902D-4251-AC41-C6D4CBCA5CD6}"/>
              </c:ext>
            </c:extLst>
          </c:dPt>
          <c:dPt>
            <c:idx val="9"/>
            <c:invertIfNegative val="1"/>
            <c:bubble3D val="0"/>
            <c:spPr>
              <a:solidFill>
                <a:srgbClr val="E6E5E5"/>
              </a:solidFill>
            </c:spPr>
            <c:extLst>
              <c:ext xmlns:c16="http://schemas.microsoft.com/office/drawing/2014/chart" uri="{C3380CC4-5D6E-409C-BE32-E72D297353CC}">
                <c16:uniqueId val="{00000013-902D-4251-AC41-C6D4CBCA5CD6}"/>
              </c:ext>
            </c:extLst>
          </c:dPt>
          <c:dPt>
            <c:idx val="10"/>
            <c:invertIfNegative val="1"/>
            <c:bubble3D val="0"/>
            <c:spPr>
              <a:solidFill>
                <a:srgbClr val="E6E5E5"/>
              </a:solidFill>
            </c:spPr>
            <c:extLst>
              <c:ext xmlns:c16="http://schemas.microsoft.com/office/drawing/2014/chart" uri="{C3380CC4-5D6E-409C-BE32-E72D297353CC}">
                <c16:uniqueId val="{00000015-902D-4251-AC41-C6D4CBCA5CD6}"/>
              </c:ext>
            </c:extLst>
          </c:dPt>
          <c:dPt>
            <c:idx val="11"/>
            <c:invertIfNegative val="1"/>
            <c:bubble3D val="0"/>
            <c:spPr>
              <a:solidFill>
                <a:srgbClr val="E6E5E5"/>
              </a:solidFill>
            </c:spPr>
            <c:extLst>
              <c:ext xmlns:c16="http://schemas.microsoft.com/office/drawing/2014/chart" uri="{C3380CC4-5D6E-409C-BE32-E72D297353CC}">
                <c16:uniqueId val="{00000017-902D-4251-AC41-C6D4CBCA5CD6}"/>
              </c:ext>
            </c:extLst>
          </c:dPt>
          <c:dPt>
            <c:idx val="12"/>
            <c:invertIfNegative val="1"/>
            <c:bubble3D val="0"/>
            <c:spPr>
              <a:solidFill>
                <a:srgbClr val="E6E5E5"/>
              </a:solidFill>
            </c:spPr>
            <c:extLst>
              <c:ext xmlns:c16="http://schemas.microsoft.com/office/drawing/2014/chart" uri="{C3380CC4-5D6E-409C-BE32-E72D297353CC}">
                <c16:uniqueId val="{00000019-902D-4251-AC41-C6D4CBCA5CD6}"/>
              </c:ext>
            </c:extLst>
          </c:dPt>
          <c:dPt>
            <c:idx val="13"/>
            <c:invertIfNegative val="1"/>
            <c:bubble3D val="0"/>
            <c:spPr>
              <a:solidFill>
                <a:srgbClr val="E6E5E5"/>
              </a:solidFill>
            </c:spPr>
            <c:extLst>
              <c:ext xmlns:c16="http://schemas.microsoft.com/office/drawing/2014/chart" uri="{C3380CC4-5D6E-409C-BE32-E72D297353CC}">
                <c16:uniqueId val="{0000001B-902D-4251-AC41-C6D4CBCA5CD6}"/>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E6E5E5"/>
              </a:solidFill>
            </c:spPr>
            <c:extLst>
              <c:ext xmlns:c16="http://schemas.microsoft.com/office/drawing/2014/chart" uri="{C3380CC4-5D6E-409C-BE32-E72D297353CC}">
                <c16:uniqueId val="{0000001F-902D-4251-AC41-C6D4CBCA5CD6}"/>
              </c:ext>
            </c:extLst>
          </c:dPt>
          <c:dPt>
            <c:idx val="16"/>
            <c:invertIfNegative val="1"/>
            <c:bubble3D val="0"/>
            <c:spPr>
              <a:solidFill>
                <a:srgbClr val="E6E5E5"/>
              </a:solidFill>
            </c:spPr>
            <c:extLst>
              <c:ext xmlns:c16="http://schemas.microsoft.com/office/drawing/2014/chart" uri="{C3380CC4-5D6E-409C-BE32-E72D297353CC}">
                <c16:uniqueId val="{00000021-902D-4251-AC41-C6D4CBCA5CD6}"/>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E6E5E5"/>
              </a:solidFill>
            </c:spPr>
            <c:extLst>
              <c:ext xmlns:c16="http://schemas.microsoft.com/office/drawing/2014/chart" uri="{C3380CC4-5D6E-409C-BE32-E72D297353CC}">
                <c16:uniqueId val="{00000025-902D-4251-AC41-C6D4CBCA5CD6}"/>
              </c:ext>
            </c:extLst>
          </c:dPt>
          <c:dPt>
            <c:idx val="19"/>
            <c:invertIfNegative val="1"/>
            <c:bubble3D val="0"/>
            <c:spPr>
              <a:solidFill>
                <a:srgbClr val="E6E5E5"/>
              </a:solidFill>
            </c:spPr>
            <c:extLst>
              <c:ext xmlns:c16="http://schemas.microsoft.com/office/drawing/2014/chart" uri="{C3380CC4-5D6E-409C-BE32-E72D297353CC}">
                <c16:uniqueId val="{00000027-902D-4251-AC41-C6D4CBCA5CD6}"/>
              </c:ext>
            </c:extLst>
          </c:dPt>
          <c:dPt>
            <c:idx val="20"/>
            <c:invertIfNegative val="1"/>
            <c:bubble3D val="0"/>
            <c:spPr>
              <a:solidFill>
                <a:srgbClr val="E6E5E5"/>
              </a:solidFill>
            </c:spPr>
            <c:extLst>
              <c:ext xmlns:c16="http://schemas.microsoft.com/office/drawing/2014/chart" uri="{C3380CC4-5D6E-409C-BE32-E72D297353CC}">
                <c16:uniqueId val="{00000029-902D-4251-AC41-C6D4CBCA5CD6}"/>
              </c:ext>
            </c:extLst>
          </c:dPt>
          <c:dPt>
            <c:idx val="21"/>
            <c:invertIfNegative val="1"/>
            <c:bubble3D val="0"/>
            <c:spPr>
              <a:solidFill>
                <a:srgbClr val="E6E5E5"/>
              </a:solidFill>
            </c:spPr>
            <c:extLst>
              <c:ext xmlns:c16="http://schemas.microsoft.com/office/drawing/2014/chart" uri="{C3380CC4-5D6E-409C-BE32-E72D297353CC}">
                <c16:uniqueId val="{0000002B-902D-4251-AC41-C6D4CBCA5CD6}"/>
              </c:ext>
            </c:extLst>
          </c:dPt>
          <c:dPt>
            <c:idx val="22"/>
            <c:invertIfNegative val="1"/>
            <c:bubble3D val="0"/>
            <c:spPr>
              <a:solidFill>
                <a:srgbClr val="E6E5E5"/>
              </a:solidFill>
            </c:spPr>
            <c:extLst>
              <c:ext xmlns:c16="http://schemas.microsoft.com/office/drawing/2014/chart" uri="{C3380CC4-5D6E-409C-BE32-E72D297353CC}">
                <c16:uniqueId val="{0000002D-902D-4251-AC41-C6D4CBCA5CD6}"/>
              </c:ext>
            </c:extLst>
          </c:dPt>
          <c:dPt>
            <c:idx val="23"/>
            <c:invertIfNegative val="1"/>
            <c:bubble3D val="0"/>
            <c:spPr>
              <a:solidFill>
                <a:srgbClr val="E6E5E5"/>
              </a:solidFill>
            </c:spPr>
            <c:extLst>
              <c:ext xmlns:c16="http://schemas.microsoft.com/office/drawing/2014/chart" uri="{C3380CC4-5D6E-409C-BE32-E72D297353CC}">
                <c16:uniqueId val="{0000002F-902D-4251-AC41-C6D4CBCA5CD6}"/>
              </c:ext>
            </c:extLst>
          </c:dPt>
          <c:dPt>
            <c:idx val="24"/>
            <c:invertIfNegative val="1"/>
            <c:bubble3D val="0"/>
            <c:spPr>
              <a:solidFill>
                <a:srgbClr val="E6E5E5"/>
              </a:solidFill>
            </c:spPr>
            <c:extLst>
              <c:ext xmlns:c16="http://schemas.microsoft.com/office/drawing/2014/chart" uri="{C3380CC4-5D6E-409C-BE32-E72D297353CC}">
                <c16:uniqueId val="{00000031-902D-4251-AC41-C6D4CBCA5CD6}"/>
              </c:ext>
            </c:extLst>
          </c:dPt>
          <c:dPt>
            <c:idx val="25"/>
            <c:invertIfNegative val="1"/>
            <c:bubble3D val="0"/>
            <c:spPr>
              <a:solidFill>
                <a:srgbClr val="E6E5E5"/>
              </a:solidFill>
            </c:spPr>
            <c:extLst>
              <c:ext xmlns:c16="http://schemas.microsoft.com/office/drawing/2014/chart" uri="{C3380CC4-5D6E-409C-BE32-E72D297353CC}">
                <c16:uniqueId val="{00000033-902D-4251-AC41-C6D4CBCA5CD6}"/>
              </c:ext>
            </c:extLst>
          </c:dPt>
          <c:dPt>
            <c:idx val="26"/>
            <c:invertIfNegative val="1"/>
            <c:bubble3D val="0"/>
            <c:spPr>
              <a:solidFill>
                <a:srgbClr val="E6E5E5"/>
              </a:solidFill>
            </c:spPr>
            <c:extLst>
              <c:ext xmlns:c16="http://schemas.microsoft.com/office/drawing/2014/chart" uri="{C3380CC4-5D6E-409C-BE32-E72D297353CC}">
                <c16:uniqueId val="{00000035-902D-4251-AC41-C6D4CBCA5CD6}"/>
              </c:ext>
            </c:extLst>
          </c:dPt>
          <c:dPt>
            <c:idx val="27"/>
            <c:invertIfNegative val="1"/>
            <c:bubble3D val="0"/>
            <c:spPr>
              <a:solidFill>
                <a:srgbClr val="E6E5E5"/>
              </a:solidFill>
            </c:spPr>
            <c:extLst>
              <c:ext xmlns:c16="http://schemas.microsoft.com/office/drawing/2014/chart" uri="{C3380CC4-5D6E-409C-BE32-E72D297353CC}">
                <c16:uniqueId val="{00000037-902D-4251-AC41-C6D4CBCA5CD6}"/>
              </c:ext>
            </c:extLst>
          </c:dPt>
          <c:dPt>
            <c:idx val="28"/>
            <c:invertIfNegative val="1"/>
            <c:bubble3D val="0"/>
            <c:spPr>
              <a:solidFill>
                <a:srgbClr val="E6E5E5"/>
              </a:solidFill>
            </c:spPr>
            <c:extLst>
              <c:ext xmlns:c16="http://schemas.microsoft.com/office/drawing/2014/chart" uri="{C3380CC4-5D6E-409C-BE32-E72D297353CC}">
                <c16:uniqueId val="{00000039-902D-4251-AC41-C6D4CBCA5CD6}"/>
              </c:ext>
            </c:extLst>
          </c:dPt>
          <c:dPt>
            <c:idx val="29"/>
            <c:invertIfNegative val="1"/>
            <c:bubble3D val="0"/>
            <c:spPr>
              <a:solidFill>
                <a:srgbClr val="E6E5E5"/>
              </a:solidFill>
            </c:spPr>
            <c:extLst>
              <c:ext xmlns:c16="http://schemas.microsoft.com/office/drawing/2014/chart" uri="{C3380CC4-5D6E-409C-BE32-E72D297353CC}">
                <c16:uniqueId val="{0000003B-902D-4251-AC41-C6D4CBCA5CD6}"/>
              </c:ext>
            </c:extLst>
          </c:dPt>
          <c:dPt>
            <c:idx val="30"/>
            <c:invertIfNegative val="1"/>
            <c:bubble3D val="0"/>
            <c:spPr>
              <a:solidFill>
                <a:srgbClr val="E6E5E5"/>
              </a:solidFill>
            </c:spPr>
            <c:extLst>
              <c:ext xmlns:c16="http://schemas.microsoft.com/office/drawing/2014/chart" uri="{C3380CC4-5D6E-409C-BE32-E72D297353CC}">
                <c16:uniqueId val="{0000003D-902D-4251-AC41-C6D4CBCA5CD6}"/>
              </c:ext>
            </c:extLst>
          </c:dPt>
          <c:dPt>
            <c:idx val="31"/>
            <c:invertIfNegative val="1"/>
            <c:bubble3D val="0"/>
            <c:spPr>
              <a:solidFill>
                <a:srgbClr val="E6E5E5"/>
              </a:solidFill>
            </c:spPr>
            <c:extLst>
              <c:ext xmlns:c16="http://schemas.microsoft.com/office/drawing/2014/chart" uri="{C3380CC4-5D6E-409C-BE32-E72D297353CC}">
                <c16:uniqueId val="{0000003F-902D-4251-AC41-C6D4CBCA5CD6}"/>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E6E5E5"/>
              </a:solidFill>
            </c:spPr>
            <c:extLst>
              <c:ext xmlns:c16="http://schemas.microsoft.com/office/drawing/2014/chart" uri="{C3380CC4-5D6E-409C-BE32-E72D297353CC}">
                <c16:uniqueId val="{00000043-902D-4251-AC41-C6D4CBCA5CD6}"/>
              </c:ext>
            </c:extLst>
          </c:dPt>
          <c:dPt>
            <c:idx val="34"/>
            <c:invertIfNegative val="1"/>
            <c:bubble3D val="0"/>
            <c:spPr>
              <a:solidFill>
                <a:srgbClr val="E6E5E5"/>
              </a:solidFill>
            </c:spPr>
            <c:extLst>
              <c:ext xmlns:c16="http://schemas.microsoft.com/office/drawing/2014/chart" uri="{C3380CC4-5D6E-409C-BE32-E72D297353CC}">
                <c16:uniqueId val="{00000045-902D-4251-AC41-C6D4CBCA5CD6}"/>
              </c:ext>
            </c:extLst>
          </c:dPt>
          <c:dPt>
            <c:idx val="35"/>
            <c:invertIfNegative val="1"/>
            <c:bubble3D val="0"/>
            <c:spPr>
              <a:solidFill>
                <a:srgbClr val="E6E5E5"/>
              </a:solidFill>
            </c:spPr>
            <c:extLst>
              <c:ext xmlns:c16="http://schemas.microsoft.com/office/drawing/2014/chart" uri="{C3380CC4-5D6E-409C-BE32-E72D297353CC}">
                <c16:uniqueId val="{00000047-902D-4251-AC41-C6D4CBCA5CD6}"/>
              </c:ext>
            </c:extLst>
          </c:dPt>
          <c:dPt>
            <c:idx val="36"/>
            <c:invertIfNegative val="1"/>
            <c:bubble3D val="0"/>
            <c:spPr>
              <a:solidFill>
                <a:srgbClr val="E6E5E5"/>
              </a:solidFill>
            </c:spPr>
            <c:extLst>
              <c:ext xmlns:c16="http://schemas.microsoft.com/office/drawing/2014/chart" uri="{C3380CC4-5D6E-409C-BE32-E72D297353CC}">
                <c16:uniqueId val="{00000049-902D-4251-AC41-C6D4CBCA5CD6}"/>
              </c:ext>
            </c:extLst>
          </c:dPt>
          <c:dPt>
            <c:idx val="37"/>
            <c:invertIfNegative val="1"/>
            <c:bubble3D val="0"/>
            <c:spPr>
              <a:solidFill>
                <a:srgbClr val="E6E5E5"/>
              </a:solidFill>
            </c:spPr>
            <c:extLst>
              <c:ext xmlns:c16="http://schemas.microsoft.com/office/drawing/2014/chart" uri="{C3380CC4-5D6E-409C-BE32-E72D297353CC}">
                <c16:uniqueId val="{0000004B-902D-4251-AC41-C6D4CBCA5CD6}"/>
              </c:ext>
            </c:extLst>
          </c:dPt>
          <c:dPt>
            <c:idx val="38"/>
            <c:invertIfNegative val="1"/>
            <c:bubble3D val="0"/>
            <c:spPr>
              <a:solidFill>
                <a:srgbClr val="E6E5E5"/>
              </a:solidFill>
            </c:spPr>
            <c:extLst>
              <c:ext xmlns:c16="http://schemas.microsoft.com/office/drawing/2014/chart" uri="{C3380CC4-5D6E-409C-BE32-E72D297353CC}">
                <c16:uniqueId val="{0000004D-902D-4251-AC41-C6D4CBCA5CD6}"/>
              </c:ext>
            </c:extLst>
          </c:dPt>
          <c:dPt>
            <c:idx val="39"/>
            <c:invertIfNegative val="1"/>
            <c:bubble3D val="0"/>
            <c:spPr>
              <a:solidFill>
                <a:srgbClr val="E6E5E5"/>
              </a:solidFill>
            </c:spPr>
            <c:extLst>
              <c:ext xmlns:c16="http://schemas.microsoft.com/office/drawing/2014/chart" uri="{C3380CC4-5D6E-409C-BE32-E72D297353CC}">
                <c16:uniqueId val="{0000004F-902D-4251-AC41-C6D4CBCA5CD6}"/>
              </c:ext>
            </c:extLst>
          </c:dPt>
          <c:dPt>
            <c:idx val="40"/>
            <c:invertIfNegative val="1"/>
            <c:bubble3D val="0"/>
            <c:spPr>
              <a:solidFill>
                <a:srgbClr val="E6E5E5"/>
              </a:solidFill>
            </c:spPr>
            <c:extLst>
              <c:ext xmlns:c16="http://schemas.microsoft.com/office/drawing/2014/chart" uri="{C3380CC4-5D6E-409C-BE32-E72D297353CC}">
                <c16:uniqueId val="{00000051-902D-4251-AC41-C6D4CBCA5CD6}"/>
              </c:ext>
            </c:extLst>
          </c:dPt>
          <c:dPt>
            <c:idx val="41"/>
            <c:invertIfNegative val="1"/>
            <c:bubble3D val="0"/>
            <c:spPr>
              <a:solidFill>
                <a:srgbClr val="E6E5E5"/>
              </a:solidFill>
            </c:spPr>
            <c:extLst>
              <c:ext xmlns:c16="http://schemas.microsoft.com/office/drawing/2014/chart" uri="{C3380CC4-5D6E-409C-BE32-E72D297353CC}">
                <c16:uniqueId val="{00000053-902D-4251-AC41-C6D4CBCA5CD6}"/>
              </c:ext>
            </c:extLst>
          </c:dPt>
          <c:dPt>
            <c:idx val="42"/>
            <c:invertIfNegative val="1"/>
            <c:bubble3D val="0"/>
            <c:spPr>
              <a:solidFill>
                <a:srgbClr val="E6E5E5"/>
              </a:solidFill>
            </c:spPr>
            <c:extLst>
              <c:ext xmlns:c16="http://schemas.microsoft.com/office/drawing/2014/chart" uri="{C3380CC4-5D6E-409C-BE32-E72D297353CC}">
                <c16:uniqueId val="{00000055-902D-4251-AC41-C6D4CBCA5CD6}"/>
              </c:ext>
            </c:extLst>
          </c:dPt>
          <c:dPt>
            <c:idx val="43"/>
            <c:invertIfNegative val="1"/>
            <c:bubble3D val="0"/>
            <c:spPr>
              <a:solidFill>
                <a:srgbClr val="E6E5E5"/>
              </a:solidFill>
            </c:spPr>
            <c:extLst>
              <c:ext xmlns:c16="http://schemas.microsoft.com/office/drawing/2014/chart" uri="{C3380CC4-5D6E-409C-BE32-E72D297353CC}">
                <c16:uniqueId val="{00000057-902D-4251-AC41-C6D4CBCA5CD6}"/>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E6E5E5"/>
              </a:solidFill>
            </c:spPr>
            <c:extLst>
              <c:ext xmlns:c16="http://schemas.microsoft.com/office/drawing/2014/chart" uri="{C3380CC4-5D6E-409C-BE32-E72D297353CC}">
                <c16:uniqueId val="{0000005B-902D-4251-AC41-C6D4CBCA5CD6}"/>
              </c:ext>
            </c:extLst>
          </c:dPt>
          <c:dPt>
            <c:idx val="46"/>
            <c:invertIfNegative val="1"/>
            <c:bubble3D val="0"/>
            <c:spPr>
              <a:solidFill>
                <a:srgbClr val="E6E5E5"/>
              </a:solidFill>
            </c:spPr>
            <c:extLst>
              <c:ext xmlns:c16="http://schemas.microsoft.com/office/drawing/2014/chart" uri="{C3380CC4-5D6E-409C-BE32-E72D297353CC}">
                <c16:uniqueId val="{0000005D-902D-4251-AC41-C6D4CBCA5CD6}"/>
              </c:ext>
            </c:extLst>
          </c:dPt>
          <c:dPt>
            <c:idx val="47"/>
            <c:invertIfNegative val="1"/>
            <c:bubble3D val="0"/>
            <c:spPr>
              <a:solidFill>
                <a:srgbClr val="E6E5E5"/>
              </a:solidFill>
            </c:spPr>
            <c:extLst>
              <c:ext xmlns:c16="http://schemas.microsoft.com/office/drawing/2014/chart" uri="{C3380CC4-5D6E-409C-BE32-E72D297353CC}">
                <c16:uniqueId val="{0000005F-902D-4251-AC41-C6D4CBCA5CD6}"/>
              </c:ext>
            </c:extLst>
          </c:dPt>
          <c:dPt>
            <c:idx val="48"/>
            <c:invertIfNegative val="1"/>
            <c:bubble3D val="0"/>
            <c:spPr>
              <a:solidFill>
                <a:srgbClr val="E6E5E5"/>
              </a:solidFill>
            </c:spPr>
            <c:extLst>
              <c:ext xmlns:c16="http://schemas.microsoft.com/office/drawing/2014/chart" uri="{C3380CC4-5D6E-409C-BE32-E72D297353CC}">
                <c16:uniqueId val="{00000061-902D-4251-AC41-C6D4CBCA5CD6}"/>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E6E5E5"/>
              </a:solidFill>
            </c:spPr>
            <c:extLst>
              <c:ext xmlns:c16="http://schemas.microsoft.com/office/drawing/2014/chart" uri="{C3380CC4-5D6E-409C-BE32-E72D297353CC}">
                <c16:uniqueId val="{00000067-902D-4251-AC41-C6D4CBCA5CD6}"/>
              </c:ext>
            </c:extLst>
          </c:dPt>
          <c:dPt>
            <c:idx val="52"/>
            <c:invertIfNegative val="1"/>
            <c:bubble3D val="0"/>
            <c:spPr>
              <a:solidFill>
                <a:srgbClr val="E6E5E5"/>
              </a:solidFill>
            </c:spPr>
            <c:extLst>
              <c:ext xmlns:c16="http://schemas.microsoft.com/office/drawing/2014/chart" uri="{C3380CC4-5D6E-409C-BE32-E72D297353CC}">
                <c16:uniqueId val="{00000069-902D-4251-AC41-C6D4CBCA5CD6}"/>
              </c:ext>
            </c:extLst>
          </c:dPt>
          <c:dPt>
            <c:idx val="53"/>
            <c:invertIfNegative val="1"/>
            <c:bubble3D val="0"/>
            <c:spPr>
              <a:solidFill>
                <a:srgbClr val="E6E5E5"/>
              </a:solidFill>
            </c:spPr>
            <c:extLst>
              <c:ext xmlns:c16="http://schemas.microsoft.com/office/drawing/2014/chart" uri="{C3380CC4-5D6E-409C-BE32-E72D297353CC}">
                <c16:uniqueId val="{0000006B-B2E8-4080-83D6-EECA18439E6A}"/>
              </c:ext>
            </c:extLst>
          </c:dPt>
          <c:dPt>
            <c:idx val="54"/>
            <c:invertIfNegative val="1"/>
            <c:bubble3D val="0"/>
            <c:spPr>
              <a:solidFill>
                <a:srgbClr val="E6E5E5"/>
              </a:solidFill>
            </c:spPr>
            <c:extLst>
              <c:ext xmlns:c16="http://schemas.microsoft.com/office/drawing/2014/chart" uri="{C3380CC4-5D6E-409C-BE32-E72D297353CC}">
                <c16:uniqueId val="{0000006D-B2E8-4080-83D6-EECA18439E6A}"/>
              </c:ext>
            </c:extLst>
          </c:dPt>
          <c:dPt>
            <c:idx val="55"/>
            <c:invertIfNegative val="1"/>
            <c:bubble3D val="0"/>
            <c:spPr>
              <a:solidFill>
                <a:srgbClr val="E6E5E5"/>
              </a:solidFill>
            </c:spPr>
            <c:extLst>
              <c:ext xmlns:c16="http://schemas.microsoft.com/office/drawing/2014/chart" uri="{C3380CC4-5D6E-409C-BE32-E72D297353CC}">
                <c16:uniqueId val="{0000006F-B2E8-4080-83D6-EECA18439E6A}"/>
              </c:ext>
            </c:extLst>
          </c:dPt>
          <c:dPt>
            <c:idx val="56"/>
            <c:invertIfNegative val="1"/>
            <c:bubble3D val="0"/>
            <c:spPr>
              <a:solidFill>
                <a:srgbClr val="E6E5E5"/>
              </a:solidFill>
            </c:spPr>
            <c:extLst>
              <c:ext xmlns:c16="http://schemas.microsoft.com/office/drawing/2014/chart" uri="{C3380CC4-5D6E-409C-BE32-E72D297353CC}">
                <c16:uniqueId val="{00000071-B2E8-4080-83D6-EECA18439E6A}"/>
              </c:ext>
            </c:extLst>
          </c:dPt>
          <c:dPt>
            <c:idx val="57"/>
            <c:invertIfNegative val="1"/>
            <c:bubble3D val="0"/>
            <c:spPr>
              <a:solidFill>
                <a:srgbClr val="E6E5E5"/>
              </a:solidFill>
            </c:spPr>
            <c:extLst>
              <c:ext xmlns:c16="http://schemas.microsoft.com/office/drawing/2014/chart" uri="{C3380CC4-5D6E-409C-BE32-E72D297353CC}">
                <c16:uniqueId val="{00000073-B2E8-4080-83D6-EECA18439E6A}"/>
              </c:ext>
            </c:extLst>
          </c:dPt>
          <c:dPt>
            <c:idx val="58"/>
            <c:invertIfNegative val="1"/>
            <c:bubble3D val="0"/>
            <c:spPr>
              <a:solidFill>
                <a:srgbClr val="E6E5E5"/>
              </a:solidFill>
            </c:spPr>
            <c:extLst>
              <c:ext xmlns:c16="http://schemas.microsoft.com/office/drawing/2014/chart" uri="{C3380CC4-5D6E-409C-BE32-E72D297353CC}">
                <c16:uniqueId val="{00000075-B2E8-4080-83D6-EECA18439E6A}"/>
              </c:ext>
            </c:extLst>
          </c:dPt>
          <c:dPt>
            <c:idx val="59"/>
            <c:invertIfNegative val="1"/>
            <c:bubble3D val="0"/>
            <c:spPr>
              <a:solidFill>
                <a:srgbClr val="E6E5E5"/>
              </a:solidFill>
            </c:spPr>
            <c:extLst>
              <c:ext xmlns:c16="http://schemas.microsoft.com/office/drawing/2014/chart" uri="{C3380CC4-5D6E-409C-BE32-E72D297353CC}">
                <c16:uniqueId val="{00000077-B2E8-4080-83D6-EECA18439E6A}"/>
              </c:ext>
            </c:extLst>
          </c:dPt>
          <c:dPt>
            <c:idx val="60"/>
            <c:invertIfNegative val="1"/>
            <c:bubble3D val="0"/>
            <c:spPr>
              <a:solidFill>
                <a:srgbClr val="E6E5E5"/>
              </a:solidFill>
            </c:spPr>
            <c:extLst>
              <c:ext xmlns:c16="http://schemas.microsoft.com/office/drawing/2014/chart" uri="{C3380CC4-5D6E-409C-BE32-E72D297353CC}">
                <c16:uniqueId val="{00000079-B2E8-4080-83D6-EECA18439E6A}"/>
              </c:ext>
            </c:extLst>
          </c:dPt>
          <c:dPt>
            <c:idx val="61"/>
            <c:invertIfNegative val="1"/>
            <c:bubble3D val="0"/>
            <c:spPr>
              <a:solidFill>
                <a:srgbClr val="E6E5E5"/>
              </a:solidFill>
            </c:spPr>
            <c:extLst>
              <c:ext xmlns:c16="http://schemas.microsoft.com/office/drawing/2014/chart" uri="{C3380CC4-5D6E-409C-BE32-E72D297353CC}">
                <c16:uniqueId val="{0000007B-B2E8-4080-83D6-EECA18439E6A}"/>
              </c:ext>
            </c:extLst>
          </c:dPt>
          <c:dPt>
            <c:idx val="62"/>
            <c:invertIfNegative val="1"/>
            <c:bubble3D val="0"/>
            <c:spPr>
              <a:solidFill>
                <a:srgbClr val="E6E5E5"/>
              </a:solidFill>
            </c:spPr>
            <c:extLst>
              <c:ext xmlns:c16="http://schemas.microsoft.com/office/drawing/2014/chart" uri="{C3380CC4-5D6E-409C-BE32-E72D297353CC}">
                <c16:uniqueId val="{0000007D-B2E8-4080-83D6-EECA18439E6A}"/>
              </c:ext>
            </c:extLst>
          </c:dPt>
          <c:dPt>
            <c:idx val="63"/>
            <c:invertIfNegative val="1"/>
            <c:bubble3D val="0"/>
            <c:spPr>
              <a:solidFill>
                <a:srgbClr val="E6E5E5"/>
              </a:solidFill>
            </c:spPr>
            <c:extLst>
              <c:ext xmlns:c16="http://schemas.microsoft.com/office/drawing/2014/chart" uri="{C3380CC4-5D6E-409C-BE32-E72D297353CC}">
                <c16:uniqueId val="{0000007F-B2E8-4080-83D6-EECA18439E6A}"/>
              </c:ext>
            </c:extLst>
          </c:dPt>
          <c:dPt>
            <c:idx val="64"/>
            <c:invertIfNegative val="1"/>
            <c:bubble3D val="0"/>
            <c:spPr>
              <a:solidFill>
                <a:srgbClr val="E6E5E5"/>
              </a:solidFill>
            </c:spPr>
            <c:extLst>
              <c:ext xmlns:c16="http://schemas.microsoft.com/office/drawing/2014/chart" uri="{C3380CC4-5D6E-409C-BE32-E72D297353CC}">
                <c16:uniqueId val="{00000081-B2E8-4080-83D6-EECA18439E6A}"/>
              </c:ext>
            </c:extLst>
          </c:dPt>
          <c:dPt>
            <c:idx val="65"/>
            <c:invertIfNegative val="1"/>
            <c:bubble3D val="0"/>
            <c:spPr>
              <a:solidFill>
                <a:srgbClr val="E6E5E5"/>
              </a:solidFill>
            </c:spPr>
            <c:extLst>
              <c:ext xmlns:c16="http://schemas.microsoft.com/office/drawing/2014/chart" uri="{C3380CC4-5D6E-409C-BE32-E72D297353CC}">
                <c16:uniqueId val="{00000083-B2E8-4080-83D6-EECA18439E6A}"/>
              </c:ext>
            </c:extLst>
          </c:dPt>
          <c:dPt>
            <c:idx val="66"/>
            <c:invertIfNegative val="1"/>
            <c:bubble3D val="0"/>
            <c:spPr>
              <a:solidFill>
                <a:srgbClr val="E6E5E5"/>
              </a:solidFill>
            </c:spPr>
            <c:extLst>
              <c:ext xmlns:c16="http://schemas.microsoft.com/office/drawing/2014/chart" uri="{C3380CC4-5D6E-409C-BE32-E72D297353CC}">
                <c16:uniqueId val="{00000085-B2E8-4080-83D6-EECA18439E6A}"/>
              </c:ext>
            </c:extLst>
          </c:dPt>
          <c:dPt>
            <c:idx val="67"/>
            <c:invertIfNegative val="1"/>
            <c:bubble3D val="0"/>
            <c:spPr>
              <a:solidFill>
                <a:srgbClr val="E6E5E5"/>
              </a:solidFill>
            </c:spPr>
            <c:extLst>
              <c:ext xmlns:c16="http://schemas.microsoft.com/office/drawing/2014/chart" uri="{C3380CC4-5D6E-409C-BE32-E72D297353CC}">
                <c16:uniqueId val="{00000087-B2E8-4080-83D6-EECA18439E6A}"/>
              </c:ext>
            </c:extLst>
          </c:dPt>
          <c:dPt>
            <c:idx val="68"/>
            <c:invertIfNegative val="1"/>
            <c:bubble3D val="0"/>
            <c:spPr>
              <a:solidFill>
                <a:srgbClr val="E6E5E5"/>
              </a:solidFill>
            </c:spPr>
            <c:extLst>
              <c:ext xmlns:c16="http://schemas.microsoft.com/office/drawing/2014/chart" uri="{C3380CC4-5D6E-409C-BE32-E72D297353CC}">
                <c16:uniqueId val="{00000089-B2E8-4080-83D6-EECA18439E6A}"/>
              </c:ext>
            </c:extLst>
          </c:dPt>
          <c:dPt>
            <c:idx val="69"/>
            <c:invertIfNegative val="1"/>
            <c:bubble3D val="0"/>
            <c:spPr>
              <a:solidFill>
                <a:srgbClr val="E6E5E5"/>
              </a:solidFill>
            </c:spPr>
            <c:extLst>
              <c:ext xmlns:c16="http://schemas.microsoft.com/office/drawing/2014/chart" uri="{C3380CC4-5D6E-409C-BE32-E72D297353CC}">
                <c16:uniqueId val="{0000008B-B2E8-4080-83D6-EECA18439E6A}"/>
              </c:ext>
            </c:extLst>
          </c:dPt>
          <c:dPt>
            <c:idx val="70"/>
            <c:invertIfNegative val="1"/>
            <c:bubble3D val="0"/>
            <c:spPr>
              <a:solidFill>
                <a:srgbClr val="E6E5E5"/>
              </a:solidFill>
            </c:spPr>
            <c:extLst>
              <c:ext xmlns:c16="http://schemas.microsoft.com/office/drawing/2014/chart" uri="{C3380CC4-5D6E-409C-BE32-E72D297353CC}">
                <c16:uniqueId val="{0000008D-B2E8-4080-83D6-EECA18439E6A}"/>
              </c:ext>
            </c:extLst>
          </c:dPt>
          <c:dPt>
            <c:idx val="71"/>
            <c:invertIfNegative val="1"/>
            <c:bubble3D val="0"/>
            <c:spPr>
              <a:solidFill>
                <a:srgbClr val="E6E5E5"/>
              </a:solidFill>
            </c:spPr>
            <c:extLst>
              <c:ext xmlns:c16="http://schemas.microsoft.com/office/drawing/2014/chart" uri="{C3380CC4-5D6E-409C-BE32-E72D297353CC}">
                <c16:uniqueId val="{0000008F-B2E8-4080-83D6-EECA18439E6A}"/>
              </c:ext>
            </c:extLst>
          </c:dPt>
          <c:dPt>
            <c:idx val="72"/>
            <c:invertIfNegative val="1"/>
            <c:bubble3D val="0"/>
            <c:spPr>
              <a:solidFill>
                <a:srgbClr val="E6E5E5"/>
              </a:solidFill>
            </c:spPr>
            <c:extLst>
              <c:ext xmlns:c16="http://schemas.microsoft.com/office/drawing/2014/chart" uri="{C3380CC4-5D6E-409C-BE32-E72D297353CC}">
                <c16:uniqueId val="{00000091-B2E8-4080-83D6-EECA18439E6A}"/>
              </c:ext>
            </c:extLst>
          </c:dPt>
          <c:dPt>
            <c:idx val="73"/>
            <c:invertIfNegative val="1"/>
            <c:bubble3D val="0"/>
            <c:spPr>
              <a:solidFill>
                <a:srgbClr val="E6E5E5"/>
              </a:solidFill>
            </c:spPr>
            <c:extLst>
              <c:ext xmlns:c16="http://schemas.microsoft.com/office/drawing/2014/chart" uri="{C3380CC4-5D6E-409C-BE32-E72D297353CC}">
                <c16:uniqueId val="{00000093-B2E8-4080-83D6-EECA18439E6A}"/>
              </c:ext>
            </c:extLst>
          </c:dPt>
          <c:dPt>
            <c:idx val="74"/>
            <c:invertIfNegative val="1"/>
            <c:bubble3D val="0"/>
            <c:spPr>
              <a:solidFill>
                <a:srgbClr val="E6E5E5"/>
              </a:solidFill>
            </c:spPr>
            <c:extLst>
              <c:ext xmlns:c16="http://schemas.microsoft.com/office/drawing/2014/chart" uri="{C3380CC4-5D6E-409C-BE32-E72D297353CC}">
                <c16:uniqueId val="{00000095-B2E8-4080-83D6-EECA18439E6A}"/>
              </c:ext>
            </c:extLst>
          </c:dPt>
          <c:dPt>
            <c:idx val="75"/>
            <c:invertIfNegative val="1"/>
            <c:bubble3D val="0"/>
            <c:spPr>
              <a:solidFill>
                <a:srgbClr val="E6E5E5"/>
              </a:solidFill>
            </c:spPr>
            <c:extLst>
              <c:ext xmlns:c16="http://schemas.microsoft.com/office/drawing/2014/chart" uri="{C3380CC4-5D6E-409C-BE32-E72D297353CC}">
                <c16:uniqueId val="{00000097-B2E8-4080-83D6-EECA18439E6A}"/>
              </c:ext>
            </c:extLst>
          </c:dPt>
          <c:dPt>
            <c:idx val="76"/>
            <c:invertIfNegative val="1"/>
            <c:bubble3D val="0"/>
            <c:spPr>
              <a:solidFill>
                <a:srgbClr val="E6E5E5"/>
              </a:solidFill>
            </c:spPr>
            <c:extLst>
              <c:ext xmlns:c16="http://schemas.microsoft.com/office/drawing/2014/chart" uri="{C3380CC4-5D6E-409C-BE32-E72D297353CC}">
                <c16:uniqueId val="{00000099-B2E8-4080-83D6-EECA18439E6A}"/>
              </c:ext>
            </c:extLst>
          </c:dPt>
          <c:dPt>
            <c:idx val="77"/>
            <c:invertIfNegative val="1"/>
            <c:bubble3D val="0"/>
            <c:spPr>
              <a:solidFill>
                <a:srgbClr val="E6E5E5"/>
              </a:solidFill>
            </c:spPr>
            <c:extLst>
              <c:ext xmlns:c16="http://schemas.microsoft.com/office/drawing/2014/chart" uri="{C3380CC4-5D6E-409C-BE32-E72D297353CC}">
                <c16:uniqueId val="{0000009B-B2E8-4080-83D6-EECA18439E6A}"/>
              </c:ext>
            </c:extLst>
          </c:dPt>
          <c:dPt>
            <c:idx val="78"/>
            <c:invertIfNegative val="1"/>
            <c:bubble3D val="0"/>
            <c:spPr>
              <a:solidFill>
                <a:srgbClr val="E6E5E5"/>
              </a:solidFill>
            </c:spPr>
            <c:extLst>
              <c:ext xmlns:c16="http://schemas.microsoft.com/office/drawing/2014/chart" uri="{C3380CC4-5D6E-409C-BE32-E72D297353CC}">
                <c16:uniqueId val="{0000009D-B2E8-4080-83D6-EECA18439E6A}"/>
              </c:ext>
            </c:extLst>
          </c:dPt>
          <c:dPt>
            <c:idx val="79"/>
            <c:invertIfNegative val="1"/>
            <c:bubble3D val="0"/>
            <c:spPr>
              <a:solidFill>
                <a:srgbClr val="E6E5E5"/>
              </a:solidFill>
            </c:spPr>
            <c:extLst>
              <c:ext xmlns:c16="http://schemas.microsoft.com/office/drawing/2014/chart" uri="{C3380CC4-5D6E-409C-BE32-E72D297353CC}">
                <c16:uniqueId val="{0000009F-B2E8-4080-83D6-EECA18439E6A}"/>
              </c:ext>
            </c:extLst>
          </c:dPt>
          <c:dPt>
            <c:idx val="80"/>
            <c:invertIfNegative val="1"/>
            <c:bubble3D val="0"/>
            <c:spPr>
              <a:solidFill>
                <a:srgbClr val="E6E5E5"/>
              </a:solidFill>
            </c:spPr>
            <c:extLst>
              <c:ext xmlns:c16="http://schemas.microsoft.com/office/drawing/2014/chart" uri="{C3380CC4-5D6E-409C-BE32-E72D297353CC}">
                <c16:uniqueId val="{000000A1-B2E8-4080-83D6-EECA18439E6A}"/>
              </c:ext>
            </c:extLst>
          </c:dPt>
          <c:dPt>
            <c:idx val="81"/>
            <c:invertIfNegative val="1"/>
            <c:bubble3D val="0"/>
            <c:spPr>
              <a:solidFill>
                <a:srgbClr val="E6E5E5"/>
              </a:solidFill>
            </c:spPr>
            <c:extLst>
              <c:ext xmlns:c16="http://schemas.microsoft.com/office/drawing/2014/chart" uri="{C3380CC4-5D6E-409C-BE32-E72D297353CC}">
                <c16:uniqueId val="{000000A3-B2E8-4080-83D6-EECA18439E6A}"/>
              </c:ext>
            </c:extLst>
          </c:dPt>
          <c:dPt>
            <c:idx val="82"/>
            <c:invertIfNegative val="1"/>
            <c:bubble3D val="0"/>
            <c:spPr>
              <a:solidFill>
                <a:srgbClr val="E6E5E5"/>
              </a:solidFill>
            </c:spPr>
            <c:extLst>
              <c:ext xmlns:c16="http://schemas.microsoft.com/office/drawing/2014/chart" uri="{C3380CC4-5D6E-409C-BE32-E72D297353CC}">
                <c16:uniqueId val="{000000A5-B2E8-4080-83D6-EECA18439E6A}"/>
              </c:ext>
            </c:extLst>
          </c:dPt>
          <c:dPt>
            <c:idx val="83"/>
            <c:invertIfNegative val="1"/>
            <c:bubble3D val="0"/>
            <c:spPr>
              <a:solidFill>
                <a:srgbClr val="E6E5E5"/>
              </a:solidFill>
            </c:spPr>
            <c:extLst>
              <c:ext xmlns:c16="http://schemas.microsoft.com/office/drawing/2014/chart" uri="{C3380CC4-5D6E-409C-BE32-E72D297353CC}">
                <c16:uniqueId val="{000000A7-B2E8-4080-83D6-EECA18439E6A}"/>
              </c:ext>
            </c:extLst>
          </c:dPt>
          <c:dPt>
            <c:idx val="84"/>
            <c:invertIfNegative val="1"/>
            <c:bubble3D val="0"/>
            <c:spPr>
              <a:solidFill>
                <a:srgbClr val="E6E5E5"/>
              </a:solidFill>
            </c:spPr>
            <c:extLst>
              <c:ext xmlns:c16="http://schemas.microsoft.com/office/drawing/2014/chart" uri="{C3380CC4-5D6E-409C-BE32-E72D297353CC}">
                <c16:uniqueId val="{000000A9-B2E8-4080-83D6-EECA18439E6A}"/>
              </c:ext>
            </c:extLst>
          </c:dPt>
          <c:dPt>
            <c:idx val="85"/>
            <c:invertIfNegative val="1"/>
            <c:bubble3D val="0"/>
            <c:spPr>
              <a:solidFill>
                <a:srgbClr val="E6E5E5"/>
              </a:solidFill>
            </c:spPr>
            <c:extLst>
              <c:ext xmlns:c16="http://schemas.microsoft.com/office/drawing/2014/chart" uri="{C3380CC4-5D6E-409C-BE32-E72D297353CC}">
                <c16:uniqueId val="{000000AB-B2E8-4080-83D6-EECA18439E6A}"/>
              </c:ext>
            </c:extLst>
          </c:dPt>
          <c:dPt>
            <c:idx val="86"/>
            <c:invertIfNegative val="1"/>
            <c:bubble3D val="0"/>
            <c:spPr>
              <a:solidFill>
                <a:srgbClr val="E6E5E5"/>
              </a:solidFill>
            </c:spPr>
            <c:extLst>
              <c:ext xmlns:c16="http://schemas.microsoft.com/office/drawing/2014/chart" uri="{C3380CC4-5D6E-409C-BE32-E72D297353CC}">
                <c16:uniqueId val="{000000AD-B2E8-4080-83D6-EECA18439E6A}"/>
              </c:ext>
            </c:extLst>
          </c:dPt>
          <c:dPt>
            <c:idx val="87"/>
            <c:invertIfNegative val="1"/>
            <c:bubble3D val="0"/>
            <c:spPr>
              <a:solidFill>
                <a:srgbClr val="E6E5E5"/>
              </a:solidFill>
            </c:spPr>
            <c:extLst>
              <c:ext xmlns:c16="http://schemas.microsoft.com/office/drawing/2014/chart" uri="{C3380CC4-5D6E-409C-BE32-E72D297353CC}">
                <c16:uniqueId val="{000000AF-B2E8-4080-83D6-EECA18439E6A}"/>
              </c:ext>
            </c:extLst>
          </c:dPt>
          <c:dPt>
            <c:idx val="88"/>
            <c:invertIfNegative val="1"/>
            <c:bubble3D val="0"/>
            <c:spPr>
              <a:solidFill>
                <a:srgbClr val="E6E5E5"/>
              </a:solidFill>
            </c:spPr>
            <c:extLst>
              <c:ext xmlns:c16="http://schemas.microsoft.com/office/drawing/2014/chart" uri="{C3380CC4-5D6E-409C-BE32-E72D297353CC}">
                <c16:uniqueId val="{000000B1-B2E8-4080-83D6-EECA18439E6A}"/>
              </c:ext>
            </c:extLst>
          </c:dPt>
          <c:dPt>
            <c:idx val="89"/>
            <c:invertIfNegative val="1"/>
            <c:bubble3D val="0"/>
            <c:spPr>
              <a:solidFill>
                <a:srgbClr val="E6E5E5"/>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99B-42C0-A7D9-A2057CE05A51}"/>
              </c:ext>
            </c:extLst>
          </c:dPt>
          <c:dPt>
            <c:idx val="1"/>
            <c:invertIfNegative val="1"/>
            <c:bubble3D val="0"/>
            <c:spPr>
              <a:solidFill>
                <a:srgbClr val="E6E5E5"/>
              </a:solidFill>
            </c:spPr>
            <c:extLst>
              <c:ext xmlns:c16="http://schemas.microsoft.com/office/drawing/2014/chart" uri="{C3380CC4-5D6E-409C-BE32-E72D297353CC}">
                <c16:uniqueId val="{00000003-999B-42C0-A7D9-A2057CE05A51}"/>
              </c:ext>
            </c:extLst>
          </c:dPt>
          <c:dPt>
            <c:idx val="2"/>
            <c:invertIfNegative val="1"/>
            <c:bubble3D val="0"/>
            <c:spPr>
              <a:solidFill>
                <a:srgbClr val="E6E5E5"/>
              </a:solidFill>
            </c:spPr>
            <c:extLst>
              <c:ext xmlns:c16="http://schemas.microsoft.com/office/drawing/2014/chart" uri="{C3380CC4-5D6E-409C-BE32-E72D297353CC}">
                <c16:uniqueId val="{00000005-999B-42C0-A7D9-A2057CE05A51}"/>
              </c:ext>
            </c:extLst>
          </c:dPt>
          <c:dPt>
            <c:idx val="3"/>
            <c:invertIfNegative val="0"/>
            <c:bubble3D val="0"/>
            <c:spPr>
              <a:solidFill>
                <a:srgbClr val="E6E5E5"/>
              </a:solidFill>
              <a:ln>
                <a:noFill/>
              </a:ln>
              <a:effectLst/>
            </c:spPr>
            <c:extLst>
              <c:ext xmlns:c16="http://schemas.microsoft.com/office/drawing/2014/chart" uri="{C3380CC4-5D6E-409C-BE32-E72D297353CC}">
                <c16:uniqueId val="{00000007-999B-42C0-A7D9-A2057CE05A51}"/>
              </c:ext>
            </c:extLst>
          </c:dPt>
          <c:dPt>
            <c:idx val="4"/>
            <c:invertIfNegative val="1"/>
            <c:bubble3D val="0"/>
            <c:spPr>
              <a:solidFill>
                <a:srgbClr val="E6E5E5"/>
              </a:solidFill>
            </c:spPr>
            <c:extLst>
              <c:ext xmlns:c16="http://schemas.microsoft.com/office/drawing/2014/chart" uri="{C3380CC4-5D6E-409C-BE32-E72D297353CC}">
                <c16:uniqueId val="{00000009-999B-42C0-A7D9-A2057CE05A51}"/>
              </c:ext>
            </c:extLst>
          </c:dPt>
          <c:dPt>
            <c:idx val="5"/>
            <c:invertIfNegative val="1"/>
            <c:bubble3D val="0"/>
            <c:spPr>
              <a:solidFill>
                <a:srgbClr val="E6E5E5"/>
              </a:solidFill>
            </c:spPr>
            <c:extLst>
              <c:ext xmlns:c16="http://schemas.microsoft.com/office/drawing/2014/chart" uri="{C3380CC4-5D6E-409C-BE32-E72D297353CC}">
                <c16:uniqueId val="{0000000B-999B-42C0-A7D9-A2057CE05A51}"/>
              </c:ext>
            </c:extLst>
          </c:dPt>
          <c:dPt>
            <c:idx val="6"/>
            <c:invertIfNegative val="1"/>
            <c:bubble3D val="0"/>
            <c:spPr>
              <a:solidFill>
                <a:srgbClr val="E6E5E5"/>
              </a:solidFill>
            </c:spPr>
            <c:extLst>
              <c:ext xmlns:c16="http://schemas.microsoft.com/office/drawing/2014/chart" uri="{C3380CC4-5D6E-409C-BE32-E72D297353CC}">
                <c16:uniqueId val="{0000000D-999B-42C0-A7D9-A2057CE05A51}"/>
              </c:ext>
            </c:extLst>
          </c:dPt>
          <c:dPt>
            <c:idx val="7"/>
            <c:invertIfNegative val="1"/>
            <c:bubble3D val="0"/>
            <c:spPr>
              <a:solidFill>
                <a:srgbClr val="E6E5E5"/>
              </a:solidFill>
            </c:spPr>
            <c:extLst>
              <c:ext xmlns:c16="http://schemas.microsoft.com/office/drawing/2014/chart" uri="{C3380CC4-5D6E-409C-BE32-E72D297353CC}">
                <c16:uniqueId val="{0000000F-999B-42C0-A7D9-A2057CE05A51}"/>
              </c:ext>
            </c:extLst>
          </c:dPt>
          <c:dPt>
            <c:idx val="8"/>
            <c:invertIfNegative val="1"/>
            <c:bubble3D val="0"/>
            <c:spPr>
              <a:solidFill>
                <a:srgbClr val="E6E5E5"/>
              </a:solidFill>
            </c:spPr>
            <c:extLst>
              <c:ext xmlns:c16="http://schemas.microsoft.com/office/drawing/2014/chart" uri="{C3380CC4-5D6E-409C-BE32-E72D297353CC}">
                <c16:uniqueId val="{00000011-999B-42C0-A7D9-A2057CE05A51}"/>
              </c:ext>
            </c:extLst>
          </c:dPt>
          <c:dPt>
            <c:idx val="9"/>
            <c:invertIfNegative val="1"/>
            <c:bubble3D val="0"/>
            <c:spPr>
              <a:solidFill>
                <a:srgbClr val="E6E5E5"/>
              </a:solidFill>
            </c:spPr>
            <c:extLst>
              <c:ext xmlns:c16="http://schemas.microsoft.com/office/drawing/2014/chart" uri="{C3380CC4-5D6E-409C-BE32-E72D297353CC}">
                <c16:uniqueId val="{00000013-999B-42C0-A7D9-A2057CE05A51}"/>
              </c:ext>
            </c:extLst>
          </c:dPt>
          <c:dPt>
            <c:idx val="10"/>
            <c:invertIfNegative val="1"/>
            <c:bubble3D val="0"/>
            <c:spPr>
              <a:solidFill>
                <a:srgbClr val="E6E5E5"/>
              </a:solidFill>
            </c:spPr>
            <c:extLst>
              <c:ext xmlns:c16="http://schemas.microsoft.com/office/drawing/2014/chart" uri="{C3380CC4-5D6E-409C-BE32-E72D297353CC}">
                <c16:uniqueId val="{00000015-999B-42C0-A7D9-A2057CE05A51}"/>
              </c:ext>
            </c:extLst>
          </c:dPt>
          <c:dPt>
            <c:idx val="11"/>
            <c:invertIfNegative val="1"/>
            <c:bubble3D val="0"/>
            <c:spPr>
              <a:solidFill>
                <a:srgbClr val="E6E5E5"/>
              </a:solidFill>
            </c:spPr>
            <c:extLst>
              <c:ext xmlns:c16="http://schemas.microsoft.com/office/drawing/2014/chart" uri="{C3380CC4-5D6E-409C-BE32-E72D297353CC}">
                <c16:uniqueId val="{00000017-999B-42C0-A7D9-A2057CE05A51}"/>
              </c:ext>
            </c:extLst>
          </c:dPt>
          <c:dPt>
            <c:idx val="12"/>
            <c:invertIfNegative val="1"/>
            <c:bubble3D val="0"/>
            <c:spPr>
              <a:solidFill>
                <a:srgbClr val="E6E5E5"/>
              </a:solidFill>
            </c:spPr>
            <c:extLst>
              <c:ext xmlns:c16="http://schemas.microsoft.com/office/drawing/2014/chart" uri="{C3380CC4-5D6E-409C-BE32-E72D297353CC}">
                <c16:uniqueId val="{00000019-999B-42C0-A7D9-A2057CE05A51}"/>
              </c:ext>
            </c:extLst>
          </c:dPt>
          <c:dPt>
            <c:idx val="13"/>
            <c:invertIfNegative val="1"/>
            <c:bubble3D val="0"/>
            <c:spPr>
              <a:solidFill>
                <a:srgbClr val="E6E5E5"/>
              </a:solidFill>
            </c:spPr>
            <c:extLst>
              <c:ext xmlns:c16="http://schemas.microsoft.com/office/drawing/2014/chart" uri="{C3380CC4-5D6E-409C-BE32-E72D297353CC}">
                <c16:uniqueId val="{0000001B-999B-42C0-A7D9-A2057CE05A51}"/>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99B-42C0-A7D9-A2057CE05A51}"/>
              </c:ext>
            </c:extLst>
          </c:dPt>
          <c:dPt>
            <c:idx val="15"/>
            <c:invertIfNegative val="1"/>
            <c:bubble3D val="0"/>
            <c:spPr>
              <a:solidFill>
                <a:srgbClr val="E6E5E5"/>
              </a:solidFill>
            </c:spPr>
            <c:extLst>
              <c:ext xmlns:c16="http://schemas.microsoft.com/office/drawing/2014/chart" uri="{C3380CC4-5D6E-409C-BE32-E72D297353CC}">
                <c16:uniqueId val="{0000001F-999B-42C0-A7D9-A2057CE05A51}"/>
              </c:ext>
            </c:extLst>
          </c:dPt>
          <c:dPt>
            <c:idx val="16"/>
            <c:invertIfNegative val="1"/>
            <c:bubble3D val="0"/>
            <c:spPr>
              <a:solidFill>
                <a:srgbClr val="E6E5E5"/>
              </a:solidFill>
            </c:spPr>
            <c:extLst>
              <c:ext xmlns:c16="http://schemas.microsoft.com/office/drawing/2014/chart" uri="{C3380CC4-5D6E-409C-BE32-E72D297353CC}">
                <c16:uniqueId val="{00000021-999B-42C0-A7D9-A2057CE05A51}"/>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99B-42C0-A7D9-A2057CE05A51}"/>
              </c:ext>
            </c:extLst>
          </c:dPt>
          <c:dPt>
            <c:idx val="18"/>
            <c:invertIfNegative val="1"/>
            <c:bubble3D val="0"/>
            <c:spPr>
              <a:solidFill>
                <a:srgbClr val="E6E5E5"/>
              </a:solidFill>
            </c:spPr>
            <c:extLst>
              <c:ext xmlns:c16="http://schemas.microsoft.com/office/drawing/2014/chart" uri="{C3380CC4-5D6E-409C-BE32-E72D297353CC}">
                <c16:uniqueId val="{00000025-999B-42C0-A7D9-A2057CE05A51}"/>
              </c:ext>
            </c:extLst>
          </c:dPt>
          <c:dPt>
            <c:idx val="19"/>
            <c:invertIfNegative val="1"/>
            <c:bubble3D val="0"/>
            <c:spPr>
              <a:solidFill>
                <a:srgbClr val="E6E5E5"/>
              </a:solidFill>
            </c:spPr>
            <c:extLst>
              <c:ext xmlns:c16="http://schemas.microsoft.com/office/drawing/2014/chart" uri="{C3380CC4-5D6E-409C-BE32-E72D297353CC}">
                <c16:uniqueId val="{00000027-999B-42C0-A7D9-A2057CE05A51}"/>
              </c:ext>
            </c:extLst>
          </c:dPt>
          <c:dPt>
            <c:idx val="20"/>
            <c:invertIfNegative val="1"/>
            <c:bubble3D val="0"/>
            <c:spPr>
              <a:solidFill>
                <a:srgbClr val="E6E5E5"/>
              </a:solidFill>
            </c:spPr>
            <c:extLst>
              <c:ext xmlns:c16="http://schemas.microsoft.com/office/drawing/2014/chart" uri="{C3380CC4-5D6E-409C-BE32-E72D297353CC}">
                <c16:uniqueId val="{00000029-999B-42C0-A7D9-A2057CE05A51}"/>
              </c:ext>
            </c:extLst>
          </c:dPt>
          <c:dPt>
            <c:idx val="21"/>
            <c:invertIfNegative val="1"/>
            <c:bubble3D val="0"/>
            <c:spPr>
              <a:solidFill>
                <a:srgbClr val="E6E5E5"/>
              </a:solidFill>
            </c:spPr>
            <c:extLst>
              <c:ext xmlns:c16="http://schemas.microsoft.com/office/drawing/2014/chart" uri="{C3380CC4-5D6E-409C-BE32-E72D297353CC}">
                <c16:uniqueId val="{0000002B-999B-42C0-A7D9-A2057CE05A51}"/>
              </c:ext>
            </c:extLst>
          </c:dPt>
          <c:dPt>
            <c:idx val="22"/>
            <c:invertIfNegative val="1"/>
            <c:bubble3D val="0"/>
            <c:spPr>
              <a:solidFill>
                <a:srgbClr val="E6E5E5"/>
              </a:solidFill>
            </c:spPr>
            <c:extLst>
              <c:ext xmlns:c16="http://schemas.microsoft.com/office/drawing/2014/chart" uri="{C3380CC4-5D6E-409C-BE32-E72D297353CC}">
                <c16:uniqueId val="{0000002D-999B-42C0-A7D9-A2057CE05A51}"/>
              </c:ext>
            </c:extLst>
          </c:dPt>
          <c:dPt>
            <c:idx val="23"/>
            <c:invertIfNegative val="1"/>
            <c:bubble3D val="0"/>
            <c:spPr>
              <a:solidFill>
                <a:srgbClr val="E6E5E5"/>
              </a:solidFill>
            </c:spPr>
            <c:extLst>
              <c:ext xmlns:c16="http://schemas.microsoft.com/office/drawing/2014/chart" uri="{C3380CC4-5D6E-409C-BE32-E72D297353CC}">
                <c16:uniqueId val="{0000002F-999B-42C0-A7D9-A2057CE05A51}"/>
              </c:ext>
            </c:extLst>
          </c:dPt>
          <c:dPt>
            <c:idx val="24"/>
            <c:invertIfNegative val="1"/>
            <c:bubble3D val="0"/>
            <c:spPr>
              <a:solidFill>
                <a:srgbClr val="E6E5E5"/>
              </a:solidFill>
            </c:spPr>
            <c:extLst>
              <c:ext xmlns:c16="http://schemas.microsoft.com/office/drawing/2014/chart" uri="{C3380CC4-5D6E-409C-BE32-E72D297353CC}">
                <c16:uniqueId val="{00000031-999B-42C0-A7D9-A2057CE05A51}"/>
              </c:ext>
            </c:extLst>
          </c:dPt>
          <c:dPt>
            <c:idx val="25"/>
            <c:invertIfNegative val="1"/>
            <c:bubble3D val="0"/>
            <c:spPr>
              <a:solidFill>
                <a:srgbClr val="E6E5E5"/>
              </a:solidFill>
            </c:spPr>
            <c:extLst>
              <c:ext xmlns:c16="http://schemas.microsoft.com/office/drawing/2014/chart" uri="{C3380CC4-5D6E-409C-BE32-E72D297353CC}">
                <c16:uniqueId val="{00000033-999B-42C0-A7D9-A2057CE05A51}"/>
              </c:ext>
            </c:extLst>
          </c:dPt>
          <c:dPt>
            <c:idx val="26"/>
            <c:invertIfNegative val="1"/>
            <c:bubble3D val="0"/>
            <c:spPr>
              <a:solidFill>
                <a:srgbClr val="E6E5E5"/>
              </a:solidFill>
            </c:spPr>
            <c:extLst>
              <c:ext xmlns:c16="http://schemas.microsoft.com/office/drawing/2014/chart" uri="{C3380CC4-5D6E-409C-BE32-E72D297353CC}">
                <c16:uniqueId val="{00000035-999B-42C0-A7D9-A2057CE05A51}"/>
              </c:ext>
            </c:extLst>
          </c:dPt>
          <c:dPt>
            <c:idx val="27"/>
            <c:invertIfNegative val="1"/>
            <c:bubble3D val="0"/>
            <c:spPr>
              <a:solidFill>
                <a:srgbClr val="E6E5E5"/>
              </a:solidFill>
            </c:spPr>
            <c:extLst>
              <c:ext xmlns:c16="http://schemas.microsoft.com/office/drawing/2014/chart" uri="{C3380CC4-5D6E-409C-BE32-E72D297353CC}">
                <c16:uniqueId val="{00000037-999B-42C0-A7D9-A2057CE05A51}"/>
              </c:ext>
            </c:extLst>
          </c:dPt>
          <c:dPt>
            <c:idx val="28"/>
            <c:invertIfNegative val="1"/>
            <c:bubble3D val="0"/>
            <c:spPr>
              <a:solidFill>
                <a:srgbClr val="E6E5E5"/>
              </a:solidFill>
            </c:spPr>
            <c:extLst>
              <c:ext xmlns:c16="http://schemas.microsoft.com/office/drawing/2014/chart" uri="{C3380CC4-5D6E-409C-BE32-E72D297353CC}">
                <c16:uniqueId val="{00000039-999B-42C0-A7D9-A2057CE05A51}"/>
              </c:ext>
            </c:extLst>
          </c:dPt>
          <c:dPt>
            <c:idx val="29"/>
            <c:invertIfNegative val="1"/>
            <c:bubble3D val="0"/>
            <c:spPr>
              <a:solidFill>
                <a:srgbClr val="E6E5E5"/>
              </a:solidFill>
            </c:spPr>
            <c:extLst>
              <c:ext xmlns:c16="http://schemas.microsoft.com/office/drawing/2014/chart" uri="{C3380CC4-5D6E-409C-BE32-E72D297353CC}">
                <c16:uniqueId val="{0000003B-999B-42C0-A7D9-A2057CE05A51}"/>
              </c:ext>
            </c:extLst>
          </c:dPt>
          <c:dPt>
            <c:idx val="30"/>
            <c:invertIfNegative val="1"/>
            <c:bubble3D val="0"/>
            <c:spPr>
              <a:solidFill>
                <a:srgbClr val="E6E5E5"/>
              </a:solidFill>
            </c:spPr>
            <c:extLst>
              <c:ext xmlns:c16="http://schemas.microsoft.com/office/drawing/2014/chart" uri="{C3380CC4-5D6E-409C-BE32-E72D297353CC}">
                <c16:uniqueId val="{0000003D-999B-42C0-A7D9-A2057CE05A51}"/>
              </c:ext>
            </c:extLst>
          </c:dPt>
          <c:dPt>
            <c:idx val="31"/>
            <c:invertIfNegative val="1"/>
            <c:bubble3D val="0"/>
            <c:spPr>
              <a:solidFill>
                <a:srgbClr val="E6E5E5"/>
              </a:solidFill>
            </c:spPr>
            <c:extLst>
              <c:ext xmlns:c16="http://schemas.microsoft.com/office/drawing/2014/chart" uri="{C3380CC4-5D6E-409C-BE32-E72D297353CC}">
                <c16:uniqueId val="{0000003F-999B-42C0-A7D9-A2057CE05A51}"/>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99B-42C0-A7D9-A2057CE05A51}"/>
              </c:ext>
            </c:extLst>
          </c:dPt>
          <c:dPt>
            <c:idx val="33"/>
            <c:invertIfNegative val="1"/>
            <c:bubble3D val="0"/>
            <c:spPr>
              <a:solidFill>
                <a:srgbClr val="E6E5E5"/>
              </a:solidFill>
            </c:spPr>
            <c:extLst>
              <c:ext xmlns:c16="http://schemas.microsoft.com/office/drawing/2014/chart" uri="{C3380CC4-5D6E-409C-BE32-E72D297353CC}">
                <c16:uniqueId val="{00000043-999B-42C0-A7D9-A2057CE05A51}"/>
              </c:ext>
            </c:extLst>
          </c:dPt>
          <c:dPt>
            <c:idx val="34"/>
            <c:invertIfNegative val="1"/>
            <c:bubble3D val="0"/>
            <c:spPr>
              <a:solidFill>
                <a:srgbClr val="E6E5E5"/>
              </a:solidFill>
            </c:spPr>
            <c:extLst>
              <c:ext xmlns:c16="http://schemas.microsoft.com/office/drawing/2014/chart" uri="{C3380CC4-5D6E-409C-BE32-E72D297353CC}">
                <c16:uniqueId val="{00000045-999B-42C0-A7D9-A2057CE05A51}"/>
              </c:ext>
            </c:extLst>
          </c:dPt>
          <c:dPt>
            <c:idx val="35"/>
            <c:invertIfNegative val="1"/>
            <c:bubble3D val="0"/>
            <c:spPr>
              <a:solidFill>
                <a:srgbClr val="E6E5E5"/>
              </a:solidFill>
            </c:spPr>
            <c:extLst>
              <c:ext xmlns:c16="http://schemas.microsoft.com/office/drawing/2014/chart" uri="{C3380CC4-5D6E-409C-BE32-E72D297353CC}">
                <c16:uniqueId val="{00000047-999B-42C0-A7D9-A2057CE05A51}"/>
              </c:ext>
            </c:extLst>
          </c:dPt>
          <c:dPt>
            <c:idx val="36"/>
            <c:invertIfNegative val="1"/>
            <c:bubble3D val="0"/>
            <c:spPr>
              <a:solidFill>
                <a:srgbClr val="E6E5E5"/>
              </a:solidFill>
            </c:spPr>
            <c:extLst>
              <c:ext xmlns:c16="http://schemas.microsoft.com/office/drawing/2014/chart" uri="{C3380CC4-5D6E-409C-BE32-E72D297353CC}">
                <c16:uniqueId val="{00000049-999B-42C0-A7D9-A2057CE05A51}"/>
              </c:ext>
            </c:extLst>
          </c:dPt>
          <c:dPt>
            <c:idx val="37"/>
            <c:invertIfNegative val="1"/>
            <c:bubble3D val="0"/>
            <c:spPr>
              <a:solidFill>
                <a:srgbClr val="E6E5E5"/>
              </a:solidFill>
            </c:spPr>
            <c:extLst>
              <c:ext xmlns:c16="http://schemas.microsoft.com/office/drawing/2014/chart" uri="{C3380CC4-5D6E-409C-BE32-E72D297353CC}">
                <c16:uniqueId val="{0000004B-999B-42C0-A7D9-A2057CE05A51}"/>
              </c:ext>
            </c:extLst>
          </c:dPt>
          <c:dPt>
            <c:idx val="38"/>
            <c:invertIfNegative val="1"/>
            <c:bubble3D val="0"/>
            <c:spPr>
              <a:solidFill>
                <a:srgbClr val="E6E5E5"/>
              </a:solidFill>
            </c:spPr>
            <c:extLst>
              <c:ext xmlns:c16="http://schemas.microsoft.com/office/drawing/2014/chart" uri="{C3380CC4-5D6E-409C-BE32-E72D297353CC}">
                <c16:uniqueId val="{0000004D-999B-42C0-A7D9-A2057CE05A51}"/>
              </c:ext>
            </c:extLst>
          </c:dPt>
          <c:dPt>
            <c:idx val="39"/>
            <c:invertIfNegative val="1"/>
            <c:bubble3D val="0"/>
            <c:spPr>
              <a:solidFill>
                <a:srgbClr val="E6E5E5"/>
              </a:solidFill>
            </c:spPr>
            <c:extLst>
              <c:ext xmlns:c16="http://schemas.microsoft.com/office/drawing/2014/chart" uri="{C3380CC4-5D6E-409C-BE32-E72D297353CC}">
                <c16:uniqueId val="{0000004F-999B-42C0-A7D9-A2057CE05A51}"/>
              </c:ext>
            </c:extLst>
          </c:dPt>
          <c:dPt>
            <c:idx val="40"/>
            <c:invertIfNegative val="1"/>
            <c:bubble3D val="0"/>
            <c:spPr>
              <a:solidFill>
                <a:srgbClr val="E6E5E5"/>
              </a:solidFill>
            </c:spPr>
            <c:extLst>
              <c:ext xmlns:c16="http://schemas.microsoft.com/office/drawing/2014/chart" uri="{C3380CC4-5D6E-409C-BE32-E72D297353CC}">
                <c16:uniqueId val="{00000051-999B-42C0-A7D9-A2057CE05A51}"/>
              </c:ext>
            </c:extLst>
          </c:dPt>
          <c:dPt>
            <c:idx val="41"/>
            <c:invertIfNegative val="1"/>
            <c:bubble3D val="0"/>
            <c:spPr>
              <a:solidFill>
                <a:srgbClr val="E6E5E5"/>
              </a:solidFill>
            </c:spPr>
            <c:extLst>
              <c:ext xmlns:c16="http://schemas.microsoft.com/office/drawing/2014/chart" uri="{C3380CC4-5D6E-409C-BE32-E72D297353CC}">
                <c16:uniqueId val="{00000053-999B-42C0-A7D9-A2057CE05A51}"/>
              </c:ext>
            </c:extLst>
          </c:dPt>
          <c:dPt>
            <c:idx val="42"/>
            <c:invertIfNegative val="1"/>
            <c:bubble3D val="0"/>
            <c:spPr>
              <a:solidFill>
                <a:srgbClr val="E6E5E5"/>
              </a:solidFill>
            </c:spPr>
            <c:extLst>
              <c:ext xmlns:c16="http://schemas.microsoft.com/office/drawing/2014/chart" uri="{C3380CC4-5D6E-409C-BE32-E72D297353CC}">
                <c16:uniqueId val="{00000055-999B-42C0-A7D9-A2057CE05A51}"/>
              </c:ext>
            </c:extLst>
          </c:dPt>
          <c:dPt>
            <c:idx val="43"/>
            <c:invertIfNegative val="1"/>
            <c:bubble3D val="0"/>
            <c:spPr>
              <a:solidFill>
                <a:srgbClr val="E6E5E5"/>
              </a:solidFill>
            </c:spPr>
            <c:extLst>
              <c:ext xmlns:c16="http://schemas.microsoft.com/office/drawing/2014/chart" uri="{C3380CC4-5D6E-409C-BE32-E72D297353CC}">
                <c16:uniqueId val="{00000057-999B-42C0-A7D9-A2057CE05A51}"/>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99B-42C0-A7D9-A2057CE05A51}"/>
              </c:ext>
            </c:extLst>
          </c:dPt>
          <c:dPt>
            <c:idx val="45"/>
            <c:invertIfNegative val="1"/>
            <c:bubble3D val="0"/>
            <c:spPr>
              <a:solidFill>
                <a:srgbClr val="E6E5E5"/>
              </a:solidFill>
            </c:spPr>
            <c:extLst>
              <c:ext xmlns:c16="http://schemas.microsoft.com/office/drawing/2014/chart" uri="{C3380CC4-5D6E-409C-BE32-E72D297353CC}">
                <c16:uniqueId val="{0000005B-999B-42C0-A7D9-A2057CE05A51}"/>
              </c:ext>
            </c:extLst>
          </c:dPt>
          <c:dPt>
            <c:idx val="46"/>
            <c:invertIfNegative val="1"/>
            <c:bubble3D val="0"/>
            <c:spPr>
              <a:solidFill>
                <a:srgbClr val="E6E5E5"/>
              </a:solidFill>
            </c:spPr>
            <c:extLst>
              <c:ext xmlns:c16="http://schemas.microsoft.com/office/drawing/2014/chart" uri="{C3380CC4-5D6E-409C-BE32-E72D297353CC}">
                <c16:uniqueId val="{0000005D-999B-42C0-A7D9-A2057CE05A51}"/>
              </c:ext>
            </c:extLst>
          </c:dPt>
          <c:dPt>
            <c:idx val="47"/>
            <c:invertIfNegative val="1"/>
            <c:bubble3D val="0"/>
            <c:spPr>
              <a:solidFill>
                <a:srgbClr val="E6E5E5"/>
              </a:solidFill>
            </c:spPr>
            <c:extLst>
              <c:ext xmlns:c16="http://schemas.microsoft.com/office/drawing/2014/chart" uri="{C3380CC4-5D6E-409C-BE32-E72D297353CC}">
                <c16:uniqueId val="{0000005F-999B-42C0-A7D9-A2057CE05A51}"/>
              </c:ext>
            </c:extLst>
          </c:dPt>
          <c:dPt>
            <c:idx val="48"/>
            <c:invertIfNegative val="1"/>
            <c:bubble3D val="0"/>
            <c:spPr>
              <a:solidFill>
                <a:srgbClr val="E6E5E5"/>
              </a:solidFill>
            </c:spPr>
            <c:extLst>
              <c:ext xmlns:c16="http://schemas.microsoft.com/office/drawing/2014/chart" uri="{C3380CC4-5D6E-409C-BE32-E72D297353CC}">
                <c16:uniqueId val="{00000061-999B-42C0-A7D9-A2057CE05A51}"/>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99B-42C0-A7D9-A2057CE05A51}"/>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99B-42C0-A7D9-A2057CE05A51}"/>
              </c:ext>
            </c:extLst>
          </c:dPt>
          <c:dPt>
            <c:idx val="51"/>
            <c:invertIfNegative val="1"/>
            <c:bubble3D val="0"/>
            <c:spPr>
              <a:solidFill>
                <a:srgbClr val="E6E5E5"/>
              </a:solidFill>
            </c:spPr>
            <c:extLst>
              <c:ext xmlns:c16="http://schemas.microsoft.com/office/drawing/2014/chart" uri="{C3380CC4-5D6E-409C-BE32-E72D297353CC}">
                <c16:uniqueId val="{00000067-999B-42C0-A7D9-A2057CE05A51}"/>
              </c:ext>
            </c:extLst>
          </c:dPt>
          <c:dPt>
            <c:idx val="52"/>
            <c:invertIfNegative val="1"/>
            <c:bubble3D val="0"/>
            <c:spPr>
              <a:solidFill>
                <a:srgbClr val="E6E5E5"/>
              </a:solidFill>
            </c:spPr>
            <c:extLst>
              <c:ext xmlns:c16="http://schemas.microsoft.com/office/drawing/2014/chart" uri="{C3380CC4-5D6E-409C-BE32-E72D297353CC}">
                <c16:uniqueId val="{00000069-999B-42C0-A7D9-A2057CE05A51}"/>
              </c:ext>
            </c:extLst>
          </c:dPt>
          <c:dPt>
            <c:idx val="53"/>
            <c:invertIfNegative val="1"/>
            <c:bubble3D val="0"/>
            <c:spPr>
              <a:solidFill>
                <a:srgbClr val="E6E5E5"/>
              </a:solidFill>
            </c:spPr>
            <c:extLst>
              <c:ext xmlns:c16="http://schemas.microsoft.com/office/drawing/2014/chart" uri="{C3380CC4-5D6E-409C-BE32-E72D297353CC}">
                <c16:uniqueId val="{0000006B-999B-42C0-A7D9-A2057CE05A51}"/>
              </c:ext>
            </c:extLst>
          </c:dPt>
          <c:dPt>
            <c:idx val="54"/>
            <c:invertIfNegative val="1"/>
            <c:bubble3D val="0"/>
            <c:spPr>
              <a:solidFill>
                <a:srgbClr val="E6E5E5"/>
              </a:solidFill>
            </c:spPr>
            <c:extLst>
              <c:ext xmlns:c16="http://schemas.microsoft.com/office/drawing/2014/chart" uri="{C3380CC4-5D6E-409C-BE32-E72D297353CC}">
                <c16:uniqueId val="{0000006D-999B-42C0-A7D9-A2057CE05A51}"/>
              </c:ext>
            </c:extLst>
          </c:dPt>
          <c:dPt>
            <c:idx val="55"/>
            <c:invertIfNegative val="1"/>
            <c:bubble3D val="0"/>
            <c:spPr>
              <a:solidFill>
                <a:srgbClr val="E6E5E5"/>
              </a:solidFill>
            </c:spPr>
            <c:extLst>
              <c:ext xmlns:c16="http://schemas.microsoft.com/office/drawing/2014/chart" uri="{C3380CC4-5D6E-409C-BE32-E72D297353CC}">
                <c16:uniqueId val="{0000006F-999B-42C0-A7D9-A2057CE05A51}"/>
              </c:ext>
            </c:extLst>
          </c:dPt>
          <c:dPt>
            <c:idx val="56"/>
            <c:invertIfNegative val="1"/>
            <c:bubble3D val="0"/>
            <c:spPr>
              <a:solidFill>
                <a:srgbClr val="E6E5E5"/>
              </a:solidFill>
            </c:spPr>
            <c:extLst>
              <c:ext xmlns:c16="http://schemas.microsoft.com/office/drawing/2014/chart" uri="{C3380CC4-5D6E-409C-BE32-E72D297353CC}">
                <c16:uniqueId val="{00000071-999B-42C0-A7D9-A2057CE05A51}"/>
              </c:ext>
            </c:extLst>
          </c:dPt>
          <c:dPt>
            <c:idx val="57"/>
            <c:invertIfNegative val="1"/>
            <c:bubble3D val="0"/>
            <c:spPr>
              <a:solidFill>
                <a:srgbClr val="E6E5E5"/>
              </a:solidFill>
            </c:spPr>
            <c:extLst>
              <c:ext xmlns:c16="http://schemas.microsoft.com/office/drawing/2014/chart" uri="{C3380CC4-5D6E-409C-BE32-E72D297353CC}">
                <c16:uniqueId val="{00000073-999B-42C0-A7D9-A2057CE05A51}"/>
              </c:ext>
            </c:extLst>
          </c:dPt>
          <c:dPt>
            <c:idx val="58"/>
            <c:invertIfNegative val="1"/>
            <c:bubble3D val="0"/>
            <c:spPr>
              <a:solidFill>
                <a:srgbClr val="E6E5E5"/>
              </a:solidFill>
            </c:spPr>
            <c:extLst>
              <c:ext xmlns:c16="http://schemas.microsoft.com/office/drawing/2014/chart" uri="{C3380CC4-5D6E-409C-BE32-E72D297353CC}">
                <c16:uniqueId val="{00000075-999B-42C0-A7D9-A2057CE05A51}"/>
              </c:ext>
            </c:extLst>
          </c:dPt>
          <c:dPt>
            <c:idx val="59"/>
            <c:invertIfNegative val="1"/>
            <c:bubble3D val="0"/>
            <c:spPr>
              <a:solidFill>
                <a:srgbClr val="E6E5E5"/>
              </a:solidFill>
            </c:spPr>
            <c:extLst>
              <c:ext xmlns:c16="http://schemas.microsoft.com/office/drawing/2014/chart" uri="{C3380CC4-5D6E-409C-BE32-E72D297353CC}">
                <c16:uniqueId val="{00000077-999B-42C0-A7D9-A2057CE05A51}"/>
              </c:ext>
            </c:extLst>
          </c:dPt>
          <c:dPt>
            <c:idx val="60"/>
            <c:invertIfNegative val="1"/>
            <c:bubble3D val="0"/>
            <c:spPr>
              <a:solidFill>
                <a:srgbClr val="E6E5E5"/>
              </a:solidFill>
            </c:spPr>
            <c:extLst>
              <c:ext xmlns:c16="http://schemas.microsoft.com/office/drawing/2014/chart" uri="{C3380CC4-5D6E-409C-BE32-E72D297353CC}">
                <c16:uniqueId val="{00000079-999B-42C0-A7D9-A2057CE05A51}"/>
              </c:ext>
            </c:extLst>
          </c:dPt>
          <c:dPt>
            <c:idx val="61"/>
            <c:invertIfNegative val="1"/>
            <c:bubble3D val="0"/>
            <c:spPr>
              <a:solidFill>
                <a:srgbClr val="E6E5E5"/>
              </a:solidFill>
            </c:spPr>
            <c:extLst>
              <c:ext xmlns:c16="http://schemas.microsoft.com/office/drawing/2014/chart" uri="{C3380CC4-5D6E-409C-BE32-E72D297353CC}">
                <c16:uniqueId val="{0000007B-999B-42C0-A7D9-A2057CE05A51}"/>
              </c:ext>
            </c:extLst>
          </c:dPt>
          <c:dPt>
            <c:idx val="62"/>
            <c:invertIfNegative val="1"/>
            <c:bubble3D val="0"/>
            <c:spPr>
              <a:solidFill>
                <a:srgbClr val="E6E5E5"/>
              </a:solidFill>
            </c:spPr>
            <c:extLst>
              <c:ext xmlns:c16="http://schemas.microsoft.com/office/drawing/2014/chart" uri="{C3380CC4-5D6E-409C-BE32-E72D297353CC}">
                <c16:uniqueId val="{0000007D-999B-42C0-A7D9-A2057CE05A51}"/>
              </c:ext>
            </c:extLst>
          </c:dPt>
          <c:dPt>
            <c:idx val="63"/>
            <c:invertIfNegative val="1"/>
            <c:bubble3D val="0"/>
            <c:spPr>
              <a:solidFill>
                <a:srgbClr val="E6E5E5"/>
              </a:solidFill>
            </c:spPr>
            <c:extLst>
              <c:ext xmlns:c16="http://schemas.microsoft.com/office/drawing/2014/chart" uri="{C3380CC4-5D6E-409C-BE32-E72D297353CC}">
                <c16:uniqueId val="{0000007F-999B-42C0-A7D9-A2057CE05A51}"/>
              </c:ext>
            </c:extLst>
          </c:dPt>
          <c:dPt>
            <c:idx val="64"/>
            <c:invertIfNegative val="1"/>
            <c:bubble3D val="0"/>
            <c:spPr>
              <a:solidFill>
                <a:srgbClr val="E6E5E5"/>
              </a:solidFill>
            </c:spPr>
            <c:extLst>
              <c:ext xmlns:c16="http://schemas.microsoft.com/office/drawing/2014/chart" uri="{C3380CC4-5D6E-409C-BE32-E72D297353CC}">
                <c16:uniqueId val="{00000081-999B-42C0-A7D9-A2057CE05A51}"/>
              </c:ext>
            </c:extLst>
          </c:dPt>
          <c:dPt>
            <c:idx val="65"/>
            <c:invertIfNegative val="1"/>
            <c:bubble3D val="0"/>
            <c:spPr>
              <a:solidFill>
                <a:srgbClr val="E6E5E5"/>
              </a:solidFill>
            </c:spPr>
            <c:extLst>
              <c:ext xmlns:c16="http://schemas.microsoft.com/office/drawing/2014/chart" uri="{C3380CC4-5D6E-409C-BE32-E72D297353CC}">
                <c16:uniqueId val="{00000083-999B-42C0-A7D9-A2057CE05A51}"/>
              </c:ext>
            </c:extLst>
          </c:dPt>
          <c:dPt>
            <c:idx val="66"/>
            <c:invertIfNegative val="1"/>
            <c:bubble3D val="0"/>
            <c:spPr>
              <a:solidFill>
                <a:srgbClr val="E6E5E5"/>
              </a:solidFill>
            </c:spPr>
            <c:extLst>
              <c:ext xmlns:c16="http://schemas.microsoft.com/office/drawing/2014/chart" uri="{C3380CC4-5D6E-409C-BE32-E72D297353CC}">
                <c16:uniqueId val="{00000085-999B-42C0-A7D9-A2057CE05A51}"/>
              </c:ext>
            </c:extLst>
          </c:dPt>
          <c:dPt>
            <c:idx val="67"/>
            <c:invertIfNegative val="1"/>
            <c:bubble3D val="0"/>
            <c:spPr>
              <a:solidFill>
                <a:srgbClr val="E6E5E5"/>
              </a:solidFill>
            </c:spPr>
            <c:extLst>
              <c:ext xmlns:c16="http://schemas.microsoft.com/office/drawing/2014/chart" uri="{C3380CC4-5D6E-409C-BE32-E72D297353CC}">
                <c16:uniqueId val="{00000087-999B-42C0-A7D9-A2057CE05A51}"/>
              </c:ext>
            </c:extLst>
          </c:dPt>
          <c:dPt>
            <c:idx val="68"/>
            <c:invertIfNegative val="1"/>
            <c:bubble3D val="0"/>
            <c:spPr>
              <a:solidFill>
                <a:srgbClr val="E6E5E5"/>
              </a:solidFill>
            </c:spPr>
            <c:extLst>
              <c:ext xmlns:c16="http://schemas.microsoft.com/office/drawing/2014/chart" uri="{C3380CC4-5D6E-409C-BE32-E72D297353CC}">
                <c16:uniqueId val="{00000089-999B-42C0-A7D9-A2057CE05A51}"/>
              </c:ext>
            </c:extLst>
          </c:dPt>
          <c:dPt>
            <c:idx val="69"/>
            <c:invertIfNegative val="1"/>
            <c:bubble3D val="0"/>
            <c:spPr>
              <a:solidFill>
                <a:srgbClr val="E6E5E5"/>
              </a:solidFill>
            </c:spPr>
            <c:extLst>
              <c:ext xmlns:c16="http://schemas.microsoft.com/office/drawing/2014/chart" uri="{C3380CC4-5D6E-409C-BE32-E72D297353CC}">
                <c16:uniqueId val="{0000008B-999B-42C0-A7D9-A2057CE05A51}"/>
              </c:ext>
            </c:extLst>
          </c:dPt>
          <c:dPt>
            <c:idx val="70"/>
            <c:invertIfNegative val="1"/>
            <c:bubble3D val="0"/>
            <c:spPr>
              <a:solidFill>
                <a:srgbClr val="E6E5E5"/>
              </a:solidFill>
            </c:spPr>
            <c:extLst>
              <c:ext xmlns:c16="http://schemas.microsoft.com/office/drawing/2014/chart" uri="{C3380CC4-5D6E-409C-BE32-E72D297353CC}">
                <c16:uniqueId val="{0000008D-999B-42C0-A7D9-A2057CE05A51}"/>
              </c:ext>
            </c:extLst>
          </c:dPt>
          <c:dPt>
            <c:idx val="71"/>
            <c:invertIfNegative val="1"/>
            <c:bubble3D val="0"/>
            <c:spPr>
              <a:solidFill>
                <a:srgbClr val="E6E5E5"/>
              </a:solidFill>
            </c:spPr>
            <c:extLst>
              <c:ext xmlns:c16="http://schemas.microsoft.com/office/drawing/2014/chart" uri="{C3380CC4-5D6E-409C-BE32-E72D297353CC}">
                <c16:uniqueId val="{0000008F-999B-42C0-A7D9-A2057CE05A51}"/>
              </c:ext>
            </c:extLst>
          </c:dPt>
          <c:dPt>
            <c:idx val="72"/>
            <c:invertIfNegative val="1"/>
            <c:bubble3D val="0"/>
            <c:spPr>
              <a:solidFill>
                <a:srgbClr val="E6E5E5"/>
              </a:solidFill>
            </c:spPr>
            <c:extLst>
              <c:ext xmlns:c16="http://schemas.microsoft.com/office/drawing/2014/chart" uri="{C3380CC4-5D6E-409C-BE32-E72D297353CC}">
                <c16:uniqueId val="{00000091-999B-42C0-A7D9-A2057CE05A51}"/>
              </c:ext>
            </c:extLst>
          </c:dPt>
          <c:dPt>
            <c:idx val="73"/>
            <c:invertIfNegative val="1"/>
            <c:bubble3D val="0"/>
            <c:spPr>
              <a:solidFill>
                <a:srgbClr val="E6E5E5"/>
              </a:solidFill>
            </c:spPr>
            <c:extLst>
              <c:ext xmlns:c16="http://schemas.microsoft.com/office/drawing/2014/chart" uri="{C3380CC4-5D6E-409C-BE32-E72D297353CC}">
                <c16:uniqueId val="{00000093-999B-42C0-A7D9-A2057CE05A51}"/>
              </c:ext>
            </c:extLst>
          </c:dPt>
          <c:dPt>
            <c:idx val="74"/>
            <c:invertIfNegative val="1"/>
            <c:bubble3D val="0"/>
            <c:spPr>
              <a:solidFill>
                <a:srgbClr val="E6E5E5"/>
              </a:solidFill>
            </c:spPr>
            <c:extLst>
              <c:ext xmlns:c16="http://schemas.microsoft.com/office/drawing/2014/chart" uri="{C3380CC4-5D6E-409C-BE32-E72D297353CC}">
                <c16:uniqueId val="{00000095-999B-42C0-A7D9-A2057CE05A51}"/>
              </c:ext>
            </c:extLst>
          </c:dPt>
          <c:dPt>
            <c:idx val="75"/>
            <c:invertIfNegative val="1"/>
            <c:bubble3D val="0"/>
            <c:spPr>
              <a:solidFill>
                <a:srgbClr val="E6E5E5"/>
              </a:solidFill>
            </c:spPr>
            <c:extLst>
              <c:ext xmlns:c16="http://schemas.microsoft.com/office/drawing/2014/chart" uri="{C3380CC4-5D6E-409C-BE32-E72D297353CC}">
                <c16:uniqueId val="{00000097-999B-42C0-A7D9-A2057CE05A51}"/>
              </c:ext>
            </c:extLst>
          </c:dPt>
          <c:dPt>
            <c:idx val="76"/>
            <c:invertIfNegative val="1"/>
            <c:bubble3D val="0"/>
            <c:spPr>
              <a:solidFill>
                <a:srgbClr val="E6E5E5"/>
              </a:solidFill>
            </c:spPr>
            <c:extLst>
              <c:ext xmlns:c16="http://schemas.microsoft.com/office/drawing/2014/chart" uri="{C3380CC4-5D6E-409C-BE32-E72D297353CC}">
                <c16:uniqueId val="{00000099-999B-42C0-A7D9-A2057CE05A51}"/>
              </c:ext>
            </c:extLst>
          </c:dPt>
          <c:dPt>
            <c:idx val="77"/>
            <c:invertIfNegative val="1"/>
            <c:bubble3D val="0"/>
            <c:spPr>
              <a:solidFill>
                <a:srgbClr val="E6E5E5"/>
              </a:solidFill>
            </c:spPr>
            <c:extLst>
              <c:ext xmlns:c16="http://schemas.microsoft.com/office/drawing/2014/chart" uri="{C3380CC4-5D6E-409C-BE32-E72D297353CC}">
                <c16:uniqueId val="{0000009B-999B-42C0-A7D9-A2057CE05A51}"/>
              </c:ext>
            </c:extLst>
          </c:dPt>
          <c:dPt>
            <c:idx val="78"/>
            <c:invertIfNegative val="1"/>
            <c:bubble3D val="0"/>
            <c:spPr>
              <a:solidFill>
                <a:srgbClr val="E6E5E5"/>
              </a:solidFill>
            </c:spPr>
            <c:extLst>
              <c:ext xmlns:c16="http://schemas.microsoft.com/office/drawing/2014/chart" uri="{C3380CC4-5D6E-409C-BE32-E72D297353CC}">
                <c16:uniqueId val="{0000009D-999B-42C0-A7D9-A2057CE05A51}"/>
              </c:ext>
            </c:extLst>
          </c:dPt>
          <c:dPt>
            <c:idx val="79"/>
            <c:invertIfNegative val="1"/>
            <c:bubble3D val="0"/>
            <c:spPr>
              <a:solidFill>
                <a:srgbClr val="E6E5E5"/>
              </a:solidFill>
            </c:spPr>
            <c:extLst>
              <c:ext xmlns:c16="http://schemas.microsoft.com/office/drawing/2014/chart" uri="{C3380CC4-5D6E-409C-BE32-E72D297353CC}">
                <c16:uniqueId val="{0000009F-999B-42C0-A7D9-A2057CE05A51}"/>
              </c:ext>
            </c:extLst>
          </c:dPt>
          <c:dPt>
            <c:idx val="80"/>
            <c:invertIfNegative val="1"/>
            <c:bubble3D val="0"/>
            <c:spPr>
              <a:solidFill>
                <a:srgbClr val="E6E5E5"/>
              </a:solidFill>
            </c:spPr>
            <c:extLst>
              <c:ext xmlns:c16="http://schemas.microsoft.com/office/drawing/2014/chart" uri="{C3380CC4-5D6E-409C-BE32-E72D297353CC}">
                <c16:uniqueId val="{000000A1-999B-42C0-A7D9-A2057CE05A51}"/>
              </c:ext>
            </c:extLst>
          </c:dPt>
          <c:dPt>
            <c:idx val="81"/>
            <c:invertIfNegative val="1"/>
            <c:bubble3D val="0"/>
            <c:spPr>
              <a:solidFill>
                <a:srgbClr val="E6E5E5"/>
              </a:solidFill>
            </c:spPr>
            <c:extLst>
              <c:ext xmlns:c16="http://schemas.microsoft.com/office/drawing/2014/chart" uri="{C3380CC4-5D6E-409C-BE32-E72D297353CC}">
                <c16:uniqueId val="{000000A3-999B-42C0-A7D9-A2057CE05A51}"/>
              </c:ext>
            </c:extLst>
          </c:dPt>
          <c:dPt>
            <c:idx val="82"/>
            <c:invertIfNegative val="1"/>
            <c:bubble3D val="0"/>
            <c:spPr>
              <a:solidFill>
                <a:srgbClr val="E6E5E5"/>
              </a:solidFill>
            </c:spPr>
            <c:extLst>
              <c:ext xmlns:c16="http://schemas.microsoft.com/office/drawing/2014/chart" uri="{C3380CC4-5D6E-409C-BE32-E72D297353CC}">
                <c16:uniqueId val="{000000A5-999B-42C0-A7D9-A2057CE05A51}"/>
              </c:ext>
            </c:extLst>
          </c:dPt>
          <c:dPt>
            <c:idx val="83"/>
            <c:invertIfNegative val="1"/>
            <c:bubble3D val="0"/>
            <c:spPr>
              <a:solidFill>
                <a:srgbClr val="E6E5E5"/>
              </a:solidFill>
            </c:spPr>
            <c:extLst>
              <c:ext xmlns:c16="http://schemas.microsoft.com/office/drawing/2014/chart" uri="{C3380CC4-5D6E-409C-BE32-E72D297353CC}">
                <c16:uniqueId val="{000000A7-999B-42C0-A7D9-A2057CE05A51}"/>
              </c:ext>
            </c:extLst>
          </c:dPt>
          <c:dPt>
            <c:idx val="84"/>
            <c:invertIfNegative val="1"/>
            <c:bubble3D val="0"/>
            <c:spPr>
              <a:solidFill>
                <a:srgbClr val="E6E5E5"/>
              </a:solidFill>
            </c:spPr>
            <c:extLst>
              <c:ext xmlns:c16="http://schemas.microsoft.com/office/drawing/2014/chart" uri="{C3380CC4-5D6E-409C-BE32-E72D297353CC}">
                <c16:uniqueId val="{000000A9-999B-42C0-A7D9-A2057CE05A51}"/>
              </c:ext>
            </c:extLst>
          </c:dPt>
          <c:dPt>
            <c:idx val="85"/>
            <c:invertIfNegative val="1"/>
            <c:bubble3D val="0"/>
            <c:spPr>
              <a:solidFill>
                <a:srgbClr val="E6E5E5"/>
              </a:solidFill>
            </c:spPr>
            <c:extLst>
              <c:ext xmlns:c16="http://schemas.microsoft.com/office/drawing/2014/chart" uri="{C3380CC4-5D6E-409C-BE32-E72D297353CC}">
                <c16:uniqueId val="{000000AB-999B-42C0-A7D9-A2057CE05A51}"/>
              </c:ext>
            </c:extLst>
          </c:dPt>
          <c:dPt>
            <c:idx val="86"/>
            <c:invertIfNegative val="1"/>
            <c:bubble3D val="0"/>
            <c:spPr>
              <a:solidFill>
                <a:srgbClr val="E6E5E5"/>
              </a:solidFill>
            </c:spPr>
            <c:extLst>
              <c:ext xmlns:c16="http://schemas.microsoft.com/office/drawing/2014/chart" uri="{C3380CC4-5D6E-409C-BE32-E72D297353CC}">
                <c16:uniqueId val="{000000AD-999B-42C0-A7D9-A2057CE05A51}"/>
              </c:ext>
            </c:extLst>
          </c:dPt>
          <c:dPt>
            <c:idx val="87"/>
            <c:invertIfNegative val="1"/>
            <c:bubble3D val="0"/>
            <c:spPr>
              <a:solidFill>
                <a:srgbClr val="E6E5E5"/>
              </a:solidFill>
            </c:spPr>
            <c:extLst>
              <c:ext xmlns:c16="http://schemas.microsoft.com/office/drawing/2014/chart" uri="{C3380CC4-5D6E-409C-BE32-E72D297353CC}">
                <c16:uniqueId val="{000000AF-999B-42C0-A7D9-A2057CE05A51}"/>
              </c:ext>
            </c:extLst>
          </c:dPt>
          <c:dPt>
            <c:idx val="88"/>
            <c:invertIfNegative val="1"/>
            <c:bubble3D val="0"/>
            <c:spPr>
              <a:solidFill>
                <a:srgbClr val="E6E5E5"/>
              </a:solidFill>
            </c:spPr>
            <c:extLst>
              <c:ext xmlns:c16="http://schemas.microsoft.com/office/drawing/2014/chart" uri="{C3380CC4-5D6E-409C-BE32-E72D297353CC}">
                <c16:uniqueId val="{000000B1-999B-42C0-A7D9-A2057CE05A51}"/>
              </c:ext>
            </c:extLst>
          </c:dPt>
          <c:dPt>
            <c:idx val="89"/>
            <c:invertIfNegative val="1"/>
            <c:bubble3D val="0"/>
            <c:spPr>
              <a:solidFill>
                <a:srgbClr val="E6E5E5"/>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83E0-4716-877A-8084D4846F88}"/>
              </c:ext>
            </c:extLst>
          </c:dPt>
          <c:dPt>
            <c:idx val="1"/>
            <c:invertIfNegative val="1"/>
            <c:bubble3D val="0"/>
            <c:spPr>
              <a:solidFill>
                <a:srgbClr val="E6E5E5"/>
              </a:solidFill>
            </c:spPr>
            <c:extLst>
              <c:ext xmlns:c16="http://schemas.microsoft.com/office/drawing/2014/chart" uri="{C3380CC4-5D6E-409C-BE32-E72D297353CC}">
                <c16:uniqueId val="{00000003-83E0-4716-877A-8084D4846F88}"/>
              </c:ext>
            </c:extLst>
          </c:dPt>
          <c:dPt>
            <c:idx val="2"/>
            <c:invertIfNegative val="1"/>
            <c:bubble3D val="0"/>
            <c:spPr>
              <a:solidFill>
                <a:srgbClr val="E6E5E5"/>
              </a:solidFill>
            </c:spPr>
            <c:extLst>
              <c:ext xmlns:c16="http://schemas.microsoft.com/office/drawing/2014/chart" uri="{C3380CC4-5D6E-409C-BE32-E72D297353CC}">
                <c16:uniqueId val="{00000005-83E0-4716-877A-8084D4846F88}"/>
              </c:ext>
            </c:extLst>
          </c:dPt>
          <c:dPt>
            <c:idx val="3"/>
            <c:invertIfNegative val="0"/>
            <c:bubble3D val="0"/>
            <c:spPr>
              <a:solidFill>
                <a:srgbClr val="E6E5E5"/>
              </a:solidFill>
              <a:ln>
                <a:noFill/>
              </a:ln>
              <a:effectLst/>
            </c:spPr>
            <c:extLst>
              <c:ext xmlns:c16="http://schemas.microsoft.com/office/drawing/2014/chart" uri="{C3380CC4-5D6E-409C-BE32-E72D297353CC}">
                <c16:uniqueId val="{00000007-83E0-4716-877A-8084D4846F88}"/>
              </c:ext>
            </c:extLst>
          </c:dPt>
          <c:dPt>
            <c:idx val="4"/>
            <c:invertIfNegative val="1"/>
            <c:bubble3D val="0"/>
            <c:spPr>
              <a:solidFill>
                <a:srgbClr val="E6E5E5"/>
              </a:solidFill>
            </c:spPr>
            <c:extLst>
              <c:ext xmlns:c16="http://schemas.microsoft.com/office/drawing/2014/chart" uri="{C3380CC4-5D6E-409C-BE32-E72D297353CC}">
                <c16:uniqueId val="{00000009-83E0-4716-877A-8084D4846F88}"/>
              </c:ext>
            </c:extLst>
          </c:dPt>
          <c:dPt>
            <c:idx val="5"/>
            <c:invertIfNegative val="1"/>
            <c:bubble3D val="0"/>
            <c:spPr>
              <a:solidFill>
                <a:srgbClr val="E6E5E5"/>
              </a:solidFill>
            </c:spPr>
            <c:extLst>
              <c:ext xmlns:c16="http://schemas.microsoft.com/office/drawing/2014/chart" uri="{C3380CC4-5D6E-409C-BE32-E72D297353CC}">
                <c16:uniqueId val="{0000000B-83E0-4716-877A-8084D4846F88}"/>
              </c:ext>
            </c:extLst>
          </c:dPt>
          <c:dPt>
            <c:idx val="6"/>
            <c:invertIfNegative val="1"/>
            <c:bubble3D val="0"/>
            <c:spPr>
              <a:solidFill>
                <a:srgbClr val="E6E5E5"/>
              </a:solidFill>
            </c:spPr>
            <c:extLst>
              <c:ext xmlns:c16="http://schemas.microsoft.com/office/drawing/2014/chart" uri="{C3380CC4-5D6E-409C-BE32-E72D297353CC}">
                <c16:uniqueId val="{0000000D-83E0-4716-877A-8084D4846F88}"/>
              </c:ext>
            </c:extLst>
          </c:dPt>
          <c:dPt>
            <c:idx val="7"/>
            <c:invertIfNegative val="1"/>
            <c:bubble3D val="0"/>
            <c:spPr>
              <a:solidFill>
                <a:srgbClr val="E6E5E5"/>
              </a:solidFill>
            </c:spPr>
            <c:extLst>
              <c:ext xmlns:c16="http://schemas.microsoft.com/office/drawing/2014/chart" uri="{C3380CC4-5D6E-409C-BE32-E72D297353CC}">
                <c16:uniqueId val="{0000000F-83E0-4716-877A-8084D4846F88}"/>
              </c:ext>
            </c:extLst>
          </c:dPt>
          <c:dPt>
            <c:idx val="8"/>
            <c:invertIfNegative val="1"/>
            <c:bubble3D val="0"/>
            <c:spPr>
              <a:solidFill>
                <a:srgbClr val="E6E5E5"/>
              </a:solidFill>
            </c:spPr>
            <c:extLst>
              <c:ext xmlns:c16="http://schemas.microsoft.com/office/drawing/2014/chart" uri="{C3380CC4-5D6E-409C-BE32-E72D297353CC}">
                <c16:uniqueId val="{00000011-83E0-4716-877A-8084D4846F88}"/>
              </c:ext>
            </c:extLst>
          </c:dPt>
          <c:dPt>
            <c:idx val="9"/>
            <c:invertIfNegative val="1"/>
            <c:bubble3D val="0"/>
            <c:spPr>
              <a:solidFill>
                <a:srgbClr val="E6E5E5"/>
              </a:solidFill>
            </c:spPr>
            <c:extLst>
              <c:ext xmlns:c16="http://schemas.microsoft.com/office/drawing/2014/chart" uri="{C3380CC4-5D6E-409C-BE32-E72D297353CC}">
                <c16:uniqueId val="{00000013-83E0-4716-877A-8084D4846F88}"/>
              </c:ext>
            </c:extLst>
          </c:dPt>
          <c:dPt>
            <c:idx val="10"/>
            <c:invertIfNegative val="1"/>
            <c:bubble3D val="0"/>
            <c:spPr>
              <a:solidFill>
                <a:srgbClr val="E6E5E5"/>
              </a:solidFill>
            </c:spPr>
            <c:extLst>
              <c:ext xmlns:c16="http://schemas.microsoft.com/office/drawing/2014/chart" uri="{C3380CC4-5D6E-409C-BE32-E72D297353CC}">
                <c16:uniqueId val="{00000015-83E0-4716-877A-8084D4846F88}"/>
              </c:ext>
            </c:extLst>
          </c:dPt>
          <c:dPt>
            <c:idx val="11"/>
            <c:invertIfNegative val="1"/>
            <c:bubble3D val="0"/>
            <c:spPr>
              <a:solidFill>
                <a:srgbClr val="E6E5E5"/>
              </a:solidFill>
            </c:spPr>
            <c:extLst>
              <c:ext xmlns:c16="http://schemas.microsoft.com/office/drawing/2014/chart" uri="{C3380CC4-5D6E-409C-BE32-E72D297353CC}">
                <c16:uniqueId val="{00000017-83E0-4716-877A-8084D4846F88}"/>
              </c:ext>
            </c:extLst>
          </c:dPt>
          <c:dPt>
            <c:idx val="12"/>
            <c:invertIfNegative val="1"/>
            <c:bubble3D val="0"/>
            <c:spPr>
              <a:solidFill>
                <a:srgbClr val="E6E5E5"/>
              </a:solidFill>
            </c:spPr>
            <c:extLst>
              <c:ext xmlns:c16="http://schemas.microsoft.com/office/drawing/2014/chart" uri="{C3380CC4-5D6E-409C-BE32-E72D297353CC}">
                <c16:uniqueId val="{00000019-83E0-4716-877A-8084D4846F88}"/>
              </c:ext>
            </c:extLst>
          </c:dPt>
          <c:dPt>
            <c:idx val="13"/>
            <c:invertIfNegative val="1"/>
            <c:bubble3D val="0"/>
            <c:spPr>
              <a:solidFill>
                <a:srgbClr val="E6E5E5"/>
              </a:solidFill>
            </c:spPr>
            <c:extLst>
              <c:ext xmlns:c16="http://schemas.microsoft.com/office/drawing/2014/chart" uri="{C3380CC4-5D6E-409C-BE32-E72D297353CC}">
                <c16:uniqueId val="{0000001B-83E0-4716-877A-8084D4846F88}"/>
              </c:ext>
            </c:extLst>
          </c:dPt>
          <c:dPt>
            <c:idx val="14"/>
            <c:invertIfNegative val="0"/>
            <c:bubble3D val="0"/>
            <c:spPr>
              <a:solidFill>
                <a:srgbClr val="E6E5E5"/>
              </a:solidFill>
              <a:ln>
                <a:noFill/>
              </a:ln>
              <a:effectLst/>
            </c:spPr>
            <c:extLst>
              <c:ext xmlns:c16="http://schemas.microsoft.com/office/drawing/2014/chart" uri="{C3380CC4-5D6E-409C-BE32-E72D297353CC}">
                <c16:uniqueId val="{0000001D-83E0-4716-877A-8084D4846F88}"/>
              </c:ext>
            </c:extLst>
          </c:dPt>
          <c:dPt>
            <c:idx val="15"/>
            <c:invertIfNegative val="1"/>
            <c:bubble3D val="0"/>
            <c:spPr>
              <a:solidFill>
                <a:srgbClr val="E6E5E5"/>
              </a:solidFill>
            </c:spPr>
            <c:extLst>
              <c:ext xmlns:c16="http://schemas.microsoft.com/office/drawing/2014/chart" uri="{C3380CC4-5D6E-409C-BE32-E72D297353CC}">
                <c16:uniqueId val="{0000001F-83E0-4716-877A-8084D4846F88}"/>
              </c:ext>
            </c:extLst>
          </c:dPt>
          <c:dPt>
            <c:idx val="16"/>
            <c:invertIfNegative val="1"/>
            <c:bubble3D val="0"/>
            <c:spPr>
              <a:solidFill>
                <a:srgbClr val="E6E5E5"/>
              </a:solidFill>
            </c:spPr>
            <c:extLst>
              <c:ext xmlns:c16="http://schemas.microsoft.com/office/drawing/2014/chart" uri="{C3380CC4-5D6E-409C-BE32-E72D297353CC}">
                <c16:uniqueId val="{00000021-83E0-4716-877A-8084D4846F88}"/>
              </c:ext>
            </c:extLst>
          </c:dPt>
          <c:dPt>
            <c:idx val="17"/>
            <c:invertIfNegative val="0"/>
            <c:bubble3D val="0"/>
            <c:spPr>
              <a:solidFill>
                <a:srgbClr val="E6E5E5"/>
              </a:solidFill>
              <a:ln>
                <a:noFill/>
              </a:ln>
              <a:effectLst/>
            </c:spPr>
            <c:extLst>
              <c:ext xmlns:c16="http://schemas.microsoft.com/office/drawing/2014/chart" uri="{C3380CC4-5D6E-409C-BE32-E72D297353CC}">
                <c16:uniqueId val="{00000023-83E0-4716-877A-8084D4846F88}"/>
              </c:ext>
            </c:extLst>
          </c:dPt>
          <c:dPt>
            <c:idx val="18"/>
            <c:invertIfNegative val="1"/>
            <c:bubble3D val="0"/>
            <c:spPr>
              <a:solidFill>
                <a:srgbClr val="E6E5E5"/>
              </a:solidFill>
            </c:spPr>
            <c:extLst>
              <c:ext xmlns:c16="http://schemas.microsoft.com/office/drawing/2014/chart" uri="{C3380CC4-5D6E-409C-BE32-E72D297353CC}">
                <c16:uniqueId val="{00000025-83E0-4716-877A-8084D4846F88}"/>
              </c:ext>
            </c:extLst>
          </c:dPt>
          <c:dPt>
            <c:idx val="19"/>
            <c:invertIfNegative val="1"/>
            <c:bubble3D val="0"/>
            <c:spPr>
              <a:solidFill>
                <a:srgbClr val="E6E5E5"/>
              </a:solidFill>
            </c:spPr>
            <c:extLst>
              <c:ext xmlns:c16="http://schemas.microsoft.com/office/drawing/2014/chart" uri="{C3380CC4-5D6E-409C-BE32-E72D297353CC}">
                <c16:uniqueId val="{00000027-83E0-4716-877A-8084D4846F88}"/>
              </c:ext>
            </c:extLst>
          </c:dPt>
          <c:dPt>
            <c:idx val="20"/>
            <c:invertIfNegative val="1"/>
            <c:bubble3D val="0"/>
            <c:spPr>
              <a:solidFill>
                <a:srgbClr val="E6E5E5"/>
              </a:solidFill>
            </c:spPr>
            <c:extLst>
              <c:ext xmlns:c16="http://schemas.microsoft.com/office/drawing/2014/chart" uri="{C3380CC4-5D6E-409C-BE32-E72D297353CC}">
                <c16:uniqueId val="{00000029-83E0-4716-877A-8084D4846F88}"/>
              </c:ext>
            </c:extLst>
          </c:dPt>
          <c:dPt>
            <c:idx val="21"/>
            <c:invertIfNegative val="1"/>
            <c:bubble3D val="0"/>
            <c:spPr>
              <a:solidFill>
                <a:srgbClr val="E6E5E5"/>
              </a:solidFill>
            </c:spPr>
            <c:extLst>
              <c:ext xmlns:c16="http://schemas.microsoft.com/office/drawing/2014/chart" uri="{C3380CC4-5D6E-409C-BE32-E72D297353CC}">
                <c16:uniqueId val="{0000002B-83E0-4716-877A-8084D4846F88}"/>
              </c:ext>
            </c:extLst>
          </c:dPt>
          <c:dPt>
            <c:idx val="22"/>
            <c:invertIfNegative val="1"/>
            <c:bubble3D val="0"/>
            <c:spPr>
              <a:solidFill>
                <a:srgbClr val="E6E5E5"/>
              </a:solidFill>
            </c:spPr>
            <c:extLst>
              <c:ext xmlns:c16="http://schemas.microsoft.com/office/drawing/2014/chart" uri="{C3380CC4-5D6E-409C-BE32-E72D297353CC}">
                <c16:uniqueId val="{0000002D-83E0-4716-877A-8084D4846F88}"/>
              </c:ext>
            </c:extLst>
          </c:dPt>
          <c:dPt>
            <c:idx val="23"/>
            <c:invertIfNegative val="1"/>
            <c:bubble3D val="0"/>
            <c:spPr>
              <a:solidFill>
                <a:srgbClr val="E6E5E5"/>
              </a:solidFill>
            </c:spPr>
            <c:extLst>
              <c:ext xmlns:c16="http://schemas.microsoft.com/office/drawing/2014/chart" uri="{C3380CC4-5D6E-409C-BE32-E72D297353CC}">
                <c16:uniqueId val="{0000002F-83E0-4716-877A-8084D4846F88}"/>
              </c:ext>
            </c:extLst>
          </c:dPt>
          <c:dPt>
            <c:idx val="24"/>
            <c:invertIfNegative val="1"/>
            <c:bubble3D val="0"/>
            <c:spPr>
              <a:solidFill>
                <a:srgbClr val="E6E5E5"/>
              </a:solidFill>
            </c:spPr>
            <c:extLst>
              <c:ext xmlns:c16="http://schemas.microsoft.com/office/drawing/2014/chart" uri="{C3380CC4-5D6E-409C-BE32-E72D297353CC}">
                <c16:uniqueId val="{00000031-83E0-4716-877A-8084D4846F88}"/>
              </c:ext>
            </c:extLst>
          </c:dPt>
          <c:dPt>
            <c:idx val="25"/>
            <c:invertIfNegative val="1"/>
            <c:bubble3D val="0"/>
            <c:spPr>
              <a:solidFill>
                <a:srgbClr val="E6E5E5"/>
              </a:solidFill>
            </c:spPr>
            <c:extLst>
              <c:ext xmlns:c16="http://schemas.microsoft.com/office/drawing/2014/chart" uri="{C3380CC4-5D6E-409C-BE32-E72D297353CC}">
                <c16:uniqueId val="{00000033-83E0-4716-877A-8084D4846F88}"/>
              </c:ext>
            </c:extLst>
          </c:dPt>
          <c:dPt>
            <c:idx val="26"/>
            <c:invertIfNegative val="1"/>
            <c:bubble3D val="0"/>
            <c:spPr>
              <a:solidFill>
                <a:srgbClr val="E6E5E5"/>
              </a:solidFill>
            </c:spPr>
            <c:extLst>
              <c:ext xmlns:c16="http://schemas.microsoft.com/office/drawing/2014/chart" uri="{C3380CC4-5D6E-409C-BE32-E72D297353CC}">
                <c16:uniqueId val="{00000035-83E0-4716-877A-8084D4846F88}"/>
              </c:ext>
            </c:extLst>
          </c:dPt>
          <c:dPt>
            <c:idx val="27"/>
            <c:invertIfNegative val="1"/>
            <c:bubble3D val="0"/>
            <c:spPr>
              <a:solidFill>
                <a:srgbClr val="E6E5E5"/>
              </a:solidFill>
            </c:spPr>
            <c:extLst>
              <c:ext xmlns:c16="http://schemas.microsoft.com/office/drawing/2014/chart" uri="{C3380CC4-5D6E-409C-BE32-E72D297353CC}">
                <c16:uniqueId val="{00000037-83E0-4716-877A-8084D4846F88}"/>
              </c:ext>
            </c:extLst>
          </c:dPt>
          <c:dPt>
            <c:idx val="28"/>
            <c:invertIfNegative val="1"/>
            <c:bubble3D val="0"/>
            <c:spPr>
              <a:solidFill>
                <a:srgbClr val="E6E5E5"/>
              </a:solidFill>
            </c:spPr>
            <c:extLst>
              <c:ext xmlns:c16="http://schemas.microsoft.com/office/drawing/2014/chart" uri="{C3380CC4-5D6E-409C-BE32-E72D297353CC}">
                <c16:uniqueId val="{00000039-83E0-4716-877A-8084D4846F88}"/>
              </c:ext>
            </c:extLst>
          </c:dPt>
          <c:dPt>
            <c:idx val="29"/>
            <c:invertIfNegative val="1"/>
            <c:bubble3D val="0"/>
            <c:spPr>
              <a:solidFill>
                <a:srgbClr val="E6E5E5"/>
              </a:solidFill>
            </c:spPr>
            <c:extLst>
              <c:ext xmlns:c16="http://schemas.microsoft.com/office/drawing/2014/chart" uri="{C3380CC4-5D6E-409C-BE32-E72D297353CC}">
                <c16:uniqueId val="{0000003B-83E0-4716-877A-8084D4846F88}"/>
              </c:ext>
            </c:extLst>
          </c:dPt>
          <c:dPt>
            <c:idx val="30"/>
            <c:invertIfNegative val="1"/>
            <c:bubble3D val="0"/>
            <c:spPr>
              <a:solidFill>
                <a:srgbClr val="E6E5E5"/>
              </a:solidFill>
            </c:spPr>
            <c:extLst>
              <c:ext xmlns:c16="http://schemas.microsoft.com/office/drawing/2014/chart" uri="{C3380CC4-5D6E-409C-BE32-E72D297353CC}">
                <c16:uniqueId val="{0000003D-83E0-4716-877A-8084D4846F88}"/>
              </c:ext>
            </c:extLst>
          </c:dPt>
          <c:dPt>
            <c:idx val="31"/>
            <c:invertIfNegative val="1"/>
            <c:bubble3D val="0"/>
            <c:spPr>
              <a:solidFill>
                <a:srgbClr val="E6E5E5"/>
              </a:solidFill>
            </c:spPr>
            <c:extLst>
              <c:ext xmlns:c16="http://schemas.microsoft.com/office/drawing/2014/chart" uri="{C3380CC4-5D6E-409C-BE32-E72D297353CC}">
                <c16:uniqueId val="{0000003F-83E0-4716-877A-8084D4846F88}"/>
              </c:ext>
            </c:extLst>
          </c:dPt>
          <c:dPt>
            <c:idx val="32"/>
            <c:invertIfNegative val="0"/>
            <c:bubble3D val="0"/>
            <c:spPr>
              <a:solidFill>
                <a:srgbClr val="E6E5E5"/>
              </a:solidFill>
              <a:ln>
                <a:noFill/>
              </a:ln>
              <a:effectLst/>
            </c:spPr>
            <c:extLst>
              <c:ext xmlns:c16="http://schemas.microsoft.com/office/drawing/2014/chart" uri="{C3380CC4-5D6E-409C-BE32-E72D297353CC}">
                <c16:uniqueId val="{00000041-83E0-4716-877A-8084D4846F88}"/>
              </c:ext>
            </c:extLst>
          </c:dPt>
          <c:dPt>
            <c:idx val="33"/>
            <c:invertIfNegative val="1"/>
            <c:bubble3D val="0"/>
            <c:spPr>
              <a:solidFill>
                <a:srgbClr val="E6E5E5"/>
              </a:solidFill>
            </c:spPr>
            <c:extLst>
              <c:ext xmlns:c16="http://schemas.microsoft.com/office/drawing/2014/chart" uri="{C3380CC4-5D6E-409C-BE32-E72D297353CC}">
                <c16:uniqueId val="{00000043-83E0-4716-877A-8084D4846F88}"/>
              </c:ext>
            </c:extLst>
          </c:dPt>
          <c:dPt>
            <c:idx val="34"/>
            <c:invertIfNegative val="1"/>
            <c:bubble3D val="0"/>
            <c:spPr>
              <a:solidFill>
                <a:srgbClr val="E6E5E5"/>
              </a:solidFill>
            </c:spPr>
            <c:extLst>
              <c:ext xmlns:c16="http://schemas.microsoft.com/office/drawing/2014/chart" uri="{C3380CC4-5D6E-409C-BE32-E72D297353CC}">
                <c16:uniqueId val="{00000045-83E0-4716-877A-8084D4846F88}"/>
              </c:ext>
            </c:extLst>
          </c:dPt>
          <c:dPt>
            <c:idx val="35"/>
            <c:invertIfNegative val="1"/>
            <c:bubble3D val="0"/>
            <c:spPr>
              <a:solidFill>
                <a:srgbClr val="E6E5E5"/>
              </a:solidFill>
            </c:spPr>
            <c:extLst>
              <c:ext xmlns:c16="http://schemas.microsoft.com/office/drawing/2014/chart" uri="{C3380CC4-5D6E-409C-BE32-E72D297353CC}">
                <c16:uniqueId val="{00000047-83E0-4716-877A-8084D4846F88}"/>
              </c:ext>
            </c:extLst>
          </c:dPt>
          <c:dPt>
            <c:idx val="36"/>
            <c:invertIfNegative val="1"/>
            <c:bubble3D val="0"/>
            <c:spPr>
              <a:solidFill>
                <a:srgbClr val="E6E5E5"/>
              </a:solidFill>
            </c:spPr>
            <c:extLst>
              <c:ext xmlns:c16="http://schemas.microsoft.com/office/drawing/2014/chart" uri="{C3380CC4-5D6E-409C-BE32-E72D297353CC}">
                <c16:uniqueId val="{00000049-83E0-4716-877A-8084D4846F88}"/>
              </c:ext>
            </c:extLst>
          </c:dPt>
          <c:dPt>
            <c:idx val="37"/>
            <c:invertIfNegative val="1"/>
            <c:bubble3D val="0"/>
            <c:spPr>
              <a:solidFill>
                <a:srgbClr val="E6E5E5"/>
              </a:solidFill>
            </c:spPr>
            <c:extLst>
              <c:ext xmlns:c16="http://schemas.microsoft.com/office/drawing/2014/chart" uri="{C3380CC4-5D6E-409C-BE32-E72D297353CC}">
                <c16:uniqueId val="{0000004B-83E0-4716-877A-8084D4846F88}"/>
              </c:ext>
            </c:extLst>
          </c:dPt>
          <c:dPt>
            <c:idx val="38"/>
            <c:invertIfNegative val="1"/>
            <c:bubble3D val="0"/>
            <c:spPr>
              <a:solidFill>
                <a:srgbClr val="E6E5E5"/>
              </a:solidFill>
            </c:spPr>
            <c:extLst>
              <c:ext xmlns:c16="http://schemas.microsoft.com/office/drawing/2014/chart" uri="{C3380CC4-5D6E-409C-BE32-E72D297353CC}">
                <c16:uniqueId val="{0000004D-83E0-4716-877A-8084D4846F88}"/>
              </c:ext>
            </c:extLst>
          </c:dPt>
          <c:dPt>
            <c:idx val="39"/>
            <c:invertIfNegative val="1"/>
            <c:bubble3D val="0"/>
            <c:spPr>
              <a:solidFill>
                <a:srgbClr val="E6E5E5"/>
              </a:solidFill>
            </c:spPr>
            <c:extLst>
              <c:ext xmlns:c16="http://schemas.microsoft.com/office/drawing/2014/chart" uri="{C3380CC4-5D6E-409C-BE32-E72D297353CC}">
                <c16:uniqueId val="{0000004F-83E0-4716-877A-8084D4846F88}"/>
              </c:ext>
            </c:extLst>
          </c:dPt>
          <c:dPt>
            <c:idx val="40"/>
            <c:invertIfNegative val="1"/>
            <c:bubble3D val="0"/>
            <c:spPr>
              <a:solidFill>
                <a:srgbClr val="E6E5E5"/>
              </a:solidFill>
            </c:spPr>
            <c:extLst>
              <c:ext xmlns:c16="http://schemas.microsoft.com/office/drawing/2014/chart" uri="{C3380CC4-5D6E-409C-BE32-E72D297353CC}">
                <c16:uniqueId val="{00000051-83E0-4716-877A-8084D4846F88}"/>
              </c:ext>
            </c:extLst>
          </c:dPt>
          <c:dPt>
            <c:idx val="41"/>
            <c:invertIfNegative val="1"/>
            <c:bubble3D val="0"/>
            <c:spPr>
              <a:solidFill>
                <a:srgbClr val="E6E5E5"/>
              </a:solidFill>
            </c:spPr>
            <c:extLst>
              <c:ext xmlns:c16="http://schemas.microsoft.com/office/drawing/2014/chart" uri="{C3380CC4-5D6E-409C-BE32-E72D297353CC}">
                <c16:uniqueId val="{00000053-83E0-4716-877A-8084D4846F88}"/>
              </c:ext>
            </c:extLst>
          </c:dPt>
          <c:dPt>
            <c:idx val="42"/>
            <c:invertIfNegative val="1"/>
            <c:bubble3D val="0"/>
            <c:spPr>
              <a:solidFill>
                <a:srgbClr val="E6E5E5"/>
              </a:solidFill>
            </c:spPr>
            <c:extLst>
              <c:ext xmlns:c16="http://schemas.microsoft.com/office/drawing/2014/chart" uri="{C3380CC4-5D6E-409C-BE32-E72D297353CC}">
                <c16:uniqueId val="{00000055-83E0-4716-877A-8084D4846F88}"/>
              </c:ext>
            </c:extLst>
          </c:dPt>
          <c:dPt>
            <c:idx val="43"/>
            <c:invertIfNegative val="1"/>
            <c:bubble3D val="0"/>
            <c:spPr>
              <a:solidFill>
                <a:srgbClr val="E6E5E5"/>
              </a:solidFill>
            </c:spPr>
            <c:extLst>
              <c:ext xmlns:c16="http://schemas.microsoft.com/office/drawing/2014/chart" uri="{C3380CC4-5D6E-409C-BE32-E72D297353CC}">
                <c16:uniqueId val="{00000057-83E0-4716-877A-8084D4846F88}"/>
              </c:ext>
            </c:extLst>
          </c:dPt>
          <c:dPt>
            <c:idx val="44"/>
            <c:invertIfNegative val="0"/>
            <c:bubble3D val="0"/>
            <c:spPr>
              <a:solidFill>
                <a:srgbClr val="E6E5E5"/>
              </a:solidFill>
              <a:ln>
                <a:noFill/>
              </a:ln>
              <a:effectLst/>
            </c:spPr>
            <c:extLst>
              <c:ext xmlns:c16="http://schemas.microsoft.com/office/drawing/2014/chart" uri="{C3380CC4-5D6E-409C-BE32-E72D297353CC}">
                <c16:uniqueId val="{00000059-83E0-4716-877A-8084D4846F88}"/>
              </c:ext>
            </c:extLst>
          </c:dPt>
          <c:dPt>
            <c:idx val="45"/>
            <c:invertIfNegative val="1"/>
            <c:bubble3D val="0"/>
            <c:spPr>
              <a:solidFill>
                <a:srgbClr val="E6E5E5"/>
              </a:solidFill>
            </c:spPr>
            <c:extLst>
              <c:ext xmlns:c16="http://schemas.microsoft.com/office/drawing/2014/chart" uri="{C3380CC4-5D6E-409C-BE32-E72D297353CC}">
                <c16:uniqueId val="{0000005B-83E0-4716-877A-8084D4846F88}"/>
              </c:ext>
            </c:extLst>
          </c:dPt>
          <c:dPt>
            <c:idx val="46"/>
            <c:invertIfNegative val="1"/>
            <c:bubble3D val="0"/>
            <c:spPr>
              <a:solidFill>
                <a:srgbClr val="E6E5E5"/>
              </a:solidFill>
            </c:spPr>
            <c:extLst>
              <c:ext xmlns:c16="http://schemas.microsoft.com/office/drawing/2014/chart" uri="{C3380CC4-5D6E-409C-BE32-E72D297353CC}">
                <c16:uniqueId val="{0000005D-83E0-4716-877A-8084D4846F88}"/>
              </c:ext>
            </c:extLst>
          </c:dPt>
          <c:dPt>
            <c:idx val="47"/>
            <c:invertIfNegative val="1"/>
            <c:bubble3D val="0"/>
            <c:spPr>
              <a:solidFill>
                <a:srgbClr val="E6E5E5"/>
              </a:solidFill>
            </c:spPr>
            <c:extLst>
              <c:ext xmlns:c16="http://schemas.microsoft.com/office/drawing/2014/chart" uri="{C3380CC4-5D6E-409C-BE32-E72D297353CC}">
                <c16:uniqueId val="{0000005F-83E0-4716-877A-8084D4846F88}"/>
              </c:ext>
            </c:extLst>
          </c:dPt>
          <c:dPt>
            <c:idx val="48"/>
            <c:invertIfNegative val="1"/>
            <c:bubble3D val="0"/>
            <c:spPr>
              <a:solidFill>
                <a:srgbClr val="E6E5E5"/>
              </a:solidFill>
            </c:spPr>
            <c:extLst>
              <c:ext xmlns:c16="http://schemas.microsoft.com/office/drawing/2014/chart" uri="{C3380CC4-5D6E-409C-BE32-E72D297353CC}">
                <c16:uniqueId val="{00000061-83E0-4716-877A-8084D4846F88}"/>
              </c:ext>
            </c:extLst>
          </c:dPt>
          <c:dPt>
            <c:idx val="49"/>
            <c:invertIfNegative val="0"/>
            <c:bubble3D val="0"/>
            <c:spPr>
              <a:solidFill>
                <a:srgbClr val="E6E5E5"/>
              </a:solidFill>
              <a:ln>
                <a:noFill/>
              </a:ln>
              <a:effectLst/>
            </c:spPr>
            <c:extLst>
              <c:ext xmlns:c16="http://schemas.microsoft.com/office/drawing/2014/chart" uri="{C3380CC4-5D6E-409C-BE32-E72D297353CC}">
                <c16:uniqueId val="{00000063-83E0-4716-877A-8084D4846F88}"/>
              </c:ext>
            </c:extLst>
          </c:dPt>
          <c:dPt>
            <c:idx val="50"/>
            <c:invertIfNegative val="0"/>
            <c:bubble3D val="0"/>
            <c:spPr>
              <a:solidFill>
                <a:srgbClr val="E6E5E5"/>
              </a:solidFill>
              <a:ln>
                <a:noFill/>
              </a:ln>
              <a:effectLst/>
            </c:spPr>
            <c:extLst>
              <c:ext xmlns:c16="http://schemas.microsoft.com/office/drawing/2014/chart" uri="{C3380CC4-5D6E-409C-BE32-E72D297353CC}">
                <c16:uniqueId val="{00000065-83E0-4716-877A-8084D4846F88}"/>
              </c:ext>
            </c:extLst>
          </c:dPt>
          <c:dPt>
            <c:idx val="51"/>
            <c:invertIfNegative val="1"/>
            <c:bubble3D val="0"/>
            <c:spPr>
              <a:solidFill>
                <a:srgbClr val="E6E5E5"/>
              </a:solidFill>
            </c:spPr>
            <c:extLst>
              <c:ext xmlns:c16="http://schemas.microsoft.com/office/drawing/2014/chart" uri="{C3380CC4-5D6E-409C-BE32-E72D297353CC}">
                <c16:uniqueId val="{00000067-83E0-4716-877A-8084D4846F88}"/>
              </c:ext>
            </c:extLst>
          </c:dPt>
          <c:dPt>
            <c:idx val="52"/>
            <c:invertIfNegative val="1"/>
            <c:bubble3D val="0"/>
            <c:spPr>
              <a:solidFill>
                <a:srgbClr val="E6E5E5"/>
              </a:solidFill>
            </c:spPr>
            <c:extLst>
              <c:ext xmlns:c16="http://schemas.microsoft.com/office/drawing/2014/chart" uri="{C3380CC4-5D6E-409C-BE32-E72D297353CC}">
                <c16:uniqueId val="{00000069-83E0-4716-877A-8084D4846F88}"/>
              </c:ext>
            </c:extLst>
          </c:dPt>
          <c:dPt>
            <c:idx val="53"/>
            <c:invertIfNegative val="1"/>
            <c:bubble3D val="0"/>
            <c:spPr>
              <a:solidFill>
                <a:srgbClr val="E6E5E5"/>
              </a:solidFill>
            </c:spPr>
            <c:extLst>
              <c:ext xmlns:c16="http://schemas.microsoft.com/office/drawing/2014/chart" uri="{C3380CC4-5D6E-409C-BE32-E72D297353CC}">
                <c16:uniqueId val="{0000006B-83E0-4716-877A-8084D4846F88}"/>
              </c:ext>
            </c:extLst>
          </c:dPt>
          <c:dPt>
            <c:idx val="54"/>
            <c:invertIfNegative val="1"/>
            <c:bubble3D val="0"/>
            <c:spPr>
              <a:solidFill>
                <a:srgbClr val="E6E5E5"/>
              </a:solidFill>
            </c:spPr>
            <c:extLst>
              <c:ext xmlns:c16="http://schemas.microsoft.com/office/drawing/2014/chart" uri="{C3380CC4-5D6E-409C-BE32-E72D297353CC}">
                <c16:uniqueId val="{0000006D-83E0-4716-877A-8084D4846F88}"/>
              </c:ext>
            </c:extLst>
          </c:dPt>
          <c:dPt>
            <c:idx val="55"/>
            <c:invertIfNegative val="1"/>
            <c:bubble3D val="0"/>
            <c:spPr>
              <a:solidFill>
                <a:srgbClr val="E6E5E5"/>
              </a:solidFill>
            </c:spPr>
            <c:extLst>
              <c:ext xmlns:c16="http://schemas.microsoft.com/office/drawing/2014/chart" uri="{C3380CC4-5D6E-409C-BE32-E72D297353CC}">
                <c16:uniqueId val="{0000006F-83E0-4716-877A-8084D4846F88}"/>
              </c:ext>
            </c:extLst>
          </c:dPt>
          <c:dPt>
            <c:idx val="56"/>
            <c:invertIfNegative val="1"/>
            <c:bubble3D val="0"/>
            <c:spPr>
              <a:solidFill>
                <a:srgbClr val="E6E5E5"/>
              </a:solidFill>
            </c:spPr>
            <c:extLst>
              <c:ext xmlns:c16="http://schemas.microsoft.com/office/drawing/2014/chart" uri="{C3380CC4-5D6E-409C-BE32-E72D297353CC}">
                <c16:uniqueId val="{00000071-83E0-4716-877A-8084D4846F88}"/>
              </c:ext>
            </c:extLst>
          </c:dPt>
          <c:dPt>
            <c:idx val="57"/>
            <c:invertIfNegative val="1"/>
            <c:bubble3D val="0"/>
            <c:spPr>
              <a:solidFill>
                <a:srgbClr val="E6E5E5"/>
              </a:solidFill>
            </c:spPr>
            <c:extLst>
              <c:ext xmlns:c16="http://schemas.microsoft.com/office/drawing/2014/chart" uri="{C3380CC4-5D6E-409C-BE32-E72D297353CC}">
                <c16:uniqueId val="{00000073-83E0-4716-877A-8084D4846F88}"/>
              </c:ext>
            </c:extLst>
          </c:dPt>
          <c:dPt>
            <c:idx val="58"/>
            <c:invertIfNegative val="1"/>
            <c:bubble3D val="0"/>
            <c:spPr>
              <a:solidFill>
                <a:srgbClr val="E6E5E5"/>
              </a:solidFill>
            </c:spPr>
            <c:extLst>
              <c:ext xmlns:c16="http://schemas.microsoft.com/office/drawing/2014/chart" uri="{C3380CC4-5D6E-409C-BE32-E72D297353CC}">
                <c16:uniqueId val="{00000075-83E0-4716-877A-8084D4846F88}"/>
              </c:ext>
            </c:extLst>
          </c:dPt>
          <c:dPt>
            <c:idx val="59"/>
            <c:invertIfNegative val="1"/>
            <c:bubble3D val="0"/>
            <c:spPr>
              <a:solidFill>
                <a:srgbClr val="E6E5E5"/>
              </a:solidFill>
            </c:spPr>
            <c:extLst>
              <c:ext xmlns:c16="http://schemas.microsoft.com/office/drawing/2014/chart" uri="{C3380CC4-5D6E-409C-BE32-E72D297353CC}">
                <c16:uniqueId val="{00000077-83E0-4716-877A-8084D4846F88}"/>
              </c:ext>
            </c:extLst>
          </c:dPt>
          <c:dPt>
            <c:idx val="60"/>
            <c:invertIfNegative val="1"/>
            <c:bubble3D val="0"/>
            <c:spPr>
              <a:solidFill>
                <a:srgbClr val="E6E5E5"/>
              </a:solidFill>
            </c:spPr>
            <c:extLst>
              <c:ext xmlns:c16="http://schemas.microsoft.com/office/drawing/2014/chart" uri="{C3380CC4-5D6E-409C-BE32-E72D297353CC}">
                <c16:uniqueId val="{00000079-83E0-4716-877A-8084D4846F88}"/>
              </c:ext>
            </c:extLst>
          </c:dPt>
          <c:dPt>
            <c:idx val="61"/>
            <c:invertIfNegative val="1"/>
            <c:bubble3D val="0"/>
            <c:spPr>
              <a:solidFill>
                <a:srgbClr val="E6E5E5"/>
              </a:solidFill>
            </c:spPr>
            <c:extLst>
              <c:ext xmlns:c16="http://schemas.microsoft.com/office/drawing/2014/chart" uri="{C3380CC4-5D6E-409C-BE32-E72D297353CC}">
                <c16:uniqueId val="{0000007B-83E0-4716-877A-8084D4846F88}"/>
              </c:ext>
            </c:extLst>
          </c:dPt>
          <c:dPt>
            <c:idx val="62"/>
            <c:invertIfNegative val="1"/>
            <c:bubble3D val="0"/>
            <c:spPr>
              <a:solidFill>
                <a:srgbClr val="E6E5E5"/>
              </a:solidFill>
            </c:spPr>
            <c:extLst>
              <c:ext xmlns:c16="http://schemas.microsoft.com/office/drawing/2014/chart" uri="{C3380CC4-5D6E-409C-BE32-E72D297353CC}">
                <c16:uniqueId val="{0000007D-83E0-4716-877A-8084D4846F88}"/>
              </c:ext>
            </c:extLst>
          </c:dPt>
          <c:dPt>
            <c:idx val="63"/>
            <c:invertIfNegative val="1"/>
            <c:bubble3D val="0"/>
            <c:spPr>
              <a:solidFill>
                <a:srgbClr val="E6E5E5"/>
              </a:solidFill>
            </c:spPr>
            <c:extLst>
              <c:ext xmlns:c16="http://schemas.microsoft.com/office/drawing/2014/chart" uri="{C3380CC4-5D6E-409C-BE32-E72D297353CC}">
                <c16:uniqueId val="{0000007F-83E0-4716-877A-8084D4846F88}"/>
              </c:ext>
            </c:extLst>
          </c:dPt>
          <c:dPt>
            <c:idx val="64"/>
            <c:invertIfNegative val="1"/>
            <c:bubble3D val="0"/>
            <c:spPr>
              <a:solidFill>
                <a:srgbClr val="E6E5E5"/>
              </a:solidFill>
            </c:spPr>
            <c:extLst>
              <c:ext xmlns:c16="http://schemas.microsoft.com/office/drawing/2014/chart" uri="{C3380CC4-5D6E-409C-BE32-E72D297353CC}">
                <c16:uniqueId val="{00000081-83E0-4716-877A-8084D4846F88}"/>
              </c:ext>
            </c:extLst>
          </c:dPt>
          <c:dPt>
            <c:idx val="65"/>
            <c:invertIfNegative val="1"/>
            <c:bubble3D val="0"/>
            <c:spPr>
              <a:solidFill>
                <a:srgbClr val="E6E5E5"/>
              </a:solidFill>
            </c:spPr>
            <c:extLst>
              <c:ext xmlns:c16="http://schemas.microsoft.com/office/drawing/2014/chart" uri="{C3380CC4-5D6E-409C-BE32-E72D297353CC}">
                <c16:uniqueId val="{00000083-83E0-4716-877A-8084D4846F88}"/>
              </c:ext>
            </c:extLst>
          </c:dPt>
          <c:dPt>
            <c:idx val="66"/>
            <c:invertIfNegative val="1"/>
            <c:bubble3D val="0"/>
            <c:spPr>
              <a:solidFill>
                <a:srgbClr val="C00000"/>
              </a:solidFill>
            </c:spPr>
            <c:extLst>
              <c:ext xmlns:c16="http://schemas.microsoft.com/office/drawing/2014/chart" uri="{C3380CC4-5D6E-409C-BE32-E72D297353CC}">
                <c16:uniqueId val="{00000085-83E0-4716-877A-8084D4846F88}"/>
              </c:ext>
            </c:extLst>
          </c:dPt>
          <c:dPt>
            <c:idx val="67"/>
            <c:invertIfNegative val="1"/>
            <c:bubble3D val="0"/>
            <c:spPr>
              <a:solidFill>
                <a:srgbClr val="E6E5E5"/>
              </a:solidFill>
            </c:spPr>
            <c:extLst>
              <c:ext xmlns:c16="http://schemas.microsoft.com/office/drawing/2014/chart" uri="{C3380CC4-5D6E-409C-BE32-E72D297353CC}">
                <c16:uniqueId val="{00000087-83E0-4716-877A-8084D4846F88}"/>
              </c:ext>
            </c:extLst>
          </c:dPt>
          <c:dPt>
            <c:idx val="68"/>
            <c:invertIfNegative val="1"/>
            <c:bubble3D val="0"/>
            <c:spPr>
              <a:solidFill>
                <a:srgbClr val="E6E5E5"/>
              </a:solidFill>
            </c:spPr>
            <c:extLst>
              <c:ext xmlns:c16="http://schemas.microsoft.com/office/drawing/2014/chart" uri="{C3380CC4-5D6E-409C-BE32-E72D297353CC}">
                <c16:uniqueId val="{00000089-83E0-4716-877A-8084D4846F88}"/>
              </c:ext>
            </c:extLst>
          </c:dPt>
          <c:dPt>
            <c:idx val="69"/>
            <c:invertIfNegative val="1"/>
            <c:bubble3D val="0"/>
            <c:spPr>
              <a:solidFill>
                <a:srgbClr val="E6E5E5"/>
              </a:solidFill>
            </c:spPr>
            <c:extLst>
              <c:ext xmlns:c16="http://schemas.microsoft.com/office/drawing/2014/chart" uri="{C3380CC4-5D6E-409C-BE32-E72D297353CC}">
                <c16:uniqueId val="{0000008B-83E0-4716-877A-8084D4846F88}"/>
              </c:ext>
            </c:extLst>
          </c:dPt>
          <c:dPt>
            <c:idx val="70"/>
            <c:invertIfNegative val="1"/>
            <c:bubble3D val="0"/>
            <c:spPr>
              <a:solidFill>
                <a:srgbClr val="E6E5E5"/>
              </a:solidFill>
            </c:spPr>
            <c:extLst>
              <c:ext xmlns:c16="http://schemas.microsoft.com/office/drawing/2014/chart" uri="{C3380CC4-5D6E-409C-BE32-E72D297353CC}">
                <c16:uniqueId val="{0000008D-83E0-4716-877A-8084D4846F88}"/>
              </c:ext>
            </c:extLst>
          </c:dPt>
          <c:dPt>
            <c:idx val="71"/>
            <c:invertIfNegative val="1"/>
            <c:bubble3D val="0"/>
            <c:spPr>
              <a:solidFill>
                <a:srgbClr val="E6E5E5"/>
              </a:solidFill>
            </c:spPr>
            <c:extLst>
              <c:ext xmlns:c16="http://schemas.microsoft.com/office/drawing/2014/chart" uri="{C3380CC4-5D6E-409C-BE32-E72D297353CC}">
                <c16:uniqueId val="{0000008F-83E0-4716-877A-8084D4846F88}"/>
              </c:ext>
            </c:extLst>
          </c:dPt>
          <c:dPt>
            <c:idx val="72"/>
            <c:invertIfNegative val="1"/>
            <c:bubble3D val="0"/>
            <c:spPr>
              <a:solidFill>
                <a:srgbClr val="E6E5E5"/>
              </a:solidFill>
            </c:spPr>
            <c:extLst>
              <c:ext xmlns:c16="http://schemas.microsoft.com/office/drawing/2014/chart" uri="{C3380CC4-5D6E-409C-BE32-E72D297353CC}">
                <c16:uniqueId val="{00000091-83E0-4716-877A-8084D4846F88}"/>
              </c:ext>
            </c:extLst>
          </c:dPt>
          <c:dPt>
            <c:idx val="73"/>
            <c:invertIfNegative val="1"/>
            <c:bubble3D val="0"/>
            <c:spPr>
              <a:solidFill>
                <a:srgbClr val="E6E5E5"/>
              </a:solidFill>
            </c:spPr>
            <c:extLst>
              <c:ext xmlns:c16="http://schemas.microsoft.com/office/drawing/2014/chart" uri="{C3380CC4-5D6E-409C-BE32-E72D297353CC}">
                <c16:uniqueId val="{00000093-83E0-4716-877A-8084D4846F88}"/>
              </c:ext>
            </c:extLst>
          </c:dPt>
          <c:dPt>
            <c:idx val="74"/>
            <c:invertIfNegative val="1"/>
            <c:bubble3D val="0"/>
            <c:spPr>
              <a:solidFill>
                <a:srgbClr val="E6E5E5"/>
              </a:solidFill>
            </c:spPr>
            <c:extLst>
              <c:ext xmlns:c16="http://schemas.microsoft.com/office/drawing/2014/chart" uri="{C3380CC4-5D6E-409C-BE32-E72D297353CC}">
                <c16:uniqueId val="{00000095-83E0-4716-877A-8084D4846F88}"/>
              </c:ext>
            </c:extLst>
          </c:dPt>
          <c:dPt>
            <c:idx val="75"/>
            <c:invertIfNegative val="1"/>
            <c:bubble3D val="0"/>
            <c:spPr>
              <a:solidFill>
                <a:srgbClr val="E6E5E5"/>
              </a:solidFill>
            </c:spPr>
            <c:extLst>
              <c:ext xmlns:c16="http://schemas.microsoft.com/office/drawing/2014/chart" uri="{C3380CC4-5D6E-409C-BE32-E72D297353CC}">
                <c16:uniqueId val="{00000097-83E0-4716-877A-8084D4846F88}"/>
              </c:ext>
            </c:extLst>
          </c:dPt>
          <c:dPt>
            <c:idx val="76"/>
            <c:invertIfNegative val="1"/>
            <c:bubble3D val="0"/>
            <c:spPr>
              <a:solidFill>
                <a:srgbClr val="E6E5E5"/>
              </a:solidFill>
            </c:spPr>
            <c:extLst>
              <c:ext xmlns:c16="http://schemas.microsoft.com/office/drawing/2014/chart" uri="{C3380CC4-5D6E-409C-BE32-E72D297353CC}">
                <c16:uniqueId val="{00000099-83E0-4716-877A-8084D4846F88}"/>
              </c:ext>
            </c:extLst>
          </c:dPt>
          <c:dPt>
            <c:idx val="77"/>
            <c:invertIfNegative val="1"/>
            <c:bubble3D val="0"/>
            <c:spPr>
              <a:solidFill>
                <a:srgbClr val="E6E5E5"/>
              </a:solidFill>
            </c:spPr>
            <c:extLst>
              <c:ext xmlns:c16="http://schemas.microsoft.com/office/drawing/2014/chart" uri="{C3380CC4-5D6E-409C-BE32-E72D297353CC}">
                <c16:uniqueId val="{0000009B-83E0-4716-877A-8084D4846F88}"/>
              </c:ext>
            </c:extLst>
          </c:dPt>
          <c:dPt>
            <c:idx val="78"/>
            <c:invertIfNegative val="1"/>
            <c:bubble3D val="0"/>
            <c:spPr>
              <a:solidFill>
                <a:srgbClr val="E6E5E5"/>
              </a:solidFill>
            </c:spPr>
            <c:extLst>
              <c:ext xmlns:c16="http://schemas.microsoft.com/office/drawing/2014/chart" uri="{C3380CC4-5D6E-409C-BE32-E72D297353CC}">
                <c16:uniqueId val="{0000009D-83E0-4716-877A-8084D4846F88}"/>
              </c:ext>
            </c:extLst>
          </c:dPt>
          <c:dPt>
            <c:idx val="79"/>
            <c:invertIfNegative val="1"/>
            <c:bubble3D val="0"/>
            <c:spPr>
              <a:solidFill>
                <a:srgbClr val="E6E5E5"/>
              </a:solidFill>
            </c:spPr>
            <c:extLst>
              <c:ext xmlns:c16="http://schemas.microsoft.com/office/drawing/2014/chart" uri="{C3380CC4-5D6E-409C-BE32-E72D297353CC}">
                <c16:uniqueId val="{0000009F-83E0-4716-877A-8084D4846F88}"/>
              </c:ext>
            </c:extLst>
          </c:dPt>
          <c:dPt>
            <c:idx val="80"/>
            <c:invertIfNegative val="1"/>
            <c:bubble3D val="0"/>
            <c:spPr>
              <a:solidFill>
                <a:srgbClr val="E6E5E5"/>
              </a:solidFill>
            </c:spPr>
            <c:extLst>
              <c:ext xmlns:c16="http://schemas.microsoft.com/office/drawing/2014/chart" uri="{C3380CC4-5D6E-409C-BE32-E72D297353CC}">
                <c16:uniqueId val="{000000A1-83E0-4716-877A-8084D4846F88}"/>
              </c:ext>
            </c:extLst>
          </c:dPt>
          <c:dPt>
            <c:idx val="81"/>
            <c:invertIfNegative val="1"/>
            <c:bubble3D val="0"/>
            <c:spPr>
              <a:solidFill>
                <a:srgbClr val="E6E5E5"/>
              </a:solidFill>
            </c:spPr>
            <c:extLst>
              <c:ext xmlns:c16="http://schemas.microsoft.com/office/drawing/2014/chart" uri="{C3380CC4-5D6E-409C-BE32-E72D297353CC}">
                <c16:uniqueId val="{000000A3-83E0-4716-877A-8084D4846F88}"/>
              </c:ext>
            </c:extLst>
          </c:dPt>
          <c:dPt>
            <c:idx val="82"/>
            <c:invertIfNegative val="1"/>
            <c:bubble3D val="0"/>
            <c:spPr>
              <a:solidFill>
                <a:srgbClr val="E6E5E5"/>
              </a:solidFill>
            </c:spPr>
            <c:extLst>
              <c:ext xmlns:c16="http://schemas.microsoft.com/office/drawing/2014/chart" uri="{C3380CC4-5D6E-409C-BE32-E72D297353CC}">
                <c16:uniqueId val="{000000A5-83E0-4716-877A-8084D4846F88}"/>
              </c:ext>
            </c:extLst>
          </c:dPt>
          <c:dPt>
            <c:idx val="83"/>
            <c:invertIfNegative val="1"/>
            <c:bubble3D val="0"/>
            <c:spPr>
              <a:solidFill>
                <a:srgbClr val="E6E5E5"/>
              </a:solidFill>
            </c:spPr>
            <c:extLst>
              <c:ext xmlns:c16="http://schemas.microsoft.com/office/drawing/2014/chart" uri="{C3380CC4-5D6E-409C-BE32-E72D297353CC}">
                <c16:uniqueId val="{000000A7-83E0-4716-877A-8084D4846F88}"/>
              </c:ext>
            </c:extLst>
          </c:dPt>
          <c:dPt>
            <c:idx val="84"/>
            <c:invertIfNegative val="1"/>
            <c:bubble3D val="0"/>
            <c:spPr>
              <a:solidFill>
                <a:srgbClr val="E6E5E5"/>
              </a:solidFill>
            </c:spPr>
            <c:extLst>
              <c:ext xmlns:c16="http://schemas.microsoft.com/office/drawing/2014/chart" uri="{C3380CC4-5D6E-409C-BE32-E72D297353CC}">
                <c16:uniqueId val="{000000A9-83E0-4716-877A-8084D4846F88}"/>
              </c:ext>
            </c:extLst>
          </c:dPt>
          <c:dPt>
            <c:idx val="85"/>
            <c:invertIfNegative val="1"/>
            <c:bubble3D val="0"/>
            <c:spPr>
              <a:solidFill>
                <a:srgbClr val="E6E5E5"/>
              </a:solidFill>
            </c:spPr>
            <c:extLst>
              <c:ext xmlns:c16="http://schemas.microsoft.com/office/drawing/2014/chart" uri="{C3380CC4-5D6E-409C-BE32-E72D297353CC}">
                <c16:uniqueId val="{000000AB-83E0-4716-877A-8084D4846F88}"/>
              </c:ext>
            </c:extLst>
          </c:dPt>
          <c:dPt>
            <c:idx val="86"/>
            <c:invertIfNegative val="1"/>
            <c:bubble3D val="0"/>
            <c:spPr>
              <a:solidFill>
                <a:srgbClr val="E6E5E5"/>
              </a:solidFill>
            </c:spPr>
            <c:extLst>
              <c:ext xmlns:c16="http://schemas.microsoft.com/office/drawing/2014/chart" uri="{C3380CC4-5D6E-409C-BE32-E72D297353CC}">
                <c16:uniqueId val="{000000AD-83E0-4716-877A-8084D4846F88}"/>
              </c:ext>
            </c:extLst>
          </c:dPt>
          <c:dPt>
            <c:idx val="87"/>
            <c:invertIfNegative val="1"/>
            <c:bubble3D val="0"/>
            <c:spPr>
              <a:solidFill>
                <a:srgbClr val="E6E5E5"/>
              </a:solidFill>
            </c:spPr>
            <c:extLst>
              <c:ext xmlns:c16="http://schemas.microsoft.com/office/drawing/2014/chart" uri="{C3380CC4-5D6E-409C-BE32-E72D297353CC}">
                <c16:uniqueId val="{000000AF-83E0-4716-877A-8084D4846F88}"/>
              </c:ext>
            </c:extLst>
          </c:dPt>
          <c:dPt>
            <c:idx val="88"/>
            <c:invertIfNegative val="1"/>
            <c:bubble3D val="0"/>
            <c:spPr>
              <a:solidFill>
                <a:srgbClr val="E6E5E5"/>
              </a:solidFill>
            </c:spPr>
            <c:extLst>
              <c:ext xmlns:c16="http://schemas.microsoft.com/office/drawing/2014/chart" uri="{C3380CC4-5D6E-409C-BE32-E72D297353CC}">
                <c16:uniqueId val="{000000B1-83E0-4716-877A-8084D4846F88}"/>
              </c:ext>
            </c:extLst>
          </c:dPt>
          <c:dPt>
            <c:idx val="89"/>
            <c:invertIfNegative val="1"/>
            <c:bubble3D val="0"/>
            <c:spPr>
              <a:solidFill>
                <a:srgbClr val="E6E5E5"/>
              </a:solidFill>
            </c:spPr>
            <c:extLst>
              <c:ext xmlns:c16="http://schemas.microsoft.com/office/drawing/2014/chart" uri="{C3380CC4-5D6E-409C-BE32-E72D297353CC}">
                <c16:uniqueId val="{000000B3-83E0-4716-877A-8084D4846F88}"/>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3E0-4716-877A-8084D4846F88}"/>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3E0-4716-877A-8084D4846F88}"/>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3E0-4716-877A-8084D4846F88}"/>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83E0-4716-877A-8084D4846F88}"/>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83E0-4716-877A-8084D4846F88}"/>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83E0-4716-877A-8084D4846F88}"/>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83E0-4716-877A-8084D4846F88}"/>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83E0-4716-877A-8084D4846F88}"/>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83E0-4716-877A-8084D4846F88}"/>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83E0-4716-877A-8084D4846F88}"/>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83E0-4716-877A-8084D4846F88}"/>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83E0-4716-877A-8084D4846F88}"/>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83E0-4716-877A-8084D4846F88}"/>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3E0-4716-877A-8084D4846F88}"/>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3E0-4716-877A-8084D4846F88}"/>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3E0-4716-877A-8084D4846F88}"/>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3E0-4716-877A-8084D4846F88}"/>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3E0-4716-877A-8084D4846F88}"/>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3E0-4716-877A-8084D4846F88}"/>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3E0-4716-877A-8084D4846F88}"/>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3E0-4716-877A-8084D4846F88}"/>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83E0-4716-877A-8084D4846F88}"/>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83E0-4716-877A-8084D4846F88}"/>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83E0-4716-877A-8084D4846F88}"/>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83E0-4716-877A-8084D4846F88}"/>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83E0-4716-877A-8084D4846F88}"/>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83E0-4716-877A-8084D4846F88}"/>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83E0-4716-877A-8084D4846F88}"/>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83E0-4716-877A-8084D4846F88}"/>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83E0-4716-877A-8084D4846F88}"/>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83E0-4716-877A-8084D4846F88}"/>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83E0-4716-877A-8084D4846F88}"/>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83E0-4716-877A-8084D4846F88}"/>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83E0-4716-877A-8084D4846F88}"/>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83E0-4716-877A-8084D4846F88}"/>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83E0-4716-877A-8084D4846F88}"/>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83E0-4716-877A-8084D4846F88}"/>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83E0-4716-877A-8084D4846F88}"/>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83E0-4716-877A-8084D4846F88}"/>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83E0-4716-877A-8084D4846F88}"/>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83E0-4716-877A-8084D4846F88}"/>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83E0-4716-877A-8084D4846F88}"/>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83E0-4716-877A-8084D4846F88}"/>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83E0-4716-877A-8084D4846F88}"/>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83E0-4716-877A-8084D4846F88}"/>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83E0-4716-877A-8084D4846F88}"/>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83E0-4716-877A-8084D4846F88}"/>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83E0-4716-877A-8084D4846F88}"/>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83E0-4716-877A-8084D4846F88}"/>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83E0-4716-877A-8084D4846F88}"/>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83E0-4716-877A-8084D4846F88}"/>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83E0-4716-877A-8084D4846F88}"/>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83E0-4716-877A-8084D4846F88}"/>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83E0-4716-877A-8084D4846F88}"/>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83E0-4716-877A-8084D4846F88}"/>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83E0-4716-877A-8084D4846F88}"/>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83E0-4716-877A-8084D4846F88}"/>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83E0-4716-877A-8084D4846F88}"/>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83E0-4716-877A-8084D4846F88}"/>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83E0-4716-877A-8084D4846F88}"/>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83E0-4716-877A-8084D4846F88}"/>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83E0-4716-877A-8084D4846F88}"/>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83E0-4716-877A-8084D4846F88}"/>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83E0-4716-877A-8084D4846F88}"/>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83E0-4716-877A-8084D4846F88}"/>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83E0-4716-877A-8084D4846F88}"/>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83E0-4716-877A-8084D4846F88}"/>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83E0-4716-877A-8084D4846F88}"/>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83E0-4716-877A-8084D4846F88}"/>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83E0-4716-877A-8084D4846F88}"/>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83E0-4716-877A-8084D4846F88}"/>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83E0-4716-877A-8084D4846F88}"/>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83E0-4716-877A-8084D4846F88}"/>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83E0-4716-877A-8084D4846F88}"/>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83E0-4716-877A-8084D4846F88}"/>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83E0-4716-877A-8084D4846F88}"/>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83E0-4716-877A-8084D4846F88}"/>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83E0-4716-877A-8084D4846F88}"/>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83E0-4716-877A-8084D4846F88}"/>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83E0-4716-877A-8084D4846F88}"/>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83E0-4716-877A-8084D4846F88}"/>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83E0-4716-877A-8084D4846F88}"/>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83E0-4716-877A-8084D4846F88}"/>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83E0-4716-877A-8084D4846F88}"/>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83E0-4716-877A-8084D4846F88}"/>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83E0-4716-877A-8084D4846F88}"/>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83E0-4716-877A-8084D4846F88}"/>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83E0-4716-877A-8084D4846F88}"/>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83E0-4716-877A-8084D4846F88}"/>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83E0-4716-877A-8084D4846F88}"/>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E6E5E5"/>
              </a:solidFill>
            </c:spPr>
            <c:extLst>
              <c:ext xmlns:c16="http://schemas.microsoft.com/office/drawing/2014/chart" uri="{C3380CC4-5D6E-409C-BE32-E72D297353CC}">
                <c16:uniqueId val="{00000003-902D-4251-AC41-C6D4CBCA5CD6}"/>
              </c:ext>
            </c:extLst>
          </c:dPt>
          <c:dPt>
            <c:idx val="2"/>
            <c:invertIfNegative val="1"/>
            <c:bubble3D val="0"/>
            <c:spPr>
              <a:solidFill>
                <a:srgbClr val="E6E5E5"/>
              </a:solidFill>
            </c:spPr>
            <c:extLst>
              <c:ext xmlns:c16="http://schemas.microsoft.com/office/drawing/2014/chart" uri="{C3380CC4-5D6E-409C-BE32-E72D297353CC}">
                <c16:uniqueId val="{00000005-902D-4251-AC41-C6D4CBCA5CD6}"/>
              </c:ext>
            </c:extLst>
          </c:dPt>
          <c:dPt>
            <c:idx val="3"/>
            <c:invertIfNegative val="0"/>
            <c:bubble3D val="0"/>
            <c:spPr>
              <a:solidFill>
                <a:srgbClr val="E6E5E5"/>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E6E5E5"/>
              </a:solidFill>
            </c:spPr>
            <c:extLst>
              <c:ext xmlns:c16="http://schemas.microsoft.com/office/drawing/2014/chart" uri="{C3380CC4-5D6E-409C-BE32-E72D297353CC}">
                <c16:uniqueId val="{00000009-902D-4251-AC41-C6D4CBCA5CD6}"/>
              </c:ext>
            </c:extLst>
          </c:dPt>
          <c:dPt>
            <c:idx val="5"/>
            <c:invertIfNegative val="1"/>
            <c:bubble3D val="0"/>
            <c:spPr>
              <a:solidFill>
                <a:srgbClr val="E6E5E5"/>
              </a:solidFill>
            </c:spPr>
            <c:extLst>
              <c:ext xmlns:c16="http://schemas.microsoft.com/office/drawing/2014/chart" uri="{C3380CC4-5D6E-409C-BE32-E72D297353CC}">
                <c16:uniqueId val="{0000000B-902D-4251-AC41-C6D4CBCA5CD6}"/>
              </c:ext>
            </c:extLst>
          </c:dPt>
          <c:dPt>
            <c:idx val="6"/>
            <c:invertIfNegative val="1"/>
            <c:bubble3D val="0"/>
            <c:spPr>
              <a:solidFill>
                <a:srgbClr val="E6E5E5"/>
              </a:solidFill>
            </c:spPr>
            <c:extLst>
              <c:ext xmlns:c16="http://schemas.microsoft.com/office/drawing/2014/chart" uri="{C3380CC4-5D6E-409C-BE32-E72D297353CC}">
                <c16:uniqueId val="{0000000D-902D-4251-AC41-C6D4CBCA5CD6}"/>
              </c:ext>
            </c:extLst>
          </c:dPt>
          <c:dPt>
            <c:idx val="7"/>
            <c:invertIfNegative val="1"/>
            <c:bubble3D val="0"/>
            <c:spPr>
              <a:solidFill>
                <a:srgbClr val="E6E5E5"/>
              </a:solidFill>
            </c:spPr>
            <c:extLst>
              <c:ext xmlns:c16="http://schemas.microsoft.com/office/drawing/2014/chart" uri="{C3380CC4-5D6E-409C-BE32-E72D297353CC}">
                <c16:uniqueId val="{0000000F-902D-4251-AC41-C6D4CBCA5CD6}"/>
              </c:ext>
            </c:extLst>
          </c:dPt>
          <c:dPt>
            <c:idx val="8"/>
            <c:invertIfNegative val="1"/>
            <c:bubble3D val="0"/>
            <c:spPr>
              <a:solidFill>
                <a:srgbClr val="E6E5E5"/>
              </a:solidFill>
            </c:spPr>
            <c:extLst>
              <c:ext xmlns:c16="http://schemas.microsoft.com/office/drawing/2014/chart" uri="{C3380CC4-5D6E-409C-BE32-E72D297353CC}">
                <c16:uniqueId val="{00000011-902D-4251-AC41-C6D4CBCA5CD6}"/>
              </c:ext>
            </c:extLst>
          </c:dPt>
          <c:dPt>
            <c:idx val="9"/>
            <c:invertIfNegative val="1"/>
            <c:bubble3D val="0"/>
            <c:spPr>
              <a:solidFill>
                <a:srgbClr val="E6E5E5"/>
              </a:solidFill>
            </c:spPr>
            <c:extLst>
              <c:ext xmlns:c16="http://schemas.microsoft.com/office/drawing/2014/chart" uri="{C3380CC4-5D6E-409C-BE32-E72D297353CC}">
                <c16:uniqueId val="{00000013-902D-4251-AC41-C6D4CBCA5CD6}"/>
              </c:ext>
            </c:extLst>
          </c:dPt>
          <c:dPt>
            <c:idx val="10"/>
            <c:invertIfNegative val="1"/>
            <c:bubble3D val="0"/>
            <c:spPr>
              <a:solidFill>
                <a:srgbClr val="E6E5E5"/>
              </a:solidFill>
            </c:spPr>
            <c:extLst>
              <c:ext xmlns:c16="http://schemas.microsoft.com/office/drawing/2014/chart" uri="{C3380CC4-5D6E-409C-BE32-E72D297353CC}">
                <c16:uniqueId val="{00000015-902D-4251-AC41-C6D4CBCA5CD6}"/>
              </c:ext>
            </c:extLst>
          </c:dPt>
          <c:dPt>
            <c:idx val="11"/>
            <c:invertIfNegative val="1"/>
            <c:bubble3D val="0"/>
            <c:spPr>
              <a:solidFill>
                <a:srgbClr val="E6E5E5"/>
              </a:solidFill>
            </c:spPr>
            <c:extLst>
              <c:ext xmlns:c16="http://schemas.microsoft.com/office/drawing/2014/chart" uri="{C3380CC4-5D6E-409C-BE32-E72D297353CC}">
                <c16:uniqueId val="{00000017-902D-4251-AC41-C6D4CBCA5CD6}"/>
              </c:ext>
            </c:extLst>
          </c:dPt>
          <c:dPt>
            <c:idx val="12"/>
            <c:invertIfNegative val="1"/>
            <c:bubble3D val="0"/>
            <c:spPr>
              <a:solidFill>
                <a:srgbClr val="E6E5E5"/>
              </a:solidFill>
            </c:spPr>
            <c:extLst>
              <c:ext xmlns:c16="http://schemas.microsoft.com/office/drawing/2014/chart" uri="{C3380CC4-5D6E-409C-BE32-E72D297353CC}">
                <c16:uniqueId val="{00000019-902D-4251-AC41-C6D4CBCA5CD6}"/>
              </c:ext>
            </c:extLst>
          </c:dPt>
          <c:dPt>
            <c:idx val="13"/>
            <c:invertIfNegative val="1"/>
            <c:bubble3D val="0"/>
            <c:spPr>
              <a:solidFill>
                <a:srgbClr val="E6E5E5"/>
              </a:solidFill>
            </c:spPr>
            <c:extLst>
              <c:ext xmlns:c16="http://schemas.microsoft.com/office/drawing/2014/chart" uri="{C3380CC4-5D6E-409C-BE32-E72D297353CC}">
                <c16:uniqueId val="{0000001B-902D-4251-AC41-C6D4CBCA5CD6}"/>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E6E5E5"/>
              </a:solidFill>
            </c:spPr>
            <c:extLst>
              <c:ext xmlns:c16="http://schemas.microsoft.com/office/drawing/2014/chart" uri="{C3380CC4-5D6E-409C-BE32-E72D297353CC}">
                <c16:uniqueId val="{0000001F-902D-4251-AC41-C6D4CBCA5CD6}"/>
              </c:ext>
            </c:extLst>
          </c:dPt>
          <c:dPt>
            <c:idx val="16"/>
            <c:invertIfNegative val="1"/>
            <c:bubble3D val="0"/>
            <c:spPr>
              <a:solidFill>
                <a:srgbClr val="E6E5E5"/>
              </a:solidFill>
            </c:spPr>
            <c:extLst>
              <c:ext xmlns:c16="http://schemas.microsoft.com/office/drawing/2014/chart" uri="{C3380CC4-5D6E-409C-BE32-E72D297353CC}">
                <c16:uniqueId val="{00000021-902D-4251-AC41-C6D4CBCA5CD6}"/>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E6E5E5"/>
              </a:solidFill>
            </c:spPr>
            <c:extLst>
              <c:ext xmlns:c16="http://schemas.microsoft.com/office/drawing/2014/chart" uri="{C3380CC4-5D6E-409C-BE32-E72D297353CC}">
                <c16:uniqueId val="{00000025-902D-4251-AC41-C6D4CBCA5CD6}"/>
              </c:ext>
            </c:extLst>
          </c:dPt>
          <c:dPt>
            <c:idx val="19"/>
            <c:invertIfNegative val="1"/>
            <c:bubble3D val="0"/>
            <c:spPr>
              <a:solidFill>
                <a:srgbClr val="E6E5E5"/>
              </a:solidFill>
            </c:spPr>
            <c:extLst>
              <c:ext xmlns:c16="http://schemas.microsoft.com/office/drawing/2014/chart" uri="{C3380CC4-5D6E-409C-BE32-E72D297353CC}">
                <c16:uniqueId val="{00000027-902D-4251-AC41-C6D4CBCA5CD6}"/>
              </c:ext>
            </c:extLst>
          </c:dPt>
          <c:dPt>
            <c:idx val="20"/>
            <c:invertIfNegative val="1"/>
            <c:bubble3D val="0"/>
            <c:spPr>
              <a:solidFill>
                <a:srgbClr val="E6E5E5"/>
              </a:solidFill>
            </c:spPr>
            <c:extLst>
              <c:ext xmlns:c16="http://schemas.microsoft.com/office/drawing/2014/chart" uri="{C3380CC4-5D6E-409C-BE32-E72D297353CC}">
                <c16:uniqueId val="{00000029-902D-4251-AC41-C6D4CBCA5CD6}"/>
              </c:ext>
            </c:extLst>
          </c:dPt>
          <c:dPt>
            <c:idx val="21"/>
            <c:invertIfNegative val="1"/>
            <c:bubble3D val="0"/>
            <c:spPr>
              <a:solidFill>
                <a:srgbClr val="E6E5E5"/>
              </a:solidFill>
            </c:spPr>
            <c:extLst>
              <c:ext xmlns:c16="http://schemas.microsoft.com/office/drawing/2014/chart" uri="{C3380CC4-5D6E-409C-BE32-E72D297353CC}">
                <c16:uniqueId val="{0000002B-902D-4251-AC41-C6D4CBCA5CD6}"/>
              </c:ext>
            </c:extLst>
          </c:dPt>
          <c:dPt>
            <c:idx val="22"/>
            <c:invertIfNegative val="1"/>
            <c:bubble3D val="0"/>
            <c:spPr>
              <a:solidFill>
                <a:srgbClr val="E6E5E5"/>
              </a:solidFill>
            </c:spPr>
            <c:extLst>
              <c:ext xmlns:c16="http://schemas.microsoft.com/office/drawing/2014/chart" uri="{C3380CC4-5D6E-409C-BE32-E72D297353CC}">
                <c16:uniqueId val="{0000002D-902D-4251-AC41-C6D4CBCA5CD6}"/>
              </c:ext>
            </c:extLst>
          </c:dPt>
          <c:dPt>
            <c:idx val="23"/>
            <c:invertIfNegative val="1"/>
            <c:bubble3D val="0"/>
            <c:spPr>
              <a:solidFill>
                <a:srgbClr val="E6E5E5"/>
              </a:solidFill>
            </c:spPr>
            <c:extLst>
              <c:ext xmlns:c16="http://schemas.microsoft.com/office/drawing/2014/chart" uri="{C3380CC4-5D6E-409C-BE32-E72D297353CC}">
                <c16:uniqueId val="{0000002F-902D-4251-AC41-C6D4CBCA5CD6}"/>
              </c:ext>
            </c:extLst>
          </c:dPt>
          <c:dPt>
            <c:idx val="24"/>
            <c:invertIfNegative val="1"/>
            <c:bubble3D val="0"/>
            <c:spPr>
              <a:solidFill>
                <a:srgbClr val="E6E5E5"/>
              </a:solidFill>
            </c:spPr>
            <c:extLst>
              <c:ext xmlns:c16="http://schemas.microsoft.com/office/drawing/2014/chart" uri="{C3380CC4-5D6E-409C-BE32-E72D297353CC}">
                <c16:uniqueId val="{00000031-902D-4251-AC41-C6D4CBCA5CD6}"/>
              </c:ext>
            </c:extLst>
          </c:dPt>
          <c:dPt>
            <c:idx val="25"/>
            <c:invertIfNegative val="1"/>
            <c:bubble3D val="0"/>
            <c:spPr>
              <a:solidFill>
                <a:srgbClr val="E6E5E5"/>
              </a:solidFill>
            </c:spPr>
            <c:extLst>
              <c:ext xmlns:c16="http://schemas.microsoft.com/office/drawing/2014/chart" uri="{C3380CC4-5D6E-409C-BE32-E72D297353CC}">
                <c16:uniqueId val="{00000033-902D-4251-AC41-C6D4CBCA5CD6}"/>
              </c:ext>
            </c:extLst>
          </c:dPt>
          <c:dPt>
            <c:idx val="26"/>
            <c:invertIfNegative val="1"/>
            <c:bubble3D val="0"/>
            <c:spPr>
              <a:solidFill>
                <a:srgbClr val="E6E5E5"/>
              </a:solidFill>
            </c:spPr>
            <c:extLst>
              <c:ext xmlns:c16="http://schemas.microsoft.com/office/drawing/2014/chart" uri="{C3380CC4-5D6E-409C-BE32-E72D297353CC}">
                <c16:uniqueId val="{00000035-902D-4251-AC41-C6D4CBCA5CD6}"/>
              </c:ext>
            </c:extLst>
          </c:dPt>
          <c:dPt>
            <c:idx val="27"/>
            <c:invertIfNegative val="1"/>
            <c:bubble3D val="0"/>
            <c:spPr>
              <a:solidFill>
                <a:srgbClr val="E6E5E5"/>
              </a:solidFill>
            </c:spPr>
            <c:extLst>
              <c:ext xmlns:c16="http://schemas.microsoft.com/office/drawing/2014/chart" uri="{C3380CC4-5D6E-409C-BE32-E72D297353CC}">
                <c16:uniqueId val="{00000037-902D-4251-AC41-C6D4CBCA5CD6}"/>
              </c:ext>
            </c:extLst>
          </c:dPt>
          <c:dPt>
            <c:idx val="28"/>
            <c:invertIfNegative val="1"/>
            <c:bubble3D val="0"/>
            <c:spPr>
              <a:solidFill>
                <a:srgbClr val="E6E5E5"/>
              </a:solidFill>
            </c:spPr>
            <c:extLst>
              <c:ext xmlns:c16="http://schemas.microsoft.com/office/drawing/2014/chart" uri="{C3380CC4-5D6E-409C-BE32-E72D297353CC}">
                <c16:uniqueId val="{00000039-902D-4251-AC41-C6D4CBCA5CD6}"/>
              </c:ext>
            </c:extLst>
          </c:dPt>
          <c:dPt>
            <c:idx val="29"/>
            <c:invertIfNegative val="1"/>
            <c:bubble3D val="0"/>
            <c:spPr>
              <a:solidFill>
                <a:srgbClr val="E6E5E5"/>
              </a:solidFill>
            </c:spPr>
            <c:extLst>
              <c:ext xmlns:c16="http://schemas.microsoft.com/office/drawing/2014/chart" uri="{C3380CC4-5D6E-409C-BE32-E72D297353CC}">
                <c16:uniqueId val="{0000003B-902D-4251-AC41-C6D4CBCA5CD6}"/>
              </c:ext>
            </c:extLst>
          </c:dPt>
          <c:dPt>
            <c:idx val="30"/>
            <c:invertIfNegative val="1"/>
            <c:bubble3D val="0"/>
            <c:spPr>
              <a:solidFill>
                <a:srgbClr val="E6E5E5"/>
              </a:solidFill>
            </c:spPr>
            <c:extLst>
              <c:ext xmlns:c16="http://schemas.microsoft.com/office/drawing/2014/chart" uri="{C3380CC4-5D6E-409C-BE32-E72D297353CC}">
                <c16:uniqueId val="{0000003D-902D-4251-AC41-C6D4CBCA5CD6}"/>
              </c:ext>
            </c:extLst>
          </c:dPt>
          <c:dPt>
            <c:idx val="31"/>
            <c:invertIfNegative val="1"/>
            <c:bubble3D val="0"/>
            <c:spPr>
              <a:solidFill>
                <a:srgbClr val="E6E5E5"/>
              </a:solidFill>
            </c:spPr>
            <c:extLst>
              <c:ext xmlns:c16="http://schemas.microsoft.com/office/drawing/2014/chart" uri="{C3380CC4-5D6E-409C-BE32-E72D297353CC}">
                <c16:uniqueId val="{0000003F-902D-4251-AC41-C6D4CBCA5CD6}"/>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E6E5E5"/>
              </a:solidFill>
            </c:spPr>
            <c:extLst>
              <c:ext xmlns:c16="http://schemas.microsoft.com/office/drawing/2014/chart" uri="{C3380CC4-5D6E-409C-BE32-E72D297353CC}">
                <c16:uniqueId val="{00000043-902D-4251-AC41-C6D4CBCA5CD6}"/>
              </c:ext>
            </c:extLst>
          </c:dPt>
          <c:dPt>
            <c:idx val="34"/>
            <c:invertIfNegative val="1"/>
            <c:bubble3D val="0"/>
            <c:spPr>
              <a:solidFill>
                <a:srgbClr val="E6E5E5"/>
              </a:solidFill>
            </c:spPr>
            <c:extLst>
              <c:ext xmlns:c16="http://schemas.microsoft.com/office/drawing/2014/chart" uri="{C3380CC4-5D6E-409C-BE32-E72D297353CC}">
                <c16:uniqueId val="{00000045-902D-4251-AC41-C6D4CBCA5CD6}"/>
              </c:ext>
            </c:extLst>
          </c:dPt>
          <c:dPt>
            <c:idx val="35"/>
            <c:invertIfNegative val="1"/>
            <c:bubble3D val="0"/>
            <c:spPr>
              <a:solidFill>
                <a:srgbClr val="E6E5E5"/>
              </a:solidFill>
            </c:spPr>
            <c:extLst>
              <c:ext xmlns:c16="http://schemas.microsoft.com/office/drawing/2014/chart" uri="{C3380CC4-5D6E-409C-BE32-E72D297353CC}">
                <c16:uniqueId val="{00000047-902D-4251-AC41-C6D4CBCA5CD6}"/>
              </c:ext>
            </c:extLst>
          </c:dPt>
          <c:dPt>
            <c:idx val="36"/>
            <c:invertIfNegative val="1"/>
            <c:bubble3D val="0"/>
            <c:spPr>
              <a:solidFill>
                <a:srgbClr val="E6E5E5"/>
              </a:solidFill>
            </c:spPr>
            <c:extLst>
              <c:ext xmlns:c16="http://schemas.microsoft.com/office/drawing/2014/chart" uri="{C3380CC4-5D6E-409C-BE32-E72D297353CC}">
                <c16:uniqueId val="{00000049-902D-4251-AC41-C6D4CBCA5CD6}"/>
              </c:ext>
            </c:extLst>
          </c:dPt>
          <c:dPt>
            <c:idx val="37"/>
            <c:invertIfNegative val="1"/>
            <c:bubble3D val="0"/>
            <c:spPr>
              <a:solidFill>
                <a:srgbClr val="E6E5E5"/>
              </a:solidFill>
            </c:spPr>
            <c:extLst>
              <c:ext xmlns:c16="http://schemas.microsoft.com/office/drawing/2014/chart" uri="{C3380CC4-5D6E-409C-BE32-E72D297353CC}">
                <c16:uniqueId val="{0000004B-902D-4251-AC41-C6D4CBCA5CD6}"/>
              </c:ext>
            </c:extLst>
          </c:dPt>
          <c:dPt>
            <c:idx val="38"/>
            <c:invertIfNegative val="1"/>
            <c:bubble3D val="0"/>
            <c:spPr>
              <a:solidFill>
                <a:srgbClr val="E6E5E5"/>
              </a:solidFill>
            </c:spPr>
            <c:extLst>
              <c:ext xmlns:c16="http://schemas.microsoft.com/office/drawing/2014/chart" uri="{C3380CC4-5D6E-409C-BE32-E72D297353CC}">
                <c16:uniqueId val="{0000004D-902D-4251-AC41-C6D4CBCA5CD6}"/>
              </c:ext>
            </c:extLst>
          </c:dPt>
          <c:dPt>
            <c:idx val="39"/>
            <c:invertIfNegative val="1"/>
            <c:bubble3D val="0"/>
            <c:spPr>
              <a:solidFill>
                <a:srgbClr val="E6E5E5"/>
              </a:solidFill>
            </c:spPr>
            <c:extLst>
              <c:ext xmlns:c16="http://schemas.microsoft.com/office/drawing/2014/chart" uri="{C3380CC4-5D6E-409C-BE32-E72D297353CC}">
                <c16:uniqueId val="{0000004F-902D-4251-AC41-C6D4CBCA5CD6}"/>
              </c:ext>
            </c:extLst>
          </c:dPt>
          <c:dPt>
            <c:idx val="40"/>
            <c:invertIfNegative val="1"/>
            <c:bubble3D val="0"/>
            <c:spPr>
              <a:solidFill>
                <a:srgbClr val="E6E5E5"/>
              </a:solidFill>
            </c:spPr>
            <c:extLst>
              <c:ext xmlns:c16="http://schemas.microsoft.com/office/drawing/2014/chart" uri="{C3380CC4-5D6E-409C-BE32-E72D297353CC}">
                <c16:uniqueId val="{00000051-902D-4251-AC41-C6D4CBCA5CD6}"/>
              </c:ext>
            </c:extLst>
          </c:dPt>
          <c:dPt>
            <c:idx val="41"/>
            <c:invertIfNegative val="1"/>
            <c:bubble3D val="0"/>
            <c:spPr>
              <a:solidFill>
                <a:srgbClr val="E6E5E5"/>
              </a:solidFill>
            </c:spPr>
            <c:extLst>
              <c:ext xmlns:c16="http://schemas.microsoft.com/office/drawing/2014/chart" uri="{C3380CC4-5D6E-409C-BE32-E72D297353CC}">
                <c16:uniqueId val="{00000053-902D-4251-AC41-C6D4CBCA5CD6}"/>
              </c:ext>
            </c:extLst>
          </c:dPt>
          <c:dPt>
            <c:idx val="42"/>
            <c:invertIfNegative val="1"/>
            <c:bubble3D val="0"/>
            <c:spPr>
              <a:solidFill>
                <a:srgbClr val="E6E5E5"/>
              </a:solidFill>
            </c:spPr>
            <c:extLst>
              <c:ext xmlns:c16="http://schemas.microsoft.com/office/drawing/2014/chart" uri="{C3380CC4-5D6E-409C-BE32-E72D297353CC}">
                <c16:uniqueId val="{00000055-902D-4251-AC41-C6D4CBCA5CD6}"/>
              </c:ext>
            </c:extLst>
          </c:dPt>
          <c:dPt>
            <c:idx val="43"/>
            <c:invertIfNegative val="1"/>
            <c:bubble3D val="0"/>
            <c:spPr>
              <a:solidFill>
                <a:srgbClr val="E6E5E5"/>
              </a:solidFill>
            </c:spPr>
            <c:extLst>
              <c:ext xmlns:c16="http://schemas.microsoft.com/office/drawing/2014/chart" uri="{C3380CC4-5D6E-409C-BE32-E72D297353CC}">
                <c16:uniqueId val="{00000057-902D-4251-AC41-C6D4CBCA5CD6}"/>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E6E5E5"/>
              </a:solidFill>
            </c:spPr>
            <c:extLst>
              <c:ext xmlns:c16="http://schemas.microsoft.com/office/drawing/2014/chart" uri="{C3380CC4-5D6E-409C-BE32-E72D297353CC}">
                <c16:uniqueId val="{0000005B-902D-4251-AC41-C6D4CBCA5CD6}"/>
              </c:ext>
            </c:extLst>
          </c:dPt>
          <c:dPt>
            <c:idx val="46"/>
            <c:invertIfNegative val="1"/>
            <c:bubble3D val="0"/>
            <c:spPr>
              <a:solidFill>
                <a:srgbClr val="E6E5E5"/>
              </a:solidFill>
            </c:spPr>
            <c:extLst>
              <c:ext xmlns:c16="http://schemas.microsoft.com/office/drawing/2014/chart" uri="{C3380CC4-5D6E-409C-BE32-E72D297353CC}">
                <c16:uniqueId val="{0000005D-902D-4251-AC41-C6D4CBCA5CD6}"/>
              </c:ext>
            </c:extLst>
          </c:dPt>
          <c:dPt>
            <c:idx val="47"/>
            <c:invertIfNegative val="1"/>
            <c:bubble3D val="0"/>
            <c:spPr>
              <a:solidFill>
                <a:srgbClr val="E6E5E5"/>
              </a:solidFill>
            </c:spPr>
            <c:extLst>
              <c:ext xmlns:c16="http://schemas.microsoft.com/office/drawing/2014/chart" uri="{C3380CC4-5D6E-409C-BE32-E72D297353CC}">
                <c16:uniqueId val="{0000005F-902D-4251-AC41-C6D4CBCA5CD6}"/>
              </c:ext>
            </c:extLst>
          </c:dPt>
          <c:dPt>
            <c:idx val="48"/>
            <c:invertIfNegative val="1"/>
            <c:bubble3D val="0"/>
            <c:spPr>
              <a:solidFill>
                <a:srgbClr val="E6E5E5"/>
              </a:solidFill>
            </c:spPr>
            <c:extLst>
              <c:ext xmlns:c16="http://schemas.microsoft.com/office/drawing/2014/chart" uri="{C3380CC4-5D6E-409C-BE32-E72D297353CC}">
                <c16:uniqueId val="{00000061-902D-4251-AC41-C6D4CBCA5CD6}"/>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E6E5E5"/>
              </a:solidFill>
            </c:spPr>
            <c:extLst>
              <c:ext xmlns:c16="http://schemas.microsoft.com/office/drawing/2014/chart" uri="{C3380CC4-5D6E-409C-BE32-E72D297353CC}">
                <c16:uniqueId val="{00000067-902D-4251-AC41-C6D4CBCA5CD6}"/>
              </c:ext>
            </c:extLst>
          </c:dPt>
          <c:dPt>
            <c:idx val="52"/>
            <c:invertIfNegative val="1"/>
            <c:bubble3D val="0"/>
            <c:spPr>
              <a:solidFill>
                <a:srgbClr val="E6E5E5"/>
              </a:solidFill>
            </c:spPr>
            <c:extLst>
              <c:ext xmlns:c16="http://schemas.microsoft.com/office/drawing/2014/chart" uri="{C3380CC4-5D6E-409C-BE32-E72D297353CC}">
                <c16:uniqueId val="{00000069-902D-4251-AC41-C6D4CBCA5CD6}"/>
              </c:ext>
            </c:extLst>
          </c:dPt>
          <c:dPt>
            <c:idx val="53"/>
            <c:invertIfNegative val="1"/>
            <c:bubble3D val="0"/>
            <c:spPr>
              <a:solidFill>
                <a:srgbClr val="E6E5E5"/>
              </a:solidFill>
            </c:spPr>
            <c:extLst>
              <c:ext xmlns:c16="http://schemas.microsoft.com/office/drawing/2014/chart" uri="{C3380CC4-5D6E-409C-BE32-E72D297353CC}">
                <c16:uniqueId val="{0000006B-B2E8-4080-83D6-EECA18439E6A}"/>
              </c:ext>
            </c:extLst>
          </c:dPt>
          <c:dPt>
            <c:idx val="54"/>
            <c:invertIfNegative val="1"/>
            <c:bubble3D val="0"/>
            <c:spPr>
              <a:solidFill>
                <a:srgbClr val="E6E5E5"/>
              </a:solidFill>
            </c:spPr>
            <c:extLst>
              <c:ext xmlns:c16="http://schemas.microsoft.com/office/drawing/2014/chart" uri="{C3380CC4-5D6E-409C-BE32-E72D297353CC}">
                <c16:uniqueId val="{0000006D-B2E8-4080-83D6-EECA18439E6A}"/>
              </c:ext>
            </c:extLst>
          </c:dPt>
          <c:dPt>
            <c:idx val="55"/>
            <c:invertIfNegative val="1"/>
            <c:bubble3D val="0"/>
            <c:spPr>
              <a:solidFill>
                <a:srgbClr val="E6E5E5"/>
              </a:solidFill>
            </c:spPr>
            <c:extLst>
              <c:ext xmlns:c16="http://schemas.microsoft.com/office/drawing/2014/chart" uri="{C3380CC4-5D6E-409C-BE32-E72D297353CC}">
                <c16:uniqueId val="{0000006F-B2E8-4080-83D6-EECA18439E6A}"/>
              </c:ext>
            </c:extLst>
          </c:dPt>
          <c:dPt>
            <c:idx val="56"/>
            <c:invertIfNegative val="1"/>
            <c:bubble3D val="0"/>
            <c:spPr>
              <a:solidFill>
                <a:srgbClr val="E6E5E5"/>
              </a:solidFill>
            </c:spPr>
            <c:extLst>
              <c:ext xmlns:c16="http://schemas.microsoft.com/office/drawing/2014/chart" uri="{C3380CC4-5D6E-409C-BE32-E72D297353CC}">
                <c16:uniqueId val="{00000071-B2E8-4080-83D6-EECA18439E6A}"/>
              </c:ext>
            </c:extLst>
          </c:dPt>
          <c:dPt>
            <c:idx val="57"/>
            <c:invertIfNegative val="1"/>
            <c:bubble3D val="0"/>
            <c:spPr>
              <a:solidFill>
                <a:srgbClr val="E6E5E5"/>
              </a:solidFill>
            </c:spPr>
            <c:extLst>
              <c:ext xmlns:c16="http://schemas.microsoft.com/office/drawing/2014/chart" uri="{C3380CC4-5D6E-409C-BE32-E72D297353CC}">
                <c16:uniqueId val="{00000073-B2E8-4080-83D6-EECA18439E6A}"/>
              </c:ext>
            </c:extLst>
          </c:dPt>
          <c:dPt>
            <c:idx val="58"/>
            <c:invertIfNegative val="1"/>
            <c:bubble3D val="0"/>
            <c:spPr>
              <a:solidFill>
                <a:srgbClr val="E6E5E5"/>
              </a:solidFill>
            </c:spPr>
            <c:extLst>
              <c:ext xmlns:c16="http://schemas.microsoft.com/office/drawing/2014/chart" uri="{C3380CC4-5D6E-409C-BE32-E72D297353CC}">
                <c16:uniqueId val="{00000075-B2E8-4080-83D6-EECA18439E6A}"/>
              </c:ext>
            </c:extLst>
          </c:dPt>
          <c:dPt>
            <c:idx val="59"/>
            <c:invertIfNegative val="1"/>
            <c:bubble3D val="0"/>
            <c:spPr>
              <a:solidFill>
                <a:srgbClr val="E6E5E5"/>
              </a:solidFill>
            </c:spPr>
            <c:extLst>
              <c:ext xmlns:c16="http://schemas.microsoft.com/office/drawing/2014/chart" uri="{C3380CC4-5D6E-409C-BE32-E72D297353CC}">
                <c16:uniqueId val="{00000077-B2E8-4080-83D6-EECA18439E6A}"/>
              </c:ext>
            </c:extLst>
          </c:dPt>
          <c:dPt>
            <c:idx val="60"/>
            <c:invertIfNegative val="1"/>
            <c:bubble3D val="0"/>
            <c:spPr>
              <a:solidFill>
                <a:srgbClr val="E6E5E5"/>
              </a:solidFill>
            </c:spPr>
            <c:extLst>
              <c:ext xmlns:c16="http://schemas.microsoft.com/office/drawing/2014/chart" uri="{C3380CC4-5D6E-409C-BE32-E72D297353CC}">
                <c16:uniqueId val="{00000079-B2E8-4080-83D6-EECA18439E6A}"/>
              </c:ext>
            </c:extLst>
          </c:dPt>
          <c:dPt>
            <c:idx val="61"/>
            <c:invertIfNegative val="1"/>
            <c:bubble3D val="0"/>
            <c:spPr>
              <a:solidFill>
                <a:srgbClr val="E6E5E5"/>
              </a:solidFill>
            </c:spPr>
            <c:extLst>
              <c:ext xmlns:c16="http://schemas.microsoft.com/office/drawing/2014/chart" uri="{C3380CC4-5D6E-409C-BE32-E72D297353CC}">
                <c16:uniqueId val="{0000007B-B2E8-4080-83D6-EECA18439E6A}"/>
              </c:ext>
            </c:extLst>
          </c:dPt>
          <c:dPt>
            <c:idx val="62"/>
            <c:invertIfNegative val="1"/>
            <c:bubble3D val="0"/>
            <c:spPr>
              <a:solidFill>
                <a:srgbClr val="E6E5E5"/>
              </a:solidFill>
            </c:spPr>
            <c:extLst>
              <c:ext xmlns:c16="http://schemas.microsoft.com/office/drawing/2014/chart" uri="{C3380CC4-5D6E-409C-BE32-E72D297353CC}">
                <c16:uniqueId val="{0000007D-B2E8-4080-83D6-EECA18439E6A}"/>
              </c:ext>
            </c:extLst>
          </c:dPt>
          <c:dPt>
            <c:idx val="63"/>
            <c:invertIfNegative val="1"/>
            <c:bubble3D val="0"/>
            <c:spPr>
              <a:solidFill>
                <a:srgbClr val="E6E5E5"/>
              </a:solidFill>
            </c:spPr>
            <c:extLst>
              <c:ext xmlns:c16="http://schemas.microsoft.com/office/drawing/2014/chart" uri="{C3380CC4-5D6E-409C-BE32-E72D297353CC}">
                <c16:uniqueId val="{0000007F-B2E8-4080-83D6-EECA18439E6A}"/>
              </c:ext>
            </c:extLst>
          </c:dPt>
          <c:dPt>
            <c:idx val="64"/>
            <c:invertIfNegative val="1"/>
            <c:bubble3D val="0"/>
            <c:spPr>
              <a:solidFill>
                <a:srgbClr val="E6E5E5"/>
              </a:solidFill>
            </c:spPr>
            <c:extLst>
              <c:ext xmlns:c16="http://schemas.microsoft.com/office/drawing/2014/chart" uri="{C3380CC4-5D6E-409C-BE32-E72D297353CC}">
                <c16:uniqueId val="{00000081-B2E8-4080-83D6-EECA18439E6A}"/>
              </c:ext>
            </c:extLst>
          </c:dPt>
          <c:dPt>
            <c:idx val="65"/>
            <c:invertIfNegative val="1"/>
            <c:bubble3D val="0"/>
            <c:spPr>
              <a:solidFill>
                <a:srgbClr val="E6E5E5"/>
              </a:solidFill>
            </c:spPr>
            <c:extLst>
              <c:ext xmlns:c16="http://schemas.microsoft.com/office/drawing/2014/chart" uri="{C3380CC4-5D6E-409C-BE32-E72D297353CC}">
                <c16:uniqueId val="{00000083-B2E8-4080-83D6-EECA18439E6A}"/>
              </c:ext>
            </c:extLst>
          </c:dPt>
          <c:dPt>
            <c:idx val="66"/>
            <c:invertIfNegative val="1"/>
            <c:bubble3D val="0"/>
            <c:spPr>
              <a:solidFill>
                <a:srgbClr val="E6E5E5"/>
              </a:solidFill>
            </c:spPr>
            <c:extLst>
              <c:ext xmlns:c16="http://schemas.microsoft.com/office/drawing/2014/chart" uri="{C3380CC4-5D6E-409C-BE32-E72D297353CC}">
                <c16:uniqueId val="{00000085-B2E8-4080-83D6-EECA18439E6A}"/>
              </c:ext>
            </c:extLst>
          </c:dPt>
          <c:dPt>
            <c:idx val="67"/>
            <c:invertIfNegative val="1"/>
            <c:bubble3D val="0"/>
            <c:spPr>
              <a:solidFill>
                <a:srgbClr val="E6E5E5"/>
              </a:solidFill>
            </c:spPr>
            <c:extLst>
              <c:ext xmlns:c16="http://schemas.microsoft.com/office/drawing/2014/chart" uri="{C3380CC4-5D6E-409C-BE32-E72D297353CC}">
                <c16:uniqueId val="{00000087-B2E8-4080-83D6-EECA18439E6A}"/>
              </c:ext>
            </c:extLst>
          </c:dPt>
          <c:dPt>
            <c:idx val="68"/>
            <c:invertIfNegative val="1"/>
            <c:bubble3D val="0"/>
            <c:spPr>
              <a:solidFill>
                <a:srgbClr val="E6E5E5"/>
              </a:solidFill>
            </c:spPr>
            <c:extLst>
              <c:ext xmlns:c16="http://schemas.microsoft.com/office/drawing/2014/chart" uri="{C3380CC4-5D6E-409C-BE32-E72D297353CC}">
                <c16:uniqueId val="{00000089-B2E8-4080-83D6-EECA18439E6A}"/>
              </c:ext>
            </c:extLst>
          </c:dPt>
          <c:dPt>
            <c:idx val="69"/>
            <c:invertIfNegative val="1"/>
            <c:bubble3D val="0"/>
            <c:spPr>
              <a:solidFill>
                <a:srgbClr val="E6E5E5"/>
              </a:solidFill>
            </c:spPr>
            <c:extLst>
              <c:ext xmlns:c16="http://schemas.microsoft.com/office/drawing/2014/chart" uri="{C3380CC4-5D6E-409C-BE32-E72D297353CC}">
                <c16:uniqueId val="{0000008B-B2E8-4080-83D6-EECA18439E6A}"/>
              </c:ext>
            </c:extLst>
          </c:dPt>
          <c:dPt>
            <c:idx val="70"/>
            <c:invertIfNegative val="1"/>
            <c:bubble3D val="0"/>
            <c:spPr>
              <a:solidFill>
                <a:srgbClr val="E6E5E5"/>
              </a:solidFill>
            </c:spPr>
            <c:extLst>
              <c:ext xmlns:c16="http://schemas.microsoft.com/office/drawing/2014/chart" uri="{C3380CC4-5D6E-409C-BE32-E72D297353CC}">
                <c16:uniqueId val="{0000008D-B2E8-4080-83D6-EECA18439E6A}"/>
              </c:ext>
            </c:extLst>
          </c:dPt>
          <c:dPt>
            <c:idx val="71"/>
            <c:invertIfNegative val="1"/>
            <c:bubble3D val="0"/>
            <c:spPr>
              <a:solidFill>
                <a:srgbClr val="E6E5E5"/>
              </a:solidFill>
            </c:spPr>
            <c:extLst>
              <c:ext xmlns:c16="http://schemas.microsoft.com/office/drawing/2014/chart" uri="{C3380CC4-5D6E-409C-BE32-E72D297353CC}">
                <c16:uniqueId val="{0000008F-B2E8-4080-83D6-EECA18439E6A}"/>
              </c:ext>
            </c:extLst>
          </c:dPt>
          <c:dPt>
            <c:idx val="72"/>
            <c:invertIfNegative val="1"/>
            <c:bubble3D val="0"/>
            <c:spPr>
              <a:solidFill>
                <a:srgbClr val="E6E5E5"/>
              </a:solidFill>
            </c:spPr>
            <c:extLst>
              <c:ext xmlns:c16="http://schemas.microsoft.com/office/drawing/2014/chart" uri="{C3380CC4-5D6E-409C-BE32-E72D297353CC}">
                <c16:uniqueId val="{00000091-B2E8-4080-83D6-EECA18439E6A}"/>
              </c:ext>
            </c:extLst>
          </c:dPt>
          <c:dPt>
            <c:idx val="73"/>
            <c:invertIfNegative val="1"/>
            <c:bubble3D val="0"/>
            <c:spPr>
              <a:solidFill>
                <a:srgbClr val="E6E5E5"/>
              </a:solidFill>
            </c:spPr>
            <c:extLst>
              <c:ext xmlns:c16="http://schemas.microsoft.com/office/drawing/2014/chart" uri="{C3380CC4-5D6E-409C-BE32-E72D297353CC}">
                <c16:uniqueId val="{00000093-B2E8-4080-83D6-EECA18439E6A}"/>
              </c:ext>
            </c:extLst>
          </c:dPt>
          <c:dPt>
            <c:idx val="74"/>
            <c:invertIfNegative val="1"/>
            <c:bubble3D val="0"/>
            <c:spPr>
              <a:solidFill>
                <a:srgbClr val="E6E5E5"/>
              </a:solidFill>
            </c:spPr>
            <c:extLst>
              <c:ext xmlns:c16="http://schemas.microsoft.com/office/drawing/2014/chart" uri="{C3380CC4-5D6E-409C-BE32-E72D297353CC}">
                <c16:uniqueId val="{00000095-B2E8-4080-83D6-EECA18439E6A}"/>
              </c:ext>
            </c:extLst>
          </c:dPt>
          <c:dPt>
            <c:idx val="75"/>
            <c:invertIfNegative val="1"/>
            <c:bubble3D val="0"/>
            <c:spPr>
              <a:solidFill>
                <a:srgbClr val="E6E5E5"/>
              </a:solidFill>
            </c:spPr>
            <c:extLst>
              <c:ext xmlns:c16="http://schemas.microsoft.com/office/drawing/2014/chart" uri="{C3380CC4-5D6E-409C-BE32-E72D297353CC}">
                <c16:uniqueId val="{00000097-B2E8-4080-83D6-EECA18439E6A}"/>
              </c:ext>
            </c:extLst>
          </c:dPt>
          <c:dPt>
            <c:idx val="76"/>
            <c:invertIfNegative val="1"/>
            <c:bubble3D val="0"/>
            <c:spPr>
              <a:solidFill>
                <a:srgbClr val="E6E5E5"/>
              </a:solidFill>
            </c:spPr>
            <c:extLst>
              <c:ext xmlns:c16="http://schemas.microsoft.com/office/drawing/2014/chart" uri="{C3380CC4-5D6E-409C-BE32-E72D297353CC}">
                <c16:uniqueId val="{00000099-B2E8-4080-83D6-EECA18439E6A}"/>
              </c:ext>
            </c:extLst>
          </c:dPt>
          <c:dPt>
            <c:idx val="77"/>
            <c:invertIfNegative val="1"/>
            <c:bubble3D val="0"/>
            <c:spPr>
              <a:solidFill>
                <a:srgbClr val="E6E5E5"/>
              </a:solidFill>
            </c:spPr>
            <c:extLst>
              <c:ext xmlns:c16="http://schemas.microsoft.com/office/drawing/2014/chart" uri="{C3380CC4-5D6E-409C-BE32-E72D297353CC}">
                <c16:uniqueId val="{0000009B-B2E8-4080-83D6-EECA18439E6A}"/>
              </c:ext>
            </c:extLst>
          </c:dPt>
          <c:dPt>
            <c:idx val="78"/>
            <c:invertIfNegative val="1"/>
            <c:bubble3D val="0"/>
            <c:spPr>
              <a:solidFill>
                <a:srgbClr val="E6E5E5"/>
              </a:solidFill>
            </c:spPr>
            <c:extLst>
              <c:ext xmlns:c16="http://schemas.microsoft.com/office/drawing/2014/chart" uri="{C3380CC4-5D6E-409C-BE32-E72D297353CC}">
                <c16:uniqueId val="{0000009D-B2E8-4080-83D6-EECA18439E6A}"/>
              </c:ext>
            </c:extLst>
          </c:dPt>
          <c:dPt>
            <c:idx val="79"/>
            <c:invertIfNegative val="1"/>
            <c:bubble3D val="0"/>
            <c:spPr>
              <a:solidFill>
                <a:srgbClr val="E6E5E5"/>
              </a:solidFill>
            </c:spPr>
            <c:extLst>
              <c:ext xmlns:c16="http://schemas.microsoft.com/office/drawing/2014/chart" uri="{C3380CC4-5D6E-409C-BE32-E72D297353CC}">
                <c16:uniqueId val="{0000009F-B2E8-4080-83D6-EECA18439E6A}"/>
              </c:ext>
            </c:extLst>
          </c:dPt>
          <c:dPt>
            <c:idx val="80"/>
            <c:invertIfNegative val="1"/>
            <c:bubble3D val="0"/>
            <c:spPr>
              <a:solidFill>
                <a:srgbClr val="E6E5E5"/>
              </a:solidFill>
            </c:spPr>
            <c:extLst>
              <c:ext xmlns:c16="http://schemas.microsoft.com/office/drawing/2014/chart" uri="{C3380CC4-5D6E-409C-BE32-E72D297353CC}">
                <c16:uniqueId val="{000000A1-B2E8-4080-83D6-EECA18439E6A}"/>
              </c:ext>
            </c:extLst>
          </c:dPt>
          <c:dPt>
            <c:idx val="81"/>
            <c:invertIfNegative val="1"/>
            <c:bubble3D val="0"/>
            <c:spPr>
              <a:solidFill>
                <a:srgbClr val="E6E5E5"/>
              </a:solidFill>
            </c:spPr>
            <c:extLst>
              <c:ext xmlns:c16="http://schemas.microsoft.com/office/drawing/2014/chart" uri="{C3380CC4-5D6E-409C-BE32-E72D297353CC}">
                <c16:uniqueId val="{000000A3-B2E8-4080-83D6-EECA18439E6A}"/>
              </c:ext>
            </c:extLst>
          </c:dPt>
          <c:dPt>
            <c:idx val="82"/>
            <c:invertIfNegative val="1"/>
            <c:bubble3D val="0"/>
            <c:spPr>
              <a:solidFill>
                <a:srgbClr val="E6E5E5"/>
              </a:solidFill>
            </c:spPr>
            <c:extLst>
              <c:ext xmlns:c16="http://schemas.microsoft.com/office/drawing/2014/chart" uri="{C3380CC4-5D6E-409C-BE32-E72D297353CC}">
                <c16:uniqueId val="{000000A5-B2E8-4080-83D6-EECA18439E6A}"/>
              </c:ext>
            </c:extLst>
          </c:dPt>
          <c:dPt>
            <c:idx val="83"/>
            <c:invertIfNegative val="1"/>
            <c:bubble3D val="0"/>
            <c:spPr>
              <a:solidFill>
                <a:srgbClr val="E6E5E5"/>
              </a:solidFill>
            </c:spPr>
            <c:extLst>
              <c:ext xmlns:c16="http://schemas.microsoft.com/office/drawing/2014/chart" uri="{C3380CC4-5D6E-409C-BE32-E72D297353CC}">
                <c16:uniqueId val="{000000A7-B2E8-4080-83D6-EECA18439E6A}"/>
              </c:ext>
            </c:extLst>
          </c:dPt>
          <c:dPt>
            <c:idx val="84"/>
            <c:invertIfNegative val="1"/>
            <c:bubble3D val="0"/>
            <c:spPr>
              <a:solidFill>
                <a:srgbClr val="E6E5E5"/>
              </a:solidFill>
            </c:spPr>
            <c:extLst>
              <c:ext xmlns:c16="http://schemas.microsoft.com/office/drawing/2014/chart" uri="{C3380CC4-5D6E-409C-BE32-E72D297353CC}">
                <c16:uniqueId val="{000000A9-B2E8-4080-83D6-EECA18439E6A}"/>
              </c:ext>
            </c:extLst>
          </c:dPt>
          <c:dPt>
            <c:idx val="85"/>
            <c:invertIfNegative val="1"/>
            <c:bubble3D val="0"/>
            <c:spPr>
              <a:solidFill>
                <a:srgbClr val="E6E5E5"/>
              </a:solidFill>
            </c:spPr>
            <c:extLst>
              <c:ext xmlns:c16="http://schemas.microsoft.com/office/drawing/2014/chart" uri="{C3380CC4-5D6E-409C-BE32-E72D297353CC}">
                <c16:uniqueId val="{000000AB-B2E8-4080-83D6-EECA18439E6A}"/>
              </c:ext>
            </c:extLst>
          </c:dPt>
          <c:dPt>
            <c:idx val="86"/>
            <c:invertIfNegative val="1"/>
            <c:bubble3D val="0"/>
            <c:spPr>
              <a:solidFill>
                <a:srgbClr val="E6E5E5"/>
              </a:solidFill>
            </c:spPr>
            <c:extLst>
              <c:ext xmlns:c16="http://schemas.microsoft.com/office/drawing/2014/chart" uri="{C3380CC4-5D6E-409C-BE32-E72D297353CC}">
                <c16:uniqueId val="{000000AD-B2E8-4080-83D6-EECA18439E6A}"/>
              </c:ext>
            </c:extLst>
          </c:dPt>
          <c:dPt>
            <c:idx val="87"/>
            <c:invertIfNegative val="1"/>
            <c:bubble3D val="0"/>
            <c:spPr>
              <a:solidFill>
                <a:srgbClr val="E6E5E5"/>
              </a:solidFill>
            </c:spPr>
            <c:extLst>
              <c:ext xmlns:c16="http://schemas.microsoft.com/office/drawing/2014/chart" uri="{C3380CC4-5D6E-409C-BE32-E72D297353CC}">
                <c16:uniqueId val="{000000AF-B2E8-4080-83D6-EECA18439E6A}"/>
              </c:ext>
            </c:extLst>
          </c:dPt>
          <c:dPt>
            <c:idx val="88"/>
            <c:invertIfNegative val="1"/>
            <c:bubble3D val="0"/>
            <c:spPr>
              <a:solidFill>
                <a:srgbClr val="E6E5E5"/>
              </a:solidFill>
            </c:spPr>
            <c:extLst>
              <c:ext xmlns:c16="http://schemas.microsoft.com/office/drawing/2014/chart" uri="{C3380CC4-5D6E-409C-BE32-E72D297353CC}">
                <c16:uniqueId val="{000000B1-B2E8-4080-83D6-EECA18439E6A}"/>
              </c:ext>
            </c:extLst>
          </c:dPt>
          <c:dPt>
            <c:idx val="89"/>
            <c:invertIfNegative val="1"/>
            <c:bubble3D val="0"/>
            <c:spPr>
              <a:solidFill>
                <a:srgbClr val="E6E5E5"/>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99B-42C0-A7D9-A2057CE05A51}"/>
              </c:ext>
            </c:extLst>
          </c:dPt>
          <c:dPt>
            <c:idx val="1"/>
            <c:invertIfNegative val="1"/>
            <c:bubble3D val="0"/>
            <c:spPr>
              <a:solidFill>
                <a:srgbClr val="E6E5E5"/>
              </a:solidFill>
            </c:spPr>
            <c:extLst>
              <c:ext xmlns:c16="http://schemas.microsoft.com/office/drawing/2014/chart" uri="{C3380CC4-5D6E-409C-BE32-E72D297353CC}">
                <c16:uniqueId val="{00000003-999B-42C0-A7D9-A2057CE05A51}"/>
              </c:ext>
            </c:extLst>
          </c:dPt>
          <c:dPt>
            <c:idx val="2"/>
            <c:invertIfNegative val="1"/>
            <c:bubble3D val="0"/>
            <c:spPr>
              <a:solidFill>
                <a:srgbClr val="E6E5E5"/>
              </a:solidFill>
            </c:spPr>
            <c:extLst>
              <c:ext xmlns:c16="http://schemas.microsoft.com/office/drawing/2014/chart" uri="{C3380CC4-5D6E-409C-BE32-E72D297353CC}">
                <c16:uniqueId val="{00000005-999B-42C0-A7D9-A2057CE05A51}"/>
              </c:ext>
            </c:extLst>
          </c:dPt>
          <c:dPt>
            <c:idx val="3"/>
            <c:invertIfNegative val="0"/>
            <c:bubble3D val="0"/>
            <c:spPr>
              <a:solidFill>
                <a:srgbClr val="E6E5E5"/>
              </a:solidFill>
              <a:ln>
                <a:noFill/>
              </a:ln>
              <a:effectLst/>
            </c:spPr>
            <c:extLst>
              <c:ext xmlns:c16="http://schemas.microsoft.com/office/drawing/2014/chart" uri="{C3380CC4-5D6E-409C-BE32-E72D297353CC}">
                <c16:uniqueId val="{00000007-999B-42C0-A7D9-A2057CE05A51}"/>
              </c:ext>
            </c:extLst>
          </c:dPt>
          <c:dPt>
            <c:idx val="4"/>
            <c:invertIfNegative val="1"/>
            <c:bubble3D val="0"/>
            <c:spPr>
              <a:solidFill>
                <a:srgbClr val="E6E5E5"/>
              </a:solidFill>
            </c:spPr>
            <c:extLst>
              <c:ext xmlns:c16="http://schemas.microsoft.com/office/drawing/2014/chart" uri="{C3380CC4-5D6E-409C-BE32-E72D297353CC}">
                <c16:uniqueId val="{00000009-999B-42C0-A7D9-A2057CE05A51}"/>
              </c:ext>
            </c:extLst>
          </c:dPt>
          <c:dPt>
            <c:idx val="5"/>
            <c:invertIfNegative val="1"/>
            <c:bubble3D val="0"/>
            <c:spPr>
              <a:solidFill>
                <a:srgbClr val="E6E5E5"/>
              </a:solidFill>
            </c:spPr>
            <c:extLst>
              <c:ext xmlns:c16="http://schemas.microsoft.com/office/drawing/2014/chart" uri="{C3380CC4-5D6E-409C-BE32-E72D297353CC}">
                <c16:uniqueId val="{0000000B-999B-42C0-A7D9-A2057CE05A51}"/>
              </c:ext>
            </c:extLst>
          </c:dPt>
          <c:dPt>
            <c:idx val="6"/>
            <c:invertIfNegative val="1"/>
            <c:bubble3D val="0"/>
            <c:spPr>
              <a:solidFill>
                <a:srgbClr val="E6E5E5"/>
              </a:solidFill>
            </c:spPr>
            <c:extLst>
              <c:ext xmlns:c16="http://schemas.microsoft.com/office/drawing/2014/chart" uri="{C3380CC4-5D6E-409C-BE32-E72D297353CC}">
                <c16:uniqueId val="{0000000D-999B-42C0-A7D9-A2057CE05A51}"/>
              </c:ext>
            </c:extLst>
          </c:dPt>
          <c:dPt>
            <c:idx val="7"/>
            <c:invertIfNegative val="1"/>
            <c:bubble3D val="0"/>
            <c:spPr>
              <a:solidFill>
                <a:srgbClr val="E6E5E5"/>
              </a:solidFill>
            </c:spPr>
            <c:extLst>
              <c:ext xmlns:c16="http://schemas.microsoft.com/office/drawing/2014/chart" uri="{C3380CC4-5D6E-409C-BE32-E72D297353CC}">
                <c16:uniqueId val="{0000000F-999B-42C0-A7D9-A2057CE05A51}"/>
              </c:ext>
            </c:extLst>
          </c:dPt>
          <c:dPt>
            <c:idx val="8"/>
            <c:invertIfNegative val="1"/>
            <c:bubble3D val="0"/>
            <c:spPr>
              <a:solidFill>
                <a:srgbClr val="E6E5E5"/>
              </a:solidFill>
            </c:spPr>
            <c:extLst>
              <c:ext xmlns:c16="http://schemas.microsoft.com/office/drawing/2014/chart" uri="{C3380CC4-5D6E-409C-BE32-E72D297353CC}">
                <c16:uniqueId val="{00000011-999B-42C0-A7D9-A2057CE05A51}"/>
              </c:ext>
            </c:extLst>
          </c:dPt>
          <c:dPt>
            <c:idx val="9"/>
            <c:invertIfNegative val="1"/>
            <c:bubble3D val="0"/>
            <c:spPr>
              <a:solidFill>
                <a:srgbClr val="E6E5E5"/>
              </a:solidFill>
            </c:spPr>
            <c:extLst>
              <c:ext xmlns:c16="http://schemas.microsoft.com/office/drawing/2014/chart" uri="{C3380CC4-5D6E-409C-BE32-E72D297353CC}">
                <c16:uniqueId val="{00000013-999B-42C0-A7D9-A2057CE05A51}"/>
              </c:ext>
            </c:extLst>
          </c:dPt>
          <c:dPt>
            <c:idx val="10"/>
            <c:invertIfNegative val="1"/>
            <c:bubble3D val="0"/>
            <c:spPr>
              <a:solidFill>
                <a:srgbClr val="E6E5E5"/>
              </a:solidFill>
            </c:spPr>
            <c:extLst>
              <c:ext xmlns:c16="http://schemas.microsoft.com/office/drawing/2014/chart" uri="{C3380CC4-5D6E-409C-BE32-E72D297353CC}">
                <c16:uniqueId val="{00000015-999B-42C0-A7D9-A2057CE05A51}"/>
              </c:ext>
            </c:extLst>
          </c:dPt>
          <c:dPt>
            <c:idx val="11"/>
            <c:invertIfNegative val="1"/>
            <c:bubble3D val="0"/>
            <c:spPr>
              <a:solidFill>
                <a:srgbClr val="E6E5E5"/>
              </a:solidFill>
            </c:spPr>
            <c:extLst>
              <c:ext xmlns:c16="http://schemas.microsoft.com/office/drawing/2014/chart" uri="{C3380CC4-5D6E-409C-BE32-E72D297353CC}">
                <c16:uniqueId val="{00000017-999B-42C0-A7D9-A2057CE05A51}"/>
              </c:ext>
            </c:extLst>
          </c:dPt>
          <c:dPt>
            <c:idx val="12"/>
            <c:invertIfNegative val="1"/>
            <c:bubble3D val="0"/>
            <c:spPr>
              <a:solidFill>
                <a:srgbClr val="E6E5E5"/>
              </a:solidFill>
            </c:spPr>
            <c:extLst>
              <c:ext xmlns:c16="http://schemas.microsoft.com/office/drawing/2014/chart" uri="{C3380CC4-5D6E-409C-BE32-E72D297353CC}">
                <c16:uniqueId val="{00000019-999B-42C0-A7D9-A2057CE05A51}"/>
              </c:ext>
            </c:extLst>
          </c:dPt>
          <c:dPt>
            <c:idx val="13"/>
            <c:invertIfNegative val="1"/>
            <c:bubble3D val="0"/>
            <c:spPr>
              <a:solidFill>
                <a:srgbClr val="E6E5E5"/>
              </a:solidFill>
            </c:spPr>
            <c:extLst>
              <c:ext xmlns:c16="http://schemas.microsoft.com/office/drawing/2014/chart" uri="{C3380CC4-5D6E-409C-BE32-E72D297353CC}">
                <c16:uniqueId val="{0000001B-999B-42C0-A7D9-A2057CE05A51}"/>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99B-42C0-A7D9-A2057CE05A51}"/>
              </c:ext>
            </c:extLst>
          </c:dPt>
          <c:dPt>
            <c:idx val="15"/>
            <c:invertIfNegative val="1"/>
            <c:bubble3D val="0"/>
            <c:spPr>
              <a:solidFill>
                <a:srgbClr val="E6E5E5"/>
              </a:solidFill>
            </c:spPr>
            <c:extLst>
              <c:ext xmlns:c16="http://schemas.microsoft.com/office/drawing/2014/chart" uri="{C3380CC4-5D6E-409C-BE32-E72D297353CC}">
                <c16:uniqueId val="{0000001F-999B-42C0-A7D9-A2057CE05A51}"/>
              </c:ext>
            </c:extLst>
          </c:dPt>
          <c:dPt>
            <c:idx val="16"/>
            <c:invertIfNegative val="1"/>
            <c:bubble3D val="0"/>
            <c:spPr>
              <a:solidFill>
                <a:srgbClr val="E6E5E5"/>
              </a:solidFill>
            </c:spPr>
            <c:extLst>
              <c:ext xmlns:c16="http://schemas.microsoft.com/office/drawing/2014/chart" uri="{C3380CC4-5D6E-409C-BE32-E72D297353CC}">
                <c16:uniqueId val="{00000021-999B-42C0-A7D9-A2057CE05A51}"/>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99B-42C0-A7D9-A2057CE05A51}"/>
              </c:ext>
            </c:extLst>
          </c:dPt>
          <c:dPt>
            <c:idx val="18"/>
            <c:invertIfNegative val="1"/>
            <c:bubble3D val="0"/>
            <c:spPr>
              <a:solidFill>
                <a:srgbClr val="E6E5E5"/>
              </a:solidFill>
            </c:spPr>
            <c:extLst>
              <c:ext xmlns:c16="http://schemas.microsoft.com/office/drawing/2014/chart" uri="{C3380CC4-5D6E-409C-BE32-E72D297353CC}">
                <c16:uniqueId val="{00000025-999B-42C0-A7D9-A2057CE05A51}"/>
              </c:ext>
            </c:extLst>
          </c:dPt>
          <c:dPt>
            <c:idx val="19"/>
            <c:invertIfNegative val="1"/>
            <c:bubble3D val="0"/>
            <c:spPr>
              <a:solidFill>
                <a:srgbClr val="E6E5E5"/>
              </a:solidFill>
            </c:spPr>
            <c:extLst>
              <c:ext xmlns:c16="http://schemas.microsoft.com/office/drawing/2014/chart" uri="{C3380CC4-5D6E-409C-BE32-E72D297353CC}">
                <c16:uniqueId val="{00000027-999B-42C0-A7D9-A2057CE05A51}"/>
              </c:ext>
            </c:extLst>
          </c:dPt>
          <c:dPt>
            <c:idx val="20"/>
            <c:invertIfNegative val="1"/>
            <c:bubble3D val="0"/>
            <c:spPr>
              <a:solidFill>
                <a:srgbClr val="E6E5E5"/>
              </a:solidFill>
            </c:spPr>
            <c:extLst>
              <c:ext xmlns:c16="http://schemas.microsoft.com/office/drawing/2014/chart" uri="{C3380CC4-5D6E-409C-BE32-E72D297353CC}">
                <c16:uniqueId val="{00000029-999B-42C0-A7D9-A2057CE05A51}"/>
              </c:ext>
            </c:extLst>
          </c:dPt>
          <c:dPt>
            <c:idx val="21"/>
            <c:invertIfNegative val="1"/>
            <c:bubble3D val="0"/>
            <c:spPr>
              <a:solidFill>
                <a:srgbClr val="E6E5E5"/>
              </a:solidFill>
            </c:spPr>
            <c:extLst>
              <c:ext xmlns:c16="http://schemas.microsoft.com/office/drawing/2014/chart" uri="{C3380CC4-5D6E-409C-BE32-E72D297353CC}">
                <c16:uniqueId val="{0000002B-999B-42C0-A7D9-A2057CE05A51}"/>
              </c:ext>
            </c:extLst>
          </c:dPt>
          <c:dPt>
            <c:idx val="22"/>
            <c:invertIfNegative val="1"/>
            <c:bubble3D val="0"/>
            <c:spPr>
              <a:solidFill>
                <a:srgbClr val="E6E5E5"/>
              </a:solidFill>
            </c:spPr>
            <c:extLst>
              <c:ext xmlns:c16="http://schemas.microsoft.com/office/drawing/2014/chart" uri="{C3380CC4-5D6E-409C-BE32-E72D297353CC}">
                <c16:uniqueId val="{0000002D-999B-42C0-A7D9-A2057CE05A51}"/>
              </c:ext>
            </c:extLst>
          </c:dPt>
          <c:dPt>
            <c:idx val="23"/>
            <c:invertIfNegative val="1"/>
            <c:bubble3D val="0"/>
            <c:spPr>
              <a:solidFill>
                <a:srgbClr val="E6E5E5"/>
              </a:solidFill>
            </c:spPr>
            <c:extLst>
              <c:ext xmlns:c16="http://schemas.microsoft.com/office/drawing/2014/chart" uri="{C3380CC4-5D6E-409C-BE32-E72D297353CC}">
                <c16:uniqueId val="{0000002F-999B-42C0-A7D9-A2057CE05A51}"/>
              </c:ext>
            </c:extLst>
          </c:dPt>
          <c:dPt>
            <c:idx val="24"/>
            <c:invertIfNegative val="1"/>
            <c:bubble3D val="0"/>
            <c:spPr>
              <a:solidFill>
                <a:srgbClr val="E6E5E5"/>
              </a:solidFill>
            </c:spPr>
            <c:extLst>
              <c:ext xmlns:c16="http://schemas.microsoft.com/office/drawing/2014/chart" uri="{C3380CC4-5D6E-409C-BE32-E72D297353CC}">
                <c16:uniqueId val="{00000031-999B-42C0-A7D9-A2057CE05A51}"/>
              </c:ext>
            </c:extLst>
          </c:dPt>
          <c:dPt>
            <c:idx val="25"/>
            <c:invertIfNegative val="1"/>
            <c:bubble3D val="0"/>
            <c:spPr>
              <a:solidFill>
                <a:srgbClr val="E6E5E5"/>
              </a:solidFill>
            </c:spPr>
            <c:extLst>
              <c:ext xmlns:c16="http://schemas.microsoft.com/office/drawing/2014/chart" uri="{C3380CC4-5D6E-409C-BE32-E72D297353CC}">
                <c16:uniqueId val="{00000033-999B-42C0-A7D9-A2057CE05A51}"/>
              </c:ext>
            </c:extLst>
          </c:dPt>
          <c:dPt>
            <c:idx val="26"/>
            <c:invertIfNegative val="1"/>
            <c:bubble3D val="0"/>
            <c:spPr>
              <a:solidFill>
                <a:srgbClr val="E6E5E5"/>
              </a:solidFill>
            </c:spPr>
            <c:extLst>
              <c:ext xmlns:c16="http://schemas.microsoft.com/office/drawing/2014/chart" uri="{C3380CC4-5D6E-409C-BE32-E72D297353CC}">
                <c16:uniqueId val="{00000035-999B-42C0-A7D9-A2057CE05A51}"/>
              </c:ext>
            </c:extLst>
          </c:dPt>
          <c:dPt>
            <c:idx val="27"/>
            <c:invertIfNegative val="1"/>
            <c:bubble3D val="0"/>
            <c:spPr>
              <a:solidFill>
                <a:srgbClr val="E6E5E5"/>
              </a:solidFill>
            </c:spPr>
            <c:extLst>
              <c:ext xmlns:c16="http://schemas.microsoft.com/office/drawing/2014/chart" uri="{C3380CC4-5D6E-409C-BE32-E72D297353CC}">
                <c16:uniqueId val="{00000037-999B-42C0-A7D9-A2057CE05A51}"/>
              </c:ext>
            </c:extLst>
          </c:dPt>
          <c:dPt>
            <c:idx val="28"/>
            <c:invertIfNegative val="1"/>
            <c:bubble3D val="0"/>
            <c:spPr>
              <a:solidFill>
                <a:srgbClr val="E6E5E5"/>
              </a:solidFill>
            </c:spPr>
            <c:extLst>
              <c:ext xmlns:c16="http://schemas.microsoft.com/office/drawing/2014/chart" uri="{C3380CC4-5D6E-409C-BE32-E72D297353CC}">
                <c16:uniqueId val="{00000039-999B-42C0-A7D9-A2057CE05A51}"/>
              </c:ext>
            </c:extLst>
          </c:dPt>
          <c:dPt>
            <c:idx val="29"/>
            <c:invertIfNegative val="1"/>
            <c:bubble3D val="0"/>
            <c:spPr>
              <a:solidFill>
                <a:srgbClr val="E6E5E5"/>
              </a:solidFill>
            </c:spPr>
            <c:extLst>
              <c:ext xmlns:c16="http://schemas.microsoft.com/office/drawing/2014/chart" uri="{C3380CC4-5D6E-409C-BE32-E72D297353CC}">
                <c16:uniqueId val="{0000003B-999B-42C0-A7D9-A2057CE05A51}"/>
              </c:ext>
            </c:extLst>
          </c:dPt>
          <c:dPt>
            <c:idx val="30"/>
            <c:invertIfNegative val="1"/>
            <c:bubble3D val="0"/>
            <c:spPr>
              <a:solidFill>
                <a:srgbClr val="E6E5E5"/>
              </a:solidFill>
            </c:spPr>
            <c:extLst>
              <c:ext xmlns:c16="http://schemas.microsoft.com/office/drawing/2014/chart" uri="{C3380CC4-5D6E-409C-BE32-E72D297353CC}">
                <c16:uniqueId val="{0000003D-999B-42C0-A7D9-A2057CE05A51}"/>
              </c:ext>
            </c:extLst>
          </c:dPt>
          <c:dPt>
            <c:idx val="31"/>
            <c:invertIfNegative val="1"/>
            <c:bubble3D val="0"/>
            <c:spPr>
              <a:solidFill>
                <a:srgbClr val="E6E5E5"/>
              </a:solidFill>
            </c:spPr>
            <c:extLst>
              <c:ext xmlns:c16="http://schemas.microsoft.com/office/drawing/2014/chart" uri="{C3380CC4-5D6E-409C-BE32-E72D297353CC}">
                <c16:uniqueId val="{0000003F-999B-42C0-A7D9-A2057CE05A51}"/>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99B-42C0-A7D9-A2057CE05A51}"/>
              </c:ext>
            </c:extLst>
          </c:dPt>
          <c:dPt>
            <c:idx val="33"/>
            <c:invertIfNegative val="1"/>
            <c:bubble3D val="0"/>
            <c:spPr>
              <a:solidFill>
                <a:srgbClr val="E6E5E5"/>
              </a:solidFill>
            </c:spPr>
            <c:extLst>
              <c:ext xmlns:c16="http://schemas.microsoft.com/office/drawing/2014/chart" uri="{C3380CC4-5D6E-409C-BE32-E72D297353CC}">
                <c16:uniqueId val="{00000043-999B-42C0-A7D9-A2057CE05A51}"/>
              </c:ext>
            </c:extLst>
          </c:dPt>
          <c:dPt>
            <c:idx val="34"/>
            <c:invertIfNegative val="1"/>
            <c:bubble3D val="0"/>
            <c:spPr>
              <a:solidFill>
                <a:srgbClr val="E6E5E5"/>
              </a:solidFill>
            </c:spPr>
            <c:extLst>
              <c:ext xmlns:c16="http://schemas.microsoft.com/office/drawing/2014/chart" uri="{C3380CC4-5D6E-409C-BE32-E72D297353CC}">
                <c16:uniqueId val="{00000045-999B-42C0-A7D9-A2057CE05A51}"/>
              </c:ext>
            </c:extLst>
          </c:dPt>
          <c:dPt>
            <c:idx val="35"/>
            <c:invertIfNegative val="1"/>
            <c:bubble3D val="0"/>
            <c:spPr>
              <a:solidFill>
                <a:srgbClr val="E6E5E5"/>
              </a:solidFill>
            </c:spPr>
            <c:extLst>
              <c:ext xmlns:c16="http://schemas.microsoft.com/office/drawing/2014/chart" uri="{C3380CC4-5D6E-409C-BE32-E72D297353CC}">
                <c16:uniqueId val="{00000047-999B-42C0-A7D9-A2057CE05A51}"/>
              </c:ext>
            </c:extLst>
          </c:dPt>
          <c:dPt>
            <c:idx val="36"/>
            <c:invertIfNegative val="1"/>
            <c:bubble3D val="0"/>
            <c:spPr>
              <a:solidFill>
                <a:srgbClr val="E6E5E5"/>
              </a:solidFill>
            </c:spPr>
            <c:extLst>
              <c:ext xmlns:c16="http://schemas.microsoft.com/office/drawing/2014/chart" uri="{C3380CC4-5D6E-409C-BE32-E72D297353CC}">
                <c16:uniqueId val="{00000049-999B-42C0-A7D9-A2057CE05A51}"/>
              </c:ext>
            </c:extLst>
          </c:dPt>
          <c:dPt>
            <c:idx val="37"/>
            <c:invertIfNegative val="1"/>
            <c:bubble3D val="0"/>
            <c:spPr>
              <a:solidFill>
                <a:srgbClr val="E6E5E5"/>
              </a:solidFill>
            </c:spPr>
            <c:extLst>
              <c:ext xmlns:c16="http://schemas.microsoft.com/office/drawing/2014/chart" uri="{C3380CC4-5D6E-409C-BE32-E72D297353CC}">
                <c16:uniqueId val="{0000004B-999B-42C0-A7D9-A2057CE05A51}"/>
              </c:ext>
            </c:extLst>
          </c:dPt>
          <c:dPt>
            <c:idx val="38"/>
            <c:invertIfNegative val="1"/>
            <c:bubble3D val="0"/>
            <c:spPr>
              <a:solidFill>
                <a:srgbClr val="E6E5E5"/>
              </a:solidFill>
            </c:spPr>
            <c:extLst>
              <c:ext xmlns:c16="http://schemas.microsoft.com/office/drawing/2014/chart" uri="{C3380CC4-5D6E-409C-BE32-E72D297353CC}">
                <c16:uniqueId val="{0000004D-999B-42C0-A7D9-A2057CE05A51}"/>
              </c:ext>
            </c:extLst>
          </c:dPt>
          <c:dPt>
            <c:idx val="39"/>
            <c:invertIfNegative val="1"/>
            <c:bubble3D val="0"/>
            <c:spPr>
              <a:solidFill>
                <a:srgbClr val="E6E5E5"/>
              </a:solidFill>
            </c:spPr>
            <c:extLst>
              <c:ext xmlns:c16="http://schemas.microsoft.com/office/drawing/2014/chart" uri="{C3380CC4-5D6E-409C-BE32-E72D297353CC}">
                <c16:uniqueId val="{0000004F-999B-42C0-A7D9-A2057CE05A51}"/>
              </c:ext>
            </c:extLst>
          </c:dPt>
          <c:dPt>
            <c:idx val="40"/>
            <c:invertIfNegative val="1"/>
            <c:bubble3D val="0"/>
            <c:spPr>
              <a:solidFill>
                <a:srgbClr val="E6E5E5"/>
              </a:solidFill>
            </c:spPr>
            <c:extLst>
              <c:ext xmlns:c16="http://schemas.microsoft.com/office/drawing/2014/chart" uri="{C3380CC4-5D6E-409C-BE32-E72D297353CC}">
                <c16:uniqueId val="{00000051-999B-42C0-A7D9-A2057CE05A51}"/>
              </c:ext>
            </c:extLst>
          </c:dPt>
          <c:dPt>
            <c:idx val="41"/>
            <c:invertIfNegative val="1"/>
            <c:bubble3D val="0"/>
            <c:spPr>
              <a:solidFill>
                <a:srgbClr val="E6E5E5"/>
              </a:solidFill>
            </c:spPr>
            <c:extLst>
              <c:ext xmlns:c16="http://schemas.microsoft.com/office/drawing/2014/chart" uri="{C3380CC4-5D6E-409C-BE32-E72D297353CC}">
                <c16:uniqueId val="{00000053-999B-42C0-A7D9-A2057CE05A51}"/>
              </c:ext>
            </c:extLst>
          </c:dPt>
          <c:dPt>
            <c:idx val="42"/>
            <c:invertIfNegative val="1"/>
            <c:bubble3D val="0"/>
            <c:spPr>
              <a:solidFill>
                <a:srgbClr val="E6E5E5"/>
              </a:solidFill>
            </c:spPr>
            <c:extLst>
              <c:ext xmlns:c16="http://schemas.microsoft.com/office/drawing/2014/chart" uri="{C3380CC4-5D6E-409C-BE32-E72D297353CC}">
                <c16:uniqueId val="{00000055-999B-42C0-A7D9-A2057CE05A51}"/>
              </c:ext>
            </c:extLst>
          </c:dPt>
          <c:dPt>
            <c:idx val="43"/>
            <c:invertIfNegative val="1"/>
            <c:bubble3D val="0"/>
            <c:spPr>
              <a:solidFill>
                <a:srgbClr val="E6E5E5"/>
              </a:solidFill>
            </c:spPr>
            <c:extLst>
              <c:ext xmlns:c16="http://schemas.microsoft.com/office/drawing/2014/chart" uri="{C3380CC4-5D6E-409C-BE32-E72D297353CC}">
                <c16:uniqueId val="{00000057-999B-42C0-A7D9-A2057CE05A51}"/>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99B-42C0-A7D9-A2057CE05A51}"/>
              </c:ext>
            </c:extLst>
          </c:dPt>
          <c:dPt>
            <c:idx val="45"/>
            <c:invertIfNegative val="1"/>
            <c:bubble3D val="0"/>
            <c:spPr>
              <a:solidFill>
                <a:srgbClr val="E6E5E5"/>
              </a:solidFill>
            </c:spPr>
            <c:extLst>
              <c:ext xmlns:c16="http://schemas.microsoft.com/office/drawing/2014/chart" uri="{C3380CC4-5D6E-409C-BE32-E72D297353CC}">
                <c16:uniqueId val="{0000005B-999B-42C0-A7D9-A2057CE05A51}"/>
              </c:ext>
            </c:extLst>
          </c:dPt>
          <c:dPt>
            <c:idx val="46"/>
            <c:invertIfNegative val="1"/>
            <c:bubble3D val="0"/>
            <c:spPr>
              <a:solidFill>
                <a:srgbClr val="E6E5E5"/>
              </a:solidFill>
            </c:spPr>
            <c:extLst>
              <c:ext xmlns:c16="http://schemas.microsoft.com/office/drawing/2014/chart" uri="{C3380CC4-5D6E-409C-BE32-E72D297353CC}">
                <c16:uniqueId val="{0000005D-999B-42C0-A7D9-A2057CE05A51}"/>
              </c:ext>
            </c:extLst>
          </c:dPt>
          <c:dPt>
            <c:idx val="47"/>
            <c:invertIfNegative val="1"/>
            <c:bubble3D val="0"/>
            <c:spPr>
              <a:solidFill>
                <a:srgbClr val="E6E5E5"/>
              </a:solidFill>
            </c:spPr>
            <c:extLst>
              <c:ext xmlns:c16="http://schemas.microsoft.com/office/drawing/2014/chart" uri="{C3380CC4-5D6E-409C-BE32-E72D297353CC}">
                <c16:uniqueId val="{0000005F-999B-42C0-A7D9-A2057CE05A51}"/>
              </c:ext>
            </c:extLst>
          </c:dPt>
          <c:dPt>
            <c:idx val="48"/>
            <c:invertIfNegative val="1"/>
            <c:bubble3D val="0"/>
            <c:spPr>
              <a:solidFill>
                <a:srgbClr val="E6E5E5"/>
              </a:solidFill>
            </c:spPr>
            <c:extLst>
              <c:ext xmlns:c16="http://schemas.microsoft.com/office/drawing/2014/chart" uri="{C3380CC4-5D6E-409C-BE32-E72D297353CC}">
                <c16:uniqueId val="{00000061-999B-42C0-A7D9-A2057CE05A51}"/>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99B-42C0-A7D9-A2057CE05A51}"/>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99B-42C0-A7D9-A2057CE05A51}"/>
              </c:ext>
            </c:extLst>
          </c:dPt>
          <c:dPt>
            <c:idx val="51"/>
            <c:invertIfNegative val="1"/>
            <c:bubble3D val="0"/>
            <c:spPr>
              <a:solidFill>
                <a:srgbClr val="E6E5E5"/>
              </a:solidFill>
            </c:spPr>
            <c:extLst>
              <c:ext xmlns:c16="http://schemas.microsoft.com/office/drawing/2014/chart" uri="{C3380CC4-5D6E-409C-BE32-E72D297353CC}">
                <c16:uniqueId val="{00000067-999B-42C0-A7D9-A2057CE05A51}"/>
              </c:ext>
            </c:extLst>
          </c:dPt>
          <c:dPt>
            <c:idx val="52"/>
            <c:invertIfNegative val="1"/>
            <c:bubble3D val="0"/>
            <c:spPr>
              <a:solidFill>
                <a:srgbClr val="E6E5E5"/>
              </a:solidFill>
            </c:spPr>
            <c:extLst>
              <c:ext xmlns:c16="http://schemas.microsoft.com/office/drawing/2014/chart" uri="{C3380CC4-5D6E-409C-BE32-E72D297353CC}">
                <c16:uniqueId val="{00000069-999B-42C0-A7D9-A2057CE05A51}"/>
              </c:ext>
            </c:extLst>
          </c:dPt>
          <c:dPt>
            <c:idx val="53"/>
            <c:invertIfNegative val="1"/>
            <c:bubble3D val="0"/>
            <c:spPr>
              <a:solidFill>
                <a:srgbClr val="E6E5E5"/>
              </a:solidFill>
            </c:spPr>
            <c:extLst>
              <c:ext xmlns:c16="http://schemas.microsoft.com/office/drawing/2014/chart" uri="{C3380CC4-5D6E-409C-BE32-E72D297353CC}">
                <c16:uniqueId val="{0000006B-999B-42C0-A7D9-A2057CE05A51}"/>
              </c:ext>
            </c:extLst>
          </c:dPt>
          <c:dPt>
            <c:idx val="54"/>
            <c:invertIfNegative val="1"/>
            <c:bubble3D val="0"/>
            <c:spPr>
              <a:solidFill>
                <a:srgbClr val="E6E5E5"/>
              </a:solidFill>
            </c:spPr>
            <c:extLst>
              <c:ext xmlns:c16="http://schemas.microsoft.com/office/drawing/2014/chart" uri="{C3380CC4-5D6E-409C-BE32-E72D297353CC}">
                <c16:uniqueId val="{0000006D-999B-42C0-A7D9-A2057CE05A51}"/>
              </c:ext>
            </c:extLst>
          </c:dPt>
          <c:dPt>
            <c:idx val="55"/>
            <c:invertIfNegative val="1"/>
            <c:bubble3D val="0"/>
            <c:spPr>
              <a:solidFill>
                <a:srgbClr val="E6E5E5"/>
              </a:solidFill>
            </c:spPr>
            <c:extLst>
              <c:ext xmlns:c16="http://schemas.microsoft.com/office/drawing/2014/chart" uri="{C3380CC4-5D6E-409C-BE32-E72D297353CC}">
                <c16:uniqueId val="{0000006F-999B-42C0-A7D9-A2057CE05A51}"/>
              </c:ext>
            </c:extLst>
          </c:dPt>
          <c:dPt>
            <c:idx val="56"/>
            <c:invertIfNegative val="1"/>
            <c:bubble3D val="0"/>
            <c:spPr>
              <a:solidFill>
                <a:srgbClr val="E6E5E5"/>
              </a:solidFill>
            </c:spPr>
            <c:extLst>
              <c:ext xmlns:c16="http://schemas.microsoft.com/office/drawing/2014/chart" uri="{C3380CC4-5D6E-409C-BE32-E72D297353CC}">
                <c16:uniqueId val="{00000071-999B-42C0-A7D9-A2057CE05A51}"/>
              </c:ext>
            </c:extLst>
          </c:dPt>
          <c:dPt>
            <c:idx val="57"/>
            <c:invertIfNegative val="1"/>
            <c:bubble3D val="0"/>
            <c:spPr>
              <a:solidFill>
                <a:srgbClr val="E6E5E5"/>
              </a:solidFill>
            </c:spPr>
            <c:extLst>
              <c:ext xmlns:c16="http://schemas.microsoft.com/office/drawing/2014/chart" uri="{C3380CC4-5D6E-409C-BE32-E72D297353CC}">
                <c16:uniqueId val="{00000073-999B-42C0-A7D9-A2057CE05A51}"/>
              </c:ext>
            </c:extLst>
          </c:dPt>
          <c:dPt>
            <c:idx val="58"/>
            <c:invertIfNegative val="1"/>
            <c:bubble3D val="0"/>
            <c:spPr>
              <a:solidFill>
                <a:srgbClr val="E6E5E5"/>
              </a:solidFill>
            </c:spPr>
            <c:extLst>
              <c:ext xmlns:c16="http://schemas.microsoft.com/office/drawing/2014/chart" uri="{C3380CC4-5D6E-409C-BE32-E72D297353CC}">
                <c16:uniqueId val="{00000075-999B-42C0-A7D9-A2057CE05A51}"/>
              </c:ext>
            </c:extLst>
          </c:dPt>
          <c:dPt>
            <c:idx val="59"/>
            <c:invertIfNegative val="1"/>
            <c:bubble3D val="0"/>
            <c:spPr>
              <a:solidFill>
                <a:srgbClr val="E6E5E5"/>
              </a:solidFill>
            </c:spPr>
            <c:extLst>
              <c:ext xmlns:c16="http://schemas.microsoft.com/office/drawing/2014/chart" uri="{C3380CC4-5D6E-409C-BE32-E72D297353CC}">
                <c16:uniqueId val="{00000077-999B-42C0-A7D9-A2057CE05A51}"/>
              </c:ext>
            </c:extLst>
          </c:dPt>
          <c:dPt>
            <c:idx val="60"/>
            <c:invertIfNegative val="1"/>
            <c:bubble3D val="0"/>
            <c:spPr>
              <a:solidFill>
                <a:srgbClr val="E6E5E5"/>
              </a:solidFill>
            </c:spPr>
            <c:extLst>
              <c:ext xmlns:c16="http://schemas.microsoft.com/office/drawing/2014/chart" uri="{C3380CC4-5D6E-409C-BE32-E72D297353CC}">
                <c16:uniqueId val="{00000079-999B-42C0-A7D9-A2057CE05A51}"/>
              </c:ext>
            </c:extLst>
          </c:dPt>
          <c:dPt>
            <c:idx val="61"/>
            <c:invertIfNegative val="1"/>
            <c:bubble3D val="0"/>
            <c:spPr>
              <a:solidFill>
                <a:srgbClr val="E6E5E5"/>
              </a:solidFill>
            </c:spPr>
            <c:extLst>
              <c:ext xmlns:c16="http://schemas.microsoft.com/office/drawing/2014/chart" uri="{C3380CC4-5D6E-409C-BE32-E72D297353CC}">
                <c16:uniqueId val="{0000007B-999B-42C0-A7D9-A2057CE05A51}"/>
              </c:ext>
            </c:extLst>
          </c:dPt>
          <c:dPt>
            <c:idx val="62"/>
            <c:invertIfNegative val="1"/>
            <c:bubble3D val="0"/>
            <c:spPr>
              <a:solidFill>
                <a:srgbClr val="E6E5E5"/>
              </a:solidFill>
            </c:spPr>
            <c:extLst>
              <c:ext xmlns:c16="http://schemas.microsoft.com/office/drawing/2014/chart" uri="{C3380CC4-5D6E-409C-BE32-E72D297353CC}">
                <c16:uniqueId val="{0000007D-999B-42C0-A7D9-A2057CE05A51}"/>
              </c:ext>
            </c:extLst>
          </c:dPt>
          <c:dPt>
            <c:idx val="63"/>
            <c:invertIfNegative val="1"/>
            <c:bubble3D val="0"/>
            <c:spPr>
              <a:solidFill>
                <a:srgbClr val="E6E5E5"/>
              </a:solidFill>
            </c:spPr>
            <c:extLst>
              <c:ext xmlns:c16="http://schemas.microsoft.com/office/drawing/2014/chart" uri="{C3380CC4-5D6E-409C-BE32-E72D297353CC}">
                <c16:uniqueId val="{0000007F-999B-42C0-A7D9-A2057CE05A51}"/>
              </c:ext>
            </c:extLst>
          </c:dPt>
          <c:dPt>
            <c:idx val="64"/>
            <c:invertIfNegative val="1"/>
            <c:bubble3D val="0"/>
            <c:spPr>
              <a:solidFill>
                <a:srgbClr val="E6E5E5"/>
              </a:solidFill>
            </c:spPr>
            <c:extLst>
              <c:ext xmlns:c16="http://schemas.microsoft.com/office/drawing/2014/chart" uri="{C3380CC4-5D6E-409C-BE32-E72D297353CC}">
                <c16:uniqueId val="{00000081-999B-42C0-A7D9-A2057CE05A51}"/>
              </c:ext>
            </c:extLst>
          </c:dPt>
          <c:dPt>
            <c:idx val="65"/>
            <c:invertIfNegative val="1"/>
            <c:bubble3D val="0"/>
            <c:spPr>
              <a:solidFill>
                <a:srgbClr val="E6E5E5"/>
              </a:solidFill>
            </c:spPr>
            <c:extLst>
              <c:ext xmlns:c16="http://schemas.microsoft.com/office/drawing/2014/chart" uri="{C3380CC4-5D6E-409C-BE32-E72D297353CC}">
                <c16:uniqueId val="{00000083-999B-42C0-A7D9-A2057CE05A51}"/>
              </c:ext>
            </c:extLst>
          </c:dPt>
          <c:dPt>
            <c:idx val="66"/>
            <c:invertIfNegative val="1"/>
            <c:bubble3D val="0"/>
            <c:spPr>
              <a:solidFill>
                <a:srgbClr val="E6E5E5"/>
              </a:solidFill>
            </c:spPr>
            <c:extLst>
              <c:ext xmlns:c16="http://schemas.microsoft.com/office/drawing/2014/chart" uri="{C3380CC4-5D6E-409C-BE32-E72D297353CC}">
                <c16:uniqueId val="{00000085-999B-42C0-A7D9-A2057CE05A51}"/>
              </c:ext>
            </c:extLst>
          </c:dPt>
          <c:dPt>
            <c:idx val="67"/>
            <c:invertIfNegative val="1"/>
            <c:bubble3D val="0"/>
            <c:spPr>
              <a:solidFill>
                <a:srgbClr val="E6E5E5"/>
              </a:solidFill>
            </c:spPr>
            <c:extLst>
              <c:ext xmlns:c16="http://schemas.microsoft.com/office/drawing/2014/chart" uri="{C3380CC4-5D6E-409C-BE32-E72D297353CC}">
                <c16:uniqueId val="{00000087-999B-42C0-A7D9-A2057CE05A51}"/>
              </c:ext>
            </c:extLst>
          </c:dPt>
          <c:dPt>
            <c:idx val="68"/>
            <c:invertIfNegative val="1"/>
            <c:bubble3D val="0"/>
            <c:spPr>
              <a:solidFill>
                <a:srgbClr val="E6E5E5"/>
              </a:solidFill>
            </c:spPr>
            <c:extLst>
              <c:ext xmlns:c16="http://schemas.microsoft.com/office/drawing/2014/chart" uri="{C3380CC4-5D6E-409C-BE32-E72D297353CC}">
                <c16:uniqueId val="{00000089-999B-42C0-A7D9-A2057CE05A51}"/>
              </c:ext>
            </c:extLst>
          </c:dPt>
          <c:dPt>
            <c:idx val="69"/>
            <c:invertIfNegative val="1"/>
            <c:bubble3D val="0"/>
            <c:spPr>
              <a:solidFill>
                <a:srgbClr val="E6E5E5"/>
              </a:solidFill>
            </c:spPr>
            <c:extLst>
              <c:ext xmlns:c16="http://schemas.microsoft.com/office/drawing/2014/chart" uri="{C3380CC4-5D6E-409C-BE32-E72D297353CC}">
                <c16:uniqueId val="{0000008B-999B-42C0-A7D9-A2057CE05A51}"/>
              </c:ext>
            </c:extLst>
          </c:dPt>
          <c:dPt>
            <c:idx val="70"/>
            <c:invertIfNegative val="1"/>
            <c:bubble3D val="0"/>
            <c:spPr>
              <a:solidFill>
                <a:srgbClr val="E6E5E5"/>
              </a:solidFill>
            </c:spPr>
            <c:extLst>
              <c:ext xmlns:c16="http://schemas.microsoft.com/office/drawing/2014/chart" uri="{C3380CC4-5D6E-409C-BE32-E72D297353CC}">
                <c16:uniqueId val="{0000008D-999B-42C0-A7D9-A2057CE05A51}"/>
              </c:ext>
            </c:extLst>
          </c:dPt>
          <c:dPt>
            <c:idx val="71"/>
            <c:invertIfNegative val="1"/>
            <c:bubble3D val="0"/>
            <c:spPr>
              <a:solidFill>
                <a:srgbClr val="E6E5E5"/>
              </a:solidFill>
            </c:spPr>
            <c:extLst>
              <c:ext xmlns:c16="http://schemas.microsoft.com/office/drawing/2014/chart" uri="{C3380CC4-5D6E-409C-BE32-E72D297353CC}">
                <c16:uniqueId val="{0000008F-999B-42C0-A7D9-A2057CE05A51}"/>
              </c:ext>
            </c:extLst>
          </c:dPt>
          <c:dPt>
            <c:idx val="72"/>
            <c:invertIfNegative val="1"/>
            <c:bubble3D val="0"/>
            <c:spPr>
              <a:solidFill>
                <a:srgbClr val="E6E5E5"/>
              </a:solidFill>
            </c:spPr>
            <c:extLst>
              <c:ext xmlns:c16="http://schemas.microsoft.com/office/drawing/2014/chart" uri="{C3380CC4-5D6E-409C-BE32-E72D297353CC}">
                <c16:uniqueId val="{00000091-999B-42C0-A7D9-A2057CE05A51}"/>
              </c:ext>
            </c:extLst>
          </c:dPt>
          <c:dPt>
            <c:idx val="73"/>
            <c:invertIfNegative val="1"/>
            <c:bubble3D val="0"/>
            <c:spPr>
              <a:solidFill>
                <a:srgbClr val="E6E5E5"/>
              </a:solidFill>
            </c:spPr>
            <c:extLst>
              <c:ext xmlns:c16="http://schemas.microsoft.com/office/drawing/2014/chart" uri="{C3380CC4-5D6E-409C-BE32-E72D297353CC}">
                <c16:uniqueId val="{00000093-999B-42C0-A7D9-A2057CE05A51}"/>
              </c:ext>
            </c:extLst>
          </c:dPt>
          <c:dPt>
            <c:idx val="74"/>
            <c:invertIfNegative val="1"/>
            <c:bubble3D val="0"/>
            <c:spPr>
              <a:solidFill>
                <a:srgbClr val="E6E5E5"/>
              </a:solidFill>
            </c:spPr>
            <c:extLst>
              <c:ext xmlns:c16="http://schemas.microsoft.com/office/drawing/2014/chart" uri="{C3380CC4-5D6E-409C-BE32-E72D297353CC}">
                <c16:uniqueId val="{00000095-999B-42C0-A7D9-A2057CE05A51}"/>
              </c:ext>
            </c:extLst>
          </c:dPt>
          <c:dPt>
            <c:idx val="75"/>
            <c:invertIfNegative val="1"/>
            <c:bubble3D val="0"/>
            <c:spPr>
              <a:solidFill>
                <a:srgbClr val="E6E5E5"/>
              </a:solidFill>
            </c:spPr>
            <c:extLst>
              <c:ext xmlns:c16="http://schemas.microsoft.com/office/drawing/2014/chart" uri="{C3380CC4-5D6E-409C-BE32-E72D297353CC}">
                <c16:uniqueId val="{00000097-999B-42C0-A7D9-A2057CE05A51}"/>
              </c:ext>
            </c:extLst>
          </c:dPt>
          <c:dPt>
            <c:idx val="76"/>
            <c:invertIfNegative val="1"/>
            <c:bubble3D val="0"/>
            <c:spPr>
              <a:solidFill>
                <a:srgbClr val="E6E5E5"/>
              </a:solidFill>
            </c:spPr>
            <c:extLst>
              <c:ext xmlns:c16="http://schemas.microsoft.com/office/drawing/2014/chart" uri="{C3380CC4-5D6E-409C-BE32-E72D297353CC}">
                <c16:uniqueId val="{00000099-999B-42C0-A7D9-A2057CE05A51}"/>
              </c:ext>
            </c:extLst>
          </c:dPt>
          <c:dPt>
            <c:idx val="77"/>
            <c:invertIfNegative val="1"/>
            <c:bubble3D val="0"/>
            <c:spPr>
              <a:solidFill>
                <a:srgbClr val="E6E5E5"/>
              </a:solidFill>
            </c:spPr>
            <c:extLst>
              <c:ext xmlns:c16="http://schemas.microsoft.com/office/drawing/2014/chart" uri="{C3380CC4-5D6E-409C-BE32-E72D297353CC}">
                <c16:uniqueId val="{0000009B-999B-42C0-A7D9-A2057CE05A51}"/>
              </c:ext>
            </c:extLst>
          </c:dPt>
          <c:dPt>
            <c:idx val="78"/>
            <c:invertIfNegative val="1"/>
            <c:bubble3D val="0"/>
            <c:spPr>
              <a:solidFill>
                <a:srgbClr val="E6E5E5"/>
              </a:solidFill>
            </c:spPr>
            <c:extLst>
              <c:ext xmlns:c16="http://schemas.microsoft.com/office/drawing/2014/chart" uri="{C3380CC4-5D6E-409C-BE32-E72D297353CC}">
                <c16:uniqueId val="{0000009D-999B-42C0-A7D9-A2057CE05A51}"/>
              </c:ext>
            </c:extLst>
          </c:dPt>
          <c:dPt>
            <c:idx val="79"/>
            <c:invertIfNegative val="1"/>
            <c:bubble3D val="0"/>
            <c:spPr>
              <a:solidFill>
                <a:srgbClr val="E6E5E5"/>
              </a:solidFill>
            </c:spPr>
            <c:extLst>
              <c:ext xmlns:c16="http://schemas.microsoft.com/office/drawing/2014/chart" uri="{C3380CC4-5D6E-409C-BE32-E72D297353CC}">
                <c16:uniqueId val="{0000009F-999B-42C0-A7D9-A2057CE05A51}"/>
              </c:ext>
            </c:extLst>
          </c:dPt>
          <c:dPt>
            <c:idx val="80"/>
            <c:invertIfNegative val="1"/>
            <c:bubble3D val="0"/>
            <c:spPr>
              <a:solidFill>
                <a:srgbClr val="E6E5E5"/>
              </a:solidFill>
            </c:spPr>
            <c:extLst>
              <c:ext xmlns:c16="http://schemas.microsoft.com/office/drawing/2014/chart" uri="{C3380CC4-5D6E-409C-BE32-E72D297353CC}">
                <c16:uniqueId val="{000000A1-999B-42C0-A7D9-A2057CE05A51}"/>
              </c:ext>
            </c:extLst>
          </c:dPt>
          <c:dPt>
            <c:idx val="81"/>
            <c:invertIfNegative val="1"/>
            <c:bubble3D val="0"/>
            <c:spPr>
              <a:solidFill>
                <a:srgbClr val="E6E5E5"/>
              </a:solidFill>
            </c:spPr>
            <c:extLst>
              <c:ext xmlns:c16="http://schemas.microsoft.com/office/drawing/2014/chart" uri="{C3380CC4-5D6E-409C-BE32-E72D297353CC}">
                <c16:uniqueId val="{000000A3-999B-42C0-A7D9-A2057CE05A51}"/>
              </c:ext>
            </c:extLst>
          </c:dPt>
          <c:dPt>
            <c:idx val="82"/>
            <c:invertIfNegative val="1"/>
            <c:bubble3D val="0"/>
            <c:spPr>
              <a:solidFill>
                <a:srgbClr val="E6E5E5"/>
              </a:solidFill>
            </c:spPr>
            <c:extLst>
              <c:ext xmlns:c16="http://schemas.microsoft.com/office/drawing/2014/chart" uri="{C3380CC4-5D6E-409C-BE32-E72D297353CC}">
                <c16:uniqueId val="{000000A5-999B-42C0-A7D9-A2057CE05A51}"/>
              </c:ext>
            </c:extLst>
          </c:dPt>
          <c:dPt>
            <c:idx val="83"/>
            <c:invertIfNegative val="1"/>
            <c:bubble3D val="0"/>
            <c:spPr>
              <a:solidFill>
                <a:srgbClr val="E6E5E5"/>
              </a:solidFill>
            </c:spPr>
            <c:extLst>
              <c:ext xmlns:c16="http://schemas.microsoft.com/office/drawing/2014/chart" uri="{C3380CC4-5D6E-409C-BE32-E72D297353CC}">
                <c16:uniqueId val="{000000A7-999B-42C0-A7D9-A2057CE05A51}"/>
              </c:ext>
            </c:extLst>
          </c:dPt>
          <c:dPt>
            <c:idx val="84"/>
            <c:invertIfNegative val="1"/>
            <c:bubble3D val="0"/>
            <c:spPr>
              <a:solidFill>
                <a:srgbClr val="E6E5E5"/>
              </a:solidFill>
            </c:spPr>
            <c:extLst>
              <c:ext xmlns:c16="http://schemas.microsoft.com/office/drawing/2014/chart" uri="{C3380CC4-5D6E-409C-BE32-E72D297353CC}">
                <c16:uniqueId val="{000000A9-999B-42C0-A7D9-A2057CE05A51}"/>
              </c:ext>
            </c:extLst>
          </c:dPt>
          <c:dPt>
            <c:idx val="85"/>
            <c:invertIfNegative val="1"/>
            <c:bubble3D val="0"/>
            <c:spPr>
              <a:solidFill>
                <a:srgbClr val="E6E5E5"/>
              </a:solidFill>
            </c:spPr>
            <c:extLst>
              <c:ext xmlns:c16="http://schemas.microsoft.com/office/drawing/2014/chart" uri="{C3380CC4-5D6E-409C-BE32-E72D297353CC}">
                <c16:uniqueId val="{000000AB-999B-42C0-A7D9-A2057CE05A51}"/>
              </c:ext>
            </c:extLst>
          </c:dPt>
          <c:dPt>
            <c:idx val="86"/>
            <c:invertIfNegative val="1"/>
            <c:bubble3D val="0"/>
            <c:spPr>
              <a:solidFill>
                <a:srgbClr val="E6E5E5"/>
              </a:solidFill>
            </c:spPr>
            <c:extLst>
              <c:ext xmlns:c16="http://schemas.microsoft.com/office/drawing/2014/chart" uri="{C3380CC4-5D6E-409C-BE32-E72D297353CC}">
                <c16:uniqueId val="{000000AD-999B-42C0-A7D9-A2057CE05A51}"/>
              </c:ext>
            </c:extLst>
          </c:dPt>
          <c:dPt>
            <c:idx val="87"/>
            <c:invertIfNegative val="1"/>
            <c:bubble3D val="0"/>
            <c:spPr>
              <a:solidFill>
                <a:srgbClr val="E6E5E5"/>
              </a:solidFill>
            </c:spPr>
            <c:extLst>
              <c:ext xmlns:c16="http://schemas.microsoft.com/office/drawing/2014/chart" uri="{C3380CC4-5D6E-409C-BE32-E72D297353CC}">
                <c16:uniqueId val="{000000AF-999B-42C0-A7D9-A2057CE05A51}"/>
              </c:ext>
            </c:extLst>
          </c:dPt>
          <c:dPt>
            <c:idx val="88"/>
            <c:invertIfNegative val="1"/>
            <c:bubble3D val="0"/>
            <c:spPr>
              <a:solidFill>
                <a:srgbClr val="E6E5E5"/>
              </a:solidFill>
            </c:spPr>
            <c:extLst>
              <c:ext xmlns:c16="http://schemas.microsoft.com/office/drawing/2014/chart" uri="{C3380CC4-5D6E-409C-BE32-E72D297353CC}">
                <c16:uniqueId val="{000000B1-999B-42C0-A7D9-A2057CE05A51}"/>
              </c:ext>
            </c:extLst>
          </c:dPt>
          <c:dPt>
            <c:idx val="89"/>
            <c:invertIfNegative val="1"/>
            <c:bubble3D val="0"/>
            <c:spPr>
              <a:solidFill>
                <a:srgbClr val="E6E5E5"/>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83E0-4716-877A-8084D4846F88}"/>
              </c:ext>
            </c:extLst>
          </c:dPt>
          <c:dPt>
            <c:idx val="1"/>
            <c:invertIfNegative val="1"/>
            <c:bubble3D val="0"/>
            <c:spPr>
              <a:solidFill>
                <a:srgbClr val="E6E5E5"/>
              </a:solidFill>
            </c:spPr>
            <c:extLst>
              <c:ext xmlns:c16="http://schemas.microsoft.com/office/drawing/2014/chart" uri="{C3380CC4-5D6E-409C-BE32-E72D297353CC}">
                <c16:uniqueId val="{00000003-83E0-4716-877A-8084D4846F88}"/>
              </c:ext>
            </c:extLst>
          </c:dPt>
          <c:dPt>
            <c:idx val="2"/>
            <c:invertIfNegative val="1"/>
            <c:bubble3D val="0"/>
            <c:spPr>
              <a:solidFill>
                <a:srgbClr val="E6E5E5"/>
              </a:solidFill>
            </c:spPr>
            <c:extLst>
              <c:ext xmlns:c16="http://schemas.microsoft.com/office/drawing/2014/chart" uri="{C3380CC4-5D6E-409C-BE32-E72D297353CC}">
                <c16:uniqueId val="{00000005-83E0-4716-877A-8084D4846F88}"/>
              </c:ext>
            </c:extLst>
          </c:dPt>
          <c:dPt>
            <c:idx val="3"/>
            <c:invertIfNegative val="0"/>
            <c:bubble3D val="0"/>
            <c:spPr>
              <a:solidFill>
                <a:srgbClr val="E6E5E5"/>
              </a:solidFill>
              <a:ln>
                <a:noFill/>
              </a:ln>
              <a:effectLst/>
            </c:spPr>
            <c:extLst>
              <c:ext xmlns:c16="http://schemas.microsoft.com/office/drawing/2014/chart" uri="{C3380CC4-5D6E-409C-BE32-E72D297353CC}">
                <c16:uniqueId val="{00000007-83E0-4716-877A-8084D4846F88}"/>
              </c:ext>
            </c:extLst>
          </c:dPt>
          <c:dPt>
            <c:idx val="4"/>
            <c:invertIfNegative val="1"/>
            <c:bubble3D val="0"/>
            <c:spPr>
              <a:solidFill>
                <a:srgbClr val="E6E5E5"/>
              </a:solidFill>
            </c:spPr>
            <c:extLst>
              <c:ext xmlns:c16="http://schemas.microsoft.com/office/drawing/2014/chart" uri="{C3380CC4-5D6E-409C-BE32-E72D297353CC}">
                <c16:uniqueId val="{00000009-83E0-4716-877A-8084D4846F88}"/>
              </c:ext>
            </c:extLst>
          </c:dPt>
          <c:dPt>
            <c:idx val="5"/>
            <c:invertIfNegative val="1"/>
            <c:bubble3D val="0"/>
            <c:spPr>
              <a:solidFill>
                <a:srgbClr val="E6E5E5"/>
              </a:solidFill>
            </c:spPr>
            <c:extLst>
              <c:ext xmlns:c16="http://schemas.microsoft.com/office/drawing/2014/chart" uri="{C3380CC4-5D6E-409C-BE32-E72D297353CC}">
                <c16:uniqueId val="{0000000B-83E0-4716-877A-8084D4846F88}"/>
              </c:ext>
            </c:extLst>
          </c:dPt>
          <c:dPt>
            <c:idx val="6"/>
            <c:invertIfNegative val="1"/>
            <c:bubble3D val="0"/>
            <c:spPr>
              <a:solidFill>
                <a:srgbClr val="E6E5E5"/>
              </a:solidFill>
            </c:spPr>
            <c:extLst>
              <c:ext xmlns:c16="http://schemas.microsoft.com/office/drawing/2014/chart" uri="{C3380CC4-5D6E-409C-BE32-E72D297353CC}">
                <c16:uniqueId val="{0000000D-83E0-4716-877A-8084D4846F88}"/>
              </c:ext>
            </c:extLst>
          </c:dPt>
          <c:dPt>
            <c:idx val="7"/>
            <c:invertIfNegative val="1"/>
            <c:bubble3D val="0"/>
            <c:spPr>
              <a:solidFill>
                <a:srgbClr val="E6E5E5"/>
              </a:solidFill>
            </c:spPr>
            <c:extLst>
              <c:ext xmlns:c16="http://schemas.microsoft.com/office/drawing/2014/chart" uri="{C3380CC4-5D6E-409C-BE32-E72D297353CC}">
                <c16:uniqueId val="{0000000F-83E0-4716-877A-8084D4846F88}"/>
              </c:ext>
            </c:extLst>
          </c:dPt>
          <c:dPt>
            <c:idx val="8"/>
            <c:invertIfNegative val="1"/>
            <c:bubble3D val="0"/>
            <c:spPr>
              <a:solidFill>
                <a:srgbClr val="E6E5E5"/>
              </a:solidFill>
            </c:spPr>
            <c:extLst>
              <c:ext xmlns:c16="http://schemas.microsoft.com/office/drawing/2014/chart" uri="{C3380CC4-5D6E-409C-BE32-E72D297353CC}">
                <c16:uniqueId val="{00000011-83E0-4716-877A-8084D4846F88}"/>
              </c:ext>
            </c:extLst>
          </c:dPt>
          <c:dPt>
            <c:idx val="9"/>
            <c:invertIfNegative val="1"/>
            <c:bubble3D val="0"/>
            <c:spPr>
              <a:solidFill>
                <a:srgbClr val="E6E5E5"/>
              </a:solidFill>
            </c:spPr>
            <c:extLst>
              <c:ext xmlns:c16="http://schemas.microsoft.com/office/drawing/2014/chart" uri="{C3380CC4-5D6E-409C-BE32-E72D297353CC}">
                <c16:uniqueId val="{00000013-83E0-4716-877A-8084D4846F88}"/>
              </c:ext>
            </c:extLst>
          </c:dPt>
          <c:dPt>
            <c:idx val="10"/>
            <c:invertIfNegative val="1"/>
            <c:bubble3D val="0"/>
            <c:spPr>
              <a:solidFill>
                <a:srgbClr val="E6E5E5"/>
              </a:solidFill>
            </c:spPr>
            <c:extLst>
              <c:ext xmlns:c16="http://schemas.microsoft.com/office/drawing/2014/chart" uri="{C3380CC4-5D6E-409C-BE32-E72D297353CC}">
                <c16:uniqueId val="{00000015-83E0-4716-877A-8084D4846F88}"/>
              </c:ext>
            </c:extLst>
          </c:dPt>
          <c:dPt>
            <c:idx val="11"/>
            <c:invertIfNegative val="1"/>
            <c:bubble3D val="0"/>
            <c:spPr>
              <a:solidFill>
                <a:srgbClr val="E6E5E5"/>
              </a:solidFill>
            </c:spPr>
            <c:extLst>
              <c:ext xmlns:c16="http://schemas.microsoft.com/office/drawing/2014/chart" uri="{C3380CC4-5D6E-409C-BE32-E72D297353CC}">
                <c16:uniqueId val="{00000017-83E0-4716-877A-8084D4846F88}"/>
              </c:ext>
            </c:extLst>
          </c:dPt>
          <c:dPt>
            <c:idx val="12"/>
            <c:invertIfNegative val="1"/>
            <c:bubble3D val="0"/>
            <c:spPr>
              <a:solidFill>
                <a:srgbClr val="E6E5E5"/>
              </a:solidFill>
            </c:spPr>
            <c:extLst>
              <c:ext xmlns:c16="http://schemas.microsoft.com/office/drawing/2014/chart" uri="{C3380CC4-5D6E-409C-BE32-E72D297353CC}">
                <c16:uniqueId val="{00000019-83E0-4716-877A-8084D4846F88}"/>
              </c:ext>
            </c:extLst>
          </c:dPt>
          <c:dPt>
            <c:idx val="13"/>
            <c:invertIfNegative val="1"/>
            <c:bubble3D val="0"/>
            <c:spPr>
              <a:solidFill>
                <a:srgbClr val="E6E5E5"/>
              </a:solidFill>
            </c:spPr>
            <c:extLst>
              <c:ext xmlns:c16="http://schemas.microsoft.com/office/drawing/2014/chart" uri="{C3380CC4-5D6E-409C-BE32-E72D297353CC}">
                <c16:uniqueId val="{0000001B-83E0-4716-877A-8084D4846F88}"/>
              </c:ext>
            </c:extLst>
          </c:dPt>
          <c:dPt>
            <c:idx val="14"/>
            <c:invertIfNegative val="0"/>
            <c:bubble3D val="0"/>
            <c:spPr>
              <a:solidFill>
                <a:srgbClr val="E6E5E5"/>
              </a:solidFill>
              <a:ln>
                <a:noFill/>
              </a:ln>
              <a:effectLst/>
            </c:spPr>
            <c:extLst>
              <c:ext xmlns:c16="http://schemas.microsoft.com/office/drawing/2014/chart" uri="{C3380CC4-5D6E-409C-BE32-E72D297353CC}">
                <c16:uniqueId val="{0000001D-83E0-4716-877A-8084D4846F88}"/>
              </c:ext>
            </c:extLst>
          </c:dPt>
          <c:dPt>
            <c:idx val="15"/>
            <c:invertIfNegative val="1"/>
            <c:bubble3D val="0"/>
            <c:spPr>
              <a:solidFill>
                <a:srgbClr val="E6E5E5"/>
              </a:solidFill>
            </c:spPr>
            <c:extLst>
              <c:ext xmlns:c16="http://schemas.microsoft.com/office/drawing/2014/chart" uri="{C3380CC4-5D6E-409C-BE32-E72D297353CC}">
                <c16:uniqueId val="{0000001F-83E0-4716-877A-8084D4846F88}"/>
              </c:ext>
            </c:extLst>
          </c:dPt>
          <c:dPt>
            <c:idx val="16"/>
            <c:invertIfNegative val="1"/>
            <c:bubble3D val="0"/>
            <c:spPr>
              <a:solidFill>
                <a:srgbClr val="E6E5E5"/>
              </a:solidFill>
            </c:spPr>
            <c:extLst>
              <c:ext xmlns:c16="http://schemas.microsoft.com/office/drawing/2014/chart" uri="{C3380CC4-5D6E-409C-BE32-E72D297353CC}">
                <c16:uniqueId val="{00000021-83E0-4716-877A-8084D4846F88}"/>
              </c:ext>
            </c:extLst>
          </c:dPt>
          <c:dPt>
            <c:idx val="17"/>
            <c:invertIfNegative val="0"/>
            <c:bubble3D val="0"/>
            <c:spPr>
              <a:solidFill>
                <a:srgbClr val="E6E5E5"/>
              </a:solidFill>
              <a:ln>
                <a:noFill/>
              </a:ln>
              <a:effectLst/>
            </c:spPr>
            <c:extLst>
              <c:ext xmlns:c16="http://schemas.microsoft.com/office/drawing/2014/chart" uri="{C3380CC4-5D6E-409C-BE32-E72D297353CC}">
                <c16:uniqueId val="{00000023-83E0-4716-877A-8084D4846F88}"/>
              </c:ext>
            </c:extLst>
          </c:dPt>
          <c:dPt>
            <c:idx val="18"/>
            <c:invertIfNegative val="1"/>
            <c:bubble3D val="0"/>
            <c:spPr>
              <a:solidFill>
                <a:srgbClr val="E6E5E5"/>
              </a:solidFill>
            </c:spPr>
            <c:extLst>
              <c:ext xmlns:c16="http://schemas.microsoft.com/office/drawing/2014/chart" uri="{C3380CC4-5D6E-409C-BE32-E72D297353CC}">
                <c16:uniqueId val="{00000025-83E0-4716-877A-8084D4846F88}"/>
              </c:ext>
            </c:extLst>
          </c:dPt>
          <c:dPt>
            <c:idx val="19"/>
            <c:invertIfNegative val="1"/>
            <c:bubble3D val="0"/>
            <c:spPr>
              <a:solidFill>
                <a:srgbClr val="E6E5E5"/>
              </a:solidFill>
            </c:spPr>
            <c:extLst>
              <c:ext xmlns:c16="http://schemas.microsoft.com/office/drawing/2014/chart" uri="{C3380CC4-5D6E-409C-BE32-E72D297353CC}">
                <c16:uniqueId val="{00000027-83E0-4716-877A-8084D4846F88}"/>
              </c:ext>
            </c:extLst>
          </c:dPt>
          <c:dPt>
            <c:idx val="20"/>
            <c:invertIfNegative val="1"/>
            <c:bubble3D val="0"/>
            <c:spPr>
              <a:solidFill>
                <a:srgbClr val="E6E5E5"/>
              </a:solidFill>
            </c:spPr>
            <c:extLst>
              <c:ext xmlns:c16="http://schemas.microsoft.com/office/drawing/2014/chart" uri="{C3380CC4-5D6E-409C-BE32-E72D297353CC}">
                <c16:uniqueId val="{00000029-83E0-4716-877A-8084D4846F88}"/>
              </c:ext>
            </c:extLst>
          </c:dPt>
          <c:dPt>
            <c:idx val="21"/>
            <c:invertIfNegative val="1"/>
            <c:bubble3D val="0"/>
            <c:spPr>
              <a:solidFill>
                <a:srgbClr val="E6E5E5"/>
              </a:solidFill>
            </c:spPr>
            <c:extLst>
              <c:ext xmlns:c16="http://schemas.microsoft.com/office/drawing/2014/chart" uri="{C3380CC4-5D6E-409C-BE32-E72D297353CC}">
                <c16:uniqueId val="{0000002B-83E0-4716-877A-8084D4846F88}"/>
              </c:ext>
            </c:extLst>
          </c:dPt>
          <c:dPt>
            <c:idx val="22"/>
            <c:invertIfNegative val="1"/>
            <c:bubble3D val="0"/>
            <c:spPr>
              <a:solidFill>
                <a:srgbClr val="E6E5E5"/>
              </a:solidFill>
            </c:spPr>
            <c:extLst>
              <c:ext xmlns:c16="http://schemas.microsoft.com/office/drawing/2014/chart" uri="{C3380CC4-5D6E-409C-BE32-E72D297353CC}">
                <c16:uniqueId val="{0000002D-83E0-4716-877A-8084D4846F88}"/>
              </c:ext>
            </c:extLst>
          </c:dPt>
          <c:dPt>
            <c:idx val="23"/>
            <c:invertIfNegative val="1"/>
            <c:bubble3D val="0"/>
            <c:spPr>
              <a:solidFill>
                <a:srgbClr val="E6E5E5"/>
              </a:solidFill>
            </c:spPr>
            <c:extLst>
              <c:ext xmlns:c16="http://schemas.microsoft.com/office/drawing/2014/chart" uri="{C3380CC4-5D6E-409C-BE32-E72D297353CC}">
                <c16:uniqueId val="{0000002F-83E0-4716-877A-8084D4846F88}"/>
              </c:ext>
            </c:extLst>
          </c:dPt>
          <c:dPt>
            <c:idx val="24"/>
            <c:invertIfNegative val="1"/>
            <c:bubble3D val="0"/>
            <c:spPr>
              <a:solidFill>
                <a:srgbClr val="E6E5E5"/>
              </a:solidFill>
            </c:spPr>
            <c:extLst>
              <c:ext xmlns:c16="http://schemas.microsoft.com/office/drawing/2014/chart" uri="{C3380CC4-5D6E-409C-BE32-E72D297353CC}">
                <c16:uniqueId val="{00000031-83E0-4716-877A-8084D4846F88}"/>
              </c:ext>
            </c:extLst>
          </c:dPt>
          <c:dPt>
            <c:idx val="25"/>
            <c:invertIfNegative val="1"/>
            <c:bubble3D val="0"/>
            <c:spPr>
              <a:solidFill>
                <a:srgbClr val="E6E5E5"/>
              </a:solidFill>
            </c:spPr>
            <c:extLst>
              <c:ext xmlns:c16="http://schemas.microsoft.com/office/drawing/2014/chart" uri="{C3380CC4-5D6E-409C-BE32-E72D297353CC}">
                <c16:uniqueId val="{00000033-83E0-4716-877A-8084D4846F88}"/>
              </c:ext>
            </c:extLst>
          </c:dPt>
          <c:dPt>
            <c:idx val="26"/>
            <c:invertIfNegative val="1"/>
            <c:bubble3D val="0"/>
            <c:spPr>
              <a:solidFill>
                <a:srgbClr val="E6E5E5"/>
              </a:solidFill>
            </c:spPr>
            <c:extLst>
              <c:ext xmlns:c16="http://schemas.microsoft.com/office/drawing/2014/chart" uri="{C3380CC4-5D6E-409C-BE32-E72D297353CC}">
                <c16:uniqueId val="{00000035-83E0-4716-877A-8084D4846F88}"/>
              </c:ext>
            </c:extLst>
          </c:dPt>
          <c:dPt>
            <c:idx val="27"/>
            <c:invertIfNegative val="1"/>
            <c:bubble3D val="0"/>
            <c:spPr>
              <a:solidFill>
                <a:srgbClr val="E6E5E5"/>
              </a:solidFill>
            </c:spPr>
            <c:extLst>
              <c:ext xmlns:c16="http://schemas.microsoft.com/office/drawing/2014/chart" uri="{C3380CC4-5D6E-409C-BE32-E72D297353CC}">
                <c16:uniqueId val="{00000037-83E0-4716-877A-8084D4846F88}"/>
              </c:ext>
            </c:extLst>
          </c:dPt>
          <c:dPt>
            <c:idx val="28"/>
            <c:invertIfNegative val="1"/>
            <c:bubble3D val="0"/>
            <c:spPr>
              <a:solidFill>
                <a:srgbClr val="E6E5E5"/>
              </a:solidFill>
            </c:spPr>
            <c:extLst>
              <c:ext xmlns:c16="http://schemas.microsoft.com/office/drawing/2014/chart" uri="{C3380CC4-5D6E-409C-BE32-E72D297353CC}">
                <c16:uniqueId val="{00000039-83E0-4716-877A-8084D4846F88}"/>
              </c:ext>
            </c:extLst>
          </c:dPt>
          <c:dPt>
            <c:idx val="29"/>
            <c:invertIfNegative val="1"/>
            <c:bubble3D val="0"/>
            <c:spPr>
              <a:solidFill>
                <a:srgbClr val="E6E5E5"/>
              </a:solidFill>
            </c:spPr>
            <c:extLst>
              <c:ext xmlns:c16="http://schemas.microsoft.com/office/drawing/2014/chart" uri="{C3380CC4-5D6E-409C-BE32-E72D297353CC}">
                <c16:uniqueId val="{0000003B-83E0-4716-877A-8084D4846F88}"/>
              </c:ext>
            </c:extLst>
          </c:dPt>
          <c:dPt>
            <c:idx val="30"/>
            <c:invertIfNegative val="1"/>
            <c:bubble3D val="0"/>
            <c:spPr>
              <a:solidFill>
                <a:srgbClr val="E6E5E5"/>
              </a:solidFill>
            </c:spPr>
            <c:extLst>
              <c:ext xmlns:c16="http://schemas.microsoft.com/office/drawing/2014/chart" uri="{C3380CC4-5D6E-409C-BE32-E72D297353CC}">
                <c16:uniqueId val="{0000003D-83E0-4716-877A-8084D4846F88}"/>
              </c:ext>
            </c:extLst>
          </c:dPt>
          <c:dPt>
            <c:idx val="31"/>
            <c:invertIfNegative val="1"/>
            <c:bubble3D val="0"/>
            <c:spPr>
              <a:solidFill>
                <a:srgbClr val="E6E5E5"/>
              </a:solidFill>
            </c:spPr>
            <c:extLst>
              <c:ext xmlns:c16="http://schemas.microsoft.com/office/drawing/2014/chart" uri="{C3380CC4-5D6E-409C-BE32-E72D297353CC}">
                <c16:uniqueId val="{0000003F-83E0-4716-877A-8084D4846F88}"/>
              </c:ext>
            </c:extLst>
          </c:dPt>
          <c:dPt>
            <c:idx val="32"/>
            <c:invertIfNegative val="0"/>
            <c:bubble3D val="0"/>
            <c:spPr>
              <a:solidFill>
                <a:srgbClr val="E6E5E5"/>
              </a:solidFill>
              <a:ln>
                <a:noFill/>
              </a:ln>
              <a:effectLst/>
            </c:spPr>
            <c:extLst>
              <c:ext xmlns:c16="http://schemas.microsoft.com/office/drawing/2014/chart" uri="{C3380CC4-5D6E-409C-BE32-E72D297353CC}">
                <c16:uniqueId val="{00000041-83E0-4716-877A-8084D4846F88}"/>
              </c:ext>
            </c:extLst>
          </c:dPt>
          <c:dPt>
            <c:idx val="33"/>
            <c:invertIfNegative val="1"/>
            <c:bubble3D val="0"/>
            <c:spPr>
              <a:solidFill>
                <a:srgbClr val="E6E5E5"/>
              </a:solidFill>
            </c:spPr>
            <c:extLst>
              <c:ext xmlns:c16="http://schemas.microsoft.com/office/drawing/2014/chart" uri="{C3380CC4-5D6E-409C-BE32-E72D297353CC}">
                <c16:uniqueId val="{00000043-83E0-4716-877A-8084D4846F88}"/>
              </c:ext>
            </c:extLst>
          </c:dPt>
          <c:dPt>
            <c:idx val="34"/>
            <c:invertIfNegative val="1"/>
            <c:bubble3D val="0"/>
            <c:spPr>
              <a:solidFill>
                <a:srgbClr val="E6E5E5"/>
              </a:solidFill>
            </c:spPr>
            <c:extLst>
              <c:ext xmlns:c16="http://schemas.microsoft.com/office/drawing/2014/chart" uri="{C3380CC4-5D6E-409C-BE32-E72D297353CC}">
                <c16:uniqueId val="{00000045-83E0-4716-877A-8084D4846F88}"/>
              </c:ext>
            </c:extLst>
          </c:dPt>
          <c:dPt>
            <c:idx val="35"/>
            <c:invertIfNegative val="1"/>
            <c:bubble3D val="0"/>
            <c:spPr>
              <a:solidFill>
                <a:srgbClr val="E6E5E5"/>
              </a:solidFill>
            </c:spPr>
            <c:extLst>
              <c:ext xmlns:c16="http://schemas.microsoft.com/office/drawing/2014/chart" uri="{C3380CC4-5D6E-409C-BE32-E72D297353CC}">
                <c16:uniqueId val="{00000047-83E0-4716-877A-8084D4846F88}"/>
              </c:ext>
            </c:extLst>
          </c:dPt>
          <c:dPt>
            <c:idx val="36"/>
            <c:invertIfNegative val="1"/>
            <c:bubble3D val="0"/>
            <c:spPr>
              <a:solidFill>
                <a:srgbClr val="E6E5E5"/>
              </a:solidFill>
            </c:spPr>
            <c:extLst>
              <c:ext xmlns:c16="http://schemas.microsoft.com/office/drawing/2014/chart" uri="{C3380CC4-5D6E-409C-BE32-E72D297353CC}">
                <c16:uniqueId val="{00000049-83E0-4716-877A-8084D4846F88}"/>
              </c:ext>
            </c:extLst>
          </c:dPt>
          <c:dPt>
            <c:idx val="37"/>
            <c:invertIfNegative val="1"/>
            <c:bubble3D val="0"/>
            <c:spPr>
              <a:solidFill>
                <a:srgbClr val="E6E5E5"/>
              </a:solidFill>
            </c:spPr>
            <c:extLst>
              <c:ext xmlns:c16="http://schemas.microsoft.com/office/drawing/2014/chart" uri="{C3380CC4-5D6E-409C-BE32-E72D297353CC}">
                <c16:uniqueId val="{0000004B-83E0-4716-877A-8084D4846F88}"/>
              </c:ext>
            </c:extLst>
          </c:dPt>
          <c:dPt>
            <c:idx val="38"/>
            <c:invertIfNegative val="1"/>
            <c:bubble3D val="0"/>
            <c:spPr>
              <a:solidFill>
                <a:srgbClr val="E6E5E5"/>
              </a:solidFill>
            </c:spPr>
            <c:extLst>
              <c:ext xmlns:c16="http://schemas.microsoft.com/office/drawing/2014/chart" uri="{C3380CC4-5D6E-409C-BE32-E72D297353CC}">
                <c16:uniqueId val="{0000004D-83E0-4716-877A-8084D4846F88}"/>
              </c:ext>
            </c:extLst>
          </c:dPt>
          <c:dPt>
            <c:idx val="39"/>
            <c:invertIfNegative val="1"/>
            <c:bubble3D val="0"/>
            <c:spPr>
              <a:solidFill>
                <a:srgbClr val="E6E5E5"/>
              </a:solidFill>
            </c:spPr>
            <c:extLst>
              <c:ext xmlns:c16="http://schemas.microsoft.com/office/drawing/2014/chart" uri="{C3380CC4-5D6E-409C-BE32-E72D297353CC}">
                <c16:uniqueId val="{0000004F-83E0-4716-877A-8084D4846F88}"/>
              </c:ext>
            </c:extLst>
          </c:dPt>
          <c:dPt>
            <c:idx val="40"/>
            <c:invertIfNegative val="1"/>
            <c:bubble3D val="0"/>
            <c:spPr>
              <a:solidFill>
                <a:srgbClr val="E6E5E5"/>
              </a:solidFill>
            </c:spPr>
            <c:extLst>
              <c:ext xmlns:c16="http://schemas.microsoft.com/office/drawing/2014/chart" uri="{C3380CC4-5D6E-409C-BE32-E72D297353CC}">
                <c16:uniqueId val="{00000051-83E0-4716-877A-8084D4846F88}"/>
              </c:ext>
            </c:extLst>
          </c:dPt>
          <c:dPt>
            <c:idx val="41"/>
            <c:invertIfNegative val="1"/>
            <c:bubble3D val="0"/>
            <c:spPr>
              <a:solidFill>
                <a:srgbClr val="E6E5E5"/>
              </a:solidFill>
            </c:spPr>
            <c:extLst>
              <c:ext xmlns:c16="http://schemas.microsoft.com/office/drawing/2014/chart" uri="{C3380CC4-5D6E-409C-BE32-E72D297353CC}">
                <c16:uniqueId val="{00000053-83E0-4716-877A-8084D4846F88}"/>
              </c:ext>
            </c:extLst>
          </c:dPt>
          <c:dPt>
            <c:idx val="42"/>
            <c:invertIfNegative val="1"/>
            <c:bubble3D val="0"/>
            <c:spPr>
              <a:solidFill>
                <a:srgbClr val="E6E5E5"/>
              </a:solidFill>
            </c:spPr>
            <c:extLst>
              <c:ext xmlns:c16="http://schemas.microsoft.com/office/drawing/2014/chart" uri="{C3380CC4-5D6E-409C-BE32-E72D297353CC}">
                <c16:uniqueId val="{00000055-83E0-4716-877A-8084D4846F88}"/>
              </c:ext>
            </c:extLst>
          </c:dPt>
          <c:dPt>
            <c:idx val="43"/>
            <c:invertIfNegative val="1"/>
            <c:bubble3D val="0"/>
            <c:spPr>
              <a:solidFill>
                <a:srgbClr val="E6E5E5"/>
              </a:solidFill>
            </c:spPr>
            <c:extLst>
              <c:ext xmlns:c16="http://schemas.microsoft.com/office/drawing/2014/chart" uri="{C3380CC4-5D6E-409C-BE32-E72D297353CC}">
                <c16:uniqueId val="{00000057-83E0-4716-877A-8084D4846F88}"/>
              </c:ext>
            </c:extLst>
          </c:dPt>
          <c:dPt>
            <c:idx val="44"/>
            <c:invertIfNegative val="0"/>
            <c:bubble3D val="0"/>
            <c:spPr>
              <a:solidFill>
                <a:srgbClr val="E6E5E5"/>
              </a:solidFill>
              <a:ln>
                <a:noFill/>
              </a:ln>
              <a:effectLst/>
            </c:spPr>
            <c:extLst>
              <c:ext xmlns:c16="http://schemas.microsoft.com/office/drawing/2014/chart" uri="{C3380CC4-5D6E-409C-BE32-E72D297353CC}">
                <c16:uniqueId val="{00000059-83E0-4716-877A-8084D4846F88}"/>
              </c:ext>
            </c:extLst>
          </c:dPt>
          <c:dPt>
            <c:idx val="45"/>
            <c:invertIfNegative val="1"/>
            <c:bubble3D val="0"/>
            <c:spPr>
              <a:solidFill>
                <a:srgbClr val="E6E5E5"/>
              </a:solidFill>
            </c:spPr>
            <c:extLst>
              <c:ext xmlns:c16="http://schemas.microsoft.com/office/drawing/2014/chart" uri="{C3380CC4-5D6E-409C-BE32-E72D297353CC}">
                <c16:uniqueId val="{0000005B-83E0-4716-877A-8084D4846F88}"/>
              </c:ext>
            </c:extLst>
          </c:dPt>
          <c:dPt>
            <c:idx val="46"/>
            <c:invertIfNegative val="1"/>
            <c:bubble3D val="0"/>
            <c:spPr>
              <a:solidFill>
                <a:srgbClr val="E6E5E5"/>
              </a:solidFill>
            </c:spPr>
            <c:extLst>
              <c:ext xmlns:c16="http://schemas.microsoft.com/office/drawing/2014/chart" uri="{C3380CC4-5D6E-409C-BE32-E72D297353CC}">
                <c16:uniqueId val="{0000005D-83E0-4716-877A-8084D4846F88}"/>
              </c:ext>
            </c:extLst>
          </c:dPt>
          <c:dPt>
            <c:idx val="47"/>
            <c:invertIfNegative val="1"/>
            <c:bubble3D val="0"/>
            <c:spPr>
              <a:solidFill>
                <a:srgbClr val="E6E5E5"/>
              </a:solidFill>
            </c:spPr>
            <c:extLst>
              <c:ext xmlns:c16="http://schemas.microsoft.com/office/drawing/2014/chart" uri="{C3380CC4-5D6E-409C-BE32-E72D297353CC}">
                <c16:uniqueId val="{0000005F-83E0-4716-877A-8084D4846F88}"/>
              </c:ext>
            </c:extLst>
          </c:dPt>
          <c:dPt>
            <c:idx val="48"/>
            <c:invertIfNegative val="1"/>
            <c:bubble3D val="0"/>
            <c:spPr>
              <a:solidFill>
                <a:srgbClr val="E6E5E5"/>
              </a:solidFill>
            </c:spPr>
            <c:extLst>
              <c:ext xmlns:c16="http://schemas.microsoft.com/office/drawing/2014/chart" uri="{C3380CC4-5D6E-409C-BE32-E72D297353CC}">
                <c16:uniqueId val="{00000061-83E0-4716-877A-8084D4846F88}"/>
              </c:ext>
            </c:extLst>
          </c:dPt>
          <c:dPt>
            <c:idx val="49"/>
            <c:invertIfNegative val="0"/>
            <c:bubble3D val="0"/>
            <c:spPr>
              <a:solidFill>
                <a:srgbClr val="E6E5E5"/>
              </a:solidFill>
              <a:ln>
                <a:noFill/>
              </a:ln>
              <a:effectLst/>
            </c:spPr>
            <c:extLst>
              <c:ext xmlns:c16="http://schemas.microsoft.com/office/drawing/2014/chart" uri="{C3380CC4-5D6E-409C-BE32-E72D297353CC}">
                <c16:uniqueId val="{00000063-83E0-4716-877A-8084D4846F88}"/>
              </c:ext>
            </c:extLst>
          </c:dPt>
          <c:dPt>
            <c:idx val="50"/>
            <c:invertIfNegative val="0"/>
            <c:bubble3D val="0"/>
            <c:spPr>
              <a:solidFill>
                <a:srgbClr val="E6E5E5"/>
              </a:solidFill>
              <a:ln>
                <a:noFill/>
              </a:ln>
              <a:effectLst/>
            </c:spPr>
            <c:extLst>
              <c:ext xmlns:c16="http://schemas.microsoft.com/office/drawing/2014/chart" uri="{C3380CC4-5D6E-409C-BE32-E72D297353CC}">
                <c16:uniqueId val="{00000065-83E0-4716-877A-8084D4846F88}"/>
              </c:ext>
            </c:extLst>
          </c:dPt>
          <c:dPt>
            <c:idx val="51"/>
            <c:invertIfNegative val="1"/>
            <c:bubble3D val="0"/>
            <c:spPr>
              <a:solidFill>
                <a:srgbClr val="E6E5E5"/>
              </a:solidFill>
            </c:spPr>
            <c:extLst>
              <c:ext xmlns:c16="http://schemas.microsoft.com/office/drawing/2014/chart" uri="{C3380CC4-5D6E-409C-BE32-E72D297353CC}">
                <c16:uniqueId val="{00000067-83E0-4716-877A-8084D4846F88}"/>
              </c:ext>
            </c:extLst>
          </c:dPt>
          <c:dPt>
            <c:idx val="52"/>
            <c:invertIfNegative val="1"/>
            <c:bubble3D val="0"/>
            <c:spPr>
              <a:solidFill>
                <a:srgbClr val="E6E5E5"/>
              </a:solidFill>
            </c:spPr>
            <c:extLst>
              <c:ext xmlns:c16="http://schemas.microsoft.com/office/drawing/2014/chart" uri="{C3380CC4-5D6E-409C-BE32-E72D297353CC}">
                <c16:uniqueId val="{00000069-83E0-4716-877A-8084D4846F88}"/>
              </c:ext>
            </c:extLst>
          </c:dPt>
          <c:dPt>
            <c:idx val="53"/>
            <c:invertIfNegative val="1"/>
            <c:bubble3D val="0"/>
            <c:spPr>
              <a:solidFill>
                <a:srgbClr val="E6E5E5"/>
              </a:solidFill>
            </c:spPr>
            <c:extLst>
              <c:ext xmlns:c16="http://schemas.microsoft.com/office/drawing/2014/chart" uri="{C3380CC4-5D6E-409C-BE32-E72D297353CC}">
                <c16:uniqueId val="{0000006B-83E0-4716-877A-8084D4846F88}"/>
              </c:ext>
            </c:extLst>
          </c:dPt>
          <c:dPt>
            <c:idx val="54"/>
            <c:invertIfNegative val="1"/>
            <c:bubble3D val="0"/>
            <c:spPr>
              <a:solidFill>
                <a:srgbClr val="E6E5E5"/>
              </a:solidFill>
            </c:spPr>
            <c:extLst>
              <c:ext xmlns:c16="http://schemas.microsoft.com/office/drawing/2014/chart" uri="{C3380CC4-5D6E-409C-BE32-E72D297353CC}">
                <c16:uniqueId val="{0000006D-83E0-4716-877A-8084D4846F88}"/>
              </c:ext>
            </c:extLst>
          </c:dPt>
          <c:dPt>
            <c:idx val="55"/>
            <c:invertIfNegative val="1"/>
            <c:bubble3D val="0"/>
            <c:spPr>
              <a:solidFill>
                <a:srgbClr val="E6E5E5"/>
              </a:solidFill>
            </c:spPr>
            <c:extLst>
              <c:ext xmlns:c16="http://schemas.microsoft.com/office/drawing/2014/chart" uri="{C3380CC4-5D6E-409C-BE32-E72D297353CC}">
                <c16:uniqueId val="{0000006F-83E0-4716-877A-8084D4846F88}"/>
              </c:ext>
            </c:extLst>
          </c:dPt>
          <c:dPt>
            <c:idx val="56"/>
            <c:invertIfNegative val="1"/>
            <c:bubble3D val="0"/>
            <c:spPr>
              <a:solidFill>
                <a:srgbClr val="E6E5E5"/>
              </a:solidFill>
            </c:spPr>
            <c:extLst>
              <c:ext xmlns:c16="http://schemas.microsoft.com/office/drawing/2014/chart" uri="{C3380CC4-5D6E-409C-BE32-E72D297353CC}">
                <c16:uniqueId val="{00000071-83E0-4716-877A-8084D4846F88}"/>
              </c:ext>
            </c:extLst>
          </c:dPt>
          <c:dPt>
            <c:idx val="57"/>
            <c:invertIfNegative val="1"/>
            <c:bubble3D val="0"/>
            <c:spPr>
              <a:solidFill>
                <a:srgbClr val="E6E5E5"/>
              </a:solidFill>
            </c:spPr>
            <c:extLst>
              <c:ext xmlns:c16="http://schemas.microsoft.com/office/drawing/2014/chart" uri="{C3380CC4-5D6E-409C-BE32-E72D297353CC}">
                <c16:uniqueId val="{00000073-83E0-4716-877A-8084D4846F88}"/>
              </c:ext>
            </c:extLst>
          </c:dPt>
          <c:dPt>
            <c:idx val="58"/>
            <c:invertIfNegative val="1"/>
            <c:bubble3D val="0"/>
            <c:spPr>
              <a:solidFill>
                <a:srgbClr val="E6E5E5"/>
              </a:solidFill>
            </c:spPr>
            <c:extLst>
              <c:ext xmlns:c16="http://schemas.microsoft.com/office/drawing/2014/chart" uri="{C3380CC4-5D6E-409C-BE32-E72D297353CC}">
                <c16:uniqueId val="{00000075-83E0-4716-877A-8084D4846F88}"/>
              </c:ext>
            </c:extLst>
          </c:dPt>
          <c:dPt>
            <c:idx val="59"/>
            <c:invertIfNegative val="1"/>
            <c:bubble3D val="0"/>
            <c:spPr>
              <a:solidFill>
                <a:srgbClr val="E6E5E5"/>
              </a:solidFill>
            </c:spPr>
            <c:extLst>
              <c:ext xmlns:c16="http://schemas.microsoft.com/office/drawing/2014/chart" uri="{C3380CC4-5D6E-409C-BE32-E72D297353CC}">
                <c16:uniqueId val="{00000077-83E0-4716-877A-8084D4846F88}"/>
              </c:ext>
            </c:extLst>
          </c:dPt>
          <c:dPt>
            <c:idx val="60"/>
            <c:invertIfNegative val="1"/>
            <c:bubble3D val="0"/>
            <c:spPr>
              <a:solidFill>
                <a:srgbClr val="E6E5E5"/>
              </a:solidFill>
            </c:spPr>
            <c:extLst>
              <c:ext xmlns:c16="http://schemas.microsoft.com/office/drawing/2014/chart" uri="{C3380CC4-5D6E-409C-BE32-E72D297353CC}">
                <c16:uniqueId val="{00000079-83E0-4716-877A-8084D4846F88}"/>
              </c:ext>
            </c:extLst>
          </c:dPt>
          <c:dPt>
            <c:idx val="61"/>
            <c:invertIfNegative val="1"/>
            <c:bubble3D val="0"/>
            <c:spPr>
              <a:solidFill>
                <a:srgbClr val="E6E5E5"/>
              </a:solidFill>
            </c:spPr>
            <c:extLst>
              <c:ext xmlns:c16="http://schemas.microsoft.com/office/drawing/2014/chart" uri="{C3380CC4-5D6E-409C-BE32-E72D297353CC}">
                <c16:uniqueId val="{0000007B-83E0-4716-877A-8084D4846F88}"/>
              </c:ext>
            </c:extLst>
          </c:dPt>
          <c:dPt>
            <c:idx val="62"/>
            <c:invertIfNegative val="1"/>
            <c:bubble3D val="0"/>
            <c:spPr>
              <a:solidFill>
                <a:srgbClr val="E6E5E5"/>
              </a:solidFill>
            </c:spPr>
            <c:extLst>
              <c:ext xmlns:c16="http://schemas.microsoft.com/office/drawing/2014/chart" uri="{C3380CC4-5D6E-409C-BE32-E72D297353CC}">
                <c16:uniqueId val="{0000007D-83E0-4716-877A-8084D4846F88}"/>
              </c:ext>
            </c:extLst>
          </c:dPt>
          <c:dPt>
            <c:idx val="63"/>
            <c:invertIfNegative val="1"/>
            <c:bubble3D val="0"/>
            <c:spPr>
              <a:solidFill>
                <a:srgbClr val="E6E5E5"/>
              </a:solidFill>
            </c:spPr>
            <c:extLst>
              <c:ext xmlns:c16="http://schemas.microsoft.com/office/drawing/2014/chart" uri="{C3380CC4-5D6E-409C-BE32-E72D297353CC}">
                <c16:uniqueId val="{0000007F-83E0-4716-877A-8084D4846F88}"/>
              </c:ext>
            </c:extLst>
          </c:dPt>
          <c:dPt>
            <c:idx val="64"/>
            <c:invertIfNegative val="1"/>
            <c:bubble3D val="0"/>
            <c:spPr>
              <a:solidFill>
                <a:srgbClr val="E6E5E5"/>
              </a:solidFill>
            </c:spPr>
            <c:extLst>
              <c:ext xmlns:c16="http://schemas.microsoft.com/office/drawing/2014/chart" uri="{C3380CC4-5D6E-409C-BE32-E72D297353CC}">
                <c16:uniqueId val="{00000081-83E0-4716-877A-8084D4846F88}"/>
              </c:ext>
            </c:extLst>
          </c:dPt>
          <c:dPt>
            <c:idx val="65"/>
            <c:invertIfNegative val="1"/>
            <c:bubble3D val="0"/>
            <c:spPr>
              <a:solidFill>
                <a:srgbClr val="E6E5E5"/>
              </a:solidFill>
            </c:spPr>
            <c:extLst>
              <c:ext xmlns:c16="http://schemas.microsoft.com/office/drawing/2014/chart" uri="{C3380CC4-5D6E-409C-BE32-E72D297353CC}">
                <c16:uniqueId val="{00000083-83E0-4716-877A-8084D4846F88}"/>
              </c:ext>
            </c:extLst>
          </c:dPt>
          <c:dPt>
            <c:idx val="66"/>
            <c:invertIfNegative val="1"/>
            <c:bubble3D val="0"/>
            <c:spPr>
              <a:solidFill>
                <a:srgbClr val="E6E5E5"/>
              </a:solidFill>
            </c:spPr>
            <c:extLst>
              <c:ext xmlns:c16="http://schemas.microsoft.com/office/drawing/2014/chart" uri="{C3380CC4-5D6E-409C-BE32-E72D297353CC}">
                <c16:uniqueId val="{00000085-83E0-4716-877A-8084D4846F88}"/>
              </c:ext>
            </c:extLst>
          </c:dPt>
          <c:dPt>
            <c:idx val="67"/>
            <c:invertIfNegative val="1"/>
            <c:bubble3D val="0"/>
            <c:spPr>
              <a:solidFill>
                <a:srgbClr val="E6E5E5"/>
              </a:solidFill>
            </c:spPr>
            <c:extLst>
              <c:ext xmlns:c16="http://schemas.microsoft.com/office/drawing/2014/chart" uri="{C3380CC4-5D6E-409C-BE32-E72D297353CC}">
                <c16:uniqueId val="{00000087-83E0-4716-877A-8084D4846F88}"/>
              </c:ext>
            </c:extLst>
          </c:dPt>
          <c:dPt>
            <c:idx val="68"/>
            <c:invertIfNegative val="1"/>
            <c:bubble3D val="0"/>
            <c:spPr>
              <a:solidFill>
                <a:srgbClr val="E6E5E5"/>
              </a:solidFill>
            </c:spPr>
            <c:extLst>
              <c:ext xmlns:c16="http://schemas.microsoft.com/office/drawing/2014/chart" uri="{C3380CC4-5D6E-409C-BE32-E72D297353CC}">
                <c16:uniqueId val="{00000089-83E0-4716-877A-8084D4846F88}"/>
              </c:ext>
            </c:extLst>
          </c:dPt>
          <c:dPt>
            <c:idx val="69"/>
            <c:invertIfNegative val="1"/>
            <c:bubble3D val="0"/>
            <c:spPr>
              <a:solidFill>
                <a:srgbClr val="E6E5E5"/>
              </a:solidFill>
            </c:spPr>
            <c:extLst>
              <c:ext xmlns:c16="http://schemas.microsoft.com/office/drawing/2014/chart" uri="{C3380CC4-5D6E-409C-BE32-E72D297353CC}">
                <c16:uniqueId val="{0000008B-83E0-4716-877A-8084D4846F88}"/>
              </c:ext>
            </c:extLst>
          </c:dPt>
          <c:dPt>
            <c:idx val="70"/>
            <c:invertIfNegative val="1"/>
            <c:bubble3D val="0"/>
            <c:spPr>
              <a:solidFill>
                <a:srgbClr val="E6E5E5"/>
              </a:solidFill>
            </c:spPr>
            <c:extLst>
              <c:ext xmlns:c16="http://schemas.microsoft.com/office/drawing/2014/chart" uri="{C3380CC4-5D6E-409C-BE32-E72D297353CC}">
                <c16:uniqueId val="{0000008D-83E0-4716-877A-8084D4846F88}"/>
              </c:ext>
            </c:extLst>
          </c:dPt>
          <c:dPt>
            <c:idx val="71"/>
            <c:invertIfNegative val="1"/>
            <c:bubble3D val="0"/>
            <c:spPr>
              <a:solidFill>
                <a:srgbClr val="E6E5E5"/>
              </a:solidFill>
            </c:spPr>
            <c:extLst>
              <c:ext xmlns:c16="http://schemas.microsoft.com/office/drawing/2014/chart" uri="{C3380CC4-5D6E-409C-BE32-E72D297353CC}">
                <c16:uniqueId val="{0000008F-83E0-4716-877A-8084D4846F88}"/>
              </c:ext>
            </c:extLst>
          </c:dPt>
          <c:dPt>
            <c:idx val="72"/>
            <c:invertIfNegative val="1"/>
            <c:bubble3D val="0"/>
            <c:spPr>
              <a:solidFill>
                <a:srgbClr val="E6E5E5"/>
              </a:solidFill>
            </c:spPr>
            <c:extLst>
              <c:ext xmlns:c16="http://schemas.microsoft.com/office/drawing/2014/chart" uri="{C3380CC4-5D6E-409C-BE32-E72D297353CC}">
                <c16:uniqueId val="{00000091-83E0-4716-877A-8084D4846F88}"/>
              </c:ext>
            </c:extLst>
          </c:dPt>
          <c:dPt>
            <c:idx val="73"/>
            <c:invertIfNegative val="1"/>
            <c:bubble3D val="0"/>
            <c:spPr>
              <a:solidFill>
                <a:srgbClr val="E6E5E5"/>
              </a:solidFill>
            </c:spPr>
            <c:extLst>
              <c:ext xmlns:c16="http://schemas.microsoft.com/office/drawing/2014/chart" uri="{C3380CC4-5D6E-409C-BE32-E72D297353CC}">
                <c16:uniqueId val="{00000093-83E0-4716-877A-8084D4846F88}"/>
              </c:ext>
            </c:extLst>
          </c:dPt>
          <c:dPt>
            <c:idx val="74"/>
            <c:invertIfNegative val="1"/>
            <c:bubble3D val="0"/>
            <c:spPr>
              <a:solidFill>
                <a:srgbClr val="E6E5E5"/>
              </a:solidFill>
            </c:spPr>
            <c:extLst>
              <c:ext xmlns:c16="http://schemas.microsoft.com/office/drawing/2014/chart" uri="{C3380CC4-5D6E-409C-BE32-E72D297353CC}">
                <c16:uniqueId val="{00000095-83E0-4716-877A-8084D4846F88}"/>
              </c:ext>
            </c:extLst>
          </c:dPt>
          <c:dPt>
            <c:idx val="75"/>
            <c:invertIfNegative val="1"/>
            <c:bubble3D val="0"/>
            <c:spPr>
              <a:solidFill>
                <a:srgbClr val="E6E5E5"/>
              </a:solidFill>
            </c:spPr>
            <c:extLst>
              <c:ext xmlns:c16="http://schemas.microsoft.com/office/drawing/2014/chart" uri="{C3380CC4-5D6E-409C-BE32-E72D297353CC}">
                <c16:uniqueId val="{00000097-83E0-4716-877A-8084D4846F88}"/>
              </c:ext>
            </c:extLst>
          </c:dPt>
          <c:dPt>
            <c:idx val="76"/>
            <c:invertIfNegative val="1"/>
            <c:bubble3D val="0"/>
            <c:spPr>
              <a:solidFill>
                <a:srgbClr val="E6E5E5"/>
              </a:solidFill>
            </c:spPr>
            <c:extLst>
              <c:ext xmlns:c16="http://schemas.microsoft.com/office/drawing/2014/chart" uri="{C3380CC4-5D6E-409C-BE32-E72D297353CC}">
                <c16:uniqueId val="{00000099-83E0-4716-877A-8084D4846F88}"/>
              </c:ext>
            </c:extLst>
          </c:dPt>
          <c:dPt>
            <c:idx val="77"/>
            <c:invertIfNegative val="1"/>
            <c:bubble3D val="0"/>
            <c:spPr>
              <a:solidFill>
                <a:srgbClr val="E6E5E5"/>
              </a:solidFill>
            </c:spPr>
            <c:extLst>
              <c:ext xmlns:c16="http://schemas.microsoft.com/office/drawing/2014/chart" uri="{C3380CC4-5D6E-409C-BE32-E72D297353CC}">
                <c16:uniqueId val="{0000009B-83E0-4716-877A-8084D4846F88}"/>
              </c:ext>
            </c:extLst>
          </c:dPt>
          <c:dPt>
            <c:idx val="78"/>
            <c:invertIfNegative val="1"/>
            <c:bubble3D val="0"/>
            <c:spPr>
              <a:solidFill>
                <a:srgbClr val="E6E5E5"/>
              </a:solidFill>
            </c:spPr>
            <c:extLst>
              <c:ext xmlns:c16="http://schemas.microsoft.com/office/drawing/2014/chart" uri="{C3380CC4-5D6E-409C-BE32-E72D297353CC}">
                <c16:uniqueId val="{0000009D-83E0-4716-877A-8084D4846F88}"/>
              </c:ext>
            </c:extLst>
          </c:dPt>
          <c:dPt>
            <c:idx val="79"/>
            <c:invertIfNegative val="1"/>
            <c:bubble3D val="0"/>
            <c:spPr>
              <a:solidFill>
                <a:srgbClr val="E6E5E5"/>
              </a:solidFill>
            </c:spPr>
            <c:extLst>
              <c:ext xmlns:c16="http://schemas.microsoft.com/office/drawing/2014/chart" uri="{C3380CC4-5D6E-409C-BE32-E72D297353CC}">
                <c16:uniqueId val="{0000009F-83E0-4716-877A-8084D4846F88}"/>
              </c:ext>
            </c:extLst>
          </c:dPt>
          <c:dPt>
            <c:idx val="80"/>
            <c:invertIfNegative val="1"/>
            <c:bubble3D val="0"/>
            <c:spPr>
              <a:solidFill>
                <a:srgbClr val="E6E5E5"/>
              </a:solidFill>
            </c:spPr>
            <c:extLst>
              <c:ext xmlns:c16="http://schemas.microsoft.com/office/drawing/2014/chart" uri="{C3380CC4-5D6E-409C-BE32-E72D297353CC}">
                <c16:uniqueId val="{000000A1-83E0-4716-877A-8084D4846F88}"/>
              </c:ext>
            </c:extLst>
          </c:dPt>
          <c:dPt>
            <c:idx val="81"/>
            <c:invertIfNegative val="1"/>
            <c:bubble3D val="0"/>
            <c:spPr>
              <a:solidFill>
                <a:srgbClr val="E6E5E5"/>
              </a:solidFill>
            </c:spPr>
            <c:extLst>
              <c:ext xmlns:c16="http://schemas.microsoft.com/office/drawing/2014/chart" uri="{C3380CC4-5D6E-409C-BE32-E72D297353CC}">
                <c16:uniqueId val="{000000A3-83E0-4716-877A-8084D4846F88}"/>
              </c:ext>
            </c:extLst>
          </c:dPt>
          <c:dPt>
            <c:idx val="82"/>
            <c:invertIfNegative val="1"/>
            <c:bubble3D val="0"/>
            <c:spPr>
              <a:solidFill>
                <a:srgbClr val="E6E5E5"/>
              </a:solidFill>
            </c:spPr>
            <c:extLst>
              <c:ext xmlns:c16="http://schemas.microsoft.com/office/drawing/2014/chart" uri="{C3380CC4-5D6E-409C-BE32-E72D297353CC}">
                <c16:uniqueId val="{000000A5-83E0-4716-877A-8084D4846F88}"/>
              </c:ext>
            </c:extLst>
          </c:dPt>
          <c:dPt>
            <c:idx val="83"/>
            <c:invertIfNegative val="1"/>
            <c:bubble3D val="0"/>
            <c:spPr>
              <a:solidFill>
                <a:srgbClr val="E6E5E5"/>
              </a:solidFill>
            </c:spPr>
            <c:extLst>
              <c:ext xmlns:c16="http://schemas.microsoft.com/office/drawing/2014/chart" uri="{C3380CC4-5D6E-409C-BE32-E72D297353CC}">
                <c16:uniqueId val="{000000A7-83E0-4716-877A-8084D4846F88}"/>
              </c:ext>
            </c:extLst>
          </c:dPt>
          <c:dPt>
            <c:idx val="84"/>
            <c:invertIfNegative val="1"/>
            <c:bubble3D val="0"/>
            <c:spPr>
              <a:solidFill>
                <a:srgbClr val="E6E5E5"/>
              </a:solidFill>
            </c:spPr>
            <c:extLst>
              <c:ext xmlns:c16="http://schemas.microsoft.com/office/drawing/2014/chart" uri="{C3380CC4-5D6E-409C-BE32-E72D297353CC}">
                <c16:uniqueId val="{000000A9-83E0-4716-877A-8084D4846F88}"/>
              </c:ext>
            </c:extLst>
          </c:dPt>
          <c:dPt>
            <c:idx val="85"/>
            <c:invertIfNegative val="1"/>
            <c:bubble3D val="0"/>
            <c:spPr>
              <a:solidFill>
                <a:srgbClr val="E6E5E5"/>
              </a:solidFill>
            </c:spPr>
            <c:extLst>
              <c:ext xmlns:c16="http://schemas.microsoft.com/office/drawing/2014/chart" uri="{C3380CC4-5D6E-409C-BE32-E72D297353CC}">
                <c16:uniqueId val="{000000AB-83E0-4716-877A-8084D4846F88}"/>
              </c:ext>
            </c:extLst>
          </c:dPt>
          <c:dPt>
            <c:idx val="86"/>
            <c:invertIfNegative val="1"/>
            <c:bubble3D val="0"/>
            <c:spPr>
              <a:solidFill>
                <a:srgbClr val="E6E5E5"/>
              </a:solidFill>
            </c:spPr>
            <c:extLst>
              <c:ext xmlns:c16="http://schemas.microsoft.com/office/drawing/2014/chart" uri="{C3380CC4-5D6E-409C-BE32-E72D297353CC}">
                <c16:uniqueId val="{000000AD-83E0-4716-877A-8084D4846F88}"/>
              </c:ext>
            </c:extLst>
          </c:dPt>
          <c:dPt>
            <c:idx val="87"/>
            <c:invertIfNegative val="1"/>
            <c:bubble3D val="0"/>
            <c:spPr>
              <a:solidFill>
                <a:srgbClr val="E6E5E5"/>
              </a:solidFill>
            </c:spPr>
            <c:extLst>
              <c:ext xmlns:c16="http://schemas.microsoft.com/office/drawing/2014/chart" uri="{C3380CC4-5D6E-409C-BE32-E72D297353CC}">
                <c16:uniqueId val="{000000AF-83E0-4716-877A-8084D4846F88}"/>
              </c:ext>
            </c:extLst>
          </c:dPt>
          <c:dPt>
            <c:idx val="88"/>
            <c:invertIfNegative val="1"/>
            <c:bubble3D val="0"/>
            <c:spPr>
              <a:solidFill>
                <a:srgbClr val="E6E5E5"/>
              </a:solidFill>
            </c:spPr>
            <c:extLst>
              <c:ext xmlns:c16="http://schemas.microsoft.com/office/drawing/2014/chart" uri="{C3380CC4-5D6E-409C-BE32-E72D297353CC}">
                <c16:uniqueId val="{000000B1-83E0-4716-877A-8084D4846F88}"/>
              </c:ext>
            </c:extLst>
          </c:dPt>
          <c:dPt>
            <c:idx val="89"/>
            <c:invertIfNegative val="1"/>
            <c:bubble3D val="0"/>
            <c:spPr>
              <a:solidFill>
                <a:srgbClr val="E6E5E5"/>
              </a:solidFill>
            </c:spPr>
            <c:extLst>
              <c:ext xmlns:c16="http://schemas.microsoft.com/office/drawing/2014/chart" uri="{C3380CC4-5D6E-409C-BE32-E72D297353CC}">
                <c16:uniqueId val="{000000B3-83E0-4716-877A-8084D4846F88}"/>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3E0-4716-877A-8084D4846F88}"/>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3E0-4716-877A-8084D4846F88}"/>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3E0-4716-877A-8084D4846F88}"/>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83E0-4716-877A-8084D4846F88}"/>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83E0-4716-877A-8084D4846F88}"/>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83E0-4716-877A-8084D4846F88}"/>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83E0-4716-877A-8084D4846F88}"/>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83E0-4716-877A-8084D4846F88}"/>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83E0-4716-877A-8084D4846F88}"/>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83E0-4716-877A-8084D4846F88}"/>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83E0-4716-877A-8084D4846F88}"/>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83E0-4716-877A-8084D4846F88}"/>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83E0-4716-877A-8084D4846F88}"/>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3E0-4716-877A-8084D4846F88}"/>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3E0-4716-877A-8084D4846F88}"/>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3E0-4716-877A-8084D4846F88}"/>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3E0-4716-877A-8084D4846F88}"/>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3E0-4716-877A-8084D4846F88}"/>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3E0-4716-877A-8084D4846F88}"/>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3E0-4716-877A-8084D4846F88}"/>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3E0-4716-877A-8084D4846F88}"/>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83E0-4716-877A-8084D4846F88}"/>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83E0-4716-877A-8084D4846F88}"/>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83E0-4716-877A-8084D4846F88}"/>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83E0-4716-877A-8084D4846F88}"/>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83E0-4716-877A-8084D4846F88}"/>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83E0-4716-877A-8084D4846F88}"/>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83E0-4716-877A-8084D4846F88}"/>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83E0-4716-877A-8084D4846F88}"/>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83E0-4716-877A-8084D4846F88}"/>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83E0-4716-877A-8084D4846F88}"/>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83E0-4716-877A-8084D4846F88}"/>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83E0-4716-877A-8084D4846F88}"/>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83E0-4716-877A-8084D4846F88}"/>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83E0-4716-877A-8084D4846F88}"/>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83E0-4716-877A-8084D4846F88}"/>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83E0-4716-877A-8084D4846F88}"/>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83E0-4716-877A-8084D4846F88}"/>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83E0-4716-877A-8084D4846F88}"/>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83E0-4716-877A-8084D4846F88}"/>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83E0-4716-877A-8084D4846F88}"/>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83E0-4716-877A-8084D4846F88}"/>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83E0-4716-877A-8084D4846F88}"/>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83E0-4716-877A-8084D4846F88}"/>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83E0-4716-877A-8084D4846F88}"/>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83E0-4716-877A-8084D4846F88}"/>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83E0-4716-877A-8084D4846F88}"/>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83E0-4716-877A-8084D4846F88}"/>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83E0-4716-877A-8084D4846F88}"/>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83E0-4716-877A-8084D4846F88}"/>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83E0-4716-877A-8084D4846F88}"/>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83E0-4716-877A-8084D4846F88}"/>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83E0-4716-877A-8084D4846F88}"/>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83E0-4716-877A-8084D4846F88}"/>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83E0-4716-877A-8084D4846F88}"/>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83E0-4716-877A-8084D4846F88}"/>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83E0-4716-877A-8084D4846F88}"/>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83E0-4716-877A-8084D4846F88}"/>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83E0-4716-877A-8084D4846F88}"/>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83E0-4716-877A-8084D4846F88}"/>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83E0-4716-877A-8084D4846F88}"/>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83E0-4716-877A-8084D4846F88}"/>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83E0-4716-877A-8084D4846F88}"/>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83E0-4716-877A-8084D4846F88}"/>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83E0-4716-877A-8084D4846F88}"/>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83E0-4716-877A-8084D4846F88}"/>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83E0-4716-877A-8084D4846F88}"/>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83E0-4716-877A-8084D4846F88}"/>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83E0-4716-877A-8084D4846F88}"/>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83E0-4716-877A-8084D4846F88}"/>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83E0-4716-877A-8084D4846F88}"/>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83E0-4716-877A-8084D4846F88}"/>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83E0-4716-877A-8084D4846F88}"/>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83E0-4716-877A-8084D4846F88}"/>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83E0-4716-877A-8084D4846F88}"/>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83E0-4716-877A-8084D4846F88}"/>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83E0-4716-877A-8084D4846F88}"/>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83E0-4716-877A-8084D4846F88}"/>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83E0-4716-877A-8084D4846F88}"/>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83E0-4716-877A-8084D4846F88}"/>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83E0-4716-877A-8084D4846F88}"/>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83E0-4716-877A-8084D4846F88}"/>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83E0-4716-877A-8084D4846F88}"/>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83E0-4716-877A-8084D4846F88}"/>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83E0-4716-877A-8084D4846F88}"/>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83E0-4716-877A-8084D4846F88}"/>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83E0-4716-877A-8084D4846F88}"/>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83E0-4716-877A-8084D4846F88}"/>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83E0-4716-877A-8084D4846F88}"/>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83E0-4716-877A-8084D4846F88}"/>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1-B304-48C7-A242-C92C3BEFF2A4}"/>
              </c:ext>
            </c:extLst>
          </c:dPt>
          <c:dPt>
            <c:idx val="1"/>
            <c:invertIfNegative val="0"/>
            <c:bubble3D val="0"/>
            <c:spPr>
              <a:solidFill>
                <a:srgbClr val="E6E5E5"/>
              </a:solidFill>
              <a:ln>
                <a:noFill/>
              </a:ln>
              <a:effectLst/>
            </c:spPr>
            <c:extLst>
              <c:ext xmlns:c16="http://schemas.microsoft.com/office/drawing/2014/chart" uri="{C3380CC4-5D6E-409C-BE32-E72D297353CC}">
                <c16:uniqueId val="{00000003-B304-48C7-A242-C92C3BEFF2A4}"/>
              </c:ext>
            </c:extLst>
          </c:dPt>
          <c:dPt>
            <c:idx val="2"/>
            <c:invertIfNegative val="1"/>
            <c:bubble3D val="0"/>
            <c:spPr>
              <a:solidFill>
                <a:srgbClr val="E6E5E5"/>
              </a:solidFill>
            </c:spPr>
            <c:extLst>
              <c:ext xmlns:c16="http://schemas.microsoft.com/office/drawing/2014/chart" uri="{C3380CC4-5D6E-409C-BE32-E72D297353CC}">
                <c16:uniqueId val="{00000005-B304-48C7-A242-C92C3BEFF2A4}"/>
              </c:ext>
            </c:extLst>
          </c:dPt>
          <c:dPt>
            <c:idx val="3"/>
            <c:invertIfNegative val="1"/>
            <c:bubble3D val="0"/>
            <c:spPr>
              <a:solidFill>
                <a:srgbClr val="E6E5E5"/>
              </a:solidFill>
            </c:spPr>
            <c:extLst>
              <c:ext xmlns:c16="http://schemas.microsoft.com/office/drawing/2014/chart" uri="{C3380CC4-5D6E-409C-BE32-E72D297353CC}">
                <c16:uniqueId val="{00000007-B304-48C7-A242-C92C3BEFF2A4}"/>
              </c:ext>
            </c:extLst>
          </c:dPt>
          <c:dPt>
            <c:idx val="4"/>
            <c:invertIfNegative val="1"/>
            <c:bubble3D val="0"/>
            <c:spPr>
              <a:solidFill>
                <a:srgbClr val="E6E5E5"/>
              </a:solidFill>
            </c:spPr>
            <c:extLst>
              <c:ext xmlns:c16="http://schemas.microsoft.com/office/drawing/2014/chart" uri="{C3380CC4-5D6E-409C-BE32-E72D297353CC}">
                <c16:uniqueId val="{00000009-B304-48C7-A242-C92C3BEFF2A4}"/>
              </c:ext>
            </c:extLst>
          </c:dPt>
          <c:dPt>
            <c:idx val="5"/>
            <c:invertIfNegative val="1"/>
            <c:bubble3D val="0"/>
            <c:spPr>
              <a:solidFill>
                <a:srgbClr val="E6E5E5"/>
              </a:solidFill>
            </c:spPr>
            <c:extLst>
              <c:ext xmlns:c16="http://schemas.microsoft.com/office/drawing/2014/chart" uri="{C3380CC4-5D6E-409C-BE32-E72D297353CC}">
                <c16:uniqueId val="{0000000B-B304-48C7-A242-C92C3BEFF2A4}"/>
              </c:ext>
            </c:extLst>
          </c:dPt>
          <c:dPt>
            <c:idx val="6"/>
            <c:invertIfNegative val="1"/>
            <c:bubble3D val="0"/>
            <c:spPr>
              <a:solidFill>
                <a:srgbClr val="E6E5E5"/>
              </a:solidFill>
            </c:spPr>
            <c:extLst>
              <c:ext xmlns:c16="http://schemas.microsoft.com/office/drawing/2014/chart" uri="{C3380CC4-5D6E-409C-BE32-E72D297353CC}">
                <c16:uniqueId val="{0000000D-B304-48C7-A242-C92C3BEFF2A4}"/>
              </c:ext>
            </c:extLst>
          </c:dPt>
          <c:dPt>
            <c:idx val="7"/>
            <c:invertIfNegative val="1"/>
            <c:bubble3D val="0"/>
            <c:spPr>
              <a:solidFill>
                <a:srgbClr val="E6E5E5"/>
              </a:solidFill>
            </c:spPr>
            <c:extLst>
              <c:ext xmlns:c16="http://schemas.microsoft.com/office/drawing/2014/chart" uri="{C3380CC4-5D6E-409C-BE32-E72D297353CC}">
                <c16:uniqueId val="{0000000F-B304-48C7-A242-C92C3BEFF2A4}"/>
              </c:ext>
            </c:extLst>
          </c:dPt>
          <c:dPt>
            <c:idx val="8"/>
            <c:invertIfNegative val="1"/>
            <c:bubble3D val="0"/>
            <c:spPr>
              <a:solidFill>
                <a:srgbClr val="E6E5E5"/>
              </a:solidFill>
            </c:spPr>
            <c:extLst>
              <c:ext xmlns:c16="http://schemas.microsoft.com/office/drawing/2014/chart" uri="{C3380CC4-5D6E-409C-BE32-E72D297353CC}">
                <c16:uniqueId val="{00000011-B304-48C7-A242-C92C3BEFF2A4}"/>
              </c:ext>
            </c:extLst>
          </c:dPt>
          <c:dPt>
            <c:idx val="9"/>
            <c:invertIfNegative val="1"/>
            <c:bubble3D val="0"/>
            <c:spPr>
              <a:solidFill>
                <a:srgbClr val="E6E5E5"/>
              </a:solidFill>
            </c:spPr>
            <c:extLst>
              <c:ext xmlns:c16="http://schemas.microsoft.com/office/drawing/2014/chart" uri="{C3380CC4-5D6E-409C-BE32-E72D297353CC}">
                <c16:uniqueId val="{00000013-B304-48C7-A242-C92C3BEFF2A4}"/>
              </c:ext>
            </c:extLst>
          </c:dPt>
          <c:dPt>
            <c:idx val="10"/>
            <c:invertIfNegative val="1"/>
            <c:bubble3D val="0"/>
            <c:spPr>
              <a:solidFill>
                <a:srgbClr val="E6E5E5"/>
              </a:solidFill>
            </c:spPr>
            <c:extLst>
              <c:ext xmlns:c16="http://schemas.microsoft.com/office/drawing/2014/chart" uri="{C3380CC4-5D6E-409C-BE32-E72D297353CC}">
                <c16:uniqueId val="{00000015-B304-48C7-A242-C92C3BEFF2A4}"/>
              </c:ext>
            </c:extLst>
          </c:dPt>
          <c:dPt>
            <c:idx val="11"/>
            <c:invertIfNegative val="0"/>
            <c:bubble3D val="0"/>
            <c:spPr>
              <a:solidFill>
                <a:srgbClr val="E6E5E5"/>
              </a:solidFill>
              <a:ln>
                <a:noFill/>
              </a:ln>
              <a:effectLst/>
            </c:spPr>
            <c:extLst>
              <c:ext xmlns:c16="http://schemas.microsoft.com/office/drawing/2014/chart" uri="{C3380CC4-5D6E-409C-BE32-E72D297353CC}">
                <c16:uniqueId val="{00000017-B304-48C7-A242-C92C3BEFF2A4}"/>
              </c:ext>
            </c:extLst>
          </c:dPt>
          <c:dPt>
            <c:idx val="12"/>
            <c:invertIfNegative val="1"/>
            <c:bubble3D val="0"/>
            <c:spPr>
              <a:solidFill>
                <a:srgbClr val="E6E5E5"/>
              </a:solidFill>
            </c:spPr>
            <c:extLst>
              <c:ext xmlns:c16="http://schemas.microsoft.com/office/drawing/2014/chart" uri="{C3380CC4-5D6E-409C-BE32-E72D297353CC}">
                <c16:uniqueId val="{00000019-B304-48C7-A242-C92C3BEFF2A4}"/>
              </c:ext>
            </c:extLst>
          </c:dPt>
          <c:dPt>
            <c:idx val="13"/>
            <c:invertIfNegative val="1"/>
            <c:bubble3D val="0"/>
            <c:spPr>
              <a:solidFill>
                <a:srgbClr val="E6E5E5"/>
              </a:solidFill>
            </c:spPr>
            <c:extLst>
              <c:ext xmlns:c16="http://schemas.microsoft.com/office/drawing/2014/chart" uri="{C3380CC4-5D6E-409C-BE32-E72D297353CC}">
                <c16:uniqueId val="{0000001B-B304-48C7-A242-C92C3BEFF2A4}"/>
              </c:ext>
            </c:extLst>
          </c:dPt>
          <c:dPt>
            <c:idx val="14"/>
            <c:invertIfNegative val="1"/>
            <c:bubble3D val="0"/>
            <c:spPr>
              <a:solidFill>
                <a:srgbClr val="E6E5E5"/>
              </a:solidFill>
            </c:spPr>
            <c:extLst>
              <c:ext xmlns:c16="http://schemas.microsoft.com/office/drawing/2014/chart" uri="{C3380CC4-5D6E-409C-BE32-E72D297353CC}">
                <c16:uniqueId val="{0000001D-B304-48C7-A242-C92C3BEFF2A4}"/>
              </c:ext>
            </c:extLst>
          </c:dPt>
          <c:dPt>
            <c:idx val="15"/>
            <c:invertIfNegative val="1"/>
            <c:bubble3D val="0"/>
            <c:spPr>
              <a:solidFill>
                <a:srgbClr val="E6E5E5"/>
              </a:solidFill>
            </c:spPr>
            <c:extLst>
              <c:ext xmlns:c16="http://schemas.microsoft.com/office/drawing/2014/chart" uri="{C3380CC4-5D6E-409C-BE32-E72D297353CC}">
                <c16:uniqueId val="{0000001F-B304-48C7-A242-C92C3BEFF2A4}"/>
              </c:ext>
            </c:extLst>
          </c:dPt>
          <c:dPt>
            <c:idx val="16"/>
            <c:invertIfNegative val="1"/>
            <c:bubble3D val="0"/>
            <c:spPr>
              <a:solidFill>
                <a:srgbClr val="E6E5E5"/>
              </a:solidFill>
            </c:spPr>
            <c:extLst>
              <c:ext xmlns:c16="http://schemas.microsoft.com/office/drawing/2014/chart" uri="{C3380CC4-5D6E-409C-BE32-E72D297353CC}">
                <c16:uniqueId val="{00000021-B304-48C7-A242-C92C3BEFF2A4}"/>
              </c:ext>
            </c:extLst>
          </c:dPt>
          <c:dPt>
            <c:idx val="17"/>
            <c:invertIfNegative val="1"/>
            <c:bubble3D val="0"/>
            <c:spPr>
              <a:solidFill>
                <a:srgbClr val="E6E5E5"/>
              </a:solidFill>
            </c:spPr>
            <c:extLst>
              <c:ext xmlns:c16="http://schemas.microsoft.com/office/drawing/2014/chart" uri="{C3380CC4-5D6E-409C-BE32-E72D297353CC}">
                <c16:uniqueId val="{00000023-B304-48C7-A242-C92C3BEFF2A4}"/>
              </c:ext>
            </c:extLst>
          </c:dPt>
          <c:dPt>
            <c:idx val="18"/>
            <c:invertIfNegative val="1"/>
            <c:bubble3D val="0"/>
            <c:spPr>
              <a:solidFill>
                <a:srgbClr val="E6E5E5"/>
              </a:solidFill>
            </c:spPr>
            <c:extLst>
              <c:ext xmlns:c16="http://schemas.microsoft.com/office/drawing/2014/chart" uri="{C3380CC4-5D6E-409C-BE32-E72D297353CC}">
                <c16:uniqueId val="{00000025-B304-48C7-A242-C92C3BEFF2A4}"/>
              </c:ext>
            </c:extLst>
          </c:dPt>
          <c:dPt>
            <c:idx val="19"/>
            <c:invertIfNegative val="1"/>
            <c:bubble3D val="0"/>
            <c:spPr>
              <a:solidFill>
                <a:srgbClr val="E6E5E5"/>
              </a:solidFill>
            </c:spPr>
            <c:extLst>
              <c:ext xmlns:c16="http://schemas.microsoft.com/office/drawing/2014/chart" uri="{C3380CC4-5D6E-409C-BE32-E72D297353CC}">
                <c16:uniqueId val="{00000027-B304-48C7-A242-C92C3BEFF2A4}"/>
              </c:ext>
            </c:extLst>
          </c:dPt>
          <c:dPt>
            <c:idx val="20"/>
            <c:invertIfNegative val="1"/>
            <c:bubble3D val="0"/>
            <c:spPr>
              <a:solidFill>
                <a:srgbClr val="E6E5E5"/>
              </a:solidFill>
            </c:spPr>
            <c:extLst>
              <c:ext xmlns:c16="http://schemas.microsoft.com/office/drawing/2014/chart" uri="{C3380CC4-5D6E-409C-BE32-E72D297353CC}">
                <c16:uniqueId val="{00000029-B304-48C7-A242-C92C3BEFF2A4}"/>
              </c:ext>
            </c:extLst>
          </c:dPt>
          <c:dPt>
            <c:idx val="21"/>
            <c:invertIfNegative val="1"/>
            <c:bubble3D val="0"/>
            <c:spPr>
              <a:solidFill>
                <a:srgbClr val="E6E5E5"/>
              </a:solidFill>
            </c:spPr>
            <c:extLst>
              <c:ext xmlns:c16="http://schemas.microsoft.com/office/drawing/2014/chart" uri="{C3380CC4-5D6E-409C-BE32-E72D297353CC}">
                <c16:uniqueId val="{0000002B-B304-48C7-A242-C92C3BEFF2A4}"/>
              </c:ext>
            </c:extLst>
          </c:dPt>
          <c:dPt>
            <c:idx val="22"/>
            <c:invertIfNegative val="1"/>
            <c:bubble3D val="0"/>
            <c:spPr>
              <a:solidFill>
                <a:srgbClr val="E6E5E5"/>
              </a:solidFill>
            </c:spPr>
            <c:extLst>
              <c:ext xmlns:c16="http://schemas.microsoft.com/office/drawing/2014/chart" uri="{C3380CC4-5D6E-409C-BE32-E72D297353CC}">
                <c16:uniqueId val="{0000002D-B304-48C7-A242-C92C3BEFF2A4}"/>
              </c:ext>
            </c:extLst>
          </c:dPt>
          <c:dPt>
            <c:idx val="23"/>
            <c:invertIfNegative val="1"/>
            <c:bubble3D val="0"/>
            <c:spPr>
              <a:solidFill>
                <a:srgbClr val="E6E5E5"/>
              </a:solidFill>
            </c:spPr>
            <c:extLst>
              <c:ext xmlns:c16="http://schemas.microsoft.com/office/drawing/2014/chart" uri="{C3380CC4-5D6E-409C-BE32-E72D297353CC}">
                <c16:uniqueId val="{0000002F-B304-48C7-A242-C92C3BEFF2A4}"/>
              </c:ext>
            </c:extLst>
          </c:dPt>
          <c:dPt>
            <c:idx val="24"/>
            <c:invertIfNegative val="1"/>
            <c:bubble3D val="0"/>
            <c:spPr>
              <a:solidFill>
                <a:srgbClr val="E6E5E5"/>
              </a:solidFill>
            </c:spPr>
            <c:extLst>
              <c:ext xmlns:c16="http://schemas.microsoft.com/office/drawing/2014/chart" uri="{C3380CC4-5D6E-409C-BE32-E72D297353CC}">
                <c16:uniqueId val="{00000031-B304-48C7-A242-C92C3BEFF2A4}"/>
              </c:ext>
            </c:extLst>
          </c:dPt>
          <c:dPt>
            <c:idx val="25"/>
            <c:invertIfNegative val="1"/>
            <c:bubble3D val="0"/>
            <c:spPr>
              <a:solidFill>
                <a:srgbClr val="E6E5E5"/>
              </a:solidFill>
            </c:spPr>
            <c:extLst>
              <c:ext xmlns:c16="http://schemas.microsoft.com/office/drawing/2014/chart" uri="{C3380CC4-5D6E-409C-BE32-E72D297353CC}">
                <c16:uniqueId val="{00000033-B304-48C7-A242-C92C3BEFF2A4}"/>
              </c:ext>
            </c:extLst>
          </c:dPt>
          <c:dPt>
            <c:idx val="26"/>
            <c:invertIfNegative val="1"/>
            <c:bubble3D val="0"/>
            <c:spPr>
              <a:solidFill>
                <a:srgbClr val="E6E5E5"/>
              </a:solidFill>
            </c:spPr>
            <c:extLst>
              <c:ext xmlns:c16="http://schemas.microsoft.com/office/drawing/2014/chart" uri="{C3380CC4-5D6E-409C-BE32-E72D297353CC}">
                <c16:uniqueId val="{00000035-B304-48C7-A242-C92C3BEFF2A4}"/>
              </c:ext>
            </c:extLst>
          </c:dPt>
          <c:dPt>
            <c:idx val="27"/>
            <c:invertIfNegative val="1"/>
            <c:bubble3D val="0"/>
            <c:spPr>
              <a:solidFill>
                <a:srgbClr val="E6E5E5"/>
              </a:solidFill>
            </c:spPr>
            <c:extLst>
              <c:ext xmlns:c16="http://schemas.microsoft.com/office/drawing/2014/chart" uri="{C3380CC4-5D6E-409C-BE32-E72D297353CC}">
                <c16:uniqueId val="{00000037-B304-48C7-A242-C92C3BEFF2A4}"/>
              </c:ext>
            </c:extLst>
          </c:dPt>
          <c:dPt>
            <c:idx val="28"/>
            <c:invertIfNegative val="1"/>
            <c:bubble3D val="0"/>
            <c:spPr>
              <a:solidFill>
                <a:srgbClr val="E6E5E5"/>
              </a:solidFill>
            </c:spPr>
            <c:extLst>
              <c:ext xmlns:c16="http://schemas.microsoft.com/office/drawing/2014/chart" uri="{C3380CC4-5D6E-409C-BE32-E72D297353CC}">
                <c16:uniqueId val="{00000039-B304-48C7-A242-C92C3BEFF2A4}"/>
              </c:ext>
            </c:extLst>
          </c:dPt>
          <c:dPt>
            <c:idx val="29"/>
            <c:invertIfNegative val="1"/>
            <c:bubble3D val="0"/>
            <c:spPr>
              <a:solidFill>
                <a:srgbClr val="E6E5E5"/>
              </a:solidFill>
            </c:spPr>
            <c:extLst>
              <c:ext xmlns:c16="http://schemas.microsoft.com/office/drawing/2014/chart" uri="{C3380CC4-5D6E-409C-BE32-E72D297353CC}">
                <c16:uniqueId val="{0000003B-B304-48C7-A242-C92C3BEFF2A4}"/>
              </c:ext>
            </c:extLst>
          </c:dPt>
          <c:dPt>
            <c:idx val="30"/>
            <c:invertIfNegative val="1"/>
            <c:bubble3D val="0"/>
            <c:spPr>
              <a:solidFill>
                <a:srgbClr val="E6E5E5"/>
              </a:solidFill>
            </c:spPr>
            <c:extLst>
              <c:ext xmlns:c16="http://schemas.microsoft.com/office/drawing/2014/chart" uri="{C3380CC4-5D6E-409C-BE32-E72D297353CC}">
                <c16:uniqueId val="{0000003D-B304-48C7-A242-C92C3BEFF2A4}"/>
              </c:ext>
            </c:extLst>
          </c:dPt>
          <c:dPt>
            <c:idx val="31"/>
            <c:invertIfNegative val="1"/>
            <c:bubble3D val="0"/>
            <c:spPr>
              <a:solidFill>
                <a:srgbClr val="E6E5E5"/>
              </a:solidFill>
            </c:spPr>
            <c:extLst>
              <c:ext xmlns:c16="http://schemas.microsoft.com/office/drawing/2014/chart" uri="{C3380CC4-5D6E-409C-BE32-E72D297353CC}">
                <c16:uniqueId val="{0000003F-B304-48C7-A242-C92C3BEFF2A4}"/>
              </c:ext>
            </c:extLst>
          </c:dPt>
          <c:dPt>
            <c:idx val="32"/>
            <c:invertIfNegative val="1"/>
            <c:bubble3D val="0"/>
            <c:spPr>
              <a:solidFill>
                <a:srgbClr val="E6E5E5"/>
              </a:solidFill>
            </c:spPr>
            <c:extLst>
              <c:ext xmlns:c16="http://schemas.microsoft.com/office/drawing/2014/chart" uri="{C3380CC4-5D6E-409C-BE32-E72D297353CC}">
                <c16:uniqueId val="{00000041-B304-48C7-A242-C92C3BEFF2A4}"/>
              </c:ext>
            </c:extLst>
          </c:dPt>
          <c:dPt>
            <c:idx val="33"/>
            <c:invertIfNegative val="1"/>
            <c:bubble3D val="0"/>
            <c:spPr>
              <a:solidFill>
                <a:srgbClr val="E6E5E5"/>
              </a:solidFill>
            </c:spPr>
            <c:extLst>
              <c:ext xmlns:c16="http://schemas.microsoft.com/office/drawing/2014/chart" uri="{C3380CC4-5D6E-409C-BE32-E72D297353CC}">
                <c16:uniqueId val="{00000043-B304-48C7-A242-C92C3BEFF2A4}"/>
              </c:ext>
            </c:extLst>
          </c:dPt>
          <c:dPt>
            <c:idx val="34"/>
            <c:invertIfNegative val="1"/>
            <c:bubble3D val="0"/>
            <c:spPr>
              <a:solidFill>
                <a:srgbClr val="E6E5E5"/>
              </a:solidFill>
            </c:spPr>
            <c:extLst>
              <c:ext xmlns:c16="http://schemas.microsoft.com/office/drawing/2014/chart" uri="{C3380CC4-5D6E-409C-BE32-E72D297353CC}">
                <c16:uniqueId val="{00000045-B304-48C7-A242-C92C3BEFF2A4}"/>
              </c:ext>
            </c:extLst>
          </c:dPt>
          <c:dPt>
            <c:idx val="35"/>
            <c:invertIfNegative val="1"/>
            <c:bubble3D val="0"/>
            <c:spPr>
              <a:solidFill>
                <a:srgbClr val="E6E5E5"/>
              </a:solidFill>
            </c:spPr>
            <c:extLst>
              <c:ext xmlns:c16="http://schemas.microsoft.com/office/drawing/2014/chart" uri="{C3380CC4-5D6E-409C-BE32-E72D297353CC}">
                <c16:uniqueId val="{00000047-B304-48C7-A242-C92C3BEFF2A4}"/>
              </c:ext>
            </c:extLst>
          </c:dPt>
          <c:dPt>
            <c:idx val="36"/>
            <c:invertIfNegative val="1"/>
            <c:bubble3D val="0"/>
            <c:spPr>
              <a:solidFill>
                <a:srgbClr val="E6E5E5"/>
              </a:solidFill>
            </c:spPr>
            <c:extLst>
              <c:ext xmlns:c16="http://schemas.microsoft.com/office/drawing/2014/chart" uri="{C3380CC4-5D6E-409C-BE32-E72D297353CC}">
                <c16:uniqueId val="{00000049-B304-48C7-A242-C92C3BEFF2A4}"/>
              </c:ext>
            </c:extLst>
          </c:dPt>
          <c:dPt>
            <c:idx val="37"/>
            <c:invertIfNegative val="1"/>
            <c:bubble3D val="0"/>
            <c:spPr>
              <a:solidFill>
                <a:srgbClr val="E6E5E5"/>
              </a:solidFill>
            </c:spPr>
            <c:extLst>
              <c:ext xmlns:c16="http://schemas.microsoft.com/office/drawing/2014/chart" uri="{C3380CC4-5D6E-409C-BE32-E72D297353CC}">
                <c16:uniqueId val="{0000004B-B304-48C7-A242-C92C3BEFF2A4}"/>
              </c:ext>
            </c:extLst>
          </c:dPt>
          <c:dPt>
            <c:idx val="38"/>
            <c:invertIfNegative val="1"/>
            <c:bubble3D val="0"/>
            <c:spPr>
              <a:solidFill>
                <a:srgbClr val="E6E5E5"/>
              </a:solidFill>
            </c:spPr>
            <c:extLst>
              <c:ext xmlns:c16="http://schemas.microsoft.com/office/drawing/2014/chart" uri="{C3380CC4-5D6E-409C-BE32-E72D297353CC}">
                <c16:uniqueId val="{0000004D-B304-48C7-A242-C92C3BEFF2A4}"/>
              </c:ext>
            </c:extLst>
          </c:dPt>
          <c:dPt>
            <c:idx val="39"/>
            <c:invertIfNegative val="1"/>
            <c:bubble3D val="0"/>
            <c:spPr>
              <a:solidFill>
                <a:srgbClr val="E6E5E5"/>
              </a:solidFill>
            </c:spPr>
            <c:extLst>
              <c:ext xmlns:c16="http://schemas.microsoft.com/office/drawing/2014/chart" uri="{C3380CC4-5D6E-409C-BE32-E72D297353CC}">
                <c16:uniqueId val="{0000004F-B304-48C7-A242-C92C3BEFF2A4}"/>
              </c:ext>
            </c:extLst>
          </c:dPt>
          <c:dPt>
            <c:idx val="40"/>
            <c:invertIfNegative val="1"/>
            <c:bubble3D val="0"/>
            <c:spPr>
              <a:solidFill>
                <a:srgbClr val="E6E5E5"/>
              </a:solidFill>
            </c:spPr>
            <c:extLst>
              <c:ext xmlns:c16="http://schemas.microsoft.com/office/drawing/2014/chart" uri="{C3380CC4-5D6E-409C-BE32-E72D297353CC}">
                <c16:uniqueId val="{00000051-B304-48C7-A242-C92C3BEFF2A4}"/>
              </c:ext>
            </c:extLst>
          </c:dPt>
          <c:dPt>
            <c:idx val="41"/>
            <c:invertIfNegative val="1"/>
            <c:bubble3D val="0"/>
            <c:spPr>
              <a:solidFill>
                <a:srgbClr val="E6E5E5"/>
              </a:solidFill>
            </c:spPr>
            <c:extLst>
              <c:ext xmlns:c16="http://schemas.microsoft.com/office/drawing/2014/chart" uri="{C3380CC4-5D6E-409C-BE32-E72D297353CC}">
                <c16:uniqueId val="{00000053-B304-48C7-A242-C92C3BEFF2A4}"/>
              </c:ext>
            </c:extLst>
          </c:dPt>
          <c:dPt>
            <c:idx val="42"/>
            <c:invertIfNegative val="1"/>
            <c:bubble3D val="0"/>
            <c:spPr>
              <a:solidFill>
                <a:srgbClr val="E6E5E5"/>
              </a:solidFill>
            </c:spPr>
            <c:extLst>
              <c:ext xmlns:c16="http://schemas.microsoft.com/office/drawing/2014/chart" uri="{C3380CC4-5D6E-409C-BE32-E72D297353CC}">
                <c16:uniqueId val="{00000055-B304-48C7-A242-C92C3BEFF2A4}"/>
              </c:ext>
            </c:extLst>
          </c:dPt>
          <c:dPt>
            <c:idx val="43"/>
            <c:invertIfNegative val="1"/>
            <c:bubble3D val="0"/>
            <c:spPr>
              <a:solidFill>
                <a:srgbClr val="E6E5E5"/>
              </a:solidFill>
            </c:spPr>
            <c:extLst>
              <c:ext xmlns:c16="http://schemas.microsoft.com/office/drawing/2014/chart" uri="{C3380CC4-5D6E-409C-BE32-E72D297353CC}">
                <c16:uniqueId val="{00000057-B304-48C7-A242-C92C3BEFF2A4}"/>
              </c:ext>
            </c:extLst>
          </c:dPt>
          <c:dPt>
            <c:idx val="44"/>
            <c:invertIfNegative val="1"/>
            <c:bubble3D val="0"/>
            <c:spPr>
              <a:solidFill>
                <a:srgbClr val="E6E5E5"/>
              </a:solidFill>
            </c:spPr>
            <c:extLst>
              <c:ext xmlns:c16="http://schemas.microsoft.com/office/drawing/2014/chart" uri="{C3380CC4-5D6E-409C-BE32-E72D297353CC}">
                <c16:uniqueId val="{00000059-B304-48C7-A242-C92C3BEFF2A4}"/>
              </c:ext>
            </c:extLst>
          </c:dPt>
          <c:dPt>
            <c:idx val="45"/>
            <c:invertIfNegative val="1"/>
            <c:bubble3D val="0"/>
            <c:spPr>
              <a:solidFill>
                <a:srgbClr val="E6E5E5"/>
              </a:solidFill>
            </c:spPr>
            <c:extLst>
              <c:ext xmlns:c16="http://schemas.microsoft.com/office/drawing/2014/chart" uri="{C3380CC4-5D6E-409C-BE32-E72D297353CC}">
                <c16:uniqueId val="{0000005B-B304-48C7-A242-C92C3BEFF2A4}"/>
              </c:ext>
            </c:extLst>
          </c:dPt>
          <c:dPt>
            <c:idx val="46"/>
            <c:invertIfNegative val="0"/>
            <c:bubble3D val="0"/>
            <c:spPr>
              <a:solidFill>
                <a:srgbClr val="E6E5E5"/>
              </a:solidFill>
              <a:ln>
                <a:noFill/>
              </a:ln>
              <a:effectLst/>
            </c:spPr>
            <c:extLst>
              <c:ext xmlns:c16="http://schemas.microsoft.com/office/drawing/2014/chart" uri="{C3380CC4-5D6E-409C-BE32-E72D297353CC}">
                <c16:uniqueId val="{0000005D-B304-48C7-A242-C92C3BEFF2A4}"/>
              </c:ext>
            </c:extLst>
          </c:dPt>
          <c:dPt>
            <c:idx val="47"/>
            <c:invertIfNegative val="1"/>
            <c:bubble3D val="0"/>
            <c:spPr>
              <a:solidFill>
                <a:srgbClr val="E6E5E5"/>
              </a:solidFill>
            </c:spPr>
            <c:extLst>
              <c:ext xmlns:c16="http://schemas.microsoft.com/office/drawing/2014/chart" uri="{C3380CC4-5D6E-409C-BE32-E72D297353CC}">
                <c16:uniqueId val="{0000005F-B304-48C7-A242-C92C3BEFF2A4}"/>
              </c:ext>
            </c:extLst>
          </c:dPt>
          <c:dPt>
            <c:idx val="48"/>
            <c:invertIfNegative val="0"/>
            <c:bubble3D val="0"/>
            <c:spPr>
              <a:solidFill>
                <a:srgbClr val="E6E5E5"/>
              </a:solidFill>
              <a:ln>
                <a:noFill/>
              </a:ln>
              <a:effectLst/>
            </c:spPr>
            <c:extLst>
              <c:ext xmlns:c16="http://schemas.microsoft.com/office/drawing/2014/chart" uri="{C3380CC4-5D6E-409C-BE32-E72D297353CC}">
                <c16:uniqueId val="{00000061-B304-48C7-A242-C92C3BEFF2A4}"/>
              </c:ext>
            </c:extLst>
          </c:dPt>
          <c:dPt>
            <c:idx val="49"/>
            <c:invertIfNegative val="1"/>
            <c:bubble3D val="0"/>
            <c:spPr>
              <a:solidFill>
                <a:srgbClr val="E6E5E5"/>
              </a:solidFill>
            </c:spPr>
            <c:extLst>
              <c:ext xmlns:c16="http://schemas.microsoft.com/office/drawing/2014/chart" uri="{C3380CC4-5D6E-409C-BE32-E72D297353CC}">
                <c16:uniqueId val="{00000063-B304-48C7-A242-C92C3BEFF2A4}"/>
              </c:ext>
            </c:extLst>
          </c:dPt>
          <c:dPt>
            <c:idx val="50"/>
            <c:invertIfNegative val="1"/>
            <c:bubble3D val="0"/>
            <c:spPr>
              <a:solidFill>
                <a:srgbClr val="E6E5E5"/>
              </a:solidFill>
            </c:spPr>
            <c:extLst>
              <c:ext xmlns:c16="http://schemas.microsoft.com/office/drawing/2014/chart" uri="{C3380CC4-5D6E-409C-BE32-E72D297353CC}">
                <c16:uniqueId val="{00000065-B304-48C7-A242-C92C3BEFF2A4}"/>
              </c:ext>
            </c:extLst>
          </c:dPt>
          <c:dPt>
            <c:idx val="51"/>
            <c:invertIfNegative val="1"/>
            <c:bubble3D val="0"/>
            <c:spPr>
              <a:solidFill>
                <a:srgbClr val="E6E5E5"/>
              </a:solidFill>
            </c:spPr>
            <c:extLst>
              <c:ext xmlns:c16="http://schemas.microsoft.com/office/drawing/2014/chart" uri="{C3380CC4-5D6E-409C-BE32-E72D297353CC}">
                <c16:uniqueId val="{00000067-B304-48C7-A242-C92C3BEFF2A4}"/>
              </c:ext>
            </c:extLst>
          </c:dPt>
          <c:dPt>
            <c:idx val="52"/>
            <c:invertIfNegative val="0"/>
            <c:bubble3D val="0"/>
            <c:spPr>
              <a:solidFill>
                <a:srgbClr val="E6E5E5"/>
              </a:solidFill>
              <a:ln>
                <a:noFill/>
              </a:ln>
              <a:effectLst/>
            </c:spPr>
            <c:extLst>
              <c:ext xmlns:c16="http://schemas.microsoft.com/office/drawing/2014/chart" uri="{C3380CC4-5D6E-409C-BE32-E72D297353CC}">
                <c16:uniqueId val="{00000069-B304-48C7-A242-C92C3BEFF2A4}"/>
              </c:ext>
            </c:extLst>
          </c:dPt>
          <c:dPt>
            <c:idx val="53"/>
            <c:invertIfNegative val="1"/>
            <c:bubble3D val="0"/>
            <c:spPr>
              <a:solidFill>
                <a:srgbClr val="E6E5E5"/>
              </a:solidFill>
            </c:spPr>
            <c:extLst>
              <c:ext xmlns:c16="http://schemas.microsoft.com/office/drawing/2014/chart" uri="{C3380CC4-5D6E-409C-BE32-E72D297353CC}">
                <c16:uniqueId val="{0000006B-B304-48C7-A242-C92C3BEFF2A4}"/>
              </c:ext>
            </c:extLst>
          </c:dPt>
          <c:dPt>
            <c:idx val="54"/>
            <c:invertIfNegative val="1"/>
            <c:bubble3D val="0"/>
            <c:spPr>
              <a:solidFill>
                <a:srgbClr val="E6E5E5"/>
              </a:solidFill>
            </c:spPr>
            <c:extLst>
              <c:ext xmlns:c16="http://schemas.microsoft.com/office/drawing/2014/chart" uri="{C3380CC4-5D6E-409C-BE32-E72D297353CC}">
                <c16:uniqueId val="{0000006D-B304-48C7-A242-C92C3BEFF2A4}"/>
              </c:ext>
            </c:extLst>
          </c:dPt>
          <c:dPt>
            <c:idx val="55"/>
            <c:invertIfNegative val="1"/>
            <c:bubble3D val="0"/>
            <c:spPr>
              <a:solidFill>
                <a:srgbClr val="E6E5E5"/>
              </a:solidFill>
            </c:spPr>
            <c:extLst>
              <c:ext xmlns:c16="http://schemas.microsoft.com/office/drawing/2014/chart" uri="{C3380CC4-5D6E-409C-BE32-E72D297353CC}">
                <c16:uniqueId val="{0000006F-B304-48C7-A242-C92C3BEFF2A4}"/>
              </c:ext>
            </c:extLst>
          </c:dPt>
          <c:dPt>
            <c:idx val="56"/>
            <c:invertIfNegative val="1"/>
            <c:bubble3D val="0"/>
            <c:spPr>
              <a:solidFill>
                <a:srgbClr val="E6E5E5"/>
              </a:solidFill>
            </c:spPr>
            <c:extLst>
              <c:ext xmlns:c16="http://schemas.microsoft.com/office/drawing/2014/chart" uri="{C3380CC4-5D6E-409C-BE32-E72D297353CC}">
                <c16:uniqueId val="{00000071-B304-48C7-A242-C92C3BEFF2A4}"/>
              </c:ext>
            </c:extLst>
          </c:dPt>
          <c:dPt>
            <c:idx val="57"/>
            <c:invertIfNegative val="1"/>
            <c:bubble3D val="0"/>
            <c:spPr>
              <a:solidFill>
                <a:srgbClr val="E6E5E5"/>
              </a:solidFill>
            </c:spPr>
            <c:extLst>
              <c:ext xmlns:c16="http://schemas.microsoft.com/office/drawing/2014/chart" uri="{C3380CC4-5D6E-409C-BE32-E72D297353CC}">
                <c16:uniqueId val="{00000073-B304-48C7-A242-C92C3BEFF2A4}"/>
              </c:ext>
            </c:extLst>
          </c:dPt>
          <c:dPt>
            <c:idx val="58"/>
            <c:invertIfNegative val="1"/>
            <c:bubble3D val="0"/>
            <c:spPr>
              <a:solidFill>
                <a:srgbClr val="E6E5E5"/>
              </a:solidFill>
            </c:spPr>
            <c:extLst>
              <c:ext xmlns:c16="http://schemas.microsoft.com/office/drawing/2014/chart" uri="{C3380CC4-5D6E-409C-BE32-E72D297353CC}">
                <c16:uniqueId val="{00000075-B304-48C7-A242-C92C3BEFF2A4}"/>
              </c:ext>
            </c:extLst>
          </c:dPt>
          <c:dPt>
            <c:idx val="59"/>
            <c:invertIfNegative val="1"/>
            <c:bubble3D val="0"/>
            <c:spPr>
              <a:solidFill>
                <a:srgbClr val="E6E5E5"/>
              </a:solidFill>
            </c:spPr>
            <c:extLst>
              <c:ext xmlns:c16="http://schemas.microsoft.com/office/drawing/2014/chart" uri="{C3380CC4-5D6E-409C-BE32-E72D297353CC}">
                <c16:uniqueId val="{00000077-B304-48C7-A242-C92C3BEFF2A4}"/>
              </c:ext>
            </c:extLst>
          </c:dPt>
          <c:dPt>
            <c:idx val="60"/>
            <c:invertIfNegative val="1"/>
            <c:bubble3D val="0"/>
            <c:spPr>
              <a:solidFill>
                <a:srgbClr val="E6E5E5"/>
              </a:solidFill>
            </c:spPr>
            <c:extLst>
              <c:ext xmlns:c16="http://schemas.microsoft.com/office/drawing/2014/chart" uri="{C3380CC4-5D6E-409C-BE32-E72D297353CC}">
                <c16:uniqueId val="{00000079-B304-48C7-A242-C92C3BEFF2A4}"/>
              </c:ext>
            </c:extLst>
          </c:dPt>
          <c:dPt>
            <c:idx val="61"/>
            <c:invertIfNegative val="1"/>
            <c:bubble3D val="0"/>
            <c:spPr>
              <a:solidFill>
                <a:srgbClr val="E6E5E5"/>
              </a:solidFill>
            </c:spPr>
            <c:extLst>
              <c:ext xmlns:c16="http://schemas.microsoft.com/office/drawing/2014/chart" uri="{C3380CC4-5D6E-409C-BE32-E72D297353CC}">
                <c16:uniqueId val="{0000007B-B304-48C7-A242-C92C3BEFF2A4}"/>
              </c:ext>
            </c:extLst>
          </c:dPt>
          <c:dPt>
            <c:idx val="62"/>
            <c:invertIfNegative val="1"/>
            <c:bubble3D val="0"/>
            <c:spPr>
              <a:solidFill>
                <a:srgbClr val="E6E5E5"/>
              </a:solidFill>
            </c:spPr>
            <c:extLst>
              <c:ext xmlns:c16="http://schemas.microsoft.com/office/drawing/2014/chart" uri="{C3380CC4-5D6E-409C-BE32-E72D297353CC}">
                <c16:uniqueId val="{0000007D-B304-48C7-A242-C92C3BEFF2A4}"/>
              </c:ext>
            </c:extLst>
          </c:dPt>
          <c:dPt>
            <c:idx val="63"/>
            <c:invertIfNegative val="1"/>
            <c:bubble3D val="0"/>
            <c:spPr>
              <a:solidFill>
                <a:srgbClr val="E6E5E5"/>
              </a:solidFill>
            </c:spPr>
            <c:extLst>
              <c:ext xmlns:c16="http://schemas.microsoft.com/office/drawing/2014/chart" uri="{C3380CC4-5D6E-409C-BE32-E72D297353CC}">
                <c16:uniqueId val="{0000007F-B304-48C7-A242-C92C3BEFF2A4}"/>
              </c:ext>
            </c:extLst>
          </c:dPt>
          <c:dPt>
            <c:idx val="64"/>
            <c:invertIfNegative val="1"/>
            <c:bubble3D val="0"/>
            <c:spPr>
              <a:solidFill>
                <a:srgbClr val="E6E5E5"/>
              </a:solidFill>
            </c:spPr>
            <c:extLst>
              <c:ext xmlns:c16="http://schemas.microsoft.com/office/drawing/2014/chart" uri="{C3380CC4-5D6E-409C-BE32-E72D297353CC}">
                <c16:uniqueId val="{00000081-B304-48C7-A242-C92C3BEFF2A4}"/>
              </c:ext>
            </c:extLst>
          </c:dPt>
          <c:dPt>
            <c:idx val="65"/>
            <c:invertIfNegative val="1"/>
            <c:bubble3D val="0"/>
            <c:spPr>
              <a:solidFill>
                <a:srgbClr val="E6E5E5"/>
              </a:solidFill>
            </c:spPr>
            <c:extLst>
              <c:ext xmlns:c16="http://schemas.microsoft.com/office/drawing/2014/chart" uri="{C3380CC4-5D6E-409C-BE32-E72D297353CC}">
                <c16:uniqueId val="{00000083-B304-48C7-A242-C92C3BEFF2A4}"/>
              </c:ext>
            </c:extLst>
          </c:dPt>
          <c:dPt>
            <c:idx val="66"/>
            <c:invertIfNegative val="1"/>
            <c:bubble3D val="0"/>
            <c:spPr>
              <a:solidFill>
                <a:srgbClr val="E6E5E5"/>
              </a:solidFill>
            </c:spPr>
            <c:extLst>
              <c:ext xmlns:c16="http://schemas.microsoft.com/office/drawing/2014/chart" uri="{C3380CC4-5D6E-409C-BE32-E72D297353CC}">
                <c16:uniqueId val="{00000085-B304-48C7-A242-C92C3BEFF2A4}"/>
              </c:ext>
            </c:extLst>
          </c:dPt>
          <c:dPt>
            <c:idx val="67"/>
            <c:invertIfNegative val="1"/>
            <c:bubble3D val="0"/>
            <c:spPr>
              <a:solidFill>
                <a:srgbClr val="E6E5E5"/>
              </a:solidFill>
            </c:spPr>
            <c:extLst>
              <c:ext xmlns:c16="http://schemas.microsoft.com/office/drawing/2014/chart" uri="{C3380CC4-5D6E-409C-BE32-E72D297353CC}">
                <c16:uniqueId val="{00000087-B304-48C7-A242-C92C3BEFF2A4}"/>
              </c:ext>
            </c:extLst>
          </c:dPt>
          <c:dPt>
            <c:idx val="68"/>
            <c:invertIfNegative val="1"/>
            <c:bubble3D val="0"/>
            <c:spPr>
              <a:solidFill>
                <a:srgbClr val="E6E5E5"/>
              </a:solidFill>
            </c:spPr>
            <c:extLst>
              <c:ext xmlns:c16="http://schemas.microsoft.com/office/drawing/2014/chart" uri="{C3380CC4-5D6E-409C-BE32-E72D297353CC}">
                <c16:uniqueId val="{00000089-B304-48C7-A242-C92C3BEFF2A4}"/>
              </c:ext>
            </c:extLst>
          </c:dPt>
          <c:dPt>
            <c:idx val="69"/>
            <c:invertIfNegative val="1"/>
            <c:bubble3D val="0"/>
            <c:spPr>
              <a:solidFill>
                <a:srgbClr val="E6E5E5"/>
              </a:solidFill>
            </c:spPr>
            <c:extLst>
              <c:ext xmlns:c16="http://schemas.microsoft.com/office/drawing/2014/chart" uri="{C3380CC4-5D6E-409C-BE32-E72D297353CC}">
                <c16:uniqueId val="{0000008B-B304-48C7-A242-C92C3BEFF2A4}"/>
              </c:ext>
            </c:extLst>
          </c:dPt>
          <c:dPt>
            <c:idx val="70"/>
            <c:invertIfNegative val="1"/>
            <c:bubble3D val="0"/>
            <c:spPr>
              <a:solidFill>
                <a:srgbClr val="E6E5E5"/>
              </a:solidFill>
            </c:spPr>
            <c:extLst>
              <c:ext xmlns:c16="http://schemas.microsoft.com/office/drawing/2014/chart" uri="{C3380CC4-5D6E-409C-BE32-E72D297353CC}">
                <c16:uniqueId val="{0000008D-B304-48C7-A242-C92C3BEFF2A4}"/>
              </c:ext>
            </c:extLst>
          </c:dPt>
          <c:dPt>
            <c:idx val="71"/>
            <c:invertIfNegative val="1"/>
            <c:bubble3D val="0"/>
            <c:spPr>
              <a:solidFill>
                <a:srgbClr val="E6E5E5"/>
              </a:solidFill>
            </c:spPr>
            <c:extLst>
              <c:ext xmlns:c16="http://schemas.microsoft.com/office/drawing/2014/chart" uri="{C3380CC4-5D6E-409C-BE32-E72D297353CC}">
                <c16:uniqueId val="{0000008F-B304-48C7-A242-C92C3BEFF2A4}"/>
              </c:ext>
            </c:extLst>
          </c:dPt>
          <c:dPt>
            <c:idx val="72"/>
            <c:invertIfNegative val="1"/>
            <c:bubble3D val="0"/>
            <c:spPr>
              <a:solidFill>
                <a:srgbClr val="E6E5E5"/>
              </a:solidFill>
            </c:spPr>
            <c:extLst>
              <c:ext xmlns:c16="http://schemas.microsoft.com/office/drawing/2014/chart" uri="{C3380CC4-5D6E-409C-BE32-E72D297353CC}">
                <c16:uniqueId val="{00000091-B304-48C7-A242-C92C3BEFF2A4}"/>
              </c:ext>
            </c:extLst>
          </c:dPt>
          <c:dPt>
            <c:idx val="73"/>
            <c:invertIfNegative val="1"/>
            <c:bubble3D val="0"/>
            <c:spPr>
              <a:solidFill>
                <a:srgbClr val="E6E5E5"/>
              </a:solidFill>
            </c:spPr>
            <c:extLst>
              <c:ext xmlns:c16="http://schemas.microsoft.com/office/drawing/2014/chart" uri="{C3380CC4-5D6E-409C-BE32-E72D297353CC}">
                <c16:uniqueId val="{00000093-B304-48C7-A242-C92C3BEFF2A4}"/>
              </c:ext>
            </c:extLst>
          </c:dPt>
          <c:dPt>
            <c:idx val="74"/>
            <c:invertIfNegative val="1"/>
            <c:bubble3D val="0"/>
            <c:spPr>
              <a:solidFill>
                <a:srgbClr val="E6E5E5"/>
              </a:solidFill>
            </c:spPr>
            <c:extLst>
              <c:ext xmlns:c16="http://schemas.microsoft.com/office/drawing/2014/chart" uri="{C3380CC4-5D6E-409C-BE32-E72D297353CC}">
                <c16:uniqueId val="{00000095-B304-48C7-A242-C92C3BEFF2A4}"/>
              </c:ext>
            </c:extLst>
          </c:dPt>
          <c:dPt>
            <c:idx val="75"/>
            <c:invertIfNegative val="1"/>
            <c:bubble3D val="0"/>
            <c:spPr>
              <a:solidFill>
                <a:srgbClr val="E6E5E5"/>
              </a:solidFill>
            </c:spPr>
            <c:extLst>
              <c:ext xmlns:c16="http://schemas.microsoft.com/office/drawing/2014/chart" uri="{C3380CC4-5D6E-409C-BE32-E72D297353CC}">
                <c16:uniqueId val="{00000097-B304-48C7-A242-C92C3BEFF2A4}"/>
              </c:ext>
            </c:extLst>
          </c:dPt>
          <c:dPt>
            <c:idx val="76"/>
            <c:invertIfNegative val="1"/>
            <c:bubble3D val="0"/>
            <c:spPr>
              <a:solidFill>
                <a:srgbClr val="E6E5E5"/>
              </a:solidFill>
            </c:spPr>
            <c:extLst>
              <c:ext xmlns:c16="http://schemas.microsoft.com/office/drawing/2014/chart" uri="{C3380CC4-5D6E-409C-BE32-E72D297353CC}">
                <c16:uniqueId val="{00000099-B304-48C7-A242-C92C3BEFF2A4}"/>
              </c:ext>
            </c:extLst>
          </c:dPt>
          <c:dPt>
            <c:idx val="77"/>
            <c:invertIfNegative val="1"/>
            <c:bubble3D val="0"/>
            <c:spPr>
              <a:solidFill>
                <a:srgbClr val="E6E5E5"/>
              </a:solidFill>
            </c:spPr>
            <c:extLst>
              <c:ext xmlns:c16="http://schemas.microsoft.com/office/drawing/2014/chart" uri="{C3380CC4-5D6E-409C-BE32-E72D297353CC}">
                <c16:uniqueId val="{0000009B-B304-48C7-A242-C92C3BEFF2A4}"/>
              </c:ext>
            </c:extLst>
          </c:dPt>
          <c:dPt>
            <c:idx val="78"/>
            <c:invertIfNegative val="1"/>
            <c:bubble3D val="0"/>
            <c:spPr>
              <a:solidFill>
                <a:srgbClr val="E6E5E5"/>
              </a:solidFill>
            </c:spPr>
            <c:extLst>
              <c:ext xmlns:c16="http://schemas.microsoft.com/office/drawing/2014/chart" uri="{C3380CC4-5D6E-409C-BE32-E72D297353CC}">
                <c16:uniqueId val="{0000009D-B304-48C7-A242-C92C3BEFF2A4}"/>
              </c:ext>
            </c:extLst>
          </c:dPt>
          <c:dPt>
            <c:idx val="79"/>
            <c:invertIfNegative val="1"/>
            <c:bubble3D val="0"/>
            <c:spPr>
              <a:solidFill>
                <a:srgbClr val="E6E5E5"/>
              </a:solidFill>
            </c:spPr>
            <c:extLst>
              <c:ext xmlns:c16="http://schemas.microsoft.com/office/drawing/2014/chart" uri="{C3380CC4-5D6E-409C-BE32-E72D297353CC}">
                <c16:uniqueId val="{0000009F-B304-48C7-A242-C92C3BEFF2A4}"/>
              </c:ext>
            </c:extLst>
          </c:dPt>
          <c:dPt>
            <c:idx val="80"/>
            <c:invertIfNegative val="1"/>
            <c:bubble3D val="0"/>
            <c:spPr>
              <a:solidFill>
                <a:srgbClr val="E6E5E5"/>
              </a:solidFill>
            </c:spPr>
            <c:extLst>
              <c:ext xmlns:c16="http://schemas.microsoft.com/office/drawing/2014/chart" uri="{C3380CC4-5D6E-409C-BE32-E72D297353CC}">
                <c16:uniqueId val="{000000A1-B304-48C7-A242-C92C3BEFF2A4}"/>
              </c:ext>
            </c:extLst>
          </c:dPt>
          <c:dPt>
            <c:idx val="81"/>
            <c:invertIfNegative val="1"/>
            <c:bubble3D val="0"/>
            <c:spPr>
              <a:solidFill>
                <a:srgbClr val="E6E5E5"/>
              </a:solidFill>
            </c:spPr>
            <c:extLst>
              <c:ext xmlns:c16="http://schemas.microsoft.com/office/drawing/2014/chart" uri="{C3380CC4-5D6E-409C-BE32-E72D297353CC}">
                <c16:uniqueId val="{000000A3-B304-48C7-A242-C92C3BEFF2A4}"/>
              </c:ext>
            </c:extLst>
          </c:dPt>
          <c:dPt>
            <c:idx val="82"/>
            <c:invertIfNegative val="1"/>
            <c:bubble3D val="0"/>
            <c:spPr>
              <a:solidFill>
                <a:srgbClr val="E6E5E5"/>
              </a:solidFill>
            </c:spPr>
            <c:extLst>
              <c:ext xmlns:c16="http://schemas.microsoft.com/office/drawing/2014/chart" uri="{C3380CC4-5D6E-409C-BE32-E72D297353CC}">
                <c16:uniqueId val="{000000A5-B304-48C7-A242-C92C3BEFF2A4}"/>
              </c:ext>
            </c:extLst>
          </c:dPt>
          <c:dPt>
            <c:idx val="83"/>
            <c:invertIfNegative val="1"/>
            <c:bubble3D val="0"/>
            <c:spPr>
              <a:solidFill>
                <a:srgbClr val="E6E5E5"/>
              </a:solidFill>
            </c:spPr>
            <c:extLst>
              <c:ext xmlns:c16="http://schemas.microsoft.com/office/drawing/2014/chart" uri="{C3380CC4-5D6E-409C-BE32-E72D297353CC}">
                <c16:uniqueId val="{000000A7-B304-48C7-A242-C92C3BEFF2A4}"/>
              </c:ext>
            </c:extLst>
          </c:dPt>
          <c:dPt>
            <c:idx val="84"/>
            <c:invertIfNegative val="1"/>
            <c:bubble3D val="0"/>
            <c:spPr>
              <a:solidFill>
                <a:srgbClr val="E6E5E5"/>
              </a:solidFill>
            </c:spPr>
            <c:extLst>
              <c:ext xmlns:c16="http://schemas.microsoft.com/office/drawing/2014/chart" uri="{C3380CC4-5D6E-409C-BE32-E72D297353CC}">
                <c16:uniqueId val="{000000A9-B304-48C7-A242-C92C3BEFF2A4}"/>
              </c:ext>
            </c:extLst>
          </c:dPt>
          <c:dPt>
            <c:idx val="85"/>
            <c:invertIfNegative val="1"/>
            <c:bubble3D val="0"/>
            <c:spPr>
              <a:solidFill>
                <a:srgbClr val="E6E5E5"/>
              </a:solidFill>
            </c:spPr>
            <c:extLst>
              <c:ext xmlns:c16="http://schemas.microsoft.com/office/drawing/2014/chart" uri="{C3380CC4-5D6E-409C-BE32-E72D297353CC}">
                <c16:uniqueId val="{000000AB-B304-48C7-A242-C92C3BEFF2A4}"/>
              </c:ext>
            </c:extLst>
          </c:dPt>
          <c:dPt>
            <c:idx val="86"/>
            <c:invertIfNegative val="1"/>
            <c:bubble3D val="0"/>
            <c:spPr>
              <a:solidFill>
                <a:srgbClr val="E6E5E5"/>
              </a:solidFill>
            </c:spPr>
            <c:extLst>
              <c:ext xmlns:c16="http://schemas.microsoft.com/office/drawing/2014/chart" uri="{C3380CC4-5D6E-409C-BE32-E72D297353CC}">
                <c16:uniqueId val="{000000AD-B304-48C7-A242-C92C3BEFF2A4}"/>
              </c:ext>
            </c:extLst>
          </c:dPt>
          <c:dPt>
            <c:idx val="87"/>
            <c:invertIfNegative val="1"/>
            <c:bubble3D val="0"/>
            <c:spPr>
              <a:solidFill>
                <a:srgbClr val="E6E5E5"/>
              </a:solidFill>
            </c:spPr>
            <c:extLst>
              <c:ext xmlns:c16="http://schemas.microsoft.com/office/drawing/2014/chart" uri="{C3380CC4-5D6E-409C-BE32-E72D297353CC}">
                <c16:uniqueId val="{000000AF-B304-48C7-A242-C92C3BEFF2A4}"/>
              </c:ext>
            </c:extLst>
          </c:dPt>
          <c:dPt>
            <c:idx val="88"/>
            <c:invertIfNegative val="1"/>
            <c:bubble3D val="0"/>
            <c:spPr>
              <a:solidFill>
                <a:srgbClr val="E6E5E5"/>
              </a:solidFill>
            </c:spPr>
            <c:extLst>
              <c:ext xmlns:c16="http://schemas.microsoft.com/office/drawing/2014/chart" uri="{C3380CC4-5D6E-409C-BE32-E72D297353CC}">
                <c16:uniqueId val="{000000B1-B304-48C7-A242-C92C3BEFF2A4}"/>
              </c:ext>
            </c:extLst>
          </c:dPt>
          <c:dPt>
            <c:idx val="89"/>
            <c:invertIfNegative val="1"/>
            <c:bubble3D val="0"/>
            <c:spPr>
              <a:solidFill>
                <a:srgbClr val="E6E5E5"/>
              </a:solidFill>
            </c:spPr>
            <c:extLst>
              <c:ext xmlns:c16="http://schemas.microsoft.com/office/drawing/2014/chart" uri="{C3380CC4-5D6E-409C-BE32-E72D297353CC}">
                <c16:uniqueId val="{000000B3-B304-48C7-A242-C92C3BEFF2A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B304-48C7-A242-C92C3BEFF2A4}"/>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B304-48C7-A242-C92C3BEFF2A4}"/>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B304-48C7-A242-C92C3BEFF2A4}"/>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B304-48C7-A242-C92C3BEFF2A4}"/>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B304-48C7-A242-C92C3BEFF2A4}"/>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B304-48C7-A242-C92C3BEFF2A4}"/>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B304-48C7-A242-C92C3BEFF2A4}"/>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B304-48C7-A242-C92C3BEFF2A4}"/>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B304-48C7-A242-C92C3BEFF2A4}"/>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B304-48C7-A242-C92C3BEFF2A4}"/>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B304-48C7-A242-C92C3BEFF2A4}"/>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B304-48C7-A242-C92C3BEFF2A4}"/>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B304-48C7-A242-C92C3BEFF2A4}"/>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B304-48C7-A242-C92C3BEFF2A4}"/>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B304-48C7-A242-C92C3BEFF2A4}"/>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B304-48C7-A242-C92C3BEFF2A4}"/>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B304-48C7-A242-C92C3BEFF2A4}"/>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B304-48C7-A242-C92C3BEFF2A4}"/>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B304-48C7-A242-C92C3BEFF2A4}"/>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B304-48C7-A242-C92C3BEFF2A4}"/>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B304-48C7-A242-C92C3BEFF2A4}"/>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B304-48C7-A242-C92C3BEFF2A4}"/>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B304-48C7-A242-C92C3BEFF2A4}"/>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B304-48C7-A242-C92C3BEFF2A4}"/>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B304-48C7-A242-C92C3BEFF2A4}"/>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B304-48C7-A242-C92C3BEFF2A4}"/>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B304-48C7-A242-C92C3BEFF2A4}"/>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B304-48C7-A242-C92C3BEFF2A4}"/>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B304-48C7-A242-C92C3BEFF2A4}"/>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B304-48C7-A242-C92C3BEFF2A4}"/>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B304-48C7-A242-C92C3BEFF2A4}"/>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B304-48C7-A242-C92C3BEFF2A4}"/>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B304-48C7-A242-C92C3BEFF2A4}"/>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B304-48C7-A242-C92C3BEFF2A4}"/>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B304-48C7-A242-C92C3BEFF2A4}"/>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B304-48C7-A242-C92C3BEFF2A4}"/>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B304-48C7-A242-C92C3BEFF2A4}"/>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B304-48C7-A242-C92C3BEFF2A4}"/>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B304-48C7-A242-C92C3BEFF2A4}"/>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B304-48C7-A242-C92C3BEFF2A4}"/>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B304-48C7-A242-C92C3BEFF2A4}"/>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B304-48C7-A242-C92C3BEFF2A4}"/>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B304-48C7-A242-C92C3BEFF2A4}"/>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B304-48C7-A242-C92C3BEFF2A4}"/>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B304-48C7-A242-C92C3BEFF2A4}"/>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B304-48C7-A242-C92C3BEFF2A4}"/>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B304-48C7-A242-C92C3BEFF2A4}"/>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B304-48C7-A242-C92C3BEFF2A4}"/>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B304-48C7-A242-C92C3BEFF2A4}"/>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B304-48C7-A242-C92C3BEFF2A4}"/>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B304-48C7-A242-C92C3BEFF2A4}"/>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B304-48C7-A242-C92C3BEFF2A4}"/>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B304-48C7-A242-C92C3BEFF2A4}"/>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304-48C7-A242-C92C3BEFF2A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304-48C7-A242-C92C3BEFF2A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304-48C7-A242-C92C3BEFF2A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304-48C7-A242-C92C3BEFF2A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304-48C7-A242-C92C3BEFF2A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304-48C7-A242-C92C3BEFF2A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304-48C7-A242-C92C3BEFF2A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304-48C7-A242-C92C3BEFF2A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304-48C7-A242-C92C3BEFF2A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304-48C7-A242-C92C3BEFF2A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304-48C7-A242-C92C3BEFF2A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304-48C7-A242-C92C3BEFF2A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304-48C7-A242-C92C3BEFF2A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304-48C7-A242-C92C3BEFF2A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304-48C7-A242-C92C3BEFF2A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304-48C7-A242-C92C3BEFF2A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304-48C7-A242-C92C3BEFF2A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304-48C7-A242-C92C3BEFF2A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304-48C7-A242-C92C3BEFF2A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304-48C7-A242-C92C3BEFF2A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304-48C7-A242-C92C3BEFF2A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304-48C7-A242-C92C3BEFF2A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304-48C7-A242-C92C3BEFF2A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304-48C7-A242-C92C3BEFF2A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304-48C7-A242-C92C3BEFF2A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304-48C7-A242-C92C3BEFF2A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304-48C7-A242-C92C3BEFF2A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304-48C7-A242-C92C3BEFF2A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304-48C7-A242-C92C3BEFF2A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304-48C7-A242-C92C3BEFF2A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304-48C7-A242-C92C3BEFF2A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304-48C7-A242-C92C3BEFF2A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304-48C7-A242-C92C3BEFF2A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304-48C7-A242-C92C3BEFF2A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304-48C7-A242-C92C3BEFF2A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304-48C7-A242-C92C3BEFF2A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B304-48C7-A242-C92C3BEFF2A4}"/>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chemeClr val="tx2">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8008834615658758"/>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9194624552591137"/>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CF6-426D-AECF-CFB74E12454F}"/>
              </c:ext>
            </c:extLst>
          </c:dPt>
          <c:dPt>
            <c:idx val="1"/>
            <c:invertIfNegative val="1"/>
            <c:bubble3D val="0"/>
            <c:spPr>
              <a:solidFill>
                <a:srgbClr val="E6E5E5"/>
              </a:solidFill>
            </c:spPr>
            <c:extLst>
              <c:ext xmlns:c16="http://schemas.microsoft.com/office/drawing/2014/chart" uri="{C3380CC4-5D6E-409C-BE32-E72D297353CC}">
                <c16:uniqueId val="{00000003-4CF6-426D-AECF-CFB74E12454F}"/>
              </c:ext>
            </c:extLst>
          </c:dPt>
          <c:dPt>
            <c:idx val="2"/>
            <c:invertIfNegative val="1"/>
            <c:bubble3D val="0"/>
            <c:spPr>
              <a:solidFill>
                <a:srgbClr val="E6E5E5"/>
              </a:solidFill>
            </c:spPr>
            <c:extLst>
              <c:ext xmlns:c16="http://schemas.microsoft.com/office/drawing/2014/chart" uri="{C3380CC4-5D6E-409C-BE32-E72D297353CC}">
                <c16:uniqueId val="{00000005-4CF6-426D-AECF-CFB74E12454F}"/>
              </c:ext>
            </c:extLst>
          </c:dPt>
          <c:dPt>
            <c:idx val="3"/>
            <c:invertIfNegative val="1"/>
            <c:bubble3D val="0"/>
            <c:spPr>
              <a:solidFill>
                <a:srgbClr val="E6E5E5"/>
              </a:solidFill>
            </c:spPr>
            <c:extLst>
              <c:ext xmlns:c16="http://schemas.microsoft.com/office/drawing/2014/chart" uri="{C3380CC4-5D6E-409C-BE32-E72D297353CC}">
                <c16:uniqueId val="{00000007-4CF6-426D-AECF-CFB74E12454F}"/>
              </c:ext>
            </c:extLst>
          </c:dPt>
          <c:dPt>
            <c:idx val="4"/>
            <c:invertIfNegative val="1"/>
            <c:bubble3D val="0"/>
            <c:spPr>
              <a:solidFill>
                <a:srgbClr val="E6E5E5"/>
              </a:solidFill>
            </c:spPr>
            <c:extLst>
              <c:ext xmlns:c16="http://schemas.microsoft.com/office/drawing/2014/chart" uri="{C3380CC4-5D6E-409C-BE32-E72D297353CC}">
                <c16:uniqueId val="{00000009-4CF6-426D-AECF-CFB74E12454F}"/>
              </c:ext>
            </c:extLst>
          </c:dPt>
          <c:dPt>
            <c:idx val="5"/>
            <c:invertIfNegative val="1"/>
            <c:bubble3D val="0"/>
            <c:spPr>
              <a:solidFill>
                <a:srgbClr val="E6E5E5"/>
              </a:solidFill>
            </c:spPr>
            <c:extLst>
              <c:ext xmlns:c16="http://schemas.microsoft.com/office/drawing/2014/chart" uri="{C3380CC4-5D6E-409C-BE32-E72D297353CC}">
                <c16:uniqueId val="{0000000B-4CF6-426D-AECF-CFB74E12454F}"/>
              </c:ext>
            </c:extLst>
          </c:dPt>
          <c:dPt>
            <c:idx val="6"/>
            <c:invertIfNegative val="1"/>
            <c:bubble3D val="0"/>
            <c:spPr>
              <a:solidFill>
                <a:srgbClr val="E6E5E5"/>
              </a:solidFill>
            </c:spPr>
            <c:extLst>
              <c:ext xmlns:c16="http://schemas.microsoft.com/office/drawing/2014/chart" uri="{C3380CC4-5D6E-409C-BE32-E72D297353CC}">
                <c16:uniqueId val="{0000000D-4CF6-426D-AECF-CFB74E12454F}"/>
              </c:ext>
            </c:extLst>
          </c:dPt>
          <c:dPt>
            <c:idx val="7"/>
            <c:invertIfNegative val="1"/>
            <c:bubble3D val="0"/>
            <c:spPr>
              <a:solidFill>
                <a:srgbClr val="E6E5E5"/>
              </a:solidFill>
            </c:spPr>
            <c:extLst>
              <c:ext xmlns:c16="http://schemas.microsoft.com/office/drawing/2014/chart" uri="{C3380CC4-5D6E-409C-BE32-E72D297353CC}">
                <c16:uniqueId val="{00000000-2DEF-4275-BB7F-2A2402E29FCF}"/>
              </c:ext>
            </c:extLst>
          </c:dPt>
          <c:dPt>
            <c:idx val="8"/>
            <c:invertIfNegative val="1"/>
            <c:bubble3D val="0"/>
            <c:spPr>
              <a:solidFill>
                <a:srgbClr val="E6E5E5"/>
              </a:solidFill>
            </c:spPr>
            <c:extLst>
              <c:ext xmlns:c16="http://schemas.microsoft.com/office/drawing/2014/chart" uri="{C3380CC4-5D6E-409C-BE32-E72D297353CC}">
                <c16:uniqueId val="{00000001-2DEF-4275-BB7F-2A2402E29FCF}"/>
              </c:ext>
            </c:extLst>
          </c:dPt>
          <c:dPt>
            <c:idx val="9"/>
            <c:invertIfNegative val="1"/>
            <c:bubble3D val="0"/>
            <c:spPr>
              <a:solidFill>
                <a:srgbClr val="E6E5E5"/>
              </a:solidFill>
            </c:spPr>
            <c:extLst>
              <c:ext xmlns:c16="http://schemas.microsoft.com/office/drawing/2014/chart" uri="{C3380CC4-5D6E-409C-BE32-E72D297353CC}">
                <c16:uniqueId val="{00000002-2DEF-4275-BB7F-2A2402E29FCF}"/>
              </c:ext>
            </c:extLst>
          </c:dPt>
          <c:dPt>
            <c:idx val="10"/>
            <c:invertIfNegative val="1"/>
            <c:bubble3D val="0"/>
            <c:spPr>
              <a:solidFill>
                <a:srgbClr val="E6E5E5"/>
              </a:solidFill>
            </c:spPr>
            <c:extLst>
              <c:ext xmlns:c16="http://schemas.microsoft.com/office/drawing/2014/chart" uri="{C3380CC4-5D6E-409C-BE32-E72D297353CC}">
                <c16:uniqueId val="{00000003-2DEF-4275-BB7F-2A2402E29FCF}"/>
              </c:ext>
            </c:extLst>
          </c:dPt>
          <c:dPt>
            <c:idx val="11"/>
            <c:invertIfNegative val="1"/>
            <c:bubble3D val="0"/>
            <c:spPr>
              <a:solidFill>
                <a:srgbClr val="E6E5E5"/>
              </a:solidFill>
            </c:spPr>
            <c:extLst>
              <c:ext xmlns:c16="http://schemas.microsoft.com/office/drawing/2014/chart" uri="{C3380CC4-5D6E-409C-BE32-E72D297353CC}">
                <c16:uniqueId val="{00000017-4CF6-426D-AECF-CFB74E12454F}"/>
              </c:ext>
            </c:extLst>
          </c:dPt>
          <c:dPt>
            <c:idx val="12"/>
            <c:invertIfNegative val="1"/>
            <c:bubble3D val="0"/>
            <c:spPr>
              <a:solidFill>
                <a:srgbClr val="E6E5E5"/>
              </a:solidFill>
            </c:spPr>
            <c:extLst>
              <c:ext xmlns:c16="http://schemas.microsoft.com/office/drawing/2014/chart" uri="{C3380CC4-5D6E-409C-BE32-E72D297353CC}">
                <c16:uniqueId val="{00000019-4CF6-426D-AECF-CFB74E12454F}"/>
              </c:ext>
            </c:extLst>
          </c:dPt>
          <c:dPt>
            <c:idx val="13"/>
            <c:invertIfNegative val="1"/>
            <c:bubble3D val="0"/>
            <c:spPr>
              <a:solidFill>
                <a:srgbClr val="E6E5E5"/>
              </a:solidFill>
            </c:spPr>
            <c:extLst>
              <c:ext xmlns:c16="http://schemas.microsoft.com/office/drawing/2014/chart" uri="{C3380CC4-5D6E-409C-BE32-E72D297353CC}">
                <c16:uniqueId val="{0000001B-4CF6-426D-AECF-CFB74E12454F}"/>
              </c:ext>
            </c:extLst>
          </c:dPt>
          <c:dPt>
            <c:idx val="14"/>
            <c:invertIfNegative val="1"/>
            <c:bubble3D val="0"/>
            <c:spPr>
              <a:solidFill>
                <a:srgbClr val="E6E5E5"/>
              </a:solidFill>
            </c:spPr>
            <c:extLst>
              <c:ext xmlns:c16="http://schemas.microsoft.com/office/drawing/2014/chart" uri="{C3380CC4-5D6E-409C-BE32-E72D297353CC}">
                <c16:uniqueId val="{0000001D-4CF6-426D-AECF-CFB74E12454F}"/>
              </c:ext>
            </c:extLst>
          </c:dPt>
          <c:dPt>
            <c:idx val="15"/>
            <c:invertIfNegative val="1"/>
            <c:bubble3D val="0"/>
            <c:spPr>
              <a:solidFill>
                <a:srgbClr val="E6E5E5"/>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CF6-426D-AECF-CFB74E12454F}"/>
              </c:ext>
            </c:extLst>
          </c:dPt>
          <c:dPt>
            <c:idx val="1"/>
            <c:invertIfNegative val="1"/>
            <c:bubble3D val="0"/>
            <c:spPr>
              <a:solidFill>
                <a:srgbClr val="E6E5E5"/>
              </a:solidFill>
            </c:spPr>
            <c:extLst>
              <c:ext xmlns:c16="http://schemas.microsoft.com/office/drawing/2014/chart" uri="{C3380CC4-5D6E-409C-BE32-E72D297353CC}">
                <c16:uniqueId val="{00000003-4CF6-426D-AECF-CFB74E12454F}"/>
              </c:ext>
            </c:extLst>
          </c:dPt>
          <c:dPt>
            <c:idx val="2"/>
            <c:invertIfNegative val="1"/>
            <c:bubble3D val="0"/>
            <c:spPr>
              <a:solidFill>
                <a:srgbClr val="E6E5E5"/>
              </a:solidFill>
            </c:spPr>
            <c:extLst>
              <c:ext xmlns:c16="http://schemas.microsoft.com/office/drawing/2014/chart" uri="{C3380CC4-5D6E-409C-BE32-E72D297353CC}">
                <c16:uniqueId val="{00000005-4CF6-426D-AECF-CFB74E12454F}"/>
              </c:ext>
            </c:extLst>
          </c:dPt>
          <c:dPt>
            <c:idx val="3"/>
            <c:invertIfNegative val="1"/>
            <c:bubble3D val="0"/>
            <c:spPr>
              <a:solidFill>
                <a:srgbClr val="E6E5E5"/>
              </a:solidFill>
            </c:spPr>
            <c:extLst>
              <c:ext xmlns:c16="http://schemas.microsoft.com/office/drawing/2014/chart" uri="{C3380CC4-5D6E-409C-BE32-E72D297353CC}">
                <c16:uniqueId val="{00000007-4CF6-426D-AECF-CFB74E12454F}"/>
              </c:ext>
            </c:extLst>
          </c:dPt>
          <c:dPt>
            <c:idx val="4"/>
            <c:invertIfNegative val="1"/>
            <c:bubble3D val="0"/>
            <c:spPr>
              <a:solidFill>
                <a:srgbClr val="E6E5E5"/>
              </a:solidFill>
            </c:spPr>
            <c:extLst>
              <c:ext xmlns:c16="http://schemas.microsoft.com/office/drawing/2014/chart" uri="{C3380CC4-5D6E-409C-BE32-E72D297353CC}">
                <c16:uniqueId val="{00000009-4CF6-426D-AECF-CFB74E12454F}"/>
              </c:ext>
            </c:extLst>
          </c:dPt>
          <c:dPt>
            <c:idx val="5"/>
            <c:invertIfNegative val="1"/>
            <c:bubble3D val="0"/>
            <c:spPr>
              <a:solidFill>
                <a:srgbClr val="E6E5E5"/>
              </a:solidFill>
            </c:spPr>
            <c:extLst>
              <c:ext xmlns:c16="http://schemas.microsoft.com/office/drawing/2014/chart" uri="{C3380CC4-5D6E-409C-BE32-E72D297353CC}">
                <c16:uniqueId val="{0000000B-4CF6-426D-AECF-CFB74E12454F}"/>
              </c:ext>
            </c:extLst>
          </c:dPt>
          <c:dPt>
            <c:idx val="6"/>
            <c:invertIfNegative val="1"/>
            <c:bubble3D val="0"/>
            <c:spPr>
              <a:solidFill>
                <a:srgbClr val="E6E5E5"/>
              </a:solidFill>
            </c:spPr>
            <c:extLst>
              <c:ext xmlns:c16="http://schemas.microsoft.com/office/drawing/2014/chart" uri="{C3380CC4-5D6E-409C-BE32-E72D297353CC}">
                <c16:uniqueId val="{0000000D-4CF6-426D-AECF-CFB74E12454F}"/>
              </c:ext>
            </c:extLst>
          </c:dPt>
          <c:dPt>
            <c:idx val="7"/>
            <c:invertIfNegative val="1"/>
            <c:bubble3D val="0"/>
            <c:spPr>
              <a:solidFill>
                <a:srgbClr val="E6E5E5"/>
              </a:solidFill>
            </c:spPr>
            <c:extLst>
              <c:ext xmlns:c16="http://schemas.microsoft.com/office/drawing/2014/chart" uri="{C3380CC4-5D6E-409C-BE32-E72D297353CC}">
                <c16:uniqueId val="{00000000-2DEF-4275-BB7F-2A2402E29FCF}"/>
              </c:ext>
            </c:extLst>
          </c:dPt>
          <c:dPt>
            <c:idx val="8"/>
            <c:invertIfNegative val="1"/>
            <c:bubble3D val="0"/>
            <c:spPr>
              <a:solidFill>
                <a:srgbClr val="E6E5E5"/>
              </a:solidFill>
            </c:spPr>
            <c:extLst>
              <c:ext xmlns:c16="http://schemas.microsoft.com/office/drawing/2014/chart" uri="{C3380CC4-5D6E-409C-BE32-E72D297353CC}">
                <c16:uniqueId val="{00000001-2DEF-4275-BB7F-2A2402E29FCF}"/>
              </c:ext>
            </c:extLst>
          </c:dPt>
          <c:dPt>
            <c:idx val="9"/>
            <c:invertIfNegative val="1"/>
            <c:bubble3D val="0"/>
            <c:spPr>
              <a:solidFill>
                <a:srgbClr val="E6E5E5"/>
              </a:solidFill>
            </c:spPr>
            <c:extLst>
              <c:ext xmlns:c16="http://schemas.microsoft.com/office/drawing/2014/chart" uri="{C3380CC4-5D6E-409C-BE32-E72D297353CC}">
                <c16:uniqueId val="{00000002-2DEF-4275-BB7F-2A2402E29FCF}"/>
              </c:ext>
            </c:extLst>
          </c:dPt>
          <c:dPt>
            <c:idx val="10"/>
            <c:invertIfNegative val="1"/>
            <c:bubble3D val="0"/>
            <c:spPr>
              <a:solidFill>
                <a:srgbClr val="E6E5E5"/>
              </a:solidFill>
            </c:spPr>
            <c:extLst>
              <c:ext xmlns:c16="http://schemas.microsoft.com/office/drawing/2014/chart" uri="{C3380CC4-5D6E-409C-BE32-E72D297353CC}">
                <c16:uniqueId val="{00000003-2DEF-4275-BB7F-2A2402E29FCF}"/>
              </c:ext>
            </c:extLst>
          </c:dPt>
          <c:dPt>
            <c:idx val="11"/>
            <c:invertIfNegative val="1"/>
            <c:bubble3D val="0"/>
            <c:spPr>
              <a:solidFill>
                <a:srgbClr val="E6E5E5"/>
              </a:solidFill>
            </c:spPr>
            <c:extLst>
              <c:ext xmlns:c16="http://schemas.microsoft.com/office/drawing/2014/chart" uri="{C3380CC4-5D6E-409C-BE32-E72D297353CC}">
                <c16:uniqueId val="{00000017-4CF6-426D-AECF-CFB74E12454F}"/>
              </c:ext>
            </c:extLst>
          </c:dPt>
          <c:dPt>
            <c:idx val="12"/>
            <c:invertIfNegative val="1"/>
            <c:bubble3D val="0"/>
            <c:spPr>
              <a:solidFill>
                <a:srgbClr val="E6E5E5"/>
              </a:solidFill>
            </c:spPr>
            <c:extLst>
              <c:ext xmlns:c16="http://schemas.microsoft.com/office/drawing/2014/chart" uri="{C3380CC4-5D6E-409C-BE32-E72D297353CC}">
                <c16:uniqueId val="{00000019-4CF6-426D-AECF-CFB74E12454F}"/>
              </c:ext>
            </c:extLst>
          </c:dPt>
          <c:dPt>
            <c:idx val="13"/>
            <c:invertIfNegative val="1"/>
            <c:bubble3D val="0"/>
            <c:spPr>
              <a:solidFill>
                <a:srgbClr val="E6E5E5"/>
              </a:solidFill>
            </c:spPr>
            <c:extLst>
              <c:ext xmlns:c16="http://schemas.microsoft.com/office/drawing/2014/chart" uri="{C3380CC4-5D6E-409C-BE32-E72D297353CC}">
                <c16:uniqueId val="{0000001B-4CF6-426D-AECF-CFB74E12454F}"/>
              </c:ext>
            </c:extLst>
          </c:dPt>
          <c:dPt>
            <c:idx val="14"/>
            <c:invertIfNegative val="1"/>
            <c:bubble3D val="0"/>
            <c:spPr>
              <a:solidFill>
                <a:srgbClr val="E6E5E5"/>
              </a:solidFill>
            </c:spPr>
            <c:extLst>
              <c:ext xmlns:c16="http://schemas.microsoft.com/office/drawing/2014/chart" uri="{C3380CC4-5D6E-409C-BE32-E72D297353CC}">
                <c16:uniqueId val="{0000001D-4CF6-426D-AECF-CFB74E12454F}"/>
              </c:ext>
            </c:extLst>
          </c:dPt>
          <c:dPt>
            <c:idx val="15"/>
            <c:invertIfNegative val="1"/>
            <c:bubble3D val="0"/>
            <c:spPr>
              <a:solidFill>
                <a:srgbClr val="E6E5E5"/>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E4D7-4CB3-9344-2F66B04EE15D}"/>
              </c:ext>
            </c:extLst>
          </c:dPt>
          <c:dPt>
            <c:idx val="1"/>
            <c:invertIfNegative val="1"/>
            <c:bubble3D val="0"/>
            <c:spPr>
              <a:solidFill>
                <a:srgbClr val="E6E5E5"/>
              </a:solidFill>
            </c:spPr>
            <c:extLst>
              <c:ext xmlns:c16="http://schemas.microsoft.com/office/drawing/2014/chart" uri="{C3380CC4-5D6E-409C-BE32-E72D297353CC}">
                <c16:uniqueId val="{00000003-E4D7-4CB3-9344-2F66B04EE15D}"/>
              </c:ext>
            </c:extLst>
          </c:dPt>
          <c:dPt>
            <c:idx val="2"/>
            <c:invertIfNegative val="1"/>
            <c:bubble3D val="0"/>
            <c:spPr>
              <a:solidFill>
                <a:srgbClr val="E6E5E5"/>
              </a:solidFill>
            </c:spPr>
            <c:extLst>
              <c:ext xmlns:c16="http://schemas.microsoft.com/office/drawing/2014/chart" uri="{C3380CC4-5D6E-409C-BE32-E72D297353CC}">
                <c16:uniqueId val="{00000005-E4D7-4CB3-9344-2F66B04EE15D}"/>
              </c:ext>
            </c:extLst>
          </c:dPt>
          <c:dPt>
            <c:idx val="3"/>
            <c:invertIfNegative val="1"/>
            <c:bubble3D val="0"/>
            <c:spPr>
              <a:solidFill>
                <a:srgbClr val="E6E5E5"/>
              </a:solidFill>
            </c:spPr>
            <c:extLst>
              <c:ext xmlns:c16="http://schemas.microsoft.com/office/drawing/2014/chart" uri="{C3380CC4-5D6E-409C-BE32-E72D297353CC}">
                <c16:uniqueId val="{00000007-E4D7-4CB3-9344-2F66B04EE15D}"/>
              </c:ext>
            </c:extLst>
          </c:dPt>
          <c:dPt>
            <c:idx val="4"/>
            <c:invertIfNegative val="1"/>
            <c:bubble3D val="0"/>
            <c:spPr>
              <a:solidFill>
                <a:srgbClr val="E6E5E5"/>
              </a:solidFill>
            </c:spPr>
            <c:extLst>
              <c:ext xmlns:c16="http://schemas.microsoft.com/office/drawing/2014/chart" uri="{C3380CC4-5D6E-409C-BE32-E72D297353CC}">
                <c16:uniqueId val="{00000009-E4D7-4CB3-9344-2F66B04EE15D}"/>
              </c:ext>
            </c:extLst>
          </c:dPt>
          <c:dPt>
            <c:idx val="5"/>
            <c:invertIfNegative val="1"/>
            <c:bubble3D val="0"/>
            <c:spPr>
              <a:solidFill>
                <a:srgbClr val="E6E5E5"/>
              </a:solidFill>
            </c:spPr>
            <c:extLst>
              <c:ext xmlns:c16="http://schemas.microsoft.com/office/drawing/2014/chart" uri="{C3380CC4-5D6E-409C-BE32-E72D297353CC}">
                <c16:uniqueId val="{0000000B-E4D7-4CB3-9344-2F66B04EE15D}"/>
              </c:ext>
            </c:extLst>
          </c:dPt>
          <c:dPt>
            <c:idx val="6"/>
            <c:invertIfNegative val="1"/>
            <c:bubble3D val="0"/>
            <c:spPr>
              <a:solidFill>
                <a:srgbClr val="E6E5E5"/>
              </a:solidFill>
            </c:spPr>
            <c:extLst>
              <c:ext xmlns:c16="http://schemas.microsoft.com/office/drawing/2014/chart" uri="{C3380CC4-5D6E-409C-BE32-E72D297353CC}">
                <c16:uniqueId val="{0000000D-E4D7-4CB3-9344-2F66B04EE15D}"/>
              </c:ext>
            </c:extLst>
          </c:dPt>
          <c:dPt>
            <c:idx val="7"/>
            <c:invertIfNegative val="1"/>
            <c:bubble3D val="0"/>
            <c:spPr>
              <a:solidFill>
                <a:srgbClr val="E6E5E5"/>
              </a:solidFill>
            </c:spPr>
            <c:extLst>
              <c:ext xmlns:c16="http://schemas.microsoft.com/office/drawing/2014/chart" uri="{C3380CC4-5D6E-409C-BE32-E72D297353CC}">
                <c16:uniqueId val="{0000000F-E4D7-4CB3-9344-2F66B04EE15D}"/>
              </c:ext>
            </c:extLst>
          </c:dPt>
          <c:dPt>
            <c:idx val="8"/>
            <c:invertIfNegative val="1"/>
            <c:bubble3D val="0"/>
            <c:spPr>
              <a:solidFill>
                <a:srgbClr val="E6E5E5"/>
              </a:solidFill>
            </c:spPr>
            <c:extLst>
              <c:ext xmlns:c16="http://schemas.microsoft.com/office/drawing/2014/chart" uri="{C3380CC4-5D6E-409C-BE32-E72D297353CC}">
                <c16:uniqueId val="{00000011-E4D7-4CB3-9344-2F66B04EE15D}"/>
              </c:ext>
            </c:extLst>
          </c:dPt>
          <c:dPt>
            <c:idx val="9"/>
            <c:invertIfNegative val="1"/>
            <c:bubble3D val="0"/>
            <c:spPr>
              <a:solidFill>
                <a:srgbClr val="E6E5E5"/>
              </a:solidFill>
            </c:spPr>
            <c:extLst>
              <c:ext xmlns:c16="http://schemas.microsoft.com/office/drawing/2014/chart" uri="{C3380CC4-5D6E-409C-BE32-E72D297353CC}">
                <c16:uniqueId val="{00000013-E4D7-4CB3-9344-2F66B04EE15D}"/>
              </c:ext>
            </c:extLst>
          </c:dPt>
          <c:dPt>
            <c:idx val="10"/>
            <c:invertIfNegative val="1"/>
            <c:bubble3D val="0"/>
            <c:spPr>
              <a:solidFill>
                <a:srgbClr val="E6E5E5"/>
              </a:solidFill>
            </c:spPr>
            <c:extLst>
              <c:ext xmlns:c16="http://schemas.microsoft.com/office/drawing/2014/chart" uri="{C3380CC4-5D6E-409C-BE32-E72D297353CC}">
                <c16:uniqueId val="{00000015-E4D7-4CB3-9344-2F66B04EE15D}"/>
              </c:ext>
            </c:extLst>
          </c:dPt>
          <c:dPt>
            <c:idx val="11"/>
            <c:invertIfNegative val="1"/>
            <c:bubble3D val="0"/>
            <c:spPr>
              <a:solidFill>
                <a:srgbClr val="E6E5E5"/>
              </a:solidFill>
            </c:spPr>
            <c:extLst>
              <c:ext xmlns:c16="http://schemas.microsoft.com/office/drawing/2014/chart" uri="{C3380CC4-5D6E-409C-BE32-E72D297353CC}">
                <c16:uniqueId val="{00000017-E4D7-4CB3-9344-2F66B04EE15D}"/>
              </c:ext>
            </c:extLst>
          </c:dPt>
          <c:dPt>
            <c:idx val="12"/>
            <c:invertIfNegative val="1"/>
            <c:bubble3D val="0"/>
            <c:spPr>
              <a:solidFill>
                <a:srgbClr val="E6E5E5"/>
              </a:solidFill>
            </c:spPr>
            <c:extLst>
              <c:ext xmlns:c16="http://schemas.microsoft.com/office/drawing/2014/chart" uri="{C3380CC4-5D6E-409C-BE32-E72D297353CC}">
                <c16:uniqueId val="{00000019-E4D7-4CB3-9344-2F66B04EE15D}"/>
              </c:ext>
            </c:extLst>
          </c:dPt>
          <c:dPt>
            <c:idx val="13"/>
            <c:invertIfNegative val="1"/>
            <c:bubble3D val="0"/>
            <c:spPr>
              <a:solidFill>
                <a:srgbClr val="E6E5E5"/>
              </a:solidFill>
            </c:spPr>
            <c:extLst>
              <c:ext xmlns:c16="http://schemas.microsoft.com/office/drawing/2014/chart" uri="{C3380CC4-5D6E-409C-BE32-E72D297353CC}">
                <c16:uniqueId val="{0000001B-E4D7-4CB3-9344-2F66B04EE15D}"/>
              </c:ext>
            </c:extLst>
          </c:dPt>
          <c:dPt>
            <c:idx val="14"/>
            <c:invertIfNegative val="1"/>
            <c:bubble3D val="0"/>
            <c:spPr>
              <a:solidFill>
                <a:srgbClr val="E6E5E5"/>
              </a:solidFill>
            </c:spPr>
            <c:extLst>
              <c:ext xmlns:c16="http://schemas.microsoft.com/office/drawing/2014/chart" uri="{C3380CC4-5D6E-409C-BE32-E72D297353CC}">
                <c16:uniqueId val="{0000001D-E4D7-4CB3-9344-2F66B04EE15D}"/>
              </c:ext>
            </c:extLst>
          </c:dPt>
          <c:dPt>
            <c:idx val="15"/>
            <c:invertIfNegative val="1"/>
            <c:bubble3D val="0"/>
            <c:spPr>
              <a:solidFill>
                <a:srgbClr val="E6E5E5"/>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0.99725383032353521"/>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CF6-426D-AECF-CFB74E12454F}"/>
              </c:ext>
            </c:extLst>
          </c:dPt>
          <c:dPt>
            <c:idx val="1"/>
            <c:invertIfNegative val="1"/>
            <c:bubble3D val="0"/>
            <c:spPr>
              <a:solidFill>
                <a:srgbClr val="E6E5E5"/>
              </a:solidFill>
            </c:spPr>
            <c:extLst>
              <c:ext xmlns:c16="http://schemas.microsoft.com/office/drawing/2014/chart" uri="{C3380CC4-5D6E-409C-BE32-E72D297353CC}">
                <c16:uniqueId val="{00000003-4CF6-426D-AECF-CFB74E12454F}"/>
              </c:ext>
            </c:extLst>
          </c:dPt>
          <c:dPt>
            <c:idx val="2"/>
            <c:invertIfNegative val="1"/>
            <c:bubble3D val="0"/>
            <c:spPr>
              <a:solidFill>
                <a:srgbClr val="E6E5E5"/>
              </a:solidFill>
            </c:spPr>
            <c:extLst>
              <c:ext xmlns:c16="http://schemas.microsoft.com/office/drawing/2014/chart" uri="{C3380CC4-5D6E-409C-BE32-E72D297353CC}">
                <c16:uniqueId val="{00000005-4CF6-426D-AECF-CFB74E12454F}"/>
              </c:ext>
            </c:extLst>
          </c:dPt>
          <c:dPt>
            <c:idx val="3"/>
            <c:invertIfNegative val="1"/>
            <c:bubble3D val="0"/>
            <c:spPr>
              <a:solidFill>
                <a:srgbClr val="E6E5E5"/>
              </a:solidFill>
            </c:spPr>
            <c:extLst>
              <c:ext xmlns:c16="http://schemas.microsoft.com/office/drawing/2014/chart" uri="{C3380CC4-5D6E-409C-BE32-E72D297353CC}">
                <c16:uniqueId val="{00000007-4CF6-426D-AECF-CFB74E12454F}"/>
              </c:ext>
            </c:extLst>
          </c:dPt>
          <c:dPt>
            <c:idx val="4"/>
            <c:invertIfNegative val="1"/>
            <c:bubble3D val="0"/>
            <c:spPr>
              <a:solidFill>
                <a:srgbClr val="E6E5E5"/>
              </a:solidFill>
            </c:spPr>
            <c:extLst>
              <c:ext xmlns:c16="http://schemas.microsoft.com/office/drawing/2014/chart" uri="{C3380CC4-5D6E-409C-BE32-E72D297353CC}">
                <c16:uniqueId val="{00000009-4CF6-426D-AECF-CFB74E12454F}"/>
              </c:ext>
            </c:extLst>
          </c:dPt>
          <c:dPt>
            <c:idx val="5"/>
            <c:invertIfNegative val="1"/>
            <c:bubble3D val="0"/>
            <c:spPr>
              <a:solidFill>
                <a:srgbClr val="E6E5E5"/>
              </a:solidFill>
            </c:spPr>
            <c:extLst>
              <c:ext xmlns:c16="http://schemas.microsoft.com/office/drawing/2014/chart" uri="{C3380CC4-5D6E-409C-BE32-E72D297353CC}">
                <c16:uniqueId val="{0000000B-4CF6-426D-AECF-CFB74E12454F}"/>
              </c:ext>
            </c:extLst>
          </c:dPt>
          <c:dPt>
            <c:idx val="6"/>
            <c:invertIfNegative val="1"/>
            <c:bubble3D val="0"/>
            <c:spPr>
              <a:solidFill>
                <a:srgbClr val="E6E5E5"/>
              </a:solidFill>
            </c:spPr>
            <c:extLst>
              <c:ext xmlns:c16="http://schemas.microsoft.com/office/drawing/2014/chart" uri="{C3380CC4-5D6E-409C-BE32-E72D297353CC}">
                <c16:uniqueId val="{0000000D-4CF6-426D-AECF-CFB74E12454F}"/>
              </c:ext>
            </c:extLst>
          </c:dPt>
          <c:dPt>
            <c:idx val="7"/>
            <c:invertIfNegative val="1"/>
            <c:bubble3D val="0"/>
            <c:spPr>
              <a:solidFill>
                <a:srgbClr val="E6E5E5"/>
              </a:solidFill>
            </c:spPr>
            <c:extLst>
              <c:ext xmlns:c16="http://schemas.microsoft.com/office/drawing/2014/chart" uri="{C3380CC4-5D6E-409C-BE32-E72D297353CC}">
                <c16:uniqueId val="{00000000-2DEF-4275-BB7F-2A2402E29FCF}"/>
              </c:ext>
            </c:extLst>
          </c:dPt>
          <c:dPt>
            <c:idx val="8"/>
            <c:invertIfNegative val="1"/>
            <c:bubble3D val="0"/>
            <c:spPr>
              <a:solidFill>
                <a:srgbClr val="E6E5E5"/>
              </a:solidFill>
            </c:spPr>
            <c:extLst>
              <c:ext xmlns:c16="http://schemas.microsoft.com/office/drawing/2014/chart" uri="{C3380CC4-5D6E-409C-BE32-E72D297353CC}">
                <c16:uniqueId val="{00000001-2DEF-4275-BB7F-2A2402E29FCF}"/>
              </c:ext>
            </c:extLst>
          </c:dPt>
          <c:dPt>
            <c:idx val="9"/>
            <c:invertIfNegative val="1"/>
            <c:bubble3D val="0"/>
            <c:spPr>
              <a:solidFill>
                <a:srgbClr val="E6E5E5"/>
              </a:solidFill>
            </c:spPr>
            <c:extLst>
              <c:ext xmlns:c16="http://schemas.microsoft.com/office/drawing/2014/chart" uri="{C3380CC4-5D6E-409C-BE32-E72D297353CC}">
                <c16:uniqueId val="{00000002-2DEF-4275-BB7F-2A2402E29FCF}"/>
              </c:ext>
            </c:extLst>
          </c:dPt>
          <c:dPt>
            <c:idx val="10"/>
            <c:invertIfNegative val="1"/>
            <c:bubble3D val="0"/>
            <c:spPr>
              <a:solidFill>
                <a:srgbClr val="E6E5E5"/>
              </a:solidFill>
            </c:spPr>
            <c:extLst>
              <c:ext xmlns:c16="http://schemas.microsoft.com/office/drawing/2014/chart" uri="{C3380CC4-5D6E-409C-BE32-E72D297353CC}">
                <c16:uniqueId val="{00000003-2DEF-4275-BB7F-2A2402E29FCF}"/>
              </c:ext>
            </c:extLst>
          </c:dPt>
          <c:dPt>
            <c:idx val="11"/>
            <c:invertIfNegative val="1"/>
            <c:bubble3D val="0"/>
            <c:spPr>
              <a:solidFill>
                <a:srgbClr val="E6E5E5"/>
              </a:solidFill>
            </c:spPr>
            <c:extLst>
              <c:ext xmlns:c16="http://schemas.microsoft.com/office/drawing/2014/chart" uri="{C3380CC4-5D6E-409C-BE32-E72D297353CC}">
                <c16:uniqueId val="{00000017-4CF6-426D-AECF-CFB74E12454F}"/>
              </c:ext>
            </c:extLst>
          </c:dPt>
          <c:dPt>
            <c:idx val="12"/>
            <c:invertIfNegative val="1"/>
            <c:bubble3D val="0"/>
            <c:spPr>
              <a:solidFill>
                <a:srgbClr val="E6E5E5"/>
              </a:solidFill>
            </c:spPr>
            <c:extLst>
              <c:ext xmlns:c16="http://schemas.microsoft.com/office/drawing/2014/chart" uri="{C3380CC4-5D6E-409C-BE32-E72D297353CC}">
                <c16:uniqueId val="{00000019-4CF6-426D-AECF-CFB74E12454F}"/>
              </c:ext>
            </c:extLst>
          </c:dPt>
          <c:dPt>
            <c:idx val="13"/>
            <c:invertIfNegative val="1"/>
            <c:bubble3D val="0"/>
            <c:spPr>
              <a:solidFill>
                <a:srgbClr val="E6E5E5"/>
              </a:solidFill>
            </c:spPr>
            <c:extLst>
              <c:ext xmlns:c16="http://schemas.microsoft.com/office/drawing/2014/chart" uri="{C3380CC4-5D6E-409C-BE32-E72D297353CC}">
                <c16:uniqueId val="{0000001B-4CF6-426D-AECF-CFB74E12454F}"/>
              </c:ext>
            </c:extLst>
          </c:dPt>
          <c:dPt>
            <c:idx val="14"/>
            <c:invertIfNegative val="1"/>
            <c:bubble3D val="0"/>
            <c:spPr>
              <a:solidFill>
                <a:srgbClr val="E6E5E5"/>
              </a:solidFill>
            </c:spPr>
            <c:extLst>
              <c:ext xmlns:c16="http://schemas.microsoft.com/office/drawing/2014/chart" uri="{C3380CC4-5D6E-409C-BE32-E72D297353CC}">
                <c16:uniqueId val="{0000001D-4CF6-426D-AECF-CFB74E12454F}"/>
              </c:ext>
            </c:extLst>
          </c:dPt>
          <c:dPt>
            <c:idx val="15"/>
            <c:invertIfNegative val="1"/>
            <c:bubble3D val="0"/>
            <c:spPr>
              <a:solidFill>
                <a:srgbClr val="E6E5E5"/>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E4D7-4CB3-9344-2F66B04EE15D}"/>
              </c:ext>
            </c:extLst>
          </c:dPt>
          <c:dPt>
            <c:idx val="1"/>
            <c:invertIfNegative val="1"/>
            <c:bubble3D val="0"/>
            <c:spPr>
              <a:solidFill>
                <a:srgbClr val="E6E5E5"/>
              </a:solidFill>
            </c:spPr>
            <c:extLst>
              <c:ext xmlns:c16="http://schemas.microsoft.com/office/drawing/2014/chart" uri="{C3380CC4-5D6E-409C-BE32-E72D297353CC}">
                <c16:uniqueId val="{00000003-E4D7-4CB3-9344-2F66B04EE15D}"/>
              </c:ext>
            </c:extLst>
          </c:dPt>
          <c:dPt>
            <c:idx val="2"/>
            <c:invertIfNegative val="1"/>
            <c:bubble3D val="0"/>
            <c:spPr>
              <a:solidFill>
                <a:srgbClr val="E6E5E5"/>
              </a:solidFill>
            </c:spPr>
            <c:extLst>
              <c:ext xmlns:c16="http://schemas.microsoft.com/office/drawing/2014/chart" uri="{C3380CC4-5D6E-409C-BE32-E72D297353CC}">
                <c16:uniqueId val="{00000005-E4D7-4CB3-9344-2F66B04EE15D}"/>
              </c:ext>
            </c:extLst>
          </c:dPt>
          <c:dPt>
            <c:idx val="3"/>
            <c:invertIfNegative val="1"/>
            <c:bubble3D val="0"/>
            <c:spPr>
              <a:solidFill>
                <a:srgbClr val="E6E5E5"/>
              </a:solidFill>
            </c:spPr>
            <c:extLst>
              <c:ext xmlns:c16="http://schemas.microsoft.com/office/drawing/2014/chart" uri="{C3380CC4-5D6E-409C-BE32-E72D297353CC}">
                <c16:uniqueId val="{00000007-E4D7-4CB3-9344-2F66B04EE15D}"/>
              </c:ext>
            </c:extLst>
          </c:dPt>
          <c:dPt>
            <c:idx val="4"/>
            <c:invertIfNegative val="1"/>
            <c:bubble3D val="0"/>
            <c:spPr>
              <a:solidFill>
                <a:srgbClr val="E6E5E5"/>
              </a:solidFill>
            </c:spPr>
            <c:extLst>
              <c:ext xmlns:c16="http://schemas.microsoft.com/office/drawing/2014/chart" uri="{C3380CC4-5D6E-409C-BE32-E72D297353CC}">
                <c16:uniqueId val="{00000009-E4D7-4CB3-9344-2F66B04EE15D}"/>
              </c:ext>
            </c:extLst>
          </c:dPt>
          <c:dPt>
            <c:idx val="5"/>
            <c:invertIfNegative val="1"/>
            <c:bubble3D val="0"/>
            <c:spPr>
              <a:solidFill>
                <a:srgbClr val="E6E5E5"/>
              </a:solidFill>
            </c:spPr>
            <c:extLst>
              <c:ext xmlns:c16="http://schemas.microsoft.com/office/drawing/2014/chart" uri="{C3380CC4-5D6E-409C-BE32-E72D297353CC}">
                <c16:uniqueId val="{0000000B-E4D7-4CB3-9344-2F66B04EE15D}"/>
              </c:ext>
            </c:extLst>
          </c:dPt>
          <c:dPt>
            <c:idx val="6"/>
            <c:invertIfNegative val="1"/>
            <c:bubble3D val="0"/>
            <c:spPr>
              <a:solidFill>
                <a:srgbClr val="E6E5E5"/>
              </a:solidFill>
            </c:spPr>
            <c:extLst>
              <c:ext xmlns:c16="http://schemas.microsoft.com/office/drawing/2014/chart" uri="{C3380CC4-5D6E-409C-BE32-E72D297353CC}">
                <c16:uniqueId val="{0000000D-E4D7-4CB3-9344-2F66B04EE15D}"/>
              </c:ext>
            </c:extLst>
          </c:dPt>
          <c:dPt>
            <c:idx val="7"/>
            <c:invertIfNegative val="1"/>
            <c:bubble3D val="0"/>
            <c:spPr>
              <a:solidFill>
                <a:srgbClr val="E6E5E5"/>
              </a:solidFill>
            </c:spPr>
            <c:extLst>
              <c:ext xmlns:c16="http://schemas.microsoft.com/office/drawing/2014/chart" uri="{C3380CC4-5D6E-409C-BE32-E72D297353CC}">
                <c16:uniqueId val="{0000000F-E4D7-4CB3-9344-2F66B04EE15D}"/>
              </c:ext>
            </c:extLst>
          </c:dPt>
          <c:dPt>
            <c:idx val="8"/>
            <c:invertIfNegative val="1"/>
            <c:bubble3D val="0"/>
            <c:spPr>
              <a:solidFill>
                <a:srgbClr val="E6E5E5"/>
              </a:solidFill>
            </c:spPr>
            <c:extLst>
              <c:ext xmlns:c16="http://schemas.microsoft.com/office/drawing/2014/chart" uri="{C3380CC4-5D6E-409C-BE32-E72D297353CC}">
                <c16:uniqueId val="{00000011-E4D7-4CB3-9344-2F66B04EE15D}"/>
              </c:ext>
            </c:extLst>
          </c:dPt>
          <c:dPt>
            <c:idx val="9"/>
            <c:invertIfNegative val="1"/>
            <c:bubble3D val="0"/>
            <c:spPr>
              <a:solidFill>
                <a:srgbClr val="E6E5E5"/>
              </a:solidFill>
            </c:spPr>
            <c:extLst>
              <c:ext xmlns:c16="http://schemas.microsoft.com/office/drawing/2014/chart" uri="{C3380CC4-5D6E-409C-BE32-E72D297353CC}">
                <c16:uniqueId val="{00000013-E4D7-4CB3-9344-2F66B04EE15D}"/>
              </c:ext>
            </c:extLst>
          </c:dPt>
          <c:dPt>
            <c:idx val="10"/>
            <c:invertIfNegative val="1"/>
            <c:bubble3D val="0"/>
            <c:spPr>
              <a:solidFill>
                <a:srgbClr val="E6E5E5"/>
              </a:solidFill>
            </c:spPr>
            <c:extLst>
              <c:ext xmlns:c16="http://schemas.microsoft.com/office/drawing/2014/chart" uri="{C3380CC4-5D6E-409C-BE32-E72D297353CC}">
                <c16:uniqueId val="{00000015-E4D7-4CB3-9344-2F66B04EE15D}"/>
              </c:ext>
            </c:extLst>
          </c:dPt>
          <c:dPt>
            <c:idx val="11"/>
            <c:invertIfNegative val="1"/>
            <c:bubble3D val="0"/>
            <c:spPr>
              <a:solidFill>
                <a:srgbClr val="E6E5E5"/>
              </a:solidFill>
            </c:spPr>
            <c:extLst>
              <c:ext xmlns:c16="http://schemas.microsoft.com/office/drawing/2014/chart" uri="{C3380CC4-5D6E-409C-BE32-E72D297353CC}">
                <c16:uniqueId val="{00000017-E4D7-4CB3-9344-2F66B04EE15D}"/>
              </c:ext>
            </c:extLst>
          </c:dPt>
          <c:dPt>
            <c:idx val="12"/>
            <c:invertIfNegative val="1"/>
            <c:bubble3D val="0"/>
            <c:spPr>
              <a:solidFill>
                <a:srgbClr val="E6E5E5"/>
              </a:solidFill>
            </c:spPr>
            <c:extLst>
              <c:ext xmlns:c16="http://schemas.microsoft.com/office/drawing/2014/chart" uri="{C3380CC4-5D6E-409C-BE32-E72D297353CC}">
                <c16:uniqueId val="{00000019-E4D7-4CB3-9344-2F66B04EE15D}"/>
              </c:ext>
            </c:extLst>
          </c:dPt>
          <c:dPt>
            <c:idx val="13"/>
            <c:invertIfNegative val="1"/>
            <c:bubble3D val="0"/>
            <c:spPr>
              <a:solidFill>
                <a:srgbClr val="E6E5E5"/>
              </a:solidFill>
            </c:spPr>
            <c:extLst>
              <c:ext xmlns:c16="http://schemas.microsoft.com/office/drawing/2014/chart" uri="{C3380CC4-5D6E-409C-BE32-E72D297353CC}">
                <c16:uniqueId val="{0000001B-E4D7-4CB3-9344-2F66B04EE15D}"/>
              </c:ext>
            </c:extLst>
          </c:dPt>
          <c:dPt>
            <c:idx val="14"/>
            <c:invertIfNegative val="1"/>
            <c:bubble3D val="0"/>
            <c:spPr>
              <a:solidFill>
                <a:srgbClr val="E6E5E5"/>
              </a:solidFill>
            </c:spPr>
            <c:extLst>
              <c:ext xmlns:c16="http://schemas.microsoft.com/office/drawing/2014/chart" uri="{C3380CC4-5D6E-409C-BE32-E72D297353CC}">
                <c16:uniqueId val="{0000001D-E4D7-4CB3-9344-2F66B04EE15D}"/>
              </c:ext>
            </c:extLst>
          </c:dPt>
          <c:dPt>
            <c:idx val="15"/>
            <c:invertIfNegative val="1"/>
            <c:bubble3D val="0"/>
            <c:spPr>
              <a:solidFill>
                <a:srgbClr val="E6E5E5"/>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000A-4C45-A43A-3AA69B6FEE6F}"/>
              </c:ext>
            </c:extLst>
          </c:dPt>
          <c:dPt>
            <c:idx val="1"/>
            <c:invertIfNegative val="1"/>
            <c:bubble3D val="0"/>
            <c:spPr>
              <a:solidFill>
                <a:srgbClr val="E6E5E5"/>
              </a:solidFill>
            </c:spPr>
            <c:extLst>
              <c:ext xmlns:c16="http://schemas.microsoft.com/office/drawing/2014/chart" uri="{C3380CC4-5D6E-409C-BE32-E72D297353CC}">
                <c16:uniqueId val="{00000003-000A-4C45-A43A-3AA69B6FEE6F}"/>
              </c:ext>
            </c:extLst>
          </c:dPt>
          <c:dPt>
            <c:idx val="2"/>
            <c:invertIfNegative val="1"/>
            <c:bubble3D val="0"/>
            <c:spPr>
              <a:solidFill>
                <a:srgbClr val="E6E5E5"/>
              </a:solidFill>
            </c:spPr>
            <c:extLst>
              <c:ext xmlns:c16="http://schemas.microsoft.com/office/drawing/2014/chart" uri="{C3380CC4-5D6E-409C-BE32-E72D297353CC}">
                <c16:uniqueId val="{00000005-000A-4C45-A43A-3AA69B6FEE6F}"/>
              </c:ext>
            </c:extLst>
          </c:dPt>
          <c:dPt>
            <c:idx val="3"/>
            <c:invertIfNegative val="1"/>
            <c:bubble3D val="0"/>
            <c:spPr>
              <a:solidFill>
                <a:srgbClr val="E6E5E5"/>
              </a:solidFill>
            </c:spPr>
            <c:extLst>
              <c:ext xmlns:c16="http://schemas.microsoft.com/office/drawing/2014/chart" uri="{C3380CC4-5D6E-409C-BE32-E72D297353CC}">
                <c16:uniqueId val="{00000007-000A-4C45-A43A-3AA69B6FEE6F}"/>
              </c:ext>
            </c:extLst>
          </c:dPt>
          <c:dPt>
            <c:idx val="4"/>
            <c:invertIfNegative val="1"/>
            <c:bubble3D val="0"/>
            <c:spPr>
              <a:solidFill>
                <a:srgbClr val="E6E5E5"/>
              </a:solidFill>
            </c:spPr>
            <c:extLst>
              <c:ext xmlns:c16="http://schemas.microsoft.com/office/drawing/2014/chart" uri="{C3380CC4-5D6E-409C-BE32-E72D297353CC}">
                <c16:uniqueId val="{00000009-000A-4C45-A43A-3AA69B6FEE6F}"/>
              </c:ext>
            </c:extLst>
          </c:dPt>
          <c:dPt>
            <c:idx val="5"/>
            <c:invertIfNegative val="1"/>
            <c:bubble3D val="0"/>
            <c:spPr>
              <a:solidFill>
                <a:srgbClr val="E6E5E5"/>
              </a:solidFill>
            </c:spPr>
            <c:extLst>
              <c:ext xmlns:c16="http://schemas.microsoft.com/office/drawing/2014/chart" uri="{C3380CC4-5D6E-409C-BE32-E72D297353CC}">
                <c16:uniqueId val="{0000000B-000A-4C45-A43A-3AA69B6FEE6F}"/>
              </c:ext>
            </c:extLst>
          </c:dPt>
          <c:dPt>
            <c:idx val="6"/>
            <c:invertIfNegative val="1"/>
            <c:bubble3D val="0"/>
            <c:spPr>
              <a:solidFill>
                <a:srgbClr val="E6E5E5"/>
              </a:solidFill>
            </c:spPr>
            <c:extLst>
              <c:ext xmlns:c16="http://schemas.microsoft.com/office/drawing/2014/chart" uri="{C3380CC4-5D6E-409C-BE32-E72D297353CC}">
                <c16:uniqueId val="{0000000D-000A-4C45-A43A-3AA69B6FEE6F}"/>
              </c:ext>
            </c:extLst>
          </c:dPt>
          <c:dPt>
            <c:idx val="7"/>
            <c:invertIfNegative val="1"/>
            <c:bubble3D val="0"/>
            <c:spPr>
              <a:solidFill>
                <a:srgbClr val="E6E5E5"/>
              </a:solidFill>
            </c:spPr>
            <c:extLst>
              <c:ext xmlns:c16="http://schemas.microsoft.com/office/drawing/2014/chart" uri="{C3380CC4-5D6E-409C-BE32-E72D297353CC}">
                <c16:uniqueId val="{0000000F-000A-4C45-A43A-3AA69B6FEE6F}"/>
              </c:ext>
            </c:extLst>
          </c:dPt>
          <c:dPt>
            <c:idx val="8"/>
            <c:invertIfNegative val="1"/>
            <c:bubble3D val="0"/>
            <c:spPr>
              <a:solidFill>
                <a:srgbClr val="E6E5E5"/>
              </a:solidFill>
            </c:spPr>
            <c:extLst>
              <c:ext xmlns:c16="http://schemas.microsoft.com/office/drawing/2014/chart" uri="{C3380CC4-5D6E-409C-BE32-E72D297353CC}">
                <c16:uniqueId val="{00000011-000A-4C45-A43A-3AA69B6FEE6F}"/>
              </c:ext>
            </c:extLst>
          </c:dPt>
          <c:dPt>
            <c:idx val="9"/>
            <c:invertIfNegative val="1"/>
            <c:bubble3D val="0"/>
            <c:spPr>
              <a:solidFill>
                <a:srgbClr val="E6E5E5"/>
              </a:solidFill>
            </c:spPr>
            <c:extLst>
              <c:ext xmlns:c16="http://schemas.microsoft.com/office/drawing/2014/chart" uri="{C3380CC4-5D6E-409C-BE32-E72D297353CC}">
                <c16:uniqueId val="{00000013-000A-4C45-A43A-3AA69B6FEE6F}"/>
              </c:ext>
            </c:extLst>
          </c:dPt>
          <c:dPt>
            <c:idx val="10"/>
            <c:invertIfNegative val="1"/>
            <c:bubble3D val="0"/>
            <c:spPr>
              <a:solidFill>
                <a:srgbClr val="E6E5E5"/>
              </a:solidFill>
            </c:spPr>
            <c:extLst>
              <c:ext xmlns:c16="http://schemas.microsoft.com/office/drawing/2014/chart" uri="{C3380CC4-5D6E-409C-BE32-E72D297353CC}">
                <c16:uniqueId val="{00000015-000A-4C45-A43A-3AA69B6FEE6F}"/>
              </c:ext>
            </c:extLst>
          </c:dPt>
          <c:dPt>
            <c:idx val="11"/>
            <c:invertIfNegative val="1"/>
            <c:bubble3D val="0"/>
            <c:spPr>
              <a:solidFill>
                <a:srgbClr val="E6E5E5"/>
              </a:solidFill>
            </c:spPr>
            <c:extLst>
              <c:ext xmlns:c16="http://schemas.microsoft.com/office/drawing/2014/chart" uri="{C3380CC4-5D6E-409C-BE32-E72D297353CC}">
                <c16:uniqueId val="{00000017-000A-4C45-A43A-3AA69B6FEE6F}"/>
              </c:ext>
            </c:extLst>
          </c:dPt>
          <c:dPt>
            <c:idx val="12"/>
            <c:invertIfNegative val="1"/>
            <c:bubble3D val="0"/>
            <c:spPr>
              <a:solidFill>
                <a:srgbClr val="E6E5E5"/>
              </a:solidFill>
            </c:spPr>
            <c:extLst>
              <c:ext xmlns:c16="http://schemas.microsoft.com/office/drawing/2014/chart" uri="{C3380CC4-5D6E-409C-BE32-E72D297353CC}">
                <c16:uniqueId val="{00000019-000A-4C45-A43A-3AA69B6FEE6F}"/>
              </c:ext>
            </c:extLst>
          </c:dPt>
          <c:dPt>
            <c:idx val="13"/>
            <c:invertIfNegative val="1"/>
            <c:bubble3D val="0"/>
            <c:spPr>
              <a:solidFill>
                <a:srgbClr val="E6E5E5"/>
              </a:solidFill>
            </c:spPr>
            <c:extLst>
              <c:ext xmlns:c16="http://schemas.microsoft.com/office/drawing/2014/chart" uri="{C3380CC4-5D6E-409C-BE32-E72D297353CC}">
                <c16:uniqueId val="{0000001B-000A-4C45-A43A-3AA69B6FEE6F}"/>
              </c:ext>
            </c:extLst>
          </c:dPt>
          <c:dPt>
            <c:idx val="14"/>
            <c:invertIfNegative val="1"/>
            <c:bubble3D val="0"/>
            <c:spPr>
              <a:solidFill>
                <a:srgbClr val="E6E5E5"/>
              </a:solidFill>
            </c:spPr>
            <c:extLst>
              <c:ext xmlns:c16="http://schemas.microsoft.com/office/drawing/2014/chart" uri="{C3380CC4-5D6E-409C-BE32-E72D297353CC}">
                <c16:uniqueId val="{0000001D-000A-4C45-A43A-3AA69B6FEE6F}"/>
              </c:ext>
            </c:extLst>
          </c:dPt>
          <c:dPt>
            <c:idx val="15"/>
            <c:invertIfNegative val="1"/>
            <c:bubble3D val="0"/>
            <c:spPr>
              <a:solidFill>
                <a:srgbClr val="E6E5E5"/>
              </a:solidFill>
            </c:spPr>
            <c:extLst>
              <c:ext xmlns:c16="http://schemas.microsoft.com/office/drawing/2014/chart" uri="{C3380CC4-5D6E-409C-BE32-E72D297353CC}">
                <c16:uniqueId val="{0000001F-000A-4C45-A43A-3AA69B6FEE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00A-4C45-A43A-3AA69B6FEE6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9194653896075324"/>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4.4499213905618918E-3"/>
          <c:w val="0.96518599661647553"/>
          <c:h val="0.99555007860943812"/>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CF6-426D-AECF-CFB74E12454F}"/>
              </c:ext>
            </c:extLst>
          </c:dPt>
          <c:dPt>
            <c:idx val="1"/>
            <c:invertIfNegative val="1"/>
            <c:bubble3D val="0"/>
            <c:spPr>
              <a:solidFill>
                <a:srgbClr val="E6E5E5"/>
              </a:solidFill>
            </c:spPr>
            <c:extLst>
              <c:ext xmlns:c16="http://schemas.microsoft.com/office/drawing/2014/chart" uri="{C3380CC4-5D6E-409C-BE32-E72D297353CC}">
                <c16:uniqueId val="{00000003-4CF6-426D-AECF-CFB74E12454F}"/>
              </c:ext>
            </c:extLst>
          </c:dPt>
          <c:dPt>
            <c:idx val="2"/>
            <c:invertIfNegative val="1"/>
            <c:bubble3D val="0"/>
            <c:spPr>
              <a:solidFill>
                <a:srgbClr val="E6E5E5"/>
              </a:solidFill>
            </c:spPr>
            <c:extLst>
              <c:ext xmlns:c16="http://schemas.microsoft.com/office/drawing/2014/chart" uri="{C3380CC4-5D6E-409C-BE32-E72D297353CC}">
                <c16:uniqueId val="{00000005-4CF6-426D-AECF-CFB74E12454F}"/>
              </c:ext>
            </c:extLst>
          </c:dPt>
          <c:dPt>
            <c:idx val="3"/>
            <c:invertIfNegative val="1"/>
            <c:bubble3D val="0"/>
            <c:spPr>
              <a:solidFill>
                <a:srgbClr val="E6E5E5"/>
              </a:solidFill>
            </c:spPr>
            <c:extLst>
              <c:ext xmlns:c16="http://schemas.microsoft.com/office/drawing/2014/chart" uri="{C3380CC4-5D6E-409C-BE32-E72D297353CC}">
                <c16:uniqueId val="{00000007-4CF6-426D-AECF-CFB74E12454F}"/>
              </c:ext>
            </c:extLst>
          </c:dPt>
          <c:dPt>
            <c:idx val="4"/>
            <c:invertIfNegative val="1"/>
            <c:bubble3D val="0"/>
            <c:spPr>
              <a:solidFill>
                <a:srgbClr val="E6E5E5"/>
              </a:solidFill>
            </c:spPr>
            <c:extLst>
              <c:ext xmlns:c16="http://schemas.microsoft.com/office/drawing/2014/chart" uri="{C3380CC4-5D6E-409C-BE32-E72D297353CC}">
                <c16:uniqueId val="{00000009-4CF6-426D-AECF-CFB74E12454F}"/>
              </c:ext>
            </c:extLst>
          </c:dPt>
          <c:dPt>
            <c:idx val="5"/>
            <c:invertIfNegative val="1"/>
            <c:bubble3D val="0"/>
            <c:spPr>
              <a:solidFill>
                <a:srgbClr val="E6E5E5"/>
              </a:solidFill>
            </c:spPr>
            <c:extLst>
              <c:ext xmlns:c16="http://schemas.microsoft.com/office/drawing/2014/chart" uri="{C3380CC4-5D6E-409C-BE32-E72D297353CC}">
                <c16:uniqueId val="{0000000B-4CF6-426D-AECF-CFB74E12454F}"/>
              </c:ext>
            </c:extLst>
          </c:dPt>
          <c:dPt>
            <c:idx val="6"/>
            <c:invertIfNegative val="1"/>
            <c:bubble3D val="0"/>
            <c:spPr>
              <a:solidFill>
                <a:srgbClr val="E6E5E5"/>
              </a:solidFill>
            </c:spPr>
            <c:extLst>
              <c:ext xmlns:c16="http://schemas.microsoft.com/office/drawing/2014/chart" uri="{C3380CC4-5D6E-409C-BE32-E72D297353CC}">
                <c16:uniqueId val="{0000000D-4CF6-426D-AECF-CFB74E12454F}"/>
              </c:ext>
            </c:extLst>
          </c:dPt>
          <c:dPt>
            <c:idx val="7"/>
            <c:invertIfNegative val="1"/>
            <c:bubble3D val="0"/>
            <c:spPr>
              <a:solidFill>
                <a:srgbClr val="E6E5E5"/>
              </a:solidFill>
            </c:spPr>
            <c:extLst>
              <c:ext xmlns:c16="http://schemas.microsoft.com/office/drawing/2014/chart" uri="{C3380CC4-5D6E-409C-BE32-E72D297353CC}">
                <c16:uniqueId val="{00000000-2DEF-4275-BB7F-2A2402E29FCF}"/>
              </c:ext>
            </c:extLst>
          </c:dPt>
          <c:dPt>
            <c:idx val="8"/>
            <c:invertIfNegative val="1"/>
            <c:bubble3D val="0"/>
            <c:spPr>
              <a:solidFill>
                <a:srgbClr val="E6E5E5"/>
              </a:solidFill>
            </c:spPr>
            <c:extLst>
              <c:ext xmlns:c16="http://schemas.microsoft.com/office/drawing/2014/chart" uri="{C3380CC4-5D6E-409C-BE32-E72D297353CC}">
                <c16:uniqueId val="{00000001-2DEF-4275-BB7F-2A2402E29FCF}"/>
              </c:ext>
            </c:extLst>
          </c:dPt>
          <c:dPt>
            <c:idx val="9"/>
            <c:invertIfNegative val="1"/>
            <c:bubble3D val="0"/>
            <c:spPr>
              <a:solidFill>
                <a:srgbClr val="E6E5E5"/>
              </a:solidFill>
            </c:spPr>
            <c:extLst>
              <c:ext xmlns:c16="http://schemas.microsoft.com/office/drawing/2014/chart" uri="{C3380CC4-5D6E-409C-BE32-E72D297353CC}">
                <c16:uniqueId val="{00000002-2DEF-4275-BB7F-2A2402E29FCF}"/>
              </c:ext>
            </c:extLst>
          </c:dPt>
          <c:dPt>
            <c:idx val="10"/>
            <c:invertIfNegative val="1"/>
            <c:bubble3D val="0"/>
            <c:spPr>
              <a:solidFill>
                <a:srgbClr val="E6E5E5"/>
              </a:solidFill>
            </c:spPr>
            <c:extLst>
              <c:ext xmlns:c16="http://schemas.microsoft.com/office/drawing/2014/chart" uri="{C3380CC4-5D6E-409C-BE32-E72D297353CC}">
                <c16:uniqueId val="{00000003-2DEF-4275-BB7F-2A2402E29FCF}"/>
              </c:ext>
            </c:extLst>
          </c:dPt>
          <c:dPt>
            <c:idx val="11"/>
            <c:invertIfNegative val="1"/>
            <c:bubble3D val="0"/>
            <c:spPr>
              <a:solidFill>
                <a:srgbClr val="E6E5E5"/>
              </a:solidFill>
            </c:spPr>
            <c:extLst>
              <c:ext xmlns:c16="http://schemas.microsoft.com/office/drawing/2014/chart" uri="{C3380CC4-5D6E-409C-BE32-E72D297353CC}">
                <c16:uniqueId val="{00000017-4CF6-426D-AECF-CFB74E12454F}"/>
              </c:ext>
            </c:extLst>
          </c:dPt>
          <c:dPt>
            <c:idx val="12"/>
            <c:invertIfNegative val="1"/>
            <c:bubble3D val="0"/>
            <c:spPr>
              <a:solidFill>
                <a:srgbClr val="E6E5E5"/>
              </a:solidFill>
            </c:spPr>
            <c:extLst>
              <c:ext xmlns:c16="http://schemas.microsoft.com/office/drawing/2014/chart" uri="{C3380CC4-5D6E-409C-BE32-E72D297353CC}">
                <c16:uniqueId val="{00000019-4CF6-426D-AECF-CFB74E12454F}"/>
              </c:ext>
            </c:extLst>
          </c:dPt>
          <c:dPt>
            <c:idx val="13"/>
            <c:invertIfNegative val="1"/>
            <c:bubble3D val="0"/>
            <c:spPr>
              <a:solidFill>
                <a:srgbClr val="E6E5E5"/>
              </a:solidFill>
            </c:spPr>
            <c:extLst>
              <c:ext xmlns:c16="http://schemas.microsoft.com/office/drawing/2014/chart" uri="{C3380CC4-5D6E-409C-BE32-E72D297353CC}">
                <c16:uniqueId val="{0000001B-4CF6-426D-AECF-CFB74E12454F}"/>
              </c:ext>
            </c:extLst>
          </c:dPt>
          <c:dPt>
            <c:idx val="14"/>
            <c:invertIfNegative val="1"/>
            <c:bubble3D val="0"/>
            <c:spPr>
              <a:solidFill>
                <a:srgbClr val="E6E5E5"/>
              </a:solidFill>
            </c:spPr>
            <c:extLst>
              <c:ext xmlns:c16="http://schemas.microsoft.com/office/drawing/2014/chart" uri="{C3380CC4-5D6E-409C-BE32-E72D297353CC}">
                <c16:uniqueId val="{0000001D-4CF6-426D-AECF-CFB74E12454F}"/>
              </c:ext>
            </c:extLst>
          </c:dPt>
          <c:dPt>
            <c:idx val="15"/>
            <c:invertIfNegative val="1"/>
            <c:bubble3D val="0"/>
            <c:spPr>
              <a:solidFill>
                <a:srgbClr val="E6E5E5"/>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E4D7-4CB3-9344-2F66B04EE15D}"/>
              </c:ext>
            </c:extLst>
          </c:dPt>
          <c:dPt>
            <c:idx val="1"/>
            <c:invertIfNegative val="1"/>
            <c:bubble3D val="0"/>
            <c:spPr>
              <a:solidFill>
                <a:srgbClr val="E6E5E5"/>
              </a:solidFill>
            </c:spPr>
            <c:extLst>
              <c:ext xmlns:c16="http://schemas.microsoft.com/office/drawing/2014/chart" uri="{C3380CC4-5D6E-409C-BE32-E72D297353CC}">
                <c16:uniqueId val="{00000003-E4D7-4CB3-9344-2F66B04EE15D}"/>
              </c:ext>
            </c:extLst>
          </c:dPt>
          <c:dPt>
            <c:idx val="2"/>
            <c:invertIfNegative val="1"/>
            <c:bubble3D val="0"/>
            <c:spPr>
              <a:solidFill>
                <a:srgbClr val="E6E5E5"/>
              </a:solidFill>
            </c:spPr>
            <c:extLst>
              <c:ext xmlns:c16="http://schemas.microsoft.com/office/drawing/2014/chart" uri="{C3380CC4-5D6E-409C-BE32-E72D297353CC}">
                <c16:uniqueId val="{00000005-E4D7-4CB3-9344-2F66B04EE15D}"/>
              </c:ext>
            </c:extLst>
          </c:dPt>
          <c:dPt>
            <c:idx val="3"/>
            <c:invertIfNegative val="1"/>
            <c:bubble3D val="0"/>
            <c:spPr>
              <a:solidFill>
                <a:srgbClr val="E6E5E5"/>
              </a:solidFill>
            </c:spPr>
            <c:extLst>
              <c:ext xmlns:c16="http://schemas.microsoft.com/office/drawing/2014/chart" uri="{C3380CC4-5D6E-409C-BE32-E72D297353CC}">
                <c16:uniqueId val="{00000007-E4D7-4CB3-9344-2F66B04EE15D}"/>
              </c:ext>
            </c:extLst>
          </c:dPt>
          <c:dPt>
            <c:idx val="4"/>
            <c:invertIfNegative val="1"/>
            <c:bubble3D val="0"/>
            <c:spPr>
              <a:solidFill>
                <a:srgbClr val="E6E5E5"/>
              </a:solidFill>
            </c:spPr>
            <c:extLst>
              <c:ext xmlns:c16="http://schemas.microsoft.com/office/drawing/2014/chart" uri="{C3380CC4-5D6E-409C-BE32-E72D297353CC}">
                <c16:uniqueId val="{00000009-E4D7-4CB3-9344-2F66B04EE15D}"/>
              </c:ext>
            </c:extLst>
          </c:dPt>
          <c:dPt>
            <c:idx val="5"/>
            <c:invertIfNegative val="1"/>
            <c:bubble3D val="0"/>
            <c:spPr>
              <a:solidFill>
                <a:srgbClr val="E6E5E5"/>
              </a:solidFill>
            </c:spPr>
            <c:extLst>
              <c:ext xmlns:c16="http://schemas.microsoft.com/office/drawing/2014/chart" uri="{C3380CC4-5D6E-409C-BE32-E72D297353CC}">
                <c16:uniqueId val="{0000000B-E4D7-4CB3-9344-2F66B04EE15D}"/>
              </c:ext>
            </c:extLst>
          </c:dPt>
          <c:dPt>
            <c:idx val="6"/>
            <c:invertIfNegative val="1"/>
            <c:bubble3D val="0"/>
            <c:spPr>
              <a:solidFill>
                <a:srgbClr val="E6E5E5"/>
              </a:solidFill>
            </c:spPr>
            <c:extLst>
              <c:ext xmlns:c16="http://schemas.microsoft.com/office/drawing/2014/chart" uri="{C3380CC4-5D6E-409C-BE32-E72D297353CC}">
                <c16:uniqueId val="{0000000D-E4D7-4CB3-9344-2F66B04EE15D}"/>
              </c:ext>
            </c:extLst>
          </c:dPt>
          <c:dPt>
            <c:idx val="7"/>
            <c:invertIfNegative val="1"/>
            <c:bubble3D val="0"/>
            <c:spPr>
              <a:solidFill>
                <a:srgbClr val="E6E5E5"/>
              </a:solidFill>
            </c:spPr>
            <c:extLst>
              <c:ext xmlns:c16="http://schemas.microsoft.com/office/drawing/2014/chart" uri="{C3380CC4-5D6E-409C-BE32-E72D297353CC}">
                <c16:uniqueId val="{0000000F-E4D7-4CB3-9344-2F66B04EE15D}"/>
              </c:ext>
            </c:extLst>
          </c:dPt>
          <c:dPt>
            <c:idx val="8"/>
            <c:invertIfNegative val="1"/>
            <c:bubble3D val="0"/>
            <c:spPr>
              <a:solidFill>
                <a:srgbClr val="E6E5E5"/>
              </a:solidFill>
            </c:spPr>
            <c:extLst>
              <c:ext xmlns:c16="http://schemas.microsoft.com/office/drawing/2014/chart" uri="{C3380CC4-5D6E-409C-BE32-E72D297353CC}">
                <c16:uniqueId val="{00000011-E4D7-4CB3-9344-2F66B04EE15D}"/>
              </c:ext>
            </c:extLst>
          </c:dPt>
          <c:dPt>
            <c:idx val="9"/>
            <c:invertIfNegative val="1"/>
            <c:bubble3D val="0"/>
            <c:spPr>
              <a:solidFill>
                <a:srgbClr val="E6E5E5"/>
              </a:solidFill>
            </c:spPr>
            <c:extLst>
              <c:ext xmlns:c16="http://schemas.microsoft.com/office/drawing/2014/chart" uri="{C3380CC4-5D6E-409C-BE32-E72D297353CC}">
                <c16:uniqueId val="{00000013-E4D7-4CB3-9344-2F66B04EE15D}"/>
              </c:ext>
            </c:extLst>
          </c:dPt>
          <c:dPt>
            <c:idx val="10"/>
            <c:invertIfNegative val="1"/>
            <c:bubble3D val="0"/>
            <c:spPr>
              <a:solidFill>
                <a:srgbClr val="E6E5E5"/>
              </a:solidFill>
            </c:spPr>
            <c:extLst>
              <c:ext xmlns:c16="http://schemas.microsoft.com/office/drawing/2014/chart" uri="{C3380CC4-5D6E-409C-BE32-E72D297353CC}">
                <c16:uniqueId val="{00000015-E4D7-4CB3-9344-2F66B04EE15D}"/>
              </c:ext>
            </c:extLst>
          </c:dPt>
          <c:dPt>
            <c:idx val="11"/>
            <c:invertIfNegative val="1"/>
            <c:bubble3D val="0"/>
            <c:spPr>
              <a:solidFill>
                <a:srgbClr val="E6E5E5"/>
              </a:solidFill>
            </c:spPr>
            <c:extLst>
              <c:ext xmlns:c16="http://schemas.microsoft.com/office/drawing/2014/chart" uri="{C3380CC4-5D6E-409C-BE32-E72D297353CC}">
                <c16:uniqueId val="{00000017-E4D7-4CB3-9344-2F66B04EE15D}"/>
              </c:ext>
            </c:extLst>
          </c:dPt>
          <c:dPt>
            <c:idx val="12"/>
            <c:invertIfNegative val="1"/>
            <c:bubble3D val="0"/>
            <c:spPr>
              <a:solidFill>
                <a:srgbClr val="E6E5E5"/>
              </a:solidFill>
            </c:spPr>
            <c:extLst>
              <c:ext xmlns:c16="http://schemas.microsoft.com/office/drawing/2014/chart" uri="{C3380CC4-5D6E-409C-BE32-E72D297353CC}">
                <c16:uniqueId val="{00000019-E4D7-4CB3-9344-2F66B04EE15D}"/>
              </c:ext>
            </c:extLst>
          </c:dPt>
          <c:dPt>
            <c:idx val="13"/>
            <c:invertIfNegative val="1"/>
            <c:bubble3D val="0"/>
            <c:spPr>
              <a:solidFill>
                <a:srgbClr val="E6E5E5"/>
              </a:solidFill>
            </c:spPr>
            <c:extLst>
              <c:ext xmlns:c16="http://schemas.microsoft.com/office/drawing/2014/chart" uri="{C3380CC4-5D6E-409C-BE32-E72D297353CC}">
                <c16:uniqueId val="{0000001B-E4D7-4CB3-9344-2F66B04EE15D}"/>
              </c:ext>
            </c:extLst>
          </c:dPt>
          <c:dPt>
            <c:idx val="14"/>
            <c:invertIfNegative val="1"/>
            <c:bubble3D val="0"/>
            <c:spPr>
              <a:solidFill>
                <a:srgbClr val="E6E5E5"/>
              </a:solidFill>
            </c:spPr>
            <c:extLst>
              <c:ext xmlns:c16="http://schemas.microsoft.com/office/drawing/2014/chart" uri="{C3380CC4-5D6E-409C-BE32-E72D297353CC}">
                <c16:uniqueId val="{0000001D-E4D7-4CB3-9344-2F66B04EE15D}"/>
              </c:ext>
            </c:extLst>
          </c:dPt>
          <c:dPt>
            <c:idx val="15"/>
            <c:invertIfNegative val="1"/>
            <c:bubble3D val="0"/>
            <c:spPr>
              <a:solidFill>
                <a:srgbClr val="E6E5E5"/>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000A-4C45-A43A-3AA69B6FEE6F}"/>
              </c:ext>
            </c:extLst>
          </c:dPt>
          <c:dPt>
            <c:idx val="1"/>
            <c:invertIfNegative val="1"/>
            <c:bubble3D val="0"/>
            <c:spPr>
              <a:solidFill>
                <a:srgbClr val="E6E5E5"/>
              </a:solidFill>
            </c:spPr>
            <c:extLst>
              <c:ext xmlns:c16="http://schemas.microsoft.com/office/drawing/2014/chart" uri="{C3380CC4-5D6E-409C-BE32-E72D297353CC}">
                <c16:uniqueId val="{00000003-000A-4C45-A43A-3AA69B6FEE6F}"/>
              </c:ext>
            </c:extLst>
          </c:dPt>
          <c:dPt>
            <c:idx val="2"/>
            <c:invertIfNegative val="1"/>
            <c:bubble3D val="0"/>
            <c:spPr>
              <a:solidFill>
                <a:srgbClr val="E6E5E5"/>
              </a:solidFill>
            </c:spPr>
            <c:extLst>
              <c:ext xmlns:c16="http://schemas.microsoft.com/office/drawing/2014/chart" uri="{C3380CC4-5D6E-409C-BE32-E72D297353CC}">
                <c16:uniqueId val="{00000005-000A-4C45-A43A-3AA69B6FEE6F}"/>
              </c:ext>
            </c:extLst>
          </c:dPt>
          <c:dPt>
            <c:idx val="3"/>
            <c:invertIfNegative val="1"/>
            <c:bubble3D val="0"/>
            <c:spPr>
              <a:solidFill>
                <a:srgbClr val="E6E5E5"/>
              </a:solidFill>
            </c:spPr>
            <c:extLst>
              <c:ext xmlns:c16="http://schemas.microsoft.com/office/drawing/2014/chart" uri="{C3380CC4-5D6E-409C-BE32-E72D297353CC}">
                <c16:uniqueId val="{00000007-000A-4C45-A43A-3AA69B6FEE6F}"/>
              </c:ext>
            </c:extLst>
          </c:dPt>
          <c:dPt>
            <c:idx val="4"/>
            <c:invertIfNegative val="1"/>
            <c:bubble3D val="0"/>
            <c:spPr>
              <a:solidFill>
                <a:srgbClr val="E6E5E5"/>
              </a:solidFill>
            </c:spPr>
            <c:extLst>
              <c:ext xmlns:c16="http://schemas.microsoft.com/office/drawing/2014/chart" uri="{C3380CC4-5D6E-409C-BE32-E72D297353CC}">
                <c16:uniqueId val="{00000009-000A-4C45-A43A-3AA69B6FEE6F}"/>
              </c:ext>
            </c:extLst>
          </c:dPt>
          <c:dPt>
            <c:idx val="5"/>
            <c:invertIfNegative val="1"/>
            <c:bubble3D val="0"/>
            <c:spPr>
              <a:solidFill>
                <a:srgbClr val="E6E5E5"/>
              </a:solidFill>
            </c:spPr>
            <c:extLst>
              <c:ext xmlns:c16="http://schemas.microsoft.com/office/drawing/2014/chart" uri="{C3380CC4-5D6E-409C-BE32-E72D297353CC}">
                <c16:uniqueId val="{0000000B-000A-4C45-A43A-3AA69B6FEE6F}"/>
              </c:ext>
            </c:extLst>
          </c:dPt>
          <c:dPt>
            <c:idx val="6"/>
            <c:invertIfNegative val="1"/>
            <c:bubble3D val="0"/>
            <c:spPr>
              <a:solidFill>
                <a:srgbClr val="E6E5E5"/>
              </a:solidFill>
            </c:spPr>
            <c:extLst>
              <c:ext xmlns:c16="http://schemas.microsoft.com/office/drawing/2014/chart" uri="{C3380CC4-5D6E-409C-BE32-E72D297353CC}">
                <c16:uniqueId val="{0000000D-000A-4C45-A43A-3AA69B6FEE6F}"/>
              </c:ext>
            </c:extLst>
          </c:dPt>
          <c:dPt>
            <c:idx val="7"/>
            <c:invertIfNegative val="1"/>
            <c:bubble3D val="0"/>
            <c:spPr>
              <a:solidFill>
                <a:srgbClr val="E6E5E5"/>
              </a:solidFill>
            </c:spPr>
            <c:extLst>
              <c:ext xmlns:c16="http://schemas.microsoft.com/office/drawing/2014/chart" uri="{C3380CC4-5D6E-409C-BE32-E72D297353CC}">
                <c16:uniqueId val="{0000000F-000A-4C45-A43A-3AA69B6FEE6F}"/>
              </c:ext>
            </c:extLst>
          </c:dPt>
          <c:dPt>
            <c:idx val="8"/>
            <c:invertIfNegative val="1"/>
            <c:bubble3D val="0"/>
            <c:spPr>
              <a:solidFill>
                <a:srgbClr val="E6E5E5"/>
              </a:solidFill>
            </c:spPr>
            <c:extLst>
              <c:ext xmlns:c16="http://schemas.microsoft.com/office/drawing/2014/chart" uri="{C3380CC4-5D6E-409C-BE32-E72D297353CC}">
                <c16:uniqueId val="{00000011-000A-4C45-A43A-3AA69B6FEE6F}"/>
              </c:ext>
            </c:extLst>
          </c:dPt>
          <c:dPt>
            <c:idx val="9"/>
            <c:invertIfNegative val="1"/>
            <c:bubble3D val="0"/>
            <c:spPr>
              <a:solidFill>
                <a:srgbClr val="E6E5E5"/>
              </a:solidFill>
            </c:spPr>
            <c:extLst>
              <c:ext xmlns:c16="http://schemas.microsoft.com/office/drawing/2014/chart" uri="{C3380CC4-5D6E-409C-BE32-E72D297353CC}">
                <c16:uniqueId val="{00000013-000A-4C45-A43A-3AA69B6FEE6F}"/>
              </c:ext>
            </c:extLst>
          </c:dPt>
          <c:dPt>
            <c:idx val="10"/>
            <c:invertIfNegative val="1"/>
            <c:bubble3D val="0"/>
            <c:spPr>
              <a:solidFill>
                <a:srgbClr val="E6E5E5"/>
              </a:solidFill>
            </c:spPr>
            <c:extLst>
              <c:ext xmlns:c16="http://schemas.microsoft.com/office/drawing/2014/chart" uri="{C3380CC4-5D6E-409C-BE32-E72D297353CC}">
                <c16:uniqueId val="{00000015-000A-4C45-A43A-3AA69B6FEE6F}"/>
              </c:ext>
            </c:extLst>
          </c:dPt>
          <c:dPt>
            <c:idx val="11"/>
            <c:invertIfNegative val="1"/>
            <c:bubble3D val="0"/>
            <c:spPr>
              <a:solidFill>
                <a:srgbClr val="E6E5E5"/>
              </a:solidFill>
            </c:spPr>
            <c:extLst>
              <c:ext xmlns:c16="http://schemas.microsoft.com/office/drawing/2014/chart" uri="{C3380CC4-5D6E-409C-BE32-E72D297353CC}">
                <c16:uniqueId val="{00000017-000A-4C45-A43A-3AA69B6FEE6F}"/>
              </c:ext>
            </c:extLst>
          </c:dPt>
          <c:dPt>
            <c:idx val="12"/>
            <c:invertIfNegative val="1"/>
            <c:bubble3D val="0"/>
            <c:spPr>
              <a:solidFill>
                <a:srgbClr val="E6E5E5"/>
              </a:solidFill>
            </c:spPr>
            <c:extLst>
              <c:ext xmlns:c16="http://schemas.microsoft.com/office/drawing/2014/chart" uri="{C3380CC4-5D6E-409C-BE32-E72D297353CC}">
                <c16:uniqueId val="{00000019-000A-4C45-A43A-3AA69B6FEE6F}"/>
              </c:ext>
            </c:extLst>
          </c:dPt>
          <c:dPt>
            <c:idx val="13"/>
            <c:invertIfNegative val="1"/>
            <c:bubble3D val="0"/>
            <c:spPr>
              <a:solidFill>
                <a:srgbClr val="E6E5E5"/>
              </a:solidFill>
            </c:spPr>
            <c:extLst>
              <c:ext xmlns:c16="http://schemas.microsoft.com/office/drawing/2014/chart" uri="{C3380CC4-5D6E-409C-BE32-E72D297353CC}">
                <c16:uniqueId val="{0000001B-000A-4C45-A43A-3AA69B6FEE6F}"/>
              </c:ext>
            </c:extLst>
          </c:dPt>
          <c:dPt>
            <c:idx val="14"/>
            <c:invertIfNegative val="1"/>
            <c:bubble3D val="0"/>
            <c:spPr>
              <a:solidFill>
                <a:srgbClr val="E6E5E5"/>
              </a:solidFill>
            </c:spPr>
            <c:extLst>
              <c:ext xmlns:c16="http://schemas.microsoft.com/office/drawing/2014/chart" uri="{C3380CC4-5D6E-409C-BE32-E72D297353CC}">
                <c16:uniqueId val="{0000001D-000A-4C45-A43A-3AA69B6FEE6F}"/>
              </c:ext>
            </c:extLst>
          </c:dPt>
          <c:dPt>
            <c:idx val="15"/>
            <c:invertIfNegative val="1"/>
            <c:bubble3D val="0"/>
            <c:spPr>
              <a:solidFill>
                <a:srgbClr val="E6E5E5"/>
              </a:solidFill>
            </c:spPr>
            <c:extLst>
              <c:ext xmlns:c16="http://schemas.microsoft.com/office/drawing/2014/chart" uri="{C3380CC4-5D6E-409C-BE32-E72D297353CC}">
                <c16:uniqueId val="{0000001F-000A-4C45-A43A-3AA69B6FEE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00A-4C45-A43A-3AA69B6FEE6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0730-4047-97D7-1702257B54F1}"/>
              </c:ext>
            </c:extLst>
          </c:dPt>
          <c:dPt>
            <c:idx val="1"/>
            <c:invertIfNegative val="1"/>
            <c:bubble3D val="0"/>
            <c:spPr>
              <a:solidFill>
                <a:srgbClr val="E6E5E5"/>
              </a:solidFill>
            </c:spPr>
            <c:extLst>
              <c:ext xmlns:c16="http://schemas.microsoft.com/office/drawing/2014/chart" uri="{C3380CC4-5D6E-409C-BE32-E72D297353CC}">
                <c16:uniqueId val="{00000003-0730-4047-97D7-1702257B54F1}"/>
              </c:ext>
            </c:extLst>
          </c:dPt>
          <c:dPt>
            <c:idx val="2"/>
            <c:invertIfNegative val="1"/>
            <c:bubble3D val="0"/>
            <c:spPr>
              <a:solidFill>
                <a:srgbClr val="E6E5E5"/>
              </a:solidFill>
            </c:spPr>
            <c:extLst>
              <c:ext xmlns:c16="http://schemas.microsoft.com/office/drawing/2014/chart" uri="{C3380CC4-5D6E-409C-BE32-E72D297353CC}">
                <c16:uniqueId val="{00000005-0730-4047-97D7-1702257B54F1}"/>
              </c:ext>
            </c:extLst>
          </c:dPt>
          <c:dPt>
            <c:idx val="3"/>
            <c:invertIfNegative val="1"/>
            <c:bubble3D val="0"/>
            <c:spPr>
              <a:solidFill>
                <a:srgbClr val="E6E5E5"/>
              </a:solidFill>
            </c:spPr>
            <c:extLst>
              <c:ext xmlns:c16="http://schemas.microsoft.com/office/drawing/2014/chart" uri="{C3380CC4-5D6E-409C-BE32-E72D297353CC}">
                <c16:uniqueId val="{00000007-0730-4047-97D7-1702257B54F1}"/>
              </c:ext>
            </c:extLst>
          </c:dPt>
          <c:dPt>
            <c:idx val="4"/>
            <c:invertIfNegative val="1"/>
            <c:bubble3D val="0"/>
            <c:spPr>
              <a:solidFill>
                <a:srgbClr val="E6E5E5"/>
              </a:solidFill>
            </c:spPr>
            <c:extLst>
              <c:ext xmlns:c16="http://schemas.microsoft.com/office/drawing/2014/chart" uri="{C3380CC4-5D6E-409C-BE32-E72D297353CC}">
                <c16:uniqueId val="{00000009-0730-4047-97D7-1702257B54F1}"/>
              </c:ext>
            </c:extLst>
          </c:dPt>
          <c:dPt>
            <c:idx val="5"/>
            <c:invertIfNegative val="1"/>
            <c:bubble3D val="0"/>
            <c:spPr>
              <a:solidFill>
                <a:srgbClr val="E6E5E5"/>
              </a:solidFill>
            </c:spPr>
            <c:extLst>
              <c:ext xmlns:c16="http://schemas.microsoft.com/office/drawing/2014/chart" uri="{C3380CC4-5D6E-409C-BE32-E72D297353CC}">
                <c16:uniqueId val="{0000000B-0730-4047-97D7-1702257B54F1}"/>
              </c:ext>
            </c:extLst>
          </c:dPt>
          <c:dPt>
            <c:idx val="6"/>
            <c:invertIfNegative val="1"/>
            <c:bubble3D val="0"/>
            <c:spPr>
              <a:solidFill>
                <a:srgbClr val="E6E5E5"/>
              </a:solidFill>
            </c:spPr>
            <c:extLst>
              <c:ext xmlns:c16="http://schemas.microsoft.com/office/drawing/2014/chart" uri="{C3380CC4-5D6E-409C-BE32-E72D297353CC}">
                <c16:uniqueId val="{0000000D-0730-4047-97D7-1702257B54F1}"/>
              </c:ext>
            </c:extLst>
          </c:dPt>
          <c:dPt>
            <c:idx val="7"/>
            <c:invertIfNegative val="1"/>
            <c:bubble3D val="0"/>
            <c:spPr>
              <a:solidFill>
                <a:srgbClr val="E6E5E5"/>
              </a:solidFill>
            </c:spPr>
            <c:extLst>
              <c:ext xmlns:c16="http://schemas.microsoft.com/office/drawing/2014/chart" uri="{C3380CC4-5D6E-409C-BE32-E72D297353CC}">
                <c16:uniqueId val="{0000000F-0730-4047-97D7-1702257B54F1}"/>
              </c:ext>
            </c:extLst>
          </c:dPt>
          <c:dPt>
            <c:idx val="8"/>
            <c:invertIfNegative val="1"/>
            <c:bubble3D val="0"/>
            <c:spPr>
              <a:solidFill>
                <a:srgbClr val="E6E5E5"/>
              </a:solidFill>
            </c:spPr>
            <c:extLst>
              <c:ext xmlns:c16="http://schemas.microsoft.com/office/drawing/2014/chart" uri="{C3380CC4-5D6E-409C-BE32-E72D297353CC}">
                <c16:uniqueId val="{00000011-0730-4047-97D7-1702257B54F1}"/>
              </c:ext>
            </c:extLst>
          </c:dPt>
          <c:dPt>
            <c:idx val="9"/>
            <c:invertIfNegative val="1"/>
            <c:bubble3D val="0"/>
            <c:spPr>
              <a:solidFill>
                <a:srgbClr val="E6E5E5"/>
              </a:solidFill>
            </c:spPr>
            <c:extLst>
              <c:ext xmlns:c16="http://schemas.microsoft.com/office/drawing/2014/chart" uri="{C3380CC4-5D6E-409C-BE32-E72D297353CC}">
                <c16:uniqueId val="{00000013-0730-4047-97D7-1702257B54F1}"/>
              </c:ext>
            </c:extLst>
          </c:dPt>
          <c:dPt>
            <c:idx val="10"/>
            <c:invertIfNegative val="1"/>
            <c:bubble3D val="0"/>
            <c:spPr>
              <a:solidFill>
                <a:srgbClr val="E6E5E5"/>
              </a:solidFill>
            </c:spPr>
            <c:extLst>
              <c:ext xmlns:c16="http://schemas.microsoft.com/office/drawing/2014/chart" uri="{C3380CC4-5D6E-409C-BE32-E72D297353CC}">
                <c16:uniqueId val="{00000015-0730-4047-97D7-1702257B54F1}"/>
              </c:ext>
            </c:extLst>
          </c:dPt>
          <c:dPt>
            <c:idx val="11"/>
            <c:invertIfNegative val="1"/>
            <c:bubble3D val="0"/>
            <c:spPr>
              <a:solidFill>
                <a:srgbClr val="E6E5E5"/>
              </a:solidFill>
            </c:spPr>
            <c:extLst>
              <c:ext xmlns:c16="http://schemas.microsoft.com/office/drawing/2014/chart" uri="{C3380CC4-5D6E-409C-BE32-E72D297353CC}">
                <c16:uniqueId val="{00000017-0730-4047-97D7-1702257B54F1}"/>
              </c:ext>
            </c:extLst>
          </c:dPt>
          <c:dPt>
            <c:idx val="12"/>
            <c:invertIfNegative val="1"/>
            <c:bubble3D val="0"/>
            <c:spPr>
              <a:solidFill>
                <a:srgbClr val="E6E5E5"/>
              </a:solidFill>
            </c:spPr>
            <c:extLst>
              <c:ext xmlns:c16="http://schemas.microsoft.com/office/drawing/2014/chart" uri="{C3380CC4-5D6E-409C-BE32-E72D297353CC}">
                <c16:uniqueId val="{00000019-0730-4047-97D7-1702257B54F1}"/>
              </c:ext>
            </c:extLst>
          </c:dPt>
          <c:dPt>
            <c:idx val="13"/>
            <c:invertIfNegative val="1"/>
            <c:bubble3D val="0"/>
            <c:spPr>
              <a:solidFill>
                <a:srgbClr val="E6E5E5"/>
              </a:solidFill>
            </c:spPr>
            <c:extLst>
              <c:ext xmlns:c16="http://schemas.microsoft.com/office/drawing/2014/chart" uri="{C3380CC4-5D6E-409C-BE32-E72D297353CC}">
                <c16:uniqueId val="{0000001B-0730-4047-97D7-1702257B54F1}"/>
              </c:ext>
            </c:extLst>
          </c:dPt>
          <c:dPt>
            <c:idx val="14"/>
            <c:invertIfNegative val="1"/>
            <c:bubble3D val="0"/>
            <c:spPr>
              <a:solidFill>
                <a:srgbClr val="E6E5E5"/>
              </a:solidFill>
            </c:spPr>
            <c:extLst>
              <c:ext xmlns:c16="http://schemas.microsoft.com/office/drawing/2014/chart" uri="{C3380CC4-5D6E-409C-BE32-E72D297353CC}">
                <c16:uniqueId val="{0000001D-0730-4047-97D7-1702257B54F1}"/>
              </c:ext>
            </c:extLst>
          </c:dPt>
          <c:dPt>
            <c:idx val="15"/>
            <c:invertIfNegative val="1"/>
            <c:bubble3D val="0"/>
            <c:spPr>
              <a:solidFill>
                <a:srgbClr val="E6E5E5"/>
              </a:solidFill>
            </c:spPr>
            <c:extLst>
              <c:ext xmlns:c16="http://schemas.microsoft.com/office/drawing/2014/chart" uri="{C3380CC4-5D6E-409C-BE32-E72D297353CC}">
                <c16:uniqueId val="{0000001F-0730-4047-97D7-1702257B54F1}"/>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730-4047-97D7-1702257B54F1}"/>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E6E5E5"/>
              </a:solidFill>
            </c:spPr>
            <c:extLst>
              <c:ext xmlns:c16="http://schemas.microsoft.com/office/drawing/2014/chart" uri="{C3380CC4-5D6E-409C-BE32-E72D297353CC}">
                <c16:uniqueId val="{00000003-902D-4251-AC41-C6D4CBCA5CD6}"/>
              </c:ext>
            </c:extLst>
          </c:dPt>
          <c:dPt>
            <c:idx val="2"/>
            <c:invertIfNegative val="1"/>
            <c:bubble3D val="0"/>
            <c:spPr>
              <a:solidFill>
                <a:srgbClr val="E6E5E5"/>
              </a:solidFill>
            </c:spPr>
            <c:extLst>
              <c:ext xmlns:c16="http://schemas.microsoft.com/office/drawing/2014/chart" uri="{C3380CC4-5D6E-409C-BE32-E72D297353CC}">
                <c16:uniqueId val="{00000005-902D-4251-AC41-C6D4CBCA5CD6}"/>
              </c:ext>
            </c:extLst>
          </c:dPt>
          <c:dPt>
            <c:idx val="3"/>
            <c:invertIfNegative val="0"/>
            <c:bubble3D val="0"/>
            <c:spPr>
              <a:solidFill>
                <a:srgbClr val="E6E5E5"/>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E6E5E5"/>
              </a:solidFill>
            </c:spPr>
            <c:extLst>
              <c:ext xmlns:c16="http://schemas.microsoft.com/office/drawing/2014/chart" uri="{C3380CC4-5D6E-409C-BE32-E72D297353CC}">
                <c16:uniqueId val="{00000009-902D-4251-AC41-C6D4CBCA5CD6}"/>
              </c:ext>
            </c:extLst>
          </c:dPt>
          <c:dPt>
            <c:idx val="5"/>
            <c:invertIfNegative val="1"/>
            <c:bubble3D val="0"/>
            <c:spPr>
              <a:solidFill>
                <a:srgbClr val="E6E5E5"/>
              </a:solidFill>
            </c:spPr>
            <c:extLst>
              <c:ext xmlns:c16="http://schemas.microsoft.com/office/drawing/2014/chart" uri="{C3380CC4-5D6E-409C-BE32-E72D297353CC}">
                <c16:uniqueId val="{0000000B-902D-4251-AC41-C6D4CBCA5CD6}"/>
              </c:ext>
            </c:extLst>
          </c:dPt>
          <c:dPt>
            <c:idx val="6"/>
            <c:invertIfNegative val="1"/>
            <c:bubble3D val="0"/>
            <c:spPr>
              <a:solidFill>
                <a:srgbClr val="E6E5E5"/>
              </a:solidFill>
            </c:spPr>
            <c:extLst>
              <c:ext xmlns:c16="http://schemas.microsoft.com/office/drawing/2014/chart" uri="{C3380CC4-5D6E-409C-BE32-E72D297353CC}">
                <c16:uniqueId val="{0000000D-902D-4251-AC41-C6D4CBCA5CD6}"/>
              </c:ext>
            </c:extLst>
          </c:dPt>
          <c:dPt>
            <c:idx val="7"/>
            <c:invertIfNegative val="1"/>
            <c:bubble3D val="0"/>
            <c:spPr>
              <a:solidFill>
                <a:srgbClr val="E6E5E5"/>
              </a:solidFill>
            </c:spPr>
            <c:extLst>
              <c:ext xmlns:c16="http://schemas.microsoft.com/office/drawing/2014/chart" uri="{C3380CC4-5D6E-409C-BE32-E72D297353CC}">
                <c16:uniqueId val="{0000000F-902D-4251-AC41-C6D4CBCA5CD6}"/>
              </c:ext>
            </c:extLst>
          </c:dPt>
          <c:dPt>
            <c:idx val="8"/>
            <c:invertIfNegative val="1"/>
            <c:bubble3D val="0"/>
            <c:spPr>
              <a:solidFill>
                <a:srgbClr val="E6E5E5"/>
              </a:solidFill>
            </c:spPr>
            <c:extLst>
              <c:ext xmlns:c16="http://schemas.microsoft.com/office/drawing/2014/chart" uri="{C3380CC4-5D6E-409C-BE32-E72D297353CC}">
                <c16:uniqueId val="{00000011-902D-4251-AC41-C6D4CBCA5CD6}"/>
              </c:ext>
            </c:extLst>
          </c:dPt>
          <c:dPt>
            <c:idx val="9"/>
            <c:invertIfNegative val="1"/>
            <c:bubble3D val="0"/>
            <c:spPr>
              <a:solidFill>
                <a:srgbClr val="E6E5E5"/>
              </a:solidFill>
            </c:spPr>
            <c:extLst>
              <c:ext xmlns:c16="http://schemas.microsoft.com/office/drawing/2014/chart" uri="{C3380CC4-5D6E-409C-BE32-E72D297353CC}">
                <c16:uniqueId val="{00000013-902D-4251-AC41-C6D4CBCA5CD6}"/>
              </c:ext>
            </c:extLst>
          </c:dPt>
          <c:dPt>
            <c:idx val="10"/>
            <c:invertIfNegative val="1"/>
            <c:bubble3D val="0"/>
            <c:spPr>
              <a:solidFill>
                <a:srgbClr val="E6E5E5"/>
              </a:solidFill>
            </c:spPr>
            <c:extLst>
              <c:ext xmlns:c16="http://schemas.microsoft.com/office/drawing/2014/chart" uri="{C3380CC4-5D6E-409C-BE32-E72D297353CC}">
                <c16:uniqueId val="{00000015-902D-4251-AC41-C6D4CBCA5CD6}"/>
              </c:ext>
            </c:extLst>
          </c:dPt>
          <c:dPt>
            <c:idx val="11"/>
            <c:invertIfNegative val="1"/>
            <c:bubble3D val="0"/>
            <c:spPr>
              <a:solidFill>
                <a:srgbClr val="E6E5E5"/>
              </a:solidFill>
            </c:spPr>
            <c:extLst>
              <c:ext xmlns:c16="http://schemas.microsoft.com/office/drawing/2014/chart" uri="{C3380CC4-5D6E-409C-BE32-E72D297353CC}">
                <c16:uniqueId val="{00000017-902D-4251-AC41-C6D4CBCA5CD6}"/>
              </c:ext>
            </c:extLst>
          </c:dPt>
          <c:dPt>
            <c:idx val="12"/>
            <c:invertIfNegative val="1"/>
            <c:bubble3D val="0"/>
            <c:spPr>
              <a:solidFill>
                <a:srgbClr val="E6E5E5"/>
              </a:solidFill>
            </c:spPr>
            <c:extLst>
              <c:ext xmlns:c16="http://schemas.microsoft.com/office/drawing/2014/chart" uri="{C3380CC4-5D6E-409C-BE32-E72D297353CC}">
                <c16:uniqueId val="{00000019-902D-4251-AC41-C6D4CBCA5CD6}"/>
              </c:ext>
            </c:extLst>
          </c:dPt>
          <c:dPt>
            <c:idx val="13"/>
            <c:invertIfNegative val="1"/>
            <c:bubble3D val="0"/>
            <c:spPr>
              <a:solidFill>
                <a:srgbClr val="E6E5E5"/>
              </a:solidFill>
            </c:spPr>
            <c:extLst>
              <c:ext xmlns:c16="http://schemas.microsoft.com/office/drawing/2014/chart" uri="{C3380CC4-5D6E-409C-BE32-E72D297353CC}">
                <c16:uniqueId val="{0000001B-902D-4251-AC41-C6D4CBCA5CD6}"/>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E6E5E5"/>
              </a:solidFill>
            </c:spPr>
            <c:extLst>
              <c:ext xmlns:c16="http://schemas.microsoft.com/office/drawing/2014/chart" uri="{C3380CC4-5D6E-409C-BE32-E72D297353CC}">
                <c16:uniqueId val="{0000001F-902D-4251-AC41-C6D4CBCA5CD6}"/>
              </c:ext>
            </c:extLst>
          </c:dPt>
          <c:dPt>
            <c:idx val="16"/>
            <c:invertIfNegative val="1"/>
            <c:bubble3D val="0"/>
            <c:spPr>
              <a:solidFill>
                <a:srgbClr val="E6E5E5"/>
              </a:solidFill>
            </c:spPr>
            <c:extLst>
              <c:ext xmlns:c16="http://schemas.microsoft.com/office/drawing/2014/chart" uri="{C3380CC4-5D6E-409C-BE32-E72D297353CC}">
                <c16:uniqueId val="{00000021-902D-4251-AC41-C6D4CBCA5CD6}"/>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E6E5E5"/>
              </a:solidFill>
            </c:spPr>
            <c:extLst>
              <c:ext xmlns:c16="http://schemas.microsoft.com/office/drawing/2014/chart" uri="{C3380CC4-5D6E-409C-BE32-E72D297353CC}">
                <c16:uniqueId val="{00000025-902D-4251-AC41-C6D4CBCA5CD6}"/>
              </c:ext>
            </c:extLst>
          </c:dPt>
          <c:dPt>
            <c:idx val="19"/>
            <c:invertIfNegative val="1"/>
            <c:bubble3D val="0"/>
            <c:spPr>
              <a:solidFill>
                <a:srgbClr val="E6E5E5"/>
              </a:solidFill>
            </c:spPr>
            <c:extLst>
              <c:ext xmlns:c16="http://schemas.microsoft.com/office/drawing/2014/chart" uri="{C3380CC4-5D6E-409C-BE32-E72D297353CC}">
                <c16:uniqueId val="{00000027-902D-4251-AC41-C6D4CBCA5CD6}"/>
              </c:ext>
            </c:extLst>
          </c:dPt>
          <c:dPt>
            <c:idx val="20"/>
            <c:invertIfNegative val="1"/>
            <c:bubble3D val="0"/>
            <c:spPr>
              <a:solidFill>
                <a:srgbClr val="E6E5E5"/>
              </a:solidFill>
            </c:spPr>
            <c:extLst>
              <c:ext xmlns:c16="http://schemas.microsoft.com/office/drawing/2014/chart" uri="{C3380CC4-5D6E-409C-BE32-E72D297353CC}">
                <c16:uniqueId val="{00000029-902D-4251-AC41-C6D4CBCA5CD6}"/>
              </c:ext>
            </c:extLst>
          </c:dPt>
          <c:dPt>
            <c:idx val="21"/>
            <c:invertIfNegative val="1"/>
            <c:bubble3D val="0"/>
            <c:spPr>
              <a:solidFill>
                <a:srgbClr val="E6E5E5"/>
              </a:solidFill>
            </c:spPr>
            <c:extLst>
              <c:ext xmlns:c16="http://schemas.microsoft.com/office/drawing/2014/chart" uri="{C3380CC4-5D6E-409C-BE32-E72D297353CC}">
                <c16:uniqueId val="{0000002B-902D-4251-AC41-C6D4CBCA5CD6}"/>
              </c:ext>
            </c:extLst>
          </c:dPt>
          <c:dPt>
            <c:idx val="22"/>
            <c:invertIfNegative val="1"/>
            <c:bubble3D val="0"/>
            <c:spPr>
              <a:solidFill>
                <a:srgbClr val="E6E5E5"/>
              </a:solidFill>
            </c:spPr>
            <c:extLst>
              <c:ext xmlns:c16="http://schemas.microsoft.com/office/drawing/2014/chart" uri="{C3380CC4-5D6E-409C-BE32-E72D297353CC}">
                <c16:uniqueId val="{0000002D-902D-4251-AC41-C6D4CBCA5CD6}"/>
              </c:ext>
            </c:extLst>
          </c:dPt>
          <c:dPt>
            <c:idx val="23"/>
            <c:invertIfNegative val="1"/>
            <c:bubble3D val="0"/>
            <c:spPr>
              <a:solidFill>
                <a:srgbClr val="E6E5E5"/>
              </a:solidFill>
            </c:spPr>
            <c:extLst>
              <c:ext xmlns:c16="http://schemas.microsoft.com/office/drawing/2014/chart" uri="{C3380CC4-5D6E-409C-BE32-E72D297353CC}">
                <c16:uniqueId val="{0000002F-902D-4251-AC41-C6D4CBCA5CD6}"/>
              </c:ext>
            </c:extLst>
          </c:dPt>
          <c:dPt>
            <c:idx val="24"/>
            <c:invertIfNegative val="1"/>
            <c:bubble3D val="0"/>
            <c:spPr>
              <a:solidFill>
                <a:srgbClr val="E6E5E5"/>
              </a:solidFill>
            </c:spPr>
            <c:extLst>
              <c:ext xmlns:c16="http://schemas.microsoft.com/office/drawing/2014/chart" uri="{C3380CC4-5D6E-409C-BE32-E72D297353CC}">
                <c16:uniqueId val="{00000031-902D-4251-AC41-C6D4CBCA5CD6}"/>
              </c:ext>
            </c:extLst>
          </c:dPt>
          <c:dPt>
            <c:idx val="25"/>
            <c:invertIfNegative val="1"/>
            <c:bubble3D val="0"/>
            <c:spPr>
              <a:solidFill>
                <a:srgbClr val="E6E5E5"/>
              </a:solidFill>
            </c:spPr>
            <c:extLst>
              <c:ext xmlns:c16="http://schemas.microsoft.com/office/drawing/2014/chart" uri="{C3380CC4-5D6E-409C-BE32-E72D297353CC}">
                <c16:uniqueId val="{00000033-902D-4251-AC41-C6D4CBCA5CD6}"/>
              </c:ext>
            </c:extLst>
          </c:dPt>
          <c:dPt>
            <c:idx val="26"/>
            <c:invertIfNegative val="1"/>
            <c:bubble3D val="0"/>
            <c:spPr>
              <a:solidFill>
                <a:srgbClr val="E6E5E5"/>
              </a:solidFill>
            </c:spPr>
            <c:extLst>
              <c:ext xmlns:c16="http://schemas.microsoft.com/office/drawing/2014/chart" uri="{C3380CC4-5D6E-409C-BE32-E72D297353CC}">
                <c16:uniqueId val="{00000035-902D-4251-AC41-C6D4CBCA5CD6}"/>
              </c:ext>
            </c:extLst>
          </c:dPt>
          <c:dPt>
            <c:idx val="27"/>
            <c:invertIfNegative val="1"/>
            <c:bubble3D val="0"/>
            <c:spPr>
              <a:solidFill>
                <a:srgbClr val="E6E5E5"/>
              </a:solidFill>
            </c:spPr>
            <c:extLst>
              <c:ext xmlns:c16="http://schemas.microsoft.com/office/drawing/2014/chart" uri="{C3380CC4-5D6E-409C-BE32-E72D297353CC}">
                <c16:uniqueId val="{00000037-902D-4251-AC41-C6D4CBCA5CD6}"/>
              </c:ext>
            </c:extLst>
          </c:dPt>
          <c:dPt>
            <c:idx val="28"/>
            <c:invertIfNegative val="1"/>
            <c:bubble3D val="0"/>
            <c:spPr>
              <a:solidFill>
                <a:srgbClr val="E6E5E5"/>
              </a:solidFill>
            </c:spPr>
            <c:extLst>
              <c:ext xmlns:c16="http://schemas.microsoft.com/office/drawing/2014/chart" uri="{C3380CC4-5D6E-409C-BE32-E72D297353CC}">
                <c16:uniqueId val="{00000039-902D-4251-AC41-C6D4CBCA5CD6}"/>
              </c:ext>
            </c:extLst>
          </c:dPt>
          <c:dPt>
            <c:idx val="29"/>
            <c:invertIfNegative val="1"/>
            <c:bubble3D val="0"/>
            <c:spPr>
              <a:solidFill>
                <a:srgbClr val="E6E5E5"/>
              </a:solidFill>
            </c:spPr>
            <c:extLst>
              <c:ext xmlns:c16="http://schemas.microsoft.com/office/drawing/2014/chart" uri="{C3380CC4-5D6E-409C-BE32-E72D297353CC}">
                <c16:uniqueId val="{0000003B-902D-4251-AC41-C6D4CBCA5CD6}"/>
              </c:ext>
            </c:extLst>
          </c:dPt>
          <c:dPt>
            <c:idx val="30"/>
            <c:invertIfNegative val="1"/>
            <c:bubble3D val="0"/>
            <c:spPr>
              <a:solidFill>
                <a:srgbClr val="E6E5E5"/>
              </a:solidFill>
            </c:spPr>
            <c:extLst>
              <c:ext xmlns:c16="http://schemas.microsoft.com/office/drawing/2014/chart" uri="{C3380CC4-5D6E-409C-BE32-E72D297353CC}">
                <c16:uniqueId val="{0000003D-902D-4251-AC41-C6D4CBCA5CD6}"/>
              </c:ext>
            </c:extLst>
          </c:dPt>
          <c:dPt>
            <c:idx val="31"/>
            <c:invertIfNegative val="1"/>
            <c:bubble3D val="0"/>
            <c:spPr>
              <a:solidFill>
                <a:srgbClr val="E6E5E5"/>
              </a:solidFill>
            </c:spPr>
            <c:extLst>
              <c:ext xmlns:c16="http://schemas.microsoft.com/office/drawing/2014/chart" uri="{C3380CC4-5D6E-409C-BE32-E72D297353CC}">
                <c16:uniqueId val="{0000003F-902D-4251-AC41-C6D4CBCA5CD6}"/>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E6E5E5"/>
              </a:solidFill>
            </c:spPr>
            <c:extLst>
              <c:ext xmlns:c16="http://schemas.microsoft.com/office/drawing/2014/chart" uri="{C3380CC4-5D6E-409C-BE32-E72D297353CC}">
                <c16:uniqueId val="{00000043-902D-4251-AC41-C6D4CBCA5CD6}"/>
              </c:ext>
            </c:extLst>
          </c:dPt>
          <c:dPt>
            <c:idx val="34"/>
            <c:invertIfNegative val="1"/>
            <c:bubble3D val="0"/>
            <c:spPr>
              <a:solidFill>
                <a:srgbClr val="E6E5E5"/>
              </a:solidFill>
            </c:spPr>
            <c:extLst>
              <c:ext xmlns:c16="http://schemas.microsoft.com/office/drawing/2014/chart" uri="{C3380CC4-5D6E-409C-BE32-E72D297353CC}">
                <c16:uniqueId val="{00000045-902D-4251-AC41-C6D4CBCA5CD6}"/>
              </c:ext>
            </c:extLst>
          </c:dPt>
          <c:dPt>
            <c:idx val="35"/>
            <c:invertIfNegative val="1"/>
            <c:bubble3D val="0"/>
            <c:spPr>
              <a:solidFill>
                <a:srgbClr val="E6E5E5"/>
              </a:solidFill>
            </c:spPr>
            <c:extLst>
              <c:ext xmlns:c16="http://schemas.microsoft.com/office/drawing/2014/chart" uri="{C3380CC4-5D6E-409C-BE32-E72D297353CC}">
                <c16:uniqueId val="{00000047-902D-4251-AC41-C6D4CBCA5CD6}"/>
              </c:ext>
            </c:extLst>
          </c:dPt>
          <c:dPt>
            <c:idx val="36"/>
            <c:invertIfNegative val="1"/>
            <c:bubble3D val="0"/>
            <c:spPr>
              <a:solidFill>
                <a:srgbClr val="E6E5E5"/>
              </a:solidFill>
            </c:spPr>
            <c:extLst>
              <c:ext xmlns:c16="http://schemas.microsoft.com/office/drawing/2014/chart" uri="{C3380CC4-5D6E-409C-BE32-E72D297353CC}">
                <c16:uniqueId val="{00000049-902D-4251-AC41-C6D4CBCA5CD6}"/>
              </c:ext>
            </c:extLst>
          </c:dPt>
          <c:dPt>
            <c:idx val="37"/>
            <c:invertIfNegative val="1"/>
            <c:bubble3D val="0"/>
            <c:spPr>
              <a:solidFill>
                <a:srgbClr val="E6E5E5"/>
              </a:solidFill>
            </c:spPr>
            <c:extLst>
              <c:ext xmlns:c16="http://schemas.microsoft.com/office/drawing/2014/chart" uri="{C3380CC4-5D6E-409C-BE32-E72D297353CC}">
                <c16:uniqueId val="{0000004B-902D-4251-AC41-C6D4CBCA5CD6}"/>
              </c:ext>
            </c:extLst>
          </c:dPt>
          <c:dPt>
            <c:idx val="38"/>
            <c:invertIfNegative val="1"/>
            <c:bubble3D val="0"/>
            <c:spPr>
              <a:solidFill>
                <a:srgbClr val="E6E5E5"/>
              </a:solidFill>
            </c:spPr>
            <c:extLst>
              <c:ext xmlns:c16="http://schemas.microsoft.com/office/drawing/2014/chart" uri="{C3380CC4-5D6E-409C-BE32-E72D297353CC}">
                <c16:uniqueId val="{0000004D-902D-4251-AC41-C6D4CBCA5CD6}"/>
              </c:ext>
            </c:extLst>
          </c:dPt>
          <c:dPt>
            <c:idx val="39"/>
            <c:invertIfNegative val="1"/>
            <c:bubble3D val="0"/>
            <c:spPr>
              <a:solidFill>
                <a:srgbClr val="E6E5E5"/>
              </a:solidFill>
            </c:spPr>
            <c:extLst>
              <c:ext xmlns:c16="http://schemas.microsoft.com/office/drawing/2014/chart" uri="{C3380CC4-5D6E-409C-BE32-E72D297353CC}">
                <c16:uniqueId val="{0000004F-902D-4251-AC41-C6D4CBCA5CD6}"/>
              </c:ext>
            </c:extLst>
          </c:dPt>
          <c:dPt>
            <c:idx val="40"/>
            <c:invertIfNegative val="1"/>
            <c:bubble3D val="0"/>
            <c:spPr>
              <a:solidFill>
                <a:srgbClr val="E6E5E5"/>
              </a:solidFill>
            </c:spPr>
            <c:extLst>
              <c:ext xmlns:c16="http://schemas.microsoft.com/office/drawing/2014/chart" uri="{C3380CC4-5D6E-409C-BE32-E72D297353CC}">
                <c16:uniqueId val="{00000051-902D-4251-AC41-C6D4CBCA5CD6}"/>
              </c:ext>
            </c:extLst>
          </c:dPt>
          <c:dPt>
            <c:idx val="41"/>
            <c:invertIfNegative val="1"/>
            <c:bubble3D val="0"/>
            <c:spPr>
              <a:solidFill>
                <a:srgbClr val="E6E5E5"/>
              </a:solidFill>
            </c:spPr>
            <c:extLst>
              <c:ext xmlns:c16="http://schemas.microsoft.com/office/drawing/2014/chart" uri="{C3380CC4-5D6E-409C-BE32-E72D297353CC}">
                <c16:uniqueId val="{00000053-902D-4251-AC41-C6D4CBCA5CD6}"/>
              </c:ext>
            </c:extLst>
          </c:dPt>
          <c:dPt>
            <c:idx val="42"/>
            <c:invertIfNegative val="1"/>
            <c:bubble3D val="0"/>
            <c:spPr>
              <a:solidFill>
                <a:srgbClr val="E6E5E5"/>
              </a:solidFill>
            </c:spPr>
            <c:extLst>
              <c:ext xmlns:c16="http://schemas.microsoft.com/office/drawing/2014/chart" uri="{C3380CC4-5D6E-409C-BE32-E72D297353CC}">
                <c16:uniqueId val="{00000055-902D-4251-AC41-C6D4CBCA5CD6}"/>
              </c:ext>
            </c:extLst>
          </c:dPt>
          <c:dPt>
            <c:idx val="43"/>
            <c:invertIfNegative val="1"/>
            <c:bubble3D val="0"/>
            <c:spPr>
              <a:solidFill>
                <a:srgbClr val="E6E5E5"/>
              </a:solidFill>
            </c:spPr>
            <c:extLst>
              <c:ext xmlns:c16="http://schemas.microsoft.com/office/drawing/2014/chart" uri="{C3380CC4-5D6E-409C-BE32-E72D297353CC}">
                <c16:uniqueId val="{00000057-902D-4251-AC41-C6D4CBCA5CD6}"/>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E6E5E5"/>
              </a:solidFill>
            </c:spPr>
            <c:extLst>
              <c:ext xmlns:c16="http://schemas.microsoft.com/office/drawing/2014/chart" uri="{C3380CC4-5D6E-409C-BE32-E72D297353CC}">
                <c16:uniqueId val="{0000005B-902D-4251-AC41-C6D4CBCA5CD6}"/>
              </c:ext>
            </c:extLst>
          </c:dPt>
          <c:dPt>
            <c:idx val="46"/>
            <c:invertIfNegative val="1"/>
            <c:bubble3D val="0"/>
            <c:spPr>
              <a:solidFill>
                <a:srgbClr val="E6E5E5"/>
              </a:solidFill>
            </c:spPr>
            <c:extLst>
              <c:ext xmlns:c16="http://schemas.microsoft.com/office/drawing/2014/chart" uri="{C3380CC4-5D6E-409C-BE32-E72D297353CC}">
                <c16:uniqueId val="{0000005D-902D-4251-AC41-C6D4CBCA5CD6}"/>
              </c:ext>
            </c:extLst>
          </c:dPt>
          <c:dPt>
            <c:idx val="47"/>
            <c:invertIfNegative val="1"/>
            <c:bubble3D val="0"/>
            <c:spPr>
              <a:solidFill>
                <a:srgbClr val="E6E5E5"/>
              </a:solidFill>
            </c:spPr>
            <c:extLst>
              <c:ext xmlns:c16="http://schemas.microsoft.com/office/drawing/2014/chart" uri="{C3380CC4-5D6E-409C-BE32-E72D297353CC}">
                <c16:uniqueId val="{0000005F-902D-4251-AC41-C6D4CBCA5CD6}"/>
              </c:ext>
            </c:extLst>
          </c:dPt>
          <c:dPt>
            <c:idx val="48"/>
            <c:invertIfNegative val="1"/>
            <c:bubble3D val="0"/>
            <c:spPr>
              <a:solidFill>
                <a:srgbClr val="E6E5E5"/>
              </a:solidFill>
            </c:spPr>
            <c:extLst>
              <c:ext xmlns:c16="http://schemas.microsoft.com/office/drawing/2014/chart" uri="{C3380CC4-5D6E-409C-BE32-E72D297353CC}">
                <c16:uniqueId val="{00000061-902D-4251-AC41-C6D4CBCA5CD6}"/>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E6E5E5"/>
              </a:solidFill>
            </c:spPr>
            <c:extLst>
              <c:ext xmlns:c16="http://schemas.microsoft.com/office/drawing/2014/chart" uri="{C3380CC4-5D6E-409C-BE32-E72D297353CC}">
                <c16:uniqueId val="{00000067-902D-4251-AC41-C6D4CBCA5CD6}"/>
              </c:ext>
            </c:extLst>
          </c:dPt>
          <c:dPt>
            <c:idx val="52"/>
            <c:invertIfNegative val="1"/>
            <c:bubble3D val="0"/>
            <c:spPr>
              <a:solidFill>
                <a:srgbClr val="E6E5E5"/>
              </a:solidFill>
            </c:spPr>
            <c:extLst>
              <c:ext xmlns:c16="http://schemas.microsoft.com/office/drawing/2014/chart" uri="{C3380CC4-5D6E-409C-BE32-E72D297353CC}">
                <c16:uniqueId val="{00000069-902D-4251-AC41-C6D4CBCA5CD6}"/>
              </c:ext>
            </c:extLst>
          </c:dPt>
          <c:dPt>
            <c:idx val="53"/>
            <c:invertIfNegative val="1"/>
            <c:bubble3D val="0"/>
            <c:spPr>
              <a:solidFill>
                <a:srgbClr val="E6E5E5"/>
              </a:solidFill>
            </c:spPr>
            <c:extLst>
              <c:ext xmlns:c16="http://schemas.microsoft.com/office/drawing/2014/chart" uri="{C3380CC4-5D6E-409C-BE32-E72D297353CC}">
                <c16:uniqueId val="{0000006B-B2E8-4080-83D6-EECA18439E6A}"/>
              </c:ext>
            </c:extLst>
          </c:dPt>
          <c:dPt>
            <c:idx val="54"/>
            <c:invertIfNegative val="1"/>
            <c:bubble3D val="0"/>
            <c:spPr>
              <a:solidFill>
                <a:srgbClr val="E6E5E5"/>
              </a:solidFill>
            </c:spPr>
            <c:extLst>
              <c:ext xmlns:c16="http://schemas.microsoft.com/office/drawing/2014/chart" uri="{C3380CC4-5D6E-409C-BE32-E72D297353CC}">
                <c16:uniqueId val="{0000006D-B2E8-4080-83D6-EECA18439E6A}"/>
              </c:ext>
            </c:extLst>
          </c:dPt>
          <c:dPt>
            <c:idx val="55"/>
            <c:invertIfNegative val="1"/>
            <c:bubble3D val="0"/>
            <c:spPr>
              <a:solidFill>
                <a:srgbClr val="E6E5E5"/>
              </a:solidFill>
            </c:spPr>
            <c:extLst>
              <c:ext xmlns:c16="http://schemas.microsoft.com/office/drawing/2014/chart" uri="{C3380CC4-5D6E-409C-BE32-E72D297353CC}">
                <c16:uniqueId val="{0000006F-B2E8-4080-83D6-EECA18439E6A}"/>
              </c:ext>
            </c:extLst>
          </c:dPt>
          <c:dPt>
            <c:idx val="56"/>
            <c:invertIfNegative val="1"/>
            <c:bubble3D val="0"/>
            <c:spPr>
              <a:solidFill>
                <a:srgbClr val="E6E5E5"/>
              </a:solidFill>
            </c:spPr>
            <c:extLst>
              <c:ext xmlns:c16="http://schemas.microsoft.com/office/drawing/2014/chart" uri="{C3380CC4-5D6E-409C-BE32-E72D297353CC}">
                <c16:uniqueId val="{00000071-B2E8-4080-83D6-EECA18439E6A}"/>
              </c:ext>
            </c:extLst>
          </c:dPt>
          <c:dPt>
            <c:idx val="57"/>
            <c:invertIfNegative val="1"/>
            <c:bubble3D val="0"/>
            <c:spPr>
              <a:solidFill>
                <a:srgbClr val="E6E5E5"/>
              </a:solidFill>
            </c:spPr>
            <c:extLst>
              <c:ext xmlns:c16="http://schemas.microsoft.com/office/drawing/2014/chart" uri="{C3380CC4-5D6E-409C-BE32-E72D297353CC}">
                <c16:uniqueId val="{00000073-B2E8-4080-83D6-EECA18439E6A}"/>
              </c:ext>
            </c:extLst>
          </c:dPt>
          <c:dPt>
            <c:idx val="58"/>
            <c:invertIfNegative val="1"/>
            <c:bubble3D val="0"/>
            <c:spPr>
              <a:solidFill>
                <a:srgbClr val="E6E5E5"/>
              </a:solidFill>
            </c:spPr>
            <c:extLst>
              <c:ext xmlns:c16="http://schemas.microsoft.com/office/drawing/2014/chart" uri="{C3380CC4-5D6E-409C-BE32-E72D297353CC}">
                <c16:uniqueId val="{00000075-B2E8-4080-83D6-EECA18439E6A}"/>
              </c:ext>
            </c:extLst>
          </c:dPt>
          <c:dPt>
            <c:idx val="59"/>
            <c:invertIfNegative val="1"/>
            <c:bubble3D val="0"/>
            <c:spPr>
              <a:solidFill>
                <a:srgbClr val="E6E5E5"/>
              </a:solidFill>
            </c:spPr>
            <c:extLst>
              <c:ext xmlns:c16="http://schemas.microsoft.com/office/drawing/2014/chart" uri="{C3380CC4-5D6E-409C-BE32-E72D297353CC}">
                <c16:uniqueId val="{00000077-B2E8-4080-83D6-EECA18439E6A}"/>
              </c:ext>
            </c:extLst>
          </c:dPt>
          <c:dPt>
            <c:idx val="60"/>
            <c:invertIfNegative val="1"/>
            <c:bubble3D val="0"/>
            <c:spPr>
              <a:solidFill>
                <a:srgbClr val="E6E5E5"/>
              </a:solidFill>
            </c:spPr>
            <c:extLst>
              <c:ext xmlns:c16="http://schemas.microsoft.com/office/drawing/2014/chart" uri="{C3380CC4-5D6E-409C-BE32-E72D297353CC}">
                <c16:uniqueId val="{00000079-B2E8-4080-83D6-EECA18439E6A}"/>
              </c:ext>
            </c:extLst>
          </c:dPt>
          <c:dPt>
            <c:idx val="61"/>
            <c:invertIfNegative val="1"/>
            <c:bubble3D val="0"/>
            <c:spPr>
              <a:solidFill>
                <a:srgbClr val="E6E5E5"/>
              </a:solidFill>
            </c:spPr>
            <c:extLst>
              <c:ext xmlns:c16="http://schemas.microsoft.com/office/drawing/2014/chart" uri="{C3380CC4-5D6E-409C-BE32-E72D297353CC}">
                <c16:uniqueId val="{0000007B-B2E8-4080-83D6-EECA18439E6A}"/>
              </c:ext>
            </c:extLst>
          </c:dPt>
          <c:dPt>
            <c:idx val="62"/>
            <c:invertIfNegative val="1"/>
            <c:bubble3D val="0"/>
            <c:spPr>
              <a:solidFill>
                <a:srgbClr val="E6E5E5"/>
              </a:solidFill>
            </c:spPr>
            <c:extLst>
              <c:ext xmlns:c16="http://schemas.microsoft.com/office/drawing/2014/chart" uri="{C3380CC4-5D6E-409C-BE32-E72D297353CC}">
                <c16:uniqueId val="{0000007D-B2E8-4080-83D6-EECA18439E6A}"/>
              </c:ext>
            </c:extLst>
          </c:dPt>
          <c:dPt>
            <c:idx val="63"/>
            <c:invertIfNegative val="1"/>
            <c:bubble3D val="0"/>
            <c:spPr>
              <a:solidFill>
                <a:srgbClr val="E6E5E5"/>
              </a:solidFill>
            </c:spPr>
            <c:extLst>
              <c:ext xmlns:c16="http://schemas.microsoft.com/office/drawing/2014/chart" uri="{C3380CC4-5D6E-409C-BE32-E72D297353CC}">
                <c16:uniqueId val="{0000007F-B2E8-4080-83D6-EECA18439E6A}"/>
              </c:ext>
            </c:extLst>
          </c:dPt>
          <c:dPt>
            <c:idx val="64"/>
            <c:invertIfNegative val="1"/>
            <c:bubble3D val="0"/>
            <c:spPr>
              <a:solidFill>
                <a:srgbClr val="E6E5E5"/>
              </a:solidFill>
            </c:spPr>
            <c:extLst>
              <c:ext xmlns:c16="http://schemas.microsoft.com/office/drawing/2014/chart" uri="{C3380CC4-5D6E-409C-BE32-E72D297353CC}">
                <c16:uniqueId val="{00000081-B2E8-4080-83D6-EECA18439E6A}"/>
              </c:ext>
            </c:extLst>
          </c:dPt>
          <c:dPt>
            <c:idx val="65"/>
            <c:invertIfNegative val="1"/>
            <c:bubble3D val="0"/>
            <c:spPr>
              <a:solidFill>
                <a:srgbClr val="E6E5E5"/>
              </a:solidFill>
            </c:spPr>
            <c:extLst>
              <c:ext xmlns:c16="http://schemas.microsoft.com/office/drawing/2014/chart" uri="{C3380CC4-5D6E-409C-BE32-E72D297353CC}">
                <c16:uniqueId val="{00000083-B2E8-4080-83D6-EECA18439E6A}"/>
              </c:ext>
            </c:extLst>
          </c:dPt>
          <c:dPt>
            <c:idx val="66"/>
            <c:invertIfNegative val="1"/>
            <c:bubble3D val="0"/>
            <c:spPr>
              <a:solidFill>
                <a:srgbClr val="E6E5E5"/>
              </a:solidFill>
            </c:spPr>
            <c:extLst>
              <c:ext xmlns:c16="http://schemas.microsoft.com/office/drawing/2014/chart" uri="{C3380CC4-5D6E-409C-BE32-E72D297353CC}">
                <c16:uniqueId val="{00000085-B2E8-4080-83D6-EECA18439E6A}"/>
              </c:ext>
            </c:extLst>
          </c:dPt>
          <c:dPt>
            <c:idx val="67"/>
            <c:invertIfNegative val="1"/>
            <c:bubble3D val="0"/>
            <c:spPr>
              <a:solidFill>
                <a:srgbClr val="E6E5E5"/>
              </a:solidFill>
            </c:spPr>
            <c:extLst>
              <c:ext xmlns:c16="http://schemas.microsoft.com/office/drawing/2014/chart" uri="{C3380CC4-5D6E-409C-BE32-E72D297353CC}">
                <c16:uniqueId val="{00000087-B2E8-4080-83D6-EECA18439E6A}"/>
              </c:ext>
            </c:extLst>
          </c:dPt>
          <c:dPt>
            <c:idx val="68"/>
            <c:invertIfNegative val="1"/>
            <c:bubble3D val="0"/>
            <c:spPr>
              <a:solidFill>
                <a:srgbClr val="E6E5E5"/>
              </a:solidFill>
            </c:spPr>
            <c:extLst>
              <c:ext xmlns:c16="http://schemas.microsoft.com/office/drawing/2014/chart" uri="{C3380CC4-5D6E-409C-BE32-E72D297353CC}">
                <c16:uniqueId val="{00000089-B2E8-4080-83D6-EECA18439E6A}"/>
              </c:ext>
            </c:extLst>
          </c:dPt>
          <c:dPt>
            <c:idx val="69"/>
            <c:invertIfNegative val="1"/>
            <c:bubble3D val="0"/>
            <c:spPr>
              <a:solidFill>
                <a:srgbClr val="E6E5E5"/>
              </a:solidFill>
            </c:spPr>
            <c:extLst>
              <c:ext xmlns:c16="http://schemas.microsoft.com/office/drawing/2014/chart" uri="{C3380CC4-5D6E-409C-BE32-E72D297353CC}">
                <c16:uniqueId val="{0000008B-B2E8-4080-83D6-EECA18439E6A}"/>
              </c:ext>
            </c:extLst>
          </c:dPt>
          <c:dPt>
            <c:idx val="70"/>
            <c:invertIfNegative val="1"/>
            <c:bubble3D val="0"/>
            <c:spPr>
              <a:solidFill>
                <a:srgbClr val="E6E5E5"/>
              </a:solidFill>
            </c:spPr>
            <c:extLst>
              <c:ext xmlns:c16="http://schemas.microsoft.com/office/drawing/2014/chart" uri="{C3380CC4-5D6E-409C-BE32-E72D297353CC}">
                <c16:uniqueId val="{0000008D-B2E8-4080-83D6-EECA18439E6A}"/>
              </c:ext>
            </c:extLst>
          </c:dPt>
          <c:dPt>
            <c:idx val="71"/>
            <c:invertIfNegative val="1"/>
            <c:bubble3D val="0"/>
            <c:spPr>
              <a:solidFill>
                <a:srgbClr val="E6E5E5"/>
              </a:solidFill>
            </c:spPr>
            <c:extLst>
              <c:ext xmlns:c16="http://schemas.microsoft.com/office/drawing/2014/chart" uri="{C3380CC4-5D6E-409C-BE32-E72D297353CC}">
                <c16:uniqueId val="{0000008F-B2E8-4080-83D6-EECA18439E6A}"/>
              </c:ext>
            </c:extLst>
          </c:dPt>
          <c:dPt>
            <c:idx val="72"/>
            <c:invertIfNegative val="1"/>
            <c:bubble3D val="0"/>
            <c:spPr>
              <a:solidFill>
                <a:srgbClr val="E6E5E5"/>
              </a:solidFill>
            </c:spPr>
            <c:extLst>
              <c:ext xmlns:c16="http://schemas.microsoft.com/office/drawing/2014/chart" uri="{C3380CC4-5D6E-409C-BE32-E72D297353CC}">
                <c16:uniqueId val="{00000091-B2E8-4080-83D6-EECA18439E6A}"/>
              </c:ext>
            </c:extLst>
          </c:dPt>
          <c:dPt>
            <c:idx val="73"/>
            <c:invertIfNegative val="1"/>
            <c:bubble3D val="0"/>
            <c:spPr>
              <a:solidFill>
                <a:srgbClr val="E6E5E5"/>
              </a:solidFill>
            </c:spPr>
            <c:extLst>
              <c:ext xmlns:c16="http://schemas.microsoft.com/office/drawing/2014/chart" uri="{C3380CC4-5D6E-409C-BE32-E72D297353CC}">
                <c16:uniqueId val="{00000093-B2E8-4080-83D6-EECA18439E6A}"/>
              </c:ext>
            </c:extLst>
          </c:dPt>
          <c:dPt>
            <c:idx val="74"/>
            <c:invertIfNegative val="1"/>
            <c:bubble3D val="0"/>
            <c:spPr>
              <a:solidFill>
                <a:srgbClr val="E6E5E5"/>
              </a:solidFill>
            </c:spPr>
            <c:extLst>
              <c:ext xmlns:c16="http://schemas.microsoft.com/office/drawing/2014/chart" uri="{C3380CC4-5D6E-409C-BE32-E72D297353CC}">
                <c16:uniqueId val="{00000095-B2E8-4080-83D6-EECA18439E6A}"/>
              </c:ext>
            </c:extLst>
          </c:dPt>
          <c:dPt>
            <c:idx val="75"/>
            <c:invertIfNegative val="1"/>
            <c:bubble3D val="0"/>
            <c:spPr>
              <a:solidFill>
                <a:srgbClr val="E6E5E5"/>
              </a:solidFill>
            </c:spPr>
            <c:extLst>
              <c:ext xmlns:c16="http://schemas.microsoft.com/office/drawing/2014/chart" uri="{C3380CC4-5D6E-409C-BE32-E72D297353CC}">
                <c16:uniqueId val="{00000097-B2E8-4080-83D6-EECA18439E6A}"/>
              </c:ext>
            </c:extLst>
          </c:dPt>
          <c:dPt>
            <c:idx val="76"/>
            <c:invertIfNegative val="1"/>
            <c:bubble3D val="0"/>
            <c:spPr>
              <a:solidFill>
                <a:srgbClr val="E6E5E5"/>
              </a:solidFill>
            </c:spPr>
            <c:extLst>
              <c:ext xmlns:c16="http://schemas.microsoft.com/office/drawing/2014/chart" uri="{C3380CC4-5D6E-409C-BE32-E72D297353CC}">
                <c16:uniqueId val="{00000099-B2E8-4080-83D6-EECA18439E6A}"/>
              </c:ext>
            </c:extLst>
          </c:dPt>
          <c:dPt>
            <c:idx val="77"/>
            <c:invertIfNegative val="1"/>
            <c:bubble3D val="0"/>
            <c:spPr>
              <a:solidFill>
                <a:srgbClr val="E6E5E5"/>
              </a:solidFill>
            </c:spPr>
            <c:extLst>
              <c:ext xmlns:c16="http://schemas.microsoft.com/office/drawing/2014/chart" uri="{C3380CC4-5D6E-409C-BE32-E72D297353CC}">
                <c16:uniqueId val="{0000009B-B2E8-4080-83D6-EECA18439E6A}"/>
              </c:ext>
            </c:extLst>
          </c:dPt>
          <c:dPt>
            <c:idx val="78"/>
            <c:invertIfNegative val="1"/>
            <c:bubble3D val="0"/>
            <c:spPr>
              <a:solidFill>
                <a:srgbClr val="E6E5E5"/>
              </a:solidFill>
            </c:spPr>
            <c:extLst>
              <c:ext xmlns:c16="http://schemas.microsoft.com/office/drawing/2014/chart" uri="{C3380CC4-5D6E-409C-BE32-E72D297353CC}">
                <c16:uniqueId val="{0000009D-B2E8-4080-83D6-EECA18439E6A}"/>
              </c:ext>
            </c:extLst>
          </c:dPt>
          <c:dPt>
            <c:idx val="79"/>
            <c:invertIfNegative val="1"/>
            <c:bubble3D val="0"/>
            <c:spPr>
              <a:solidFill>
                <a:srgbClr val="E6E5E5"/>
              </a:solidFill>
            </c:spPr>
            <c:extLst>
              <c:ext xmlns:c16="http://schemas.microsoft.com/office/drawing/2014/chart" uri="{C3380CC4-5D6E-409C-BE32-E72D297353CC}">
                <c16:uniqueId val="{0000009F-B2E8-4080-83D6-EECA18439E6A}"/>
              </c:ext>
            </c:extLst>
          </c:dPt>
          <c:dPt>
            <c:idx val="80"/>
            <c:invertIfNegative val="1"/>
            <c:bubble3D val="0"/>
            <c:spPr>
              <a:solidFill>
                <a:srgbClr val="E6E5E5"/>
              </a:solidFill>
            </c:spPr>
            <c:extLst>
              <c:ext xmlns:c16="http://schemas.microsoft.com/office/drawing/2014/chart" uri="{C3380CC4-5D6E-409C-BE32-E72D297353CC}">
                <c16:uniqueId val="{000000A1-B2E8-4080-83D6-EECA18439E6A}"/>
              </c:ext>
            </c:extLst>
          </c:dPt>
          <c:dPt>
            <c:idx val="81"/>
            <c:invertIfNegative val="1"/>
            <c:bubble3D val="0"/>
            <c:spPr>
              <a:solidFill>
                <a:srgbClr val="E6E5E5"/>
              </a:solidFill>
            </c:spPr>
            <c:extLst>
              <c:ext xmlns:c16="http://schemas.microsoft.com/office/drawing/2014/chart" uri="{C3380CC4-5D6E-409C-BE32-E72D297353CC}">
                <c16:uniqueId val="{000000A3-B2E8-4080-83D6-EECA18439E6A}"/>
              </c:ext>
            </c:extLst>
          </c:dPt>
          <c:dPt>
            <c:idx val="82"/>
            <c:invertIfNegative val="1"/>
            <c:bubble3D val="0"/>
            <c:spPr>
              <a:solidFill>
                <a:srgbClr val="E6E5E5"/>
              </a:solidFill>
            </c:spPr>
            <c:extLst>
              <c:ext xmlns:c16="http://schemas.microsoft.com/office/drawing/2014/chart" uri="{C3380CC4-5D6E-409C-BE32-E72D297353CC}">
                <c16:uniqueId val="{000000A5-B2E8-4080-83D6-EECA18439E6A}"/>
              </c:ext>
            </c:extLst>
          </c:dPt>
          <c:dPt>
            <c:idx val="83"/>
            <c:invertIfNegative val="1"/>
            <c:bubble3D val="0"/>
            <c:spPr>
              <a:solidFill>
                <a:srgbClr val="E6E5E5"/>
              </a:solidFill>
            </c:spPr>
            <c:extLst>
              <c:ext xmlns:c16="http://schemas.microsoft.com/office/drawing/2014/chart" uri="{C3380CC4-5D6E-409C-BE32-E72D297353CC}">
                <c16:uniqueId val="{000000A7-B2E8-4080-83D6-EECA18439E6A}"/>
              </c:ext>
            </c:extLst>
          </c:dPt>
          <c:dPt>
            <c:idx val="84"/>
            <c:invertIfNegative val="1"/>
            <c:bubble3D val="0"/>
            <c:spPr>
              <a:solidFill>
                <a:srgbClr val="E6E5E5"/>
              </a:solidFill>
            </c:spPr>
            <c:extLst>
              <c:ext xmlns:c16="http://schemas.microsoft.com/office/drawing/2014/chart" uri="{C3380CC4-5D6E-409C-BE32-E72D297353CC}">
                <c16:uniqueId val="{000000A9-B2E8-4080-83D6-EECA18439E6A}"/>
              </c:ext>
            </c:extLst>
          </c:dPt>
          <c:dPt>
            <c:idx val="85"/>
            <c:invertIfNegative val="1"/>
            <c:bubble3D val="0"/>
            <c:spPr>
              <a:solidFill>
                <a:srgbClr val="E6E5E5"/>
              </a:solidFill>
            </c:spPr>
            <c:extLst>
              <c:ext xmlns:c16="http://schemas.microsoft.com/office/drawing/2014/chart" uri="{C3380CC4-5D6E-409C-BE32-E72D297353CC}">
                <c16:uniqueId val="{000000AB-B2E8-4080-83D6-EECA18439E6A}"/>
              </c:ext>
            </c:extLst>
          </c:dPt>
          <c:dPt>
            <c:idx val="86"/>
            <c:invertIfNegative val="1"/>
            <c:bubble3D val="0"/>
            <c:spPr>
              <a:solidFill>
                <a:srgbClr val="E6E5E5"/>
              </a:solidFill>
            </c:spPr>
            <c:extLst>
              <c:ext xmlns:c16="http://schemas.microsoft.com/office/drawing/2014/chart" uri="{C3380CC4-5D6E-409C-BE32-E72D297353CC}">
                <c16:uniqueId val="{000000AD-B2E8-4080-83D6-EECA18439E6A}"/>
              </c:ext>
            </c:extLst>
          </c:dPt>
          <c:dPt>
            <c:idx val="87"/>
            <c:invertIfNegative val="1"/>
            <c:bubble3D val="0"/>
            <c:spPr>
              <a:solidFill>
                <a:srgbClr val="E6E5E5"/>
              </a:solidFill>
            </c:spPr>
            <c:extLst>
              <c:ext xmlns:c16="http://schemas.microsoft.com/office/drawing/2014/chart" uri="{C3380CC4-5D6E-409C-BE32-E72D297353CC}">
                <c16:uniqueId val="{000000AF-B2E8-4080-83D6-EECA18439E6A}"/>
              </c:ext>
            </c:extLst>
          </c:dPt>
          <c:dPt>
            <c:idx val="88"/>
            <c:invertIfNegative val="1"/>
            <c:bubble3D val="0"/>
            <c:spPr>
              <a:solidFill>
                <a:srgbClr val="E6E5E5"/>
              </a:solidFill>
            </c:spPr>
            <c:extLst>
              <c:ext xmlns:c16="http://schemas.microsoft.com/office/drawing/2014/chart" uri="{C3380CC4-5D6E-409C-BE32-E72D297353CC}">
                <c16:uniqueId val="{000000B1-B2E8-4080-83D6-EECA18439E6A}"/>
              </c:ext>
            </c:extLst>
          </c:dPt>
          <c:dPt>
            <c:idx val="89"/>
            <c:invertIfNegative val="1"/>
            <c:bubble3D val="0"/>
            <c:spPr>
              <a:solidFill>
                <a:srgbClr val="E6E5E5"/>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E6E5E5"/>
              </a:solidFill>
            </c:spPr>
            <c:extLst>
              <c:ext xmlns:c16="http://schemas.microsoft.com/office/drawing/2014/chart" uri="{C3380CC4-5D6E-409C-BE32-E72D297353CC}">
                <c16:uniqueId val="{00000003-902D-4251-AC41-C6D4CBCA5CD6}"/>
              </c:ext>
            </c:extLst>
          </c:dPt>
          <c:dPt>
            <c:idx val="2"/>
            <c:invertIfNegative val="1"/>
            <c:bubble3D val="0"/>
            <c:spPr>
              <a:solidFill>
                <a:srgbClr val="E6E5E5"/>
              </a:solidFill>
            </c:spPr>
            <c:extLst>
              <c:ext xmlns:c16="http://schemas.microsoft.com/office/drawing/2014/chart" uri="{C3380CC4-5D6E-409C-BE32-E72D297353CC}">
                <c16:uniqueId val="{00000005-902D-4251-AC41-C6D4CBCA5CD6}"/>
              </c:ext>
            </c:extLst>
          </c:dPt>
          <c:dPt>
            <c:idx val="3"/>
            <c:invertIfNegative val="0"/>
            <c:bubble3D val="0"/>
            <c:spPr>
              <a:solidFill>
                <a:srgbClr val="E6E5E5"/>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E6E5E5"/>
              </a:solidFill>
            </c:spPr>
            <c:extLst>
              <c:ext xmlns:c16="http://schemas.microsoft.com/office/drawing/2014/chart" uri="{C3380CC4-5D6E-409C-BE32-E72D297353CC}">
                <c16:uniqueId val="{00000009-902D-4251-AC41-C6D4CBCA5CD6}"/>
              </c:ext>
            </c:extLst>
          </c:dPt>
          <c:dPt>
            <c:idx val="5"/>
            <c:invertIfNegative val="1"/>
            <c:bubble3D val="0"/>
            <c:spPr>
              <a:solidFill>
                <a:srgbClr val="E6E5E5"/>
              </a:solidFill>
            </c:spPr>
            <c:extLst>
              <c:ext xmlns:c16="http://schemas.microsoft.com/office/drawing/2014/chart" uri="{C3380CC4-5D6E-409C-BE32-E72D297353CC}">
                <c16:uniqueId val="{0000000B-902D-4251-AC41-C6D4CBCA5CD6}"/>
              </c:ext>
            </c:extLst>
          </c:dPt>
          <c:dPt>
            <c:idx val="6"/>
            <c:invertIfNegative val="1"/>
            <c:bubble3D val="0"/>
            <c:spPr>
              <a:solidFill>
                <a:srgbClr val="E6E5E5"/>
              </a:solidFill>
            </c:spPr>
            <c:extLst>
              <c:ext xmlns:c16="http://schemas.microsoft.com/office/drawing/2014/chart" uri="{C3380CC4-5D6E-409C-BE32-E72D297353CC}">
                <c16:uniqueId val="{0000000D-902D-4251-AC41-C6D4CBCA5CD6}"/>
              </c:ext>
            </c:extLst>
          </c:dPt>
          <c:dPt>
            <c:idx val="7"/>
            <c:invertIfNegative val="1"/>
            <c:bubble3D val="0"/>
            <c:spPr>
              <a:solidFill>
                <a:srgbClr val="E6E5E5"/>
              </a:solidFill>
            </c:spPr>
            <c:extLst>
              <c:ext xmlns:c16="http://schemas.microsoft.com/office/drawing/2014/chart" uri="{C3380CC4-5D6E-409C-BE32-E72D297353CC}">
                <c16:uniqueId val="{0000000F-902D-4251-AC41-C6D4CBCA5CD6}"/>
              </c:ext>
            </c:extLst>
          </c:dPt>
          <c:dPt>
            <c:idx val="8"/>
            <c:invertIfNegative val="1"/>
            <c:bubble3D val="0"/>
            <c:spPr>
              <a:solidFill>
                <a:srgbClr val="E6E5E5"/>
              </a:solidFill>
            </c:spPr>
            <c:extLst>
              <c:ext xmlns:c16="http://schemas.microsoft.com/office/drawing/2014/chart" uri="{C3380CC4-5D6E-409C-BE32-E72D297353CC}">
                <c16:uniqueId val="{00000011-902D-4251-AC41-C6D4CBCA5CD6}"/>
              </c:ext>
            </c:extLst>
          </c:dPt>
          <c:dPt>
            <c:idx val="9"/>
            <c:invertIfNegative val="1"/>
            <c:bubble3D val="0"/>
            <c:spPr>
              <a:solidFill>
                <a:srgbClr val="E6E5E5"/>
              </a:solidFill>
            </c:spPr>
            <c:extLst>
              <c:ext xmlns:c16="http://schemas.microsoft.com/office/drawing/2014/chart" uri="{C3380CC4-5D6E-409C-BE32-E72D297353CC}">
                <c16:uniqueId val="{00000013-902D-4251-AC41-C6D4CBCA5CD6}"/>
              </c:ext>
            </c:extLst>
          </c:dPt>
          <c:dPt>
            <c:idx val="10"/>
            <c:invertIfNegative val="1"/>
            <c:bubble3D val="0"/>
            <c:spPr>
              <a:solidFill>
                <a:srgbClr val="E6E5E5"/>
              </a:solidFill>
            </c:spPr>
            <c:extLst>
              <c:ext xmlns:c16="http://schemas.microsoft.com/office/drawing/2014/chart" uri="{C3380CC4-5D6E-409C-BE32-E72D297353CC}">
                <c16:uniqueId val="{00000015-902D-4251-AC41-C6D4CBCA5CD6}"/>
              </c:ext>
            </c:extLst>
          </c:dPt>
          <c:dPt>
            <c:idx val="11"/>
            <c:invertIfNegative val="1"/>
            <c:bubble3D val="0"/>
            <c:spPr>
              <a:solidFill>
                <a:srgbClr val="E6E5E5"/>
              </a:solidFill>
            </c:spPr>
            <c:extLst>
              <c:ext xmlns:c16="http://schemas.microsoft.com/office/drawing/2014/chart" uri="{C3380CC4-5D6E-409C-BE32-E72D297353CC}">
                <c16:uniqueId val="{00000017-902D-4251-AC41-C6D4CBCA5CD6}"/>
              </c:ext>
            </c:extLst>
          </c:dPt>
          <c:dPt>
            <c:idx val="12"/>
            <c:invertIfNegative val="1"/>
            <c:bubble3D val="0"/>
            <c:spPr>
              <a:solidFill>
                <a:srgbClr val="E6E5E5"/>
              </a:solidFill>
            </c:spPr>
            <c:extLst>
              <c:ext xmlns:c16="http://schemas.microsoft.com/office/drawing/2014/chart" uri="{C3380CC4-5D6E-409C-BE32-E72D297353CC}">
                <c16:uniqueId val="{00000019-902D-4251-AC41-C6D4CBCA5CD6}"/>
              </c:ext>
            </c:extLst>
          </c:dPt>
          <c:dPt>
            <c:idx val="13"/>
            <c:invertIfNegative val="1"/>
            <c:bubble3D val="0"/>
            <c:spPr>
              <a:solidFill>
                <a:srgbClr val="E6E5E5"/>
              </a:solidFill>
            </c:spPr>
            <c:extLst>
              <c:ext xmlns:c16="http://schemas.microsoft.com/office/drawing/2014/chart" uri="{C3380CC4-5D6E-409C-BE32-E72D297353CC}">
                <c16:uniqueId val="{0000001B-902D-4251-AC41-C6D4CBCA5CD6}"/>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E6E5E5"/>
              </a:solidFill>
            </c:spPr>
            <c:extLst>
              <c:ext xmlns:c16="http://schemas.microsoft.com/office/drawing/2014/chart" uri="{C3380CC4-5D6E-409C-BE32-E72D297353CC}">
                <c16:uniqueId val="{0000001F-902D-4251-AC41-C6D4CBCA5CD6}"/>
              </c:ext>
            </c:extLst>
          </c:dPt>
          <c:dPt>
            <c:idx val="16"/>
            <c:invertIfNegative val="1"/>
            <c:bubble3D val="0"/>
            <c:spPr>
              <a:solidFill>
                <a:srgbClr val="E6E5E5"/>
              </a:solidFill>
            </c:spPr>
            <c:extLst>
              <c:ext xmlns:c16="http://schemas.microsoft.com/office/drawing/2014/chart" uri="{C3380CC4-5D6E-409C-BE32-E72D297353CC}">
                <c16:uniqueId val="{00000021-902D-4251-AC41-C6D4CBCA5CD6}"/>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E6E5E5"/>
              </a:solidFill>
            </c:spPr>
            <c:extLst>
              <c:ext xmlns:c16="http://schemas.microsoft.com/office/drawing/2014/chart" uri="{C3380CC4-5D6E-409C-BE32-E72D297353CC}">
                <c16:uniqueId val="{00000025-902D-4251-AC41-C6D4CBCA5CD6}"/>
              </c:ext>
            </c:extLst>
          </c:dPt>
          <c:dPt>
            <c:idx val="19"/>
            <c:invertIfNegative val="1"/>
            <c:bubble3D val="0"/>
            <c:spPr>
              <a:solidFill>
                <a:srgbClr val="E6E5E5"/>
              </a:solidFill>
            </c:spPr>
            <c:extLst>
              <c:ext xmlns:c16="http://schemas.microsoft.com/office/drawing/2014/chart" uri="{C3380CC4-5D6E-409C-BE32-E72D297353CC}">
                <c16:uniqueId val="{00000027-902D-4251-AC41-C6D4CBCA5CD6}"/>
              </c:ext>
            </c:extLst>
          </c:dPt>
          <c:dPt>
            <c:idx val="20"/>
            <c:invertIfNegative val="1"/>
            <c:bubble3D val="0"/>
            <c:spPr>
              <a:solidFill>
                <a:srgbClr val="E6E5E5"/>
              </a:solidFill>
            </c:spPr>
            <c:extLst>
              <c:ext xmlns:c16="http://schemas.microsoft.com/office/drawing/2014/chart" uri="{C3380CC4-5D6E-409C-BE32-E72D297353CC}">
                <c16:uniqueId val="{00000029-902D-4251-AC41-C6D4CBCA5CD6}"/>
              </c:ext>
            </c:extLst>
          </c:dPt>
          <c:dPt>
            <c:idx val="21"/>
            <c:invertIfNegative val="1"/>
            <c:bubble3D val="0"/>
            <c:spPr>
              <a:solidFill>
                <a:srgbClr val="E6E5E5"/>
              </a:solidFill>
            </c:spPr>
            <c:extLst>
              <c:ext xmlns:c16="http://schemas.microsoft.com/office/drawing/2014/chart" uri="{C3380CC4-5D6E-409C-BE32-E72D297353CC}">
                <c16:uniqueId val="{0000002B-902D-4251-AC41-C6D4CBCA5CD6}"/>
              </c:ext>
            </c:extLst>
          </c:dPt>
          <c:dPt>
            <c:idx val="22"/>
            <c:invertIfNegative val="1"/>
            <c:bubble3D val="0"/>
            <c:spPr>
              <a:solidFill>
                <a:srgbClr val="E6E5E5"/>
              </a:solidFill>
            </c:spPr>
            <c:extLst>
              <c:ext xmlns:c16="http://schemas.microsoft.com/office/drawing/2014/chart" uri="{C3380CC4-5D6E-409C-BE32-E72D297353CC}">
                <c16:uniqueId val="{0000002D-902D-4251-AC41-C6D4CBCA5CD6}"/>
              </c:ext>
            </c:extLst>
          </c:dPt>
          <c:dPt>
            <c:idx val="23"/>
            <c:invertIfNegative val="1"/>
            <c:bubble3D val="0"/>
            <c:spPr>
              <a:solidFill>
                <a:srgbClr val="E6E5E5"/>
              </a:solidFill>
            </c:spPr>
            <c:extLst>
              <c:ext xmlns:c16="http://schemas.microsoft.com/office/drawing/2014/chart" uri="{C3380CC4-5D6E-409C-BE32-E72D297353CC}">
                <c16:uniqueId val="{0000002F-902D-4251-AC41-C6D4CBCA5CD6}"/>
              </c:ext>
            </c:extLst>
          </c:dPt>
          <c:dPt>
            <c:idx val="24"/>
            <c:invertIfNegative val="1"/>
            <c:bubble3D val="0"/>
            <c:spPr>
              <a:solidFill>
                <a:srgbClr val="E6E5E5"/>
              </a:solidFill>
            </c:spPr>
            <c:extLst>
              <c:ext xmlns:c16="http://schemas.microsoft.com/office/drawing/2014/chart" uri="{C3380CC4-5D6E-409C-BE32-E72D297353CC}">
                <c16:uniqueId val="{00000031-902D-4251-AC41-C6D4CBCA5CD6}"/>
              </c:ext>
            </c:extLst>
          </c:dPt>
          <c:dPt>
            <c:idx val="25"/>
            <c:invertIfNegative val="1"/>
            <c:bubble3D val="0"/>
            <c:spPr>
              <a:solidFill>
                <a:srgbClr val="E6E5E5"/>
              </a:solidFill>
            </c:spPr>
            <c:extLst>
              <c:ext xmlns:c16="http://schemas.microsoft.com/office/drawing/2014/chart" uri="{C3380CC4-5D6E-409C-BE32-E72D297353CC}">
                <c16:uniqueId val="{00000033-902D-4251-AC41-C6D4CBCA5CD6}"/>
              </c:ext>
            </c:extLst>
          </c:dPt>
          <c:dPt>
            <c:idx val="26"/>
            <c:invertIfNegative val="1"/>
            <c:bubble3D val="0"/>
            <c:spPr>
              <a:solidFill>
                <a:srgbClr val="E6E5E5"/>
              </a:solidFill>
            </c:spPr>
            <c:extLst>
              <c:ext xmlns:c16="http://schemas.microsoft.com/office/drawing/2014/chart" uri="{C3380CC4-5D6E-409C-BE32-E72D297353CC}">
                <c16:uniqueId val="{00000035-902D-4251-AC41-C6D4CBCA5CD6}"/>
              </c:ext>
            </c:extLst>
          </c:dPt>
          <c:dPt>
            <c:idx val="27"/>
            <c:invertIfNegative val="1"/>
            <c:bubble3D val="0"/>
            <c:spPr>
              <a:solidFill>
                <a:srgbClr val="E6E5E5"/>
              </a:solidFill>
            </c:spPr>
            <c:extLst>
              <c:ext xmlns:c16="http://schemas.microsoft.com/office/drawing/2014/chart" uri="{C3380CC4-5D6E-409C-BE32-E72D297353CC}">
                <c16:uniqueId val="{00000037-902D-4251-AC41-C6D4CBCA5CD6}"/>
              </c:ext>
            </c:extLst>
          </c:dPt>
          <c:dPt>
            <c:idx val="28"/>
            <c:invertIfNegative val="1"/>
            <c:bubble3D val="0"/>
            <c:spPr>
              <a:solidFill>
                <a:srgbClr val="E6E5E5"/>
              </a:solidFill>
            </c:spPr>
            <c:extLst>
              <c:ext xmlns:c16="http://schemas.microsoft.com/office/drawing/2014/chart" uri="{C3380CC4-5D6E-409C-BE32-E72D297353CC}">
                <c16:uniqueId val="{00000039-902D-4251-AC41-C6D4CBCA5CD6}"/>
              </c:ext>
            </c:extLst>
          </c:dPt>
          <c:dPt>
            <c:idx val="29"/>
            <c:invertIfNegative val="1"/>
            <c:bubble3D val="0"/>
            <c:spPr>
              <a:solidFill>
                <a:srgbClr val="E6E5E5"/>
              </a:solidFill>
            </c:spPr>
            <c:extLst>
              <c:ext xmlns:c16="http://schemas.microsoft.com/office/drawing/2014/chart" uri="{C3380CC4-5D6E-409C-BE32-E72D297353CC}">
                <c16:uniqueId val="{0000003B-902D-4251-AC41-C6D4CBCA5CD6}"/>
              </c:ext>
            </c:extLst>
          </c:dPt>
          <c:dPt>
            <c:idx val="30"/>
            <c:invertIfNegative val="1"/>
            <c:bubble3D val="0"/>
            <c:spPr>
              <a:solidFill>
                <a:srgbClr val="E6E5E5"/>
              </a:solidFill>
            </c:spPr>
            <c:extLst>
              <c:ext xmlns:c16="http://schemas.microsoft.com/office/drawing/2014/chart" uri="{C3380CC4-5D6E-409C-BE32-E72D297353CC}">
                <c16:uniqueId val="{0000003D-902D-4251-AC41-C6D4CBCA5CD6}"/>
              </c:ext>
            </c:extLst>
          </c:dPt>
          <c:dPt>
            <c:idx val="31"/>
            <c:invertIfNegative val="1"/>
            <c:bubble3D val="0"/>
            <c:spPr>
              <a:solidFill>
                <a:srgbClr val="E6E5E5"/>
              </a:solidFill>
            </c:spPr>
            <c:extLst>
              <c:ext xmlns:c16="http://schemas.microsoft.com/office/drawing/2014/chart" uri="{C3380CC4-5D6E-409C-BE32-E72D297353CC}">
                <c16:uniqueId val="{0000003F-902D-4251-AC41-C6D4CBCA5CD6}"/>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E6E5E5"/>
              </a:solidFill>
            </c:spPr>
            <c:extLst>
              <c:ext xmlns:c16="http://schemas.microsoft.com/office/drawing/2014/chart" uri="{C3380CC4-5D6E-409C-BE32-E72D297353CC}">
                <c16:uniqueId val="{00000043-902D-4251-AC41-C6D4CBCA5CD6}"/>
              </c:ext>
            </c:extLst>
          </c:dPt>
          <c:dPt>
            <c:idx val="34"/>
            <c:invertIfNegative val="1"/>
            <c:bubble3D val="0"/>
            <c:spPr>
              <a:solidFill>
                <a:srgbClr val="E6E5E5"/>
              </a:solidFill>
            </c:spPr>
            <c:extLst>
              <c:ext xmlns:c16="http://schemas.microsoft.com/office/drawing/2014/chart" uri="{C3380CC4-5D6E-409C-BE32-E72D297353CC}">
                <c16:uniqueId val="{00000045-902D-4251-AC41-C6D4CBCA5CD6}"/>
              </c:ext>
            </c:extLst>
          </c:dPt>
          <c:dPt>
            <c:idx val="35"/>
            <c:invertIfNegative val="1"/>
            <c:bubble3D val="0"/>
            <c:spPr>
              <a:solidFill>
                <a:srgbClr val="E6E5E5"/>
              </a:solidFill>
            </c:spPr>
            <c:extLst>
              <c:ext xmlns:c16="http://schemas.microsoft.com/office/drawing/2014/chart" uri="{C3380CC4-5D6E-409C-BE32-E72D297353CC}">
                <c16:uniqueId val="{00000047-902D-4251-AC41-C6D4CBCA5CD6}"/>
              </c:ext>
            </c:extLst>
          </c:dPt>
          <c:dPt>
            <c:idx val="36"/>
            <c:invertIfNegative val="1"/>
            <c:bubble3D val="0"/>
            <c:spPr>
              <a:solidFill>
                <a:srgbClr val="E6E5E5"/>
              </a:solidFill>
            </c:spPr>
            <c:extLst>
              <c:ext xmlns:c16="http://schemas.microsoft.com/office/drawing/2014/chart" uri="{C3380CC4-5D6E-409C-BE32-E72D297353CC}">
                <c16:uniqueId val="{00000049-902D-4251-AC41-C6D4CBCA5CD6}"/>
              </c:ext>
            </c:extLst>
          </c:dPt>
          <c:dPt>
            <c:idx val="37"/>
            <c:invertIfNegative val="1"/>
            <c:bubble3D val="0"/>
            <c:spPr>
              <a:solidFill>
                <a:srgbClr val="E6E5E5"/>
              </a:solidFill>
            </c:spPr>
            <c:extLst>
              <c:ext xmlns:c16="http://schemas.microsoft.com/office/drawing/2014/chart" uri="{C3380CC4-5D6E-409C-BE32-E72D297353CC}">
                <c16:uniqueId val="{0000004B-902D-4251-AC41-C6D4CBCA5CD6}"/>
              </c:ext>
            </c:extLst>
          </c:dPt>
          <c:dPt>
            <c:idx val="38"/>
            <c:invertIfNegative val="1"/>
            <c:bubble3D val="0"/>
            <c:spPr>
              <a:solidFill>
                <a:srgbClr val="E6E5E5"/>
              </a:solidFill>
            </c:spPr>
            <c:extLst>
              <c:ext xmlns:c16="http://schemas.microsoft.com/office/drawing/2014/chart" uri="{C3380CC4-5D6E-409C-BE32-E72D297353CC}">
                <c16:uniqueId val="{0000004D-902D-4251-AC41-C6D4CBCA5CD6}"/>
              </c:ext>
            </c:extLst>
          </c:dPt>
          <c:dPt>
            <c:idx val="39"/>
            <c:invertIfNegative val="1"/>
            <c:bubble3D val="0"/>
            <c:spPr>
              <a:solidFill>
                <a:srgbClr val="E6E5E5"/>
              </a:solidFill>
            </c:spPr>
            <c:extLst>
              <c:ext xmlns:c16="http://schemas.microsoft.com/office/drawing/2014/chart" uri="{C3380CC4-5D6E-409C-BE32-E72D297353CC}">
                <c16:uniqueId val="{0000004F-902D-4251-AC41-C6D4CBCA5CD6}"/>
              </c:ext>
            </c:extLst>
          </c:dPt>
          <c:dPt>
            <c:idx val="40"/>
            <c:invertIfNegative val="1"/>
            <c:bubble3D val="0"/>
            <c:spPr>
              <a:solidFill>
                <a:srgbClr val="E6E5E5"/>
              </a:solidFill>
            </c:spPr>
            <c:extLst>
              <c:ext xmlns:c16="http://schemas.microsoft.com/office/drawing/2014/chart" uri="{C3380CC4-5D6E-409C-BE32-E72D297353CC}">
                <c16:uniqueId val="{00000051-902D-4251-AC41-C6D4CBCA5CD6}"/>
              </c:ext>
            </c:extLst>
          </c:dPt>
          <c:dPt>
            <c:idx val="41"/>
            <c:invertIfNegative val="1"/>
            <c:bubble3D val="0"/>
            <c:spPr>
              <a:solidFill>
                <a:srgbClr val="E6E5E5"/>
              </a:solidFill>
            </c:spPr>
            <c:extLst>
              <c:ext xmlns:c16="http://schemas.microsoft.com/office/drawing/2014/chart" uri="{C3380CC4-5D6E-409C-BE32-E72D297353CC}">
                <c16:uniqueId val="{00000053-902D-4251-AC41-C6D4CBCA5CD6}"/>
              </c:ext>
            </c:extLst>
          </c:dPt>
          <c:dPt>
            <c:idx val="42"/>
            <c:invertIfNegative val="1"/>
            <c:bubble3D val="0"/>
            <c:spPr>
              <a:solidFill>
                <a:srgbClr val="E6E5E5"/>
              </a:solidFill>
            </c:spPr>
            <c:extLst>
              <c:ext xmlns:c16="http://schemas.microsoft.com/office/drawing/2014/chart" uri="{C3380CC4-5D6E-409C-BE32-E72D297353CC}">
                <c16:uniqueId val="{00000055-902D-4251-AC41-C6D4CBCA5CD6}"/>
              </c:ext>
            </c:extLst>
          </c:dPt>
          <c:dPt>
            <c:idx val="43"/>
            <c:invertIfNegative val="1"/>
            <c:bubble3D val="0"/>
            <c:spPr>
              <a:solidFill>
                <a:srgbClr val="E6E5E5"/>
              </a:solidFill>
            </c:spPr>
            <c:extLst>
              <c:ext xmlns:c16="http://schemas.microsoft.com/office/drawing/2014/chart" uri="{C3380CC4-5D6E-409C-BE32-E72D297353CC}">
                <c16:uniqueId val="{00000057-902D-4251-AC41-C6D4CBCA5CD6}"/>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E6E5E5"/>
              </a:solidFill>
            </c:spPr>
            <c:extLst>
              <c:ext xmlns:c16="http://schemas.microsoft.com/office/drawing/2014/chart" uri="{C3380CC4-5D6E-409C-BE32-E72D297353CC}">
                <c16:uniqueId val="{0000005B-902D-4251-AC41-C6D4CBCA5CD6}"/>
              </c:ext>
            </c:extLst>
          </c:dPt>
          <c:dPt>
            <c:idx val="46"/>
            <c:invertIfNegative val="1"/>
            <c:bubble3D val="0"/>
            <c:spPr>
              <a:solidFill>
                <a:srgbClr val="E6E5E5"/>
              </a:solidFill>
            </c:spPr>
            <c:extLst>
              <c:ext xmlns:c16="http://schemas.microsoft.com/office/drawing/2014/chart" uri="{C3380CC4-5D6E-409C-BE32-E72D297353CC}">
                <c16:uniqueId val="{0000005D-902D-4251-AC41-C6D4CBCA5CD6}"/>
              </c:ext>
            </c:extLst>
          </c:dPt>
          <c:dPt>
            <c:idx val="47"/>
            <c:invertIfNegative val="1"/>
            <c:bubble3D val="0"/>
            <c:spPr>
              <a:solidFill>
                <a:srgbClr val="E6E5E5"/>
              </a:solidFill>
            </c:spPr>
            <c:extLst>
              <c:ext xmlns:c16="http://schemas.microsoft.com/office/drawing/2014/chart" uri="{C3380CC4-5D6E-409C-BE32-E72D297353CC}">
                <c16:uniqueId val="{0000005F-902D-4251-AC41-C6D4CBCA5CD6}"/>
              </c:ext>
            </c:extLst>
          </c:dPt>
          <c:dPt>
            <c:idx val="48"/>
            <c:invertIfNegative val="1"/>
            <c:bubble3D val="0"/>
            <c:spPr>
              <a:solidFill>
                <a:srgbClr val="E6E5E5"/>
              </a:solidFill>
            </c:spPr>
            <c:extLst>
              <c:ext xmlns:c16="http://schemas.microsoft.com/office/drawing/2014/chart" uri="{C3380CC4-5D6E-409C-BE32-E72D297353CC}">
                <c16:uniqueId val="{00000061-902D-4251-AC41-C6D4CBCA5CD6}"/>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E6E5E5"/>
              </a:solidFill>
            </c:spPr>
            <c:extLst>
              <c:ext xmlns:c16="http://schemas.microsoft.com/office/drawing/2014/chart" uri="{C3380CC4-5D6E-409C-BE32-E72D297353CC}">
                <c16:uniqueId val="{00000067-902D-4251-AC41-C6D4CBCA5CD6}"/>
              </c:ext>
            </c:extLst>
          </c:dPt>
          <c:dPt>
            <c:idx val="52"/>
            <c:invertIfNegative val="1"/>
            <c:bubble3D val="0"/>
            <c:spPr>
              <a:solidFill>
                <a:srgbClr val="E6E5E5"/>
              </a:solidFill>
            </c:spPr>
            <c:extLst>
              <c:ext xmlns:c16="http://schemas.microsoft.com/office/drawing/2014/chart" uri="{C3380CC4-5D6E-409C-BE32-E72D297353CC}">
                <c16:uniqueId val="{00000069-902D-4251-AC41-C6D4CBCA5CD6}"/>
              </c:ext>
            </c:extLst>
          </c:dPt>
          <c:dPt>
            <c:idx val="53"/>
            <c:invertIfNegative val="1"/>
            <c:bubble3D val="0"/>
            <c:spPr>
              <a:solidFill>
                <a:srgbClr val="E6E5E5"/>
              </a:solidFill>
            </c:spPr>
            <c:extLst>
              <c:ext xmlns:c16="http://schemas.microsoft.com/office/drawing/2014/chart" uri="{C3380CC4-5D6E-409C-BE32-E72D297353CC}">
                <c16:uniqueId val="{0000006B-B2E8-4080-83D6-EECA18439E6A}"/>
              </c:ext>
            </c:extLst>
          </c:dPt>
          <c:dPt>
            <c:idx val="54"/>
            <c:invertIfNegative val="1"/>
            <c:bubble3D val="0"/>
            <c:spPr>
              <a:solidFill>
                <a:srgbClr val="E6E5E5"/>
              </a:solidFill>
            </c:spPr>
            <c:extLst>
              <c:ext xmlns:c16="http://schemas.microsoft.com/office/drawing/2014/chart" uri="{C3380CC4-5D6E-409C-BE32-E72D297353CC}">
                <c16:uniqueId val="{0000006D-B2E8-4080-83D6-EECA18439E6A}"/>
              </c:ext>
            </c:extLst>
          </c:dPt>
          <c:dPt>
            <c:idx val="55"/>
            <c:invertIfNegative val="1"/>
            <c:bubble3D val="0"/>
            <c:spPr>
              <a:solidFill>
                <a:srgbClr val="E6E5E5"/>
              </a:solidFill>
            </c:spPr>
            <c:extLst>
              <c:ext xmlns:c16="http://schemas.microsoft.com/office/drawing/2014/chart" uri="{C3380CC4-5D6E-409C-BE32-E72D297353CC}">
                <c16:uniqueId val="{0000006F-B2E8-4080-83D6-EECA18439E6A}"/>
              </c:ext>
            </c:extLst>
          </c:dPt>
          <c:dPt>
            <c:idx val="56"/>
            <c:invertIfNegative val="1"/>
            <c:bubble3D val="0"/>
            <c:spPr>
              <a:solidFill>
                <a:srgbClr val="E6E5E5"/>
              </a:solidFill>
            </c:spPr>
            <c:extLst>
              <c:ext xmlns:c16="http://schemas.microsoft.com/office/drawing/2014/chart" uri="{C3380CC4-5D6E-409C-BE32-E72D297353CC}">
                <c16:uniqueId val="{00000071-B2E8-4080-83D6-EECA18439E6A}"/>
              </c:ext>
            </c:extLst>
          </c:dPt>
          <c:dPt>
            <c:idx val="57"/>
            <c:invertIfNegative val="1"/>
            <c:bubble3D val="0"/>
            <c:spPr>
              <a:solidFill>
                <a:srgbClr val="E6E5E5"/>
              </a:solidFill>
            </c:spPr>
            <c:extLst>
              <c:ext xmlns:c16="http://schemas.microsoft.com/office/drawing/2014/chart" uri="{C3380CC4-5D6E-409C-BE32-E72D297353CC}">
                <c16:uniqueId val="{00000073-B2E8-4080-83D6-EECA18439E6A}"/>
              </c:ext>
            </c:extLst>
          </c:dPt>
          <c:dPt>
            <c:idx val="58"/>
            <c:invertIfNegative val="1"/>
            <c:bubble3D val="0"/>
            <c:spPr>
              <a:solidFill>
                <a:srgbClr val="E6E5E5"/>
              </a:solidFill>
            </c:spPr>
            <c:extLst>
              <c:ext xmlns:c16="http://schemas.microsoft.com/office/drawing/2014/chart" uri="{C3380CC4-5D6E-409C-BE32-E72D297353CC}">
                <c16:uniqueId val="{00000075-B2E8-4080-83D6-EECA18439E6A}"/>
              </c:ext>
            </c:extLst>
          </c:dPt>
          <c:dPt>
            <c:idx val="59"/>
            <c:invertIfNegative val="1"/>
            <c:bubble3D val="0"/>
            <c:spPr>
              <a:solidFill>
                <a:srgbClr val="E6E5E5"/>
              </a:solidFill>
            </c:spPr>
            <c:extLst>
              <c:ext xmlns:c16="http://schemas.microsoft.com/office/drawing/2014/chart" uri="{C3380CC4-5D6E-409C-BE32-E72D297353CC}">
                <c16:uniqueId val="{00000077-B2E8-4080-83D6-EECA18439E6A}"/>
              </c:ext>
            </c:extLst>
          </c:dPt>
          <c:dPt>
            <c:idx val="60"/>
            <c:invertIfNegative val="1"/>
            <c:bubble3D val="0"/>
            <c:spPr>
              <a:solidFill>
                <a:srgbClr val="E6E5E5"/>
              </a:solidFill>
            </c:spPr>
            <c:extLst>
              <c:ext xmlns:c16="http://schemas.microsoft.com/office/drawing/2014/chart" uri="{C3380CC4-5D6E-409C-BE32-E72D297353CC}">
                <c16:uniqueId val="{00000079-B2E8-4080-83D6-EECA18439E6A}"/>
              </c:ext>
            </c:extLst>
          </c:dPt>
          <c:dPt>
            <c:idx val="61"/>
            <c:invertIfNegative val="1"/>
            <c:bubble3D val="0"/>
            <c:spPr>
              <a:solidFill>
                <a:srgbClr val="E6E5E5"/>
              </a:solidFill>
            </c:spPr>
            <c:extLst>
              <c:ext xmlns:c16="http://schemas.microsoft.com/office/drawing/2014/chart" uri="{C3380CC4-5D6E-409C-BE32-E72D297353CC}">
                <c16:uniqueId val="{0000007B-B2E8-4080-83D6-EECA18439E6A}"/>
              </c:ext>
            </c:extLst>
          </c:dPt>
          <c:dPt>
            <c:idx val="62"/>
            <c:invertIfNegative val="1"/>
            <c:bubble3D val="0"/>
            <c:spPr>
              <a:solidFill>
                <a:srgbClr val="E6E5E5"/>
              </a:solidFill>
            </c:spPr>
            <c:extLst>
              <c:ext xmlns:c16="http://schemas.microsoft.com/office/drawing/2014/chart" uri="{C3380CC4-5D6E-409C-BE32-E72D297353CC}">
                <c16:uniqueId val="{0000007D-B2E8-4080-83D6-EECA18439E6A}"/>
              </c:ext>
            </c:extLst>
          </c:dPt>
          <c:dPt>
            <c:idx val="63"/>
            <c:invertIfNegative val="1"/>
            <c:bubble3D val="0"/>
            <c:spPr>
              <a:solidFill>
                <a:srgbClr val="E6E5E5"/>
              </a:solidFill>
            </c:spPr>
            <c:extLst>
              <c:ext xmlns:c16="http://schemas.microsoft.com/office/drawing/2014/chart" uri="{C3380CC4-5D6E-409C-BE32-E72D297353CC}">
                <c16:uniqueId val="{0000007F-B2E8-4080-83D6-EECA18439E6A}"/>
              </c:ext>
            </c:extLst>
          </c:dPt>
          <c:dPt>
            <c:idx val="64"/>
            <c:invertIfNegative val="1"/>
            <c:bubble3D val="0"/>
            <c:spPr>
              <a:solidFill>
                <a:srgbClr val="E6E5E5"/>
              </a:solidFill>
            </c:spPr>
            <c:extLst>
              <c:ext xmlns:c16="http://schemas.microsoft.com/office/drawing/2014/chart" uri="{C3380CC4-5D6E-409C-BE32-E72D297353CC}">
                <c16:uniqueId val="{00000081-B2E8-4080-83D6-EECA18439E6A}"/>
              </c:ext>
            </c:extLst>
          </c:dPt>
          <c:dPt>
            <c:idx val="65"/>
            <c:invertIfNegative val="1"/>
            <c:bubble3D val="0"/>
            <c:spPr>
              <a:solidFill>
                <a:srgbClr val="E6E5E5"/>
              </a:solidFill>
            </c:spPr>
            <c:extLst>
              <c:ext xmlns:c16="http://schemas.microsoft.com/office/drawing/2014/chart" uri="{C3380CC4-5D6E-409C-BE32-E72D297353CC}">
                <c16:uniqueId val="{00000083-B2E8-4080-83D6-EECA18439E6A}"/>
              </c:ext>
            </c:extLst>
          </c:dPt>
          <c:dPt>
            <c:idx val="66"/>
            <c:invertIfNegative val="1"/>
            <c:bubble3D val="0"/>
            <c:spPr>
              <a:solidFill>
                <a:srgbClr val="E6E5E5"/>
              </a:solidFill>
            </c:spPr>
            <c:extLst>
              <c:ext xmlns:c16="http://schemas.microsoft.com/office/drawing/2014/chart" uri="{C3380CC4-5D6E-409C-BE32-E72D297353CC}">
                <c16:uniqueId val="{00000085-B2E8-4080-83D6-EECA18439E6A}"/>
              </c:ext>
            </c:extLst>
          </c:dPt>
          <c:dPt>
            <c:idx val="67"/>
            <c:invertIfNegative val="1"/>
            <c:bubble3D val="0"/>
            <c:spPr>
              <a:solidFill>
                <a:srgbClr val="E6E5E5"/>
              </a:solidFill>
            </c:spPr>
            <c:extLst>
              <c:ext xmlns:c16="http://schemas.microsoft.com/office/drawing/2014/chart" uri="{C3380CC4-5D6E-409C-BE32-E72D297353CC}">
                <c16:uniqueId val="{00000087-B2E8-4080-83D6-EECA18439E6A}"/>
              </c:ext>
            </c:extLst>
          </c:dPt>
          <c:dPt>
            <c:idx val="68"/>
            <c:invertIfNegative val="1"/>
            <c:bubble3D val="0"/>
            <c:spPr>
              <a:solidFill>
                <a:srgbClr val="E6E5E5"/>
              </a:solidFill>
            </c:spPr>
            <c:extLst>
              <c:ext xmlns:c16="http://schemas.microsoft.com/office/drawing/2014/chart" uri="{C3380CC4-5D6E-409C-BE32-E72D297353CC}">
                <c16:uniqueId val="{00000089-B2E8-4080-83D6-EECA18439E6A}"/>
              </c:ext>
            </c:extLst>
          </c:dPt>
          <c:dPt>
            <c:idx val="69"/>
            <c:invertIfNegative val="1"/>
            <c:bubble3D val="0"/>
            <c:spPr>
              <a:solidFill>
                <a:srgbClr val="E6E5E5"/>
              </a:solidFill>
            </c:spPr>
            <c:extLst>
              <c:ext xmlns:c16="http://schemas.microsoft.com/office/drawing/2014/chart" uri="{C3380CC4-5D6E-409C-BE32-E72D297353CC}">
                <c16:uniqueId val="{0000008B-B2E8-4080-83D6-EECA18439E6A}"/>
              </c:ext>
            </c:extLst>
          </c:dPt>
          <c:dPt>
            <c:idx val="70"/>
            <c:invertIfNegative val="1"/>
            <c:bubble3D val="0"/>
            <c:spPr>
              <a:solidFill>
                <a:srgbClr val="E6E5E5"/>
              </a:solidFill>
            </c:spPr>
            <c:extLst>
              <c:ext xmlns:c16="http://schemas.microsoft.com/office/drawing/2014/chart" uri="{C3380CC4-5D6E-409C-BE32-E72D297353CC}">
                <c16:uniqueId val="{0000008D-B2E8-4080-83D6-EECA18439E6A}"/>
              </c:ext>
            </c:extLst>
          </c:dPt>
          <c:dPt>
            <c:idx val="71"/>
            <c:invertIfNegative val="1"/>
            <c:bubble3D val="0"/>
            <c:spPr>
              <a:solidFill>
                <a:srgbClr val="E6E5E5"/>
              </a:solidFill>
            </c:spPr>
            <c:extLst>
              <c:ext xmlns:c16="http://schemas.microsoft.com/office/drawing/2014/chart" uri="{C3380CC4-5D6E-409C-BE32-E72D297353CC}">
                <c16:uniqueId val="{0000008F-B2E8-4080-83D6-EECA18439E6A}"/>
              </c:ext>
            </c:extLst>
          </c:dPt>
          <c:dPt>
            <c:idx val="72"/>
            <c:invertIfNegative val="1"/>
            <c:bubble3D val="0"/>
            <c:spPr>
              <a:solidFill>
                <a:srgbClr val="E6E5E5"/>
              </a:solidFill>
            </c:spPr>
            <c:extLst>
              <c:ext xmlns:c16="http://schemas.microsoft.com/office/drawing/2014/chart" uri="{C3380CC4-5D6E-409C-BE32-E72D297353CC}">
                <c16:uniqueId val="{00000091-B2E8-4080-83D6-EECA18439E6A}"/>
              </c:ext>
            </c:extLst>
          </c:dPt>
          <c:dPt>
            <c:idx val="73"/>
            <c:invertIfNegative val="1"/>
            <c:bubble3D val="0"/>
            <c:spPr>
              <a:solidFill>
                <a:srgbClr val="E6E5E5"/>
              </a:solidFill>
            </c:spPr>
            <c:extLst>
              <c:ext xmlns:c16="http://schemas.microsoft.com/office/drawing/2014/chart" uri="{C3380CC4-5D6E-409C-BE32-E72D297353CC}">
                <c16:uniqueId val="{00000093-B2E8-4080-83D6-EECA18439E6A}"/>
              </c:ext>
            </c:extLst>
          </c:dPt>
          <c:dPt>
            <c:idx val="74"/>
            <c:invertIfNegative val="1"/>
            <c:bubble3D val="0"/>
            <c:spPr>
              <a:solidFill>
                <a:srgbClr val="E6E5E5"/>
              </a:solidFill>
            </c:spPr>
            <c:extLst>
              <c:ext xmlns:c16="http://schemas.microsoft.com/office/drawing/2014/chart" uri="{C3380CC4-5D6E-409C-BE32-E72D297353CC}">
                <c16:uniqueId val="{00000095-B2E8-4080-83D6-EECA18439E6A}"/>
              </c:ext>
            </c:extLst>
          </c:dPt>
          <c:dPt>
            <c:idx val="75"/>
            <c:invertIfNegative val="1"/>
            <c:bubble3D val="0"/>
            <c:spPr>
              <a:solidFill>
                <a:srgbClr val="E6E5E5"/>
              </a:solidFill>
            </c:spPr>
            <c:extLst>
              <c:ext xmlns:c16="http://schemas.microsoft.com/office/drawing/2014/chart" uri="{C3380CC4-5D6E-409C-BE32-E72D297353CC}">
                <c16:uniqueId val="{00000097-B2E8-4080-83D6-EECA18439E6A}"/>
              </c:ext>
            </c:extLst>
          </c:dPt>
          <c:dPt>
            <c:idx val="76"/>
            <c:invertIfNegative val="1"/>
            <c:bubble3D val="0"/>
            <c:spPr>
              <a:solidFill>
                <a:srgbClr val="E6E5E5"/>
              </a:solidFill>
            </c:spPr>
            <c:extLst>
              <c:ext xmlns:c16="http://schemas.microsoft.com/office/drawing/2014/chart" uri="{C3380CC4-5D6E-409C-BE32-E72D297353CC}">
                <c16:uniqueId val="{00000099-B2E8-4080-83D6-EECA18439E6A}"/>
              </c:ext>
            </c:extLst>
          </c:dPt>
          <c:dPt>
            <c:idx val="77"/>
            <c:invertIfNegative val="1"/>
            <c:bubble3D val="0"/>
            <c:spPr>
              <a:solidFill>
                <a:srgbClr val="E6E5E5"/>
              </a:solidFill>
            </c:spPr>
            <c:extLst>
              <c:ext xmlns:c16="http://schemas.microsoft.com/office/drawing/2014/chart" uri="{C3380CC4-5D6E-409C-BE32-E72D297353CC}">
                <c16:uniqueId val="{0000009B-B2E8-4080-83D6-EECA18439E6A}"/>
              </c:ext>
            </c:extLst>
          </c:dPt>
          <c:dPt>
            <c:idx val="78"/>
            <c:invertIfNegative val="1"/>
            <c:bubble3D val="0"/>
            <c:spPr>
              <a:solidFill>
                <a:srgbClr val="E6E5E5"/>
              </a:solidFill>
            </c:spPr>
            <c:extLst>
              <c:ext xmlns:c16="http://schemas.microsoft.com/office/drawing/2014/chart" uri="{C3380CC4-5D6E-409C-BE32-E72D297353CC}">
                <c16:uniqueId val="{0000009D-B2E8-4080-83D6-EECA18439E6A}"/>
              </c:ext>
            </c:extLst>
          </c:dPt>
          <c:dPt>
            <c:idx val="79"/>
            <c:invertIfNegative val="1"/>
            <c:bubble3D val="0"/>
            <c:spPr>
              <a:solidFill>
                <a:srgbClr val="E6E5E5"/>
              </a:solidFill>
            </c:spPr>
            <c:extLst>
              <c:ext xmlns:c16="http://schemas.microsoft.com/office/drawing/2014/chart" uri="{C3380CC4-5D6E-409C-BE32-E72D297353CC}">
                <c16:uniqueId val="{0000009F-B2E8-4080-83D6-EECA18439E6A}"/>
              </c:ext>
            </c:extLst>
          </c:dPt>
          <c:dPt>
            <c:idx val="80"/>
            <c:invertIfNegative val="1"/>
            <c:bubble3D val="0"/>
            <c:spPr>
              <a:solidFill>
                <a:srgbClr val="E6E5E5"/>
              </a:solidFill>
            </c:spPr>
            <c:extLst>
              <c:ext xmlns:c16="http://schemas.microsoft.com/office/drawing/2014/chart" uri="{C3380CC4-5D6E-409C-BE32-E72D297353CC}">
                <c16:uniqueId val="{000000A1-B2E8-4080-83D6-EECA18439E6A}"/>
              </c:ext>
            </c:extLst>
          </c:dPt>
          <c:dPt>
            <c:idx val="81"/>
            <c:invertIfNegative val="1"/>
            <c:bubble3D val="0"/>
            <c:spPr>
              <a:solidFill>
                <a:srgbClr val="E6E5E5"/>
              </a:solidFill>
            </c:spPr>
            <c:extLst>
              <c:ext xmlns:c16="http://schemas.microsoft.com/office/drawing/2014/chart" uri="{C3380CC4-5D6E-409C-BE32-E72D297353CC}">
                <c16:uniqueId val="{000000A3-B2E8-4080-83D6-EECA18439E6A}"/>
              </c:ext>
            </c:extLst>
          </c:dPt>
          <c:dPt>
            <c:idx val="82"/>
            <c:invertIfNegative val="1"/>
            <c:bubble3D val="0"/>
            <c:spPr>
              <a:solidFill>
                <a:srgbClr val="E6E5E5"/>
              </a:solidFill>
            </c:spPr>
            <c:extLst>
              <c:ext xmlns:c16="http://schemas.microsoft.com/office/drawing/2014/chart" uri="{C3380CC4-5D6E-409C-BE32-E72D297353CC}">
                <c16:uniqueId val="{000000A5-B2E8-4080-83D6-EECA18439E6A}"/>
              </c:ext>
            </c:extLst>
          </c:dPt>
          <c:dPt>
            <c:idx val="83"/>
            <c:invertIfNegative val="1"/>
            <c:bubble3D val="0"/>
            <c:spPr>
              <a:solidFill>
                <a:srgbClr val="E6E5E5"/>
              </a:solidFill>
            </c:spPr>
            <c:extLst>
              <c:ext xmlns:c16="http://schemas.microsoft.com/office/drawing/2014/chart" uri="{C3380CC4-5D6E-409C-BE32-E72D297353CC}">
                <c16:uniqueId val="{000000A7-B2E8-4080-83D6-EECA18439E6A}"/>
              </c:ext>
            </c:extLst>
          </c:dPt>
          <c:dPt>
            <c:idx val="84"/>
            <c:invertIfNegative val="1"/>
            <c:bubble3D val="0"/>
            <c:spPr>
              <a:solidFill>
                <a:srgbClr val="E6E5E5"/>
              </a:solidFill>
            </c:spPr>
            <c:extLst>
              <c:ext xmlns:c16="http://schemas.microsoft.com/office/drawing/2014/chart" uri="{C3380CC4-5D6E-409C-BE32-E72D297353CC}">
                <c16:uniqueId val="{000000A9-B2E8-4080-83D6-EECA18439E6A}"/>
              </c:ext>
            </c:extLst>
          </c:dPt>
          <c:dPt>
            <c:idx val="85"/>
            <c:invertIfNegative val="1"/>
            <c:bubble3D val="0"/>
            <c:spPr>
              <a:solidFill>
                <a:srgbClr val="E6E5E5"/>
              </a:solidFill>
            </c:spPr>
            <c:extLst>
              <c:ext xmlns:c16="http://schemas.microsoft.com/office/drawing/2014/chart" uri="{C3380CC4-5D6E-409C-BE32-E72D297353CC}">
                <c16:uniqueId val="{000000AB-B2E8-4080-83D6-EECA18439E6A}"/>
              </c:ext>
            </c:extLst>
          </c:dPt>
          <c:dPt>
            <c:idx val="86"/>
            <c:invertIfNegative val="1"/>
            <c:bubble3D val="0"/>
            <c:spPr>
              <a:solidFill>
                <a:srgbClr val="E6E5E5"/>
              </a:solidFill>
            </c:spPr>
            <c:extLst>
              <c:ext xmlns:c16="http://schemas.microsoft.com/office/drawing/2014/chart" uri="{C3380CC4-5D6E-409C-BE32-E72D297353CC}">
                <c16:uniqueId val="{000000AD-B2E8-4080-83D6-EECA18439E6A}"/>
              </c:ext>
            </c:extLst>
          </c:dPt>
          <c:dPt>
            <c:idx val="87"/>
            <c:invertIfNegative val="1"/>
            <c:bubble3D val="0"/>
            <c:spPr>
              <a:solidFill>
                <a:srgbClr val="E6E5E5"/>
              </a:solidFill>
            </c:spPr>
            <c:extLst>
              <c:ext xmlns:c16="http://schemas.microsoft.com/office/drawing/2014/chart" uri="{C3380CC4-5D6E-409C-BE32-E72D297353CC}">
                <c16:uniqueId val="{000000AF-B2E8-4080-83D6-EECA18439E6A}"/>
              </c:ext>
            </c:extLst>
          </c:dPt>
          <c:dPt>
            <c:idx val="88"/>
            <c:invertIfNegative val="1"/>
            <c:bubble3D val="0"/>
            <c:spPr>
              <a:solidFill>
                <a:srgbClr val="E6E5E5"/>
              </a:solidFill>
            </c:spPr>
            <c:extLst>
              <c:ext xmlns:c16="http://schemas.microsoft.com/office/drawing/2014/chart" uri="{C3380CC4-5D6E-409C-BE32-E72D297353CC}">
                <c16:uniqueId val="{000000B1-B2E8-4080-83D6-EECA18439E6A}"/>
              </c:ext>
            </c:extLst>
          </c:dPt>
          <c:dPt>
            <c:idx val="89"/>
            <c:invertIfNegative val="1"/>
            <c:bubble3D val="0"/>
            <c:spPr>
              <a:solidFill>
                <a:srgbClr val="E6E5E5"/>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07/31/2025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1</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C233FC-47AC-4A52-94B5-CE5C7890F586}" type="slidenum">
              <a:rPr lang="en-US" smtClean="0"/>
              <a:t>14</a:t>
            </a:fld>
            <a:endParaRPr lang="en-US"/>
          </a:p>
        </p:txBody>
      </p:sp>
    </p:spTree>
    <p:extLst>
      <p:ext uri="{BB962C8B-B14F-4D97-AF65-F5344CB8AC3E}">
        <p14:creationId xmlns:p14="http://schemas.microsoft.com/office/powerpoint/2010/main" val="25924581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7/31/2025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31/07/2025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7/31/2025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31/07/2025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31/07/2025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31/07/2025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7/31/2025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7/31/2025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7/31/2025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7/31/2025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5.xml"/><Relationship Id="rId5" Type="http://schemas.openxmlformats.org/officeDocument/2006/relationships/chart" Target="../charts/chart24.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27.xml"/><Relationship Id="rId5" Type="http://schemas.openxmlformats.org/officeDocument/2006/relationships/chart" Target="../charts/chart26.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8" Type="http://schemas.openxmlformats.org/officeDocument/2006/relationships/chart" Target="../charts/chart32.xml"/><Relationship Id="rId3" Type="http://schemas.openxmlformats.org/officeDocument/2006/relationships/oleObject" Target="../embeddings/oleObject28.bin"/><Relationship Id="rId7" Type="http://schemas.openxmlformats.org/officeDocument/2006/relationships/chart" Target="../charts/chart31.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0.xml"/><Relationship Id="rId5" Type="http://schemas.openxmlformats.org/officeDocument/2006/relationships/chart" Target="../charts/chart29.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8" Type="http://schemas.openxmlformats.org/officeDocument/2006/relationships/chart" Target="../charts/chart36.xml"/><Relationship Id="rId3" Type="http://schemas.openxmlformats.org/officeDocument/2006/relationships/oleObject" Target="../embeddings/oleObject28.bin"/><Relationship Id="rId7" Type="http://schemas.openxmlformats.org/officeDocument/2006/relationships/chart" Target="../charts/chart35.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4.xml"/><Relationship Id="rId5" Type="http://schemas.openxmlformats.org/officeDocument/2006/relationships/chart" Target="../charts/chart33.xml"/><Relationship Id="rId4" Type="http://schemas.openxmlformats.org/officeDocument/2006/relationships/image" Target="../media/image28.emf"/><Relationship Id="rId9" Type="http://schemas.openxmlformats.org/officeDocument/2006/relationships/chart" Target="../charts/chart37.xml"/></Relationships>
</file>

<file path=ppt/slides/_rels/slide14.xml.rels><?xml version="1.0" encoding="UTF-8" standalone="yes"?>
<Relationships xmlns="http://schemas.openxmlformats.org/package/2006/relationships"><Relationship Id="rId8" Type="http://schemas.openxmlformats.org/officeDocument/2006/relationships/chart" Target="../charts/chart40.xml"/><Relationship Id="rId3" Type="http://schemas.openxmlformats.org/officeDocument/2006/relationships/notesSlide" Target="../notesSlides/notesSlide2.xml"/><Relationship Id="rId7" Type="http://schemas.openxmlformats.org/officeDocument/2006/relationships/chart" Target="../charts/chart39.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38.xml"/><Relationship Id="rId11" Type="http://schemas.openxmlformats.org/officeDocument/2006/relationships/chart" Target="../charts/chart43.xml"/><Relationship Id="rId5" Type="http://schemas.openxmlformats.org/officeDocument/2006/relationships/image" Target="../media/image28.emf"/><Relationship Id="rId10" Type="http://schemas.openxmlformats.org/officeDocument/2006/relationships/chart" Target="../charts/chart42.xml"/><Relationship Id="rId4" Type="http://schemas.openxmlformats.org/officeDocument/2006/relationships/oleObject" Target="../embeddings/oleObject28.bin"/><Relationship Id="rId9" Type="http://schemas.openxmlformats.org/officeDocument/2006/relationships/chart" Target="../charts/chart4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1.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oleObject" Target="../embeddings/oleObject28.bin"/><Relationship Id="rId7"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8" Type="http://schemas.openxmlformats.org/officeDocument/2006/relationships/chart" Target="../charts/chart14.xml"/><Relationship Id="rId3" Type="http://schemas.openxmlformats.org/officeDocument/2006/relationships/oleObject" Target="../embeddings/oleObject28.bin"/><Relationship Id="rId7" Type="http://schemas.openxmlformats.org/officeDocument/2006/relationships/chart" Target="../charts/chart13.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image" Target="../media/image28.emf"/><Relationship Id="rId9" Type="http://schemas.openxmlformats.org/officeDocument/2006/relationships/chart" Target="../charts/chart15.xml"/></Relationships>
</file>

<file path=ppt/slides/_rels/slide7.xml.rels><?xml version="1.0" encoding="UTF-8" standalone="yes"?>
<Relationships xmlns="http://schemas.openxmlformats.org/package/2006/relationships"><Relationship Id="rId8" Type="http://schemas.openxmlformats.org/officeDocument/2006/relationships/chart" Target="../charts/chart19.xml"/><Relationship Id="rId3" Type="http://schemas.openxmlformats.org/officeDocument/2006/relationships/oleObject" Target="../embeddings/oleObject28.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7.xml"/><Relationship Id="rId5" Type="http://schemas.openxmlformats.org/officeDocument/2006/relationships/chart" Target="../charts/chart16.xml"/><Relationship Id="rId10" Type="http://schemas.openxmlformats.org/officeDocument/2006/relationships/chart" Target="../charts/chart21.xml"/><Relationship Id="rId4" Type="http://schemas.openxmlformats.org/officeDocument/2006/relationships/image" Target="../media/image28.emf"/><Relationship Id="rId9" Type="http://schemas.openxmlformats.org/officeDocument/2006/relationships/chart" Target="../charts/chart20.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22.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23.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7/31/2025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4258129953"/>
              </p:ext>
            </p:extLst>
          </p:nvPr>
        </p:nvGraphicFramePr>
        <p:xfrm>
          <a:off x="503238" y="1049315"/>
          <a:ext cx="8243580" cy="455566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rPr lang="fr-FR" dirty="0"/>
              <a:t>SOURCE: Data Source A | Description</a:t>
            </a:r>
          </a:p>
        </p:txBody>
      </p:sp>
    </p:spTree>
    <p:extLst>
      <p:ext uri="{BB962C8B-B14F-4D97-AF65-F5344CB8AC3E}">
        <p14:creationId xmlns:p14="http://schemas.microsoft.com/office/powerpoint/2010/main" val="359190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277331545"/>
              </p:ext>
            </p:extLst>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2755917524"/>
              </p:ext>
            </p:extLst>
          </p:nvPr>
        </p:nvGraphicFramePr>
        <p:xfrm>
          <a:off x="2991173" y="1571347"/>
          <a:ext cx="2197734" cy="314904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1811345744"/>
              </p:ext>
            </p:extLst>
          </p:nvPr>
        </p:nvGraphicFramePr>
        <p:xfrm>
          <a:off x="5188907" y="1569997"/>
          <a:ext cx="2188972" cy="3162342"/>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819005917"/>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94976975"/>
              </p:ext>
            </p:extLst>
          </p:nvPr>
        </p:nvGraphicFramePr>
        <p:xfrm>
          <a:off x="2586496" y="1567727"/>
          <a:ext cx="1850081" cy="31646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2680079235"/>
              </p:ext>
            </p:extLst>
          </p:nvPr>
        </p:nvGraphicFramePr>
        <p:xfrm>
          <a:off x="4437874" y="1593692"/>
          <a:ext cx="1854124" cy="314708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589978662"/>
              </p:ext>
            </p:extLst>
          </p:nvPr>
        </p:nvGraphicFramePr>
        <p:xfrm>
          <a:off x="6278779" y="1596830"/>
          <a:ext cx="1850081" cy="3143023"/>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809021088"/>
              </p:ext>
            </p:extLst>
          </p:nvPr>
        </p:nvGraphicFramePr>
        <p:xfrm>
          <a:off x="513744" y="1136650"/>
          <a:ext cx="755011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480117">
                  <a:extLst>
                    <a:ext uri="{9D8B030D-6E8A-4147-A177-3AD203B41FA5}">
                      <a16:colId xmlns:a16="http://schemas.microsoft.com/office/drawing/2014/main" val="1048155142"/>
                    </a:ext>
                  </a:extLst>
                </a:gridCol>
                <a:gridCol w="1480117">
                  <a:extLst>
                    <a:ext uri="{9D8B030D-6E8A-4147-A177-3AD203B41FA5}">
                      <a16:colId xmlns:a16="http://schemas.microsoft.com/office/drawing/2014/main" val="2226225783"/>
                    </a:ext>
                  </a:extLst>
                </a:gridCol>
                <a:gridCol w="1480117">
                  <a:extLst>
                    <a:ext uri="{9D8B030D-6E8A-4147-A177-3AD203B41FA5}">
                      <a16:colId xmlns:a16="http://schemas.microsoft.com/office/drawing/2014/main" val="2541288816"/>
                    </a:ext>
                  </a:extLst>
                </a:gridCol>
                <a:gridCol w="148011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204180779"/>
              </p:ext>
            </p:extLst>
          </p:nvPr>
        </p:nvGraphicFramePr>
        <p:xfrm>
          <a:off x="2190609" y="1634201"/>
          <a:ext cx="1460728" cy="317864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445162846"/>
              </p:ext>
            </p:extLst>
          </p:nvPr>
        </p:nvGraphicFramePr>
        <p:xfrm>
          <a:off x="3661076" y="1633547"/>
          <a:ext cx="1474820" cy="316997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3940302235"/>
              </p:ext>
            </p:extLst>
          </p:nvPr>
        </p:nvGraphicFramePr>
        <p:xfrm>
          <a:off x="5145635" y="1652194"/>
          <a:ext cx="1452171" cy="315625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354420604"/>
              </p:ext>
            </p:extLst>
          </p:nvPr>
        </p:nvGraphicFramePr>
        <p:xfrm>
          <a:off x="6607545" y="1642876"/>
          <a:ext cx="1474821" cy="3169969"/>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2F2B9-FCC3-51EC-1602-8F8CE9B70D66}"/>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533B0C29-CE52-EE2C-EA0D-4D64A3FA800A}"/>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533B0C29-CE52-EE2C-EA0D-4D64A3FA800A}"/>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E3B885DE-5812-A1FF-D5D5-AAE30C26AE0F}"/>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4CD7A7EA-97B1-EC24-D1EA-620139B1A1F3}"/>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7FF6827D-FEE7-E299-93A9-712D1CBBCE8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8" name="Text Placeholder 7">
            <a:extLst>
              <a:ext uri="{FF2B5EF4-FFF2-40B4-BE49-F238E27FC236}">
                <a16:creationId xmlns:a16="http://schemas.microsoft.com/office/drawing/2014/main" id="{42B4D939-5D3D-8B34-3B7D-18D1F39775DD}"/>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6F44156A-3756-5B46-9ED8-AE8DE089015E}"/>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5D9B850F-E121-A787-119C-8A937BBEF7AE}"/>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F1AB4E63-CA43-0DE4-2BCD-03CEFE08810A}"/>
              </a:ext>
            </a:extLst>
          </p:cNvPr>
          <p:cNvGraphicFramePr>
            <a:graphicFrameLocks noGrp="1"/>
          </p:cNvGraphicFramePr>
          <p:nvPr>
            <p:ph idx="4294967295"/>
            <p:extLst>
              <p:ext uri="{D42A27DB-BD31-4B8C-83A1-F6EECF244321}">
                <p14:modId xmlns:p14="http://schemas.microsoft.com/office/powerpoint/2010/main" val="2400145110"/>
              </p:ext>
            </p:extLst>
          </p:nvPr>
        </p:nvGraphicFramePr>
        <p:xfrm>
          <a:off x="513149" y="1127125"/>
          <a:ext cx="8103586" cy="3627480"/>
        </p:xfrm>
        <a:graphic>
          <a:graphicData uri="http://schemas.openxmlformats.org/drawingml/2006/table">
            <a:tbl>
              <a:tblPr firstRow="1" bandRow="1">
                <a:tableStyleId>{5C22544A-7EE6-4342-B048-85BDC9FD1C3A}</a:tableStyleId>
              </a:tblPr>
              <a:tblGrid>
                <a:gridCol w="1367176">
                  <a:extLst>
                    <a:ext uri="{9D8B030D-6E8A-4147-A177-3AD203B41FA5}">
                      <a16:colId xmlns:a16="http://schemas.microsoft.com/office/drawing/2014/main" val="721526330"/>
                    </a:ext>
                  </a:extLst>
                </a:gridCol>
                <a:gridCol w="1347282">
                  <a:extLst>
                    <a:ext uri="{9D8B030D-6E8A-4147-A177-3AD203B41FA5}">
                      <a16:colId xmlns:a16="http://schemas.microsoft.com/office/drawing/2014/main" val="1048155142"/>
                    </a:ext>
                  </a:extLst>
                </a:gridCol>
                <a:gridCol w="1347282">
                  <a:extLst>
                    <a:ext uri="{9D8B030D-6E8A-4147-A177-3AD203B41FA5}">
                      <a16:colId xmlns:a16="http://schemas.microsoft.com/office/drawing/2014/main" val="2226225783"/>
                    </a:ext>
                  </a:extLst>
                </a:gridCol>
                <a:gridCol w="1347282">
                  <a:extLst>
                    <a:ext uri="{9D8B030D-6E8A-4147-A177-3AD203B41FA5}">
                      <a16:colId xmlns:a16="http://schemas.microsoft.com/office/drawing/2014/main" val="2541288816"/>
                    </a:ext>
                  </a:extLst>
                </a:gridCol>
                <a:gridCol w="1347282">
                  <a:extLst>
                    <a:ext uri="{9D8B030D-6E8A-4147-A177-3AD203B41FA5}">
                      <a16:colId xmlns:a16="http://schemas.microsoft.com/office/drawing/2014/main" val="1505432836"/>
                    </a:ext>
                  </a:extLst>
                </a:gridCol>
                <a:gridCol w="1347282">
                  <a:extLst>
                    <a:ext uri="{9D8B030D-6E8A-4147-A177-3AD203B41FA5}">
                      <a16:colId xmlns:a16="http://schemas.microsoft.com/office/drawing/2014/main" val="4255120039"/>
                    </a:ext>
                  </a:extLst>
                </a:gridCol>
              </a:tblGrid>
              <a:tr h="52614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1940">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1B4E0230-70DF-FBB8-3C43-4A6E5E5C0DAB}"/>
              </a:ext>
            </a:extLst>
          </p:cNvPr>
          <p:cNvGraphicFramePr>
            <a:graphicFrameLocks/>
          </p:cNvGraphicFramePr>
          <p:nvPr>
            <p:extLst>
              <p:ext uri="{D42A27DB-BD31-4B8C-83A1-F6EECF244321}">
                <p14:modId xmlns:p14="http://schemas.microsoft.com/office/powerpoint/2010/main" val="1937088701"/>
              </p:ext>
            </p:extLst>
          </p:nvPr>
        </p:nvGraphicFramePr>
        <p:xfrm>
          <a:off x="1902137" y="1641524"/>
          <a:ext cx="1338652" cy="311233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177BA88C-7FE0-133C-E7AA-CD3C0BA79FB5}"/>
              </a:ext>
            </a:extLst>
          </p:cNvPr>
          <p:cNvGraphicFramePr>
            <a:graphicFrameLocks/>
          </p:cNvGraphicFramePr>
          <p:nvPr>
            <p:extLst>
              <p:ext uri="{D42A27DB-BD31-4B8C-83A1-F6EECF244321}">
                <p14:modId xmlns:p14="http://schemas.microsoft.com/office/powerpoint/2010/main" val="3596656498"/>
              </p:ext>
            </p:extLst>
          </p:nvPr>
        </p:nvGraphicFramePr>
        <p:xfrm>
          <a:off x="3255920" y="1654264"/>
          <a:ext cx="1350651" cy="309959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A661148-19FC-4183-EB96-B643E1024B86}"/>
              </a:ext>
            </a:extLst>
          </p:cNvPr>
          <p:cNvGraphicFramePr>
            <a:graphicFrameLocks/>
          </p:cNvGraphicFramePr>
          <p:nvPr>
            <p:extLst>
              <p:ext uri="{D42A27DB-BD31-4B8C-83A1-F6EECF244321}">
                <p14:modId xmlns:p14="http://schemas.microsoft.com/office/powerpoint/2010/main" val="3832500963"/>
              </p:ext>
            </p:extLst>
          </p:nvPr>
        </p:nvGraphicFramePr>
        <p:xfrm>
          <a:off x="4621702" y="1647766"/>
          <a:ext cx="1327980" cy="309985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625DF3AB-9F99-8CBC-84D4-D7B525D854D3}"/>
              </a:ext>
            </a:extLst>
          </p:cNvPr>
          <p:cNvGraphicFramePr>
            <a:graphicFrameLocks/>
          </p:cNvGraphicFramePr>
          <p:nvPr>
            <p:extLst>
              <p:ext uri="{D42A27DB-BD31-4B8C-83A1-F6EECF244321}">
                <p14:modId xmlns:p14="http://schemas.microsoft.com/office/powerpoint/2010/main" val="1363795525"/>
              </p:ext>
            </p:extLst>
          </p:nvPr>
        </p:nvGraphicFramePr>
        <p:xfrm>
          <a:off x="5964813" y="1641524"/>
          <a:ext cx="1349196" cy="309959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 name="C3">
            <a:extLst>
              <a:ext uri="{FF2B5EF4-FFF2-40B4-BE49-F238E27FC236}">
                <a16:creationId xmlns:a16="http://schemas.microsoft.com/office/drawing/2014/main" id="{2E2410D1-ACAB-7F15-8422-1C631B4EF6C0}"/>
              </a:ext>
            </a:extLst>
          </p:cNvPr>
          <p:cNvGraphicFramePr>
            <a:graphicFrameLocks/>
          </p:cNvGraphicFramePr>
          <p:nvPr>
            <p:extLst>
              <p:ext uri="{D42A27DB-BD31-4B8C-83A1-F6EECF244321}">
                <p14:modId xmlns:p14="http://schemas.microsoft.com/office/powerpoint/2010/main" val="3773346362"/>
              </p:ext>
            </p:extLst>
          </p:nvPr>
        </p:nvGraphicFramePr>
        <p:xfrm>
          <a:off x="7329139" y="1660506"/>
          <a:ext cx="1310861" cy="3074371"/>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40793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56EE6-6844-ADAE-D65B-BF65FDBCFDB1}"/>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FE6C61A5-BB67-3CFF-AAEC-C5B407F9BE5B}"/>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3" name="think-cell data - do not delete" hidden="1">
                        <a:extLst>
                          <a:ext uri="{FF2B5EF4-FFF2-40B4-BE49-F238E27FC236}">
                            <a16:creationId xmlns:a16="http://schemas.microsoft.com/office/drawing/2014/main" id="{FE6C61A5-BB67-3CFF-AAEC-C5B407F9BE5B}"/>
                          </a:ext>
                        </a:extLst>
                      </p:cNvPr>
                      <p:cNvPicPr/>
                      <p:nvPr/>
                    </p:nvPicPr>
                    <p:blipFill>
                      <a:blip r:embed="rId5"/>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AEBFE409-24F6-E620-8F78-658465BFA7B2}"/>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B08FA977-1FBB-139B-293F-73C765ADA995}"/>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5C676BB0-ED51-B04B-985F-82A92E9E2BB1}"/>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8" name="Text Placeholder 7">
            <a:extLst>
              <a:ext uri="{FF2B5EF4-FFF2-40B4-BE49-F238E27FC236}">
                <a16:creationId xmlns:a16="http://schemas.microsoft.com/office/drawing/2014/main" id="{7F278F65-FEED-2AEE-8E61-4B3F22169F16}"/>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8D16457D-A9FA-23F9-1F69-C570C36971F0}"/>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8D8FB705-3681-77A6-1D5A-00F0A2EE9240}"/>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ABB0CE06-6E20-098E-E05C-ADD5CB0C7479}"/>
              </a:ext>
            </a:extLst>
          </p:cNvPr>
          <p:cNvGraphicFramePr>
            <a:graphicFrameLocks noGrp="1"/>
          </p:cNvGraphicFramePr>
          <p:nvPr>
            <p:ph idx="4294967295"/>
            <p:extLst>
              <p:ext uri="{D42A27DB-BD31-4B8C-83A1-F6EECF244321}">
                <p14:modId xmlns:p14="http://schemas.microsoft.com/office/powerpoint/2010/main" val="1200595121"/>
              </p:ext>
            </p:extLst>
          </p:nvPr>
        </p:nvGraphicFramePr>
        <p:xfrm>
          <a:off x="515928" y="1131888"/>
          <a:ext cx="8078679" cy="3600453"/>
        </p:xfrm>
        <a:graphic>
          <a:graphicData uri="http://schemas.openxmlformats.org/drawingml/2006/table">
            <a:tbl>
              <a:tblPr firstRow="1" bandRow="1">
                <a:tableStyleId>{5C22544A-7EE6-4342-B048-85BDC9FD1C3A}</a:tableStyleId>
              </a:tblPr>
              <a:tblGrid>
                <a:gridCol w="1165347">
                  <a:extLst>
                    <a:ext uri="{9D8B030D-6E8A-4147-A177-3AD203B41FA5}">
                      <a16:colId xmlns:a16="http://schemas.microsoft.com/office/drawing/2014/main" val="721526330"/>
                    </a:ext>
                  </a:extLst>
                </a:gridCol>
                <a:gridCol w="1152222">
                  <a:extLst>
                    <a:ext uri="{9D8B030D-6E8A-4147-A177-3AD203B41FA5}">
                      <a16:colId xmlns:a16="http://schemas.microsoft.com/office/drawing/2014/main" val="1048155142"/>
                    </a:ext>
                  </a:extLst>
                </a:gridCol>
                <a:gridCol w="1152222">
                  <a:extLst>
                    <a:ext uri="{9D8B030D-6E8A-4147-A177-3AD203B41FA5}">
                      <a16:colId xmlns:a16="http://schemas.microsoft.com/office/drawing/2014/main" val="2226225783"/>
                    </a:ext>
                  </a:extLst>
                </a:gridCol>
                <a:gridCol w="1152222">
                  <a:extLst>
                    <a:ext uri="{9D8B030D-6E8A-4147-A177-3AD203B41FA5}">
                      <a16:colId xmlns:a16="http://schemas.microsoft.com/office/drawing/2014/main" val="2541288816"/>
                    </a:ext>
                  </a:extLst>
                </a:gridCol>
                <a:gridCol w="1152222">
                  <a:extLst>
                    <a:ext uri="{9D8B030D-6E8A-4147-A177-3AD203B41FA5}">
                      <a16:colId xmlns:a16="http://schemas.microsoft.com/office/drawing/2014/main" val="1505432836"/>
                    </a:ext>
                  </a:extLst>
                </a:gridCol>
                <a:gridCol w="1152222">
                  <a:extLst>
                    <a:ext uri="{9D8B030D-6E8A-4147-A177-3AD203B41FA5}">
                      <a16:colId xmlns:a16="http://schemas.microsoft.com/office/drawing/2014/main" val="4255120039"/>
                    </a:ext>
                  </a:extLst>
                </a:gridCol>
                <a:gridCol w="1152222">
                  <a:extLst>
                    <a:ext uri="{9D8B030D-6E8A-4147-A177-3AD203B41FA5}">
                      <a16:colId xmlns:a16="http://schemas.microsoft.com/office/drawing/2014/main" val="211537028"/>
                    </a:ext>
                  </a:extLst>
                </a:gridCol>
              </a:tblGrid>
              <a:tr h="700892">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61614">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34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07EDBFD3-E8FE-CBD3-A252-05851805E6D6}"/>
              </a:ext>
            </a:extLst>
          </p:cNvPr>
          <p:cNvGraphicFramePr>
            <a:graphicFrameLocks/>
          </p:cNvGraphicFramePr>
          <p:nvPr>
            <p:extLst>
              <p:ext uri="{D42A27DB-BD31-4B8C-83A1-F6EECF244321}">
                <p14:modId xmlns:p14="http://schemas.microsoft.com/office/powerpoint/2010/main" val="4037389967"/>
              </p:ext>
            </p:extLst>
          </p:nvPr>
        </p:nvGraphicFramePr>
        <p:xfrm>
          <a:off x="1707745" y="1823155"/>
          <a:ext cx="1165006" cy="29091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3" name="C2">
            <a:extLst>
              <a:ext uri="{FF2B5EF4-FFF2-40B4-BE49-F238E27FC236}">
                <a16:creationId xmlns:a16="http://schemas.microsoft.com/office/drawing/2014/main" id="{6F740B06-9F4F-D345-1D64-30FF16B95D9B}"/>
              </a:ext>
            </a:extLst>
          </p:cNvPr>
          <p:cNvGraphicFramePr>
            <a:graphicFrameLocks/>
          </p:cNvGraphicFramePr>
          <p:nvPr>
            <p:extLst>
              <p:ext uri="{D42A27DB-BD31-4B8C-83A1-F6EECF244321}">
                <p14:modId xmlns:p14="http://schemas.microsoft.com/office/powerpoint/2010/main" val="3950373197"/>
              </p:ext>
            </p:extLst>
          </p:nvPr>
        </p:nvGraphicFramePr>
        <p:xfrm>
          <a:off x="2872752" y="1823154"/>
          <a:ext cx="1149859" cy="290595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9" name="C3">
            <a:extLst>
              <a:ext uri="{FF2B5EF4-FFF2-40B4-BE49-F238E27FC236}">
                <a16:creationId xmlns:a16="http://schemas.microsoft.com/office/drawing/2014/main" id="{ED3A6695-EC0F-F473-E6DB-934459090868}"/>
              </a:ext>
            </a:extLst>
          </p:cNvPr>
          <p:cNvGraphicFramePr>
            <a:graphicFrameLocks/>
          </p:cNvGraphicFramePr>
          <p:nvPr>
            <p:extLst>
              <p:ext uri="{D42A27DB-BD31-4B8C-83A1-F6EECF244321}">
                <p14:modId xmlns:p14="http://schemas.microsoft.com/office/powerpoint/2010/main" val="2587538414"/>
              </p:ext>
            </p:extLst>
          </p:nvPr>
        </p:nvGraphicFramePr>
        <p:xfrm>
          <a:off x="4032354" y="1836919"/>
          <a:ext cx="1134479" cy="289718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 name="C3">
            <a:extLst>
              <a:ext uri="{FF2B5EF4-FFF2-40B4-BE49-F238E27FC236}">
                <a16:creationId xmlns:a16="http://schemas.microsoft.com/office/drawing/2014/main" id="{7005277E-EC31-BCAE-DD2C-8C26DA3F1564}"/>
              </a:ext>
            </a:extLst>
          </p:cNvPr>
          <p:cNvGraphicFramePr>
            <a:graphicFrameLocks/>
          </p:cNvGraphicFramePr>
          <p:nvPr>
            <p:extLst>
              <p:ext uri="{D42A27DB-BD31-4B8C-83A1-F6EECF244321}">
                <p14:modId xmlns:p14="http://schemas.microsoft.com/office/powerpoint/2010/main" val="1062505352"/>
              </p:ext>
            </p:extLst>
          </p:nvPr>
        </p:nvGraphicFramePr>
        <p:xfrm>
          <a:off x="5166834" y="1840100"/>
          <a:ext cx="1159601" cy="2885911"/>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 name="C3">
            <a:extLst>
              <a:ext uri="{FF2B5EF4-FFF2-40B4-BE49-F238E27FC236}">
                <a16:creationId xmlns:a16="http://schemas.microsoft.com/office/drawing/2014/main" id="{F98846D9-F4D9-93C9-8EDD-D5EBFF7D3C2B}"/>
              </a:ext>
            </a:extLst>
          </p:cNvPr>
          <p:cNvGraphicFramePr>
            <a:graphicFrameLocks/>
          </p:cNvGraphicFramePr>
          <p:nvPr>
            <p:extLst>
              <p:ext uri="{D42A27DB-BD31-4B8C-83A1-F6EECF244321}">
                <p14:modId xmlns:p14="http://schemas.microsoft.com/office/powerpoint/2010/main" val="3403705457"/>
              </p:ext>
            </p:extLst>
          </p:nvPr>
        </p:nvGraphicFramePr>
        <p:xfrm>
          <a:off x="6336178" y="1840101"/>
          <a:ext cx="1134478" cy="2905956"/>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1" name="C3">
            <a:extLst>
              <a:ext uri="{FF2B5EF4-FFF2-40B4-BE49-F238E27FC236}">
                <a16:creationId xmlns:a16="http://schemas.microsoft.com/office/drawing/2014/main" id="{1393AEEC-26E6-89D7-B052-0EF4E5565357}"/>
              </a:ext>
            </a:extLst>
          </p:cNvPr>
          <p:cNvGraphicFramePr>
            <a:graphicFrameLocks/>
          </p:cNvGraphicFramePr>
          <p:nvPr>
            <p:extLst>
              <p:ext uri="{D42A27DB-BD31-4B8C-83A1-F6EECF244321}">
                <p14:modId xmlns:p14="http://schemas.microsoft.com/office/powerpoint/2010/main" val="2244890197"/>
              </p:ext>
            </p:extLst>
          </p:nvPr>
        </p:nvGraphicFramePr>
        <p:xfrm>
          <a:off x="7470656" y="1840101"/>
          <a:ext cx="1169343" cy="289224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188844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25168243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403474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D4330-F24E-B54A-A80B-45C843E545E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71F61A1-D46B-60DE-CDA2-6DA9FA69F59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31558EF-F323-693A-C837-37B2F27F4C5C}"/>
              </a:ext>
            </a:extLst>
          </p:cNvPr>
          <p:cNvGraphicFramePr>
            <a:graphicFrameLocks/>
          </p:cNvGraphicFramePr>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9855EE0-200A-9C46-92E1-CC5F9707149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3548A4EA-EBAC-DF1A-81BC-B5EEB2AA6B5D}"/>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08D280CC-5963-F773-F795-60AD1DF39C1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0" name="Content Placeholder 9">
            <a:extLst>
              <a:ext uri="{FF2B5EF4-FFF2-40B4-BE49-F238E27FC236}">
                <a16:creationId xmlns:a16="http://schemas.microsoft.com/office/drawing/2014/main" id="{9C31B5AE-EC5D-4FF6-FA9A-ED02100F81A9}"/>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82AA7EDB-0442-1D93-B85E-6D0899153B56}"/>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0C5AE0D8-6E7C-6DEB-E156-931C334E316B}"/>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D641A0F-8381-A31E-C499-811BC0EA2A05}"/>
              </a:ext>
            </a:extLst>
          </p:cNvPr>
          <p:cNvGraphicFramePr>
            <a:graphicFrameLocks/>
          </p:cNvGraphicFramePr>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E8972F00-7BB9-669E-1FF7-8F871A327FB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BB31FB27-0FC4-6247-CFB0-92101147EE7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807815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4073746458"/>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551060688"/>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27792081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4159307223"/>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384577420"/>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2278878780"/>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2680723778"/>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2268461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A6D17-0204-985D-6A70-116A6E934AE6}"/>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5EE7F90C-9F97-5594-A911-ECEA7C730AEC}"/>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5EE7F90C-9F97-5594-A911-ECEA7C730AEC}"/>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7BAB919-494E-1FE9-8FAB-124952B63D9B}"/>
              </a:ext>
            </a:extLst>
          </p:cNvPr>
          <p:cNvGraphicFramePr>
            <a:graphicFrameLocks/>
          </p:cNvGraphicFramePr>
          <p:nvPr/>
        </p:nvGraphicFramePr>
        <p:xfrm>
          <a:off x="2613976" y="1216203"/>
          <a:ext cx="5670000" cy="648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F52C7AC1-8697-839F-DDBE-520E2492333E}"/>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E91ED5B3-5363-68B2-F5F4-F3F50DFC317C}"/>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B446F02A-0905-5583-CE9A-E1FF13CAA44D}"/>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B7277368-DF74-3D42-6230-C2AF1CBE38AC}"/>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56DE4AE1-DA46-77B8-EB09-68968217E090}"/>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42834856-5381-8675-D655-3D3476335BF5}"/>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38870FA4-D10C-11E0-34A5-F90193507D0F}"/>
              </a:ext>
            </a:extLst>
          </p:cNvPr>
          <p:cNvGraphicFramePr>
            <a:graphicFrameLocks/>
          </p:cNvGraphicFramePr>
          <p:nvPr/>
        </p:nvGraphicFramePr>
        <p:xfrm>
          <a:off x="2613976" y="3982633"/>
          <a:ext cx="5670000" cy="64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F1845FA-3F71-BC20-C13F-4249C341E377}"/>
              </a:ext>
            </a:extLst>
          </p:cNvPr>
          <p:cNvGraphicFramePr>
            <a:graphicFrameLocks/>
          </p:cNvGraphicFramePr>
          <p:nvPr/>
        </p:nvGraphicFramePr>
        <p:xfrm>
          <a:off x="2613976" y="1907811"/>
          <a:ext cx="5670000" cy="64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01429D0A-90BF-AF27-012B-06F829A1D74D}"/>
              </a:ext>
            </a:extLst>
          </p:cNvPr>
          <p:cNvGraphicFramePr>
            <a:graphicFrameLocks/>
          </p:cNvGraphicFramePr>
          <p:nvPr/>
        </p:nvGraphicFramePr>
        <p:xfrm>
          <a:off x="2613976" y="2599419"/>
          <a:ext cx="5670000" cy="648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2">
            <a:extLst>
              <a:ext uri="{FF2B5EF4-FFF2-40B4-BE49-F238E27FC236}">
                <a16:creationId xmlns:a16="http://schemas.microsoft.com/office/drawing/2014/main" id="{CF817484-4FCA-AF97-0A69-83C1EA8D202C}"/>
              </a:ext>
            </a:extLst>
          </p:cNvPr>
          <p:cNvGraphicFramePr>
            <a:graphicFrameLocks/>
          </p:cNvGraphicFramePr>
          <p:nvPr/>
        </p:nvGraphicFramePr>
        <p:xfrm>
          <a:off x="2613976" y="3291027"/>
          <a:ext cx="5670000" cy="648000"/>
        </p:xfrm>
        <a:graphic>
          <a:graphicData uri="http://schemas.openxmlformats.org/drawingml/2006/chart">
            <c:chart xmlns:c="http://schemas.openxmlformats.org/drawingml/2006/chart" xmlns:r="http://schemas.openxmlformats.org/officeDocument/2006/relationships" r:id="rId9"/>
          </a:graphicData>
        </a:graphic>
      </p:graphicFrame>
      <p:sp>
        <p:nvSpPr>
          <p:cNvPr id="6" name="TB5">
            <a:extLst>
              <a:ext uri="{FF2B5EF4-FFF2-40B4-BE49-F238E27FC236}">
                <a16:creationId xmlns:a16="http://schemas.microsoft.com/office/drawing/2014/main" id="{15CF8251-A22B-2890-F475-CA5CC39C5F9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E90C0D9F-74CB-3EDE-F4EF-ED685F0934DB}"/>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2462118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EF096-E173-1BA7-8DC9-69A1442AE916}"/>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92EA182B-985A-BB7D-BF73-024D1B7372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92EA182B-985A-BB7D-BF73-024D1B7372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8015216F-72DE-456D-3D09-7592EB7A546B}"/>
              </a:ext>
            </a:extLst>
          </p:cNvPr>
          <p:cNvGraphicFramePr>
            <a:graphicFrameLocks/>
          </p:cNvGraphicFramePr>
          <p:nvPr/>
        </p:nvGraphicFramePr>
        <p:xfrm>
          <a:off x="2613976" y="1213071"/>
          <a:ext cx="5670000" cy="540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67721FBF-FF99-E06A-E66E-994722374D76}"/>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7/31/2025</a:t>
            </a:fld>
            <a:endParaRPr lang="en-US" noProof="0"/>
          </a:p>
        </p:txBody>
      </p:sp>
      <p:sp>
        <p:nvSpPr>
          <p:cNvPr id="4" name="Footer Placeholder 3">
            <a:extLst>
              <a:ext uri="{FF2B5EF4-FFF2-40B4-BE49-F238E27FC236}">
                <a16:creationId xmlns:a16="http://schemas.microsoft.com/office/drawing/2014/main" id="{4DE259E2-C575-EAF4-7B02-9A15458BAEE8}"/>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92FB4861-7A99-0785-B82E-6E7E8F01AB2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0" name="Content Placeholder 9">
            <a:extLst>
              <a:ext uri="{FF2B5EF4-FFF2-40B4-BE49-F238E27FC236}">
                <a16:creationId xmlns:a16="http://schemas.microsoft.com/office/drawing/2014/main" id="{B9B9D355-5C5C-AFF2-D226-2593688D2437}"/>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E66AD994-E5BA-3D98-175C-B080DA6E23DC}"/>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F96D38B-BD29-7E94-EA03-FCEFB61265F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EA8B621A-0F22-86B1-AE7F-58EC52EF9AB3}"/>
              </a:ext>
            </a:extLst>
          </p:cNvPr>
          <p:cNvGraphicFramePr>
            <a:graphicFrameLocks/>
          </p:cNvGraphicFramePr>
          <p:nvPr/>
        </p:nvGraphicFramePr>
        <p:xfrm>
          <a:off x="2613976" y="3562575"/>
          <a:ext cx="5670000" cy="540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71215E8-DB23-04DC-6CB0-EDBA624D57AD}"/>
              </a:ext>
            </a:extLst>
          </p:cNvPr>
          <p:cNvGraphicFramePr>
            <a:graphicFrameLocks/>
          </p:cNvGraphicFramePr>
          <p:nvPr/>
        </p:nvGraphicFramePr>
        <p:xfrm>
          <a:off x="2613976" y="1800447"/>
          <a:ext cx="5670000" cy="540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F14B92C8-FABC-96D7-402C-3D76413E8235}"/>
              </a:ext>
            </a:extLst>
          </p:cNvPr>
          <p:cNvGraphicFramePr>
            <a:graphicFrameLocks/>
          </p:cNvGraphicFramePr>
          <p:nvPr/>
        </p:nvGraphicFramePr>
        <p:xfrm>
          <a:off x="2613976" y="2387823"/>
          <a:ext cx="5670000" cy="540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2">
            <a:extLst>
              <a:ext uri="{FF2B5EF4-FFF2-40B4-BE49-F238E27FC236}">
                <a16:creationId xmlns:a16="http://schemas.microsoft.com/office/drawing/2014/main" id="{DE81377D-373D-961E-584B-D8FD56569DAD}"/>
              </a:ext>
            </a:extLst>
          </p:cNvPr>
          <p:cNvGraphicFramePr>
            <a:graphicFrameLocks/>
          </p:cNvGraphicFramePr>
          <p:nvPr/>
        </p:nvGraphicFramePr>
        <p:xfrm>
          <a:off x="2613976" y="2975199"/>
          <a:ext cx="5670000" cy="540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3" name="C3">
            <a:extLst>
              <a:ext uri="{FF2B5EF4-FFF2-40B4-BE49-F238E27FC236}">
                <a16:creationId xmlns:a16="http://schemas.microsoft.com/office/drawing/2014/main" id="{3303C260-9158-806D-F80E-9273B1B43206}"/>
              </a:ext>
            </a:extLst>
          </p:cNvPr>
          <p:cNvGraphicFramePr>
            <a:graphicFrameLocks/>
          </p:cNvGraphicFramePr>
          <p:nvPr/>
        </p:nvGraphicFramePr>
        <p:xfrm>
          <a:off x="2613976" y="4102575"/>
          <a:ext cx="5670000" cy="540000"/>
        </p:xfrm>
        <a:graphic>
          <a:graphicData uri="http://schemas.openxmlformats.org/drawingml/2006/chart">
            <c:chart xmlns:c="http://schemas.openxmlformats.org/drawingml/2006/chart" xmlns:r="http://schemas.openxmlformats.org/officeDocument/2006/relationships" r:id="rId10"/>
          </a:graphicData>
        </a:graphic>
      </p:graphicFrame>
      <p:sp>
        <p:nvSpPr>
          <p:cNvPr id="6" name="TB5">
            <a:extLst>
              <a:ext uri="{FF2B5EF4-FFF2-40B4-BE49-F238E27FC236}">
                <a16:creationId xmlns:a16="http://schemas.microsoft.com/office/drawing/2014/main" id="{756A32C0-AC88-C935-C31D-0AF7B36153E6}"/>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F1D00EDB-C7CC-C51A-DFF8-01D9B265571B}"/>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3716121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7/31/2025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096521214"/>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7/31/2025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929013559"/>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1121909895"/>
              </p:ext>
            </p:extLst>
          </p:nvPr>
        </p:nvGraphicFramePr>
        <p:xfrm>
          <a:off x="3160011" y="1491890"/>
          <a:ext cx="2171406" cy="32925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1786C5-D6DC-4DB9-87D8-B24F55D31899}">
  <ds:schemaRefs>
    <ds:schemaRef ds:uri="http://schemas.microsoft.com/sharepoint/v3/contenttype/forms"/>
  </ds:schemaRefs>
</ds:datastoreItem>
</file>

<file path=customXml/itemProps2.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customXml/itemProps3.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10</TotalTime>
  <Words>1325</Words>
  <Application>Microsoft Office PowerPoint</Application>
  <PresentationFormat>On-screen Show (16:9)</PresentationFormat>
  <Paragraphs>360</Paragraphs>
  <Slides>14</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3" baseType="lpstr">
      <vt:lpstr>Aptos</vt:lpstr>
      <vt:lpstr>Arial</vt:lpstr>
      <vt:lpstr>Nexa</vt:lpstr>
      <vt:lpstr>Nexa Bold</vt:lpstr>
      <vt:lpstr>Nexa Book</vt:lpstr>
      <vt:lpstr>Nexa Book Italic</vt:lpstr>
      <vt:lpstr>Open Sans</vt:lpstr>
      <vt:lpstr>PricingOne Light Template Oct 2024</vt:lpstr>
      <vt:lpstr>think-cell Slide</vt:lpstr>
      <vt:lpstr>Innovation summary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15</cp:revision>
  <dcterms:created xsi:type="dcterms:W3CDTF">2024-07-08T12:20:01Z</dcterms:created>
  <dcterms:modified xsi:type="dcterms:W3CDTF">2025-07-31T07:19:48Z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