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notesSlides/notesSlide1.xml" ContentType="application/vnd.openxmlformats-officedocument.presentationml.notesSlide+xml"/>
  <Override PartName="/ppt/tags/tag29.xml" ContentType="application/vnd.openxmlformats-officedocument.presentationml.tags+xml"/>
  <Override PartName="/ppt/charts/chart1.xml" ContentType="application/vnd.openxmlformats-officedocument.drawingml.chart+xml"/>
  <Override PartName="/ppt/tags/tag30.xml" ContentType="application/vnd.openxmlformats-officedocument.presentationml.tags+xml"/>
  <Override PartName="/ppt/charts/chart2.xml" ContentType="application/vnd.openxmlformats-officedocument.drawingml.chart+xml"/>
  <Override PartName="/ppt/tags/tag31.xml" ContentType="application/vnd.openxmlformats-officedocument.presentationml.tags+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tags/tag32.xml" ContentType="application/vnd.openxmlformats-officedocument.presentationml.tags+xml"/>
  <Override PartName="/ppt/charts/chart7.xml" ContentType="application/vnd.openxmlformats-officedocument.drawingml.chart+xml"/>
  <Override PartName="/ppt/tags/tag33.xml" ContentType="application/vnd.openxmlformats-officedocument.presentationml.tags+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tags/tag34.xml" ContentType="application/vnd.openxmlformats-officedocument.presentationml.tags+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tags/tag35.xml" ContentType="application/vnd.openxmlformats-officedocument.presentationml.tags+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tags/tag36.xml" ContentType="application/vnd.openxmlformats-officedocument.presentationml.tags+xml"/>
  <Override PartName="/ppt/charts/chart18.xml" ContentType="application/vnd.openxmlformats-officedocument.drawingml.chart+xml"/>
  <Override PartName="/ppt/tags/tag37.xml" ContentType="application/vnd.openxmlformats-officedocument.presentationml.tags+xml"/>
  <Override PartName="/ppt/charts/chart19.xml" ContentType="application/vnd.openxmlformats-officedocument.drawingml.chart+xml"/>
  <Override PartName="/ppt/tags/tag38.xml" ContentType="application/vnd.openxmlformats-officedocument.presentationml.tags+xml"/>
  <Override PartName="/ppt/charts/chart20.xml" ContentType="application/vnd.openxmlformats-officedocument.drawingml.chart+xml"/>
  <Override PartName="/ppt/tags/tag39.xml" ContentType="application/vnd.openxmlformats-officedocument.presentationml.tags+xml"/>
  <Override PartName="/ppt/charts/chart21.xml" ContentType="application/vnd.openxmlformats-officedocument.drawingml.chart+xml"/>
  <Override PartName="/ppt/tags/tag40.xml" ContentType="application/vnd.openxmlformats-officedocument.presentationml.tags+xml"/>
  <Override PartName="/ppt/charts/chart22.xml" ContentType="application/vnd.openxmlformats-officedocument.drawingml.chart+xml"/>
  <Override PartName="/ppt/tags/tag41.xml" ContentType="application/vnd.openxmlformats-officedocument.presentationml.tags+xml"/>
  <Override PartName="/ppt/charts/chart23.xml" ContentType="application/vnd.openxmlformats-officedocument.drawingml.chart+xml"/>
  <Override PartName="/ppt/tags/tag42.xml" ContentType="application/vnd.openxmlformats-officedocument.presentationml.tags+xml"/>
  <Override PartName="/ppt/charts/chart24.xml" ContentType="application/vnd.openxmlformats-officedocument.drawingml.chart+xml"/>
  <Override PartName="/ppt/tags/tag43.xml" ContentType="application/vnd.openxmlformats-officedocument.presentationml.tags+xml"/>
  <Override PartName="/ppt/charts/chart25.xml" ContentType="application/vnd.openxmlformats-officedocument.drawingml.chart+xml"/>
  <Override PartName="/ppt/tags/tag44.xml" ContentType="application/vnd.openxmlformats-officedocument.presentationml.tags+xml"/>
  <Override PartName="/ppt/charts/chart26.xml" ContentType="application/vnd.openxmlformats-officedocument.drawingml.chart+xml"/>
  <Override PartName="/ppt/tags/tag45.xml" ContentType="application/vnd.openxmlformats-officedocument.presentationml.tags+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0.xml" ContentType="application/vnd.openxmlformats-officedocument.drawingml.chart+xml"/>
  <Override PartName="/ppt/tags/tag46.xml" ContentType="application/vnd.openxmlformats-officedocument.presentationml.tags+xml"/>
  <Override PartName="/ppt/charts/chart31.xml" ContentType="application/vnd.openxmlformats-officedocument.drawingml.chart+xml"/>
  <Override PartName="/ppt/tags/tag47.xml" ContentType="application/vnd.openxmlformats-officedocument.presentationml.tags+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tags/tag48.xml" ContentType="application/vnd.openxmlformats-officedocument.presentationml.tags+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tags/tag49.xml" ContentType="application/vnd.openxmlformats-officedocument.presentationml.tags+xml"/>
  <Override PartName="/ppt/charts/chart38.xml" ContentType="application/vnd.openxmlformats-officedocument.drawingml.chart+xml"/>
  <Override PartName="/ppt/charts/chart39.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4" r:id="rId4"/>
  </p:sldMasterIdLst>
  <p:notesMasterIdLst>
    <p:notesMasterId r:id="rId27"/>
  </p:notesMasterIdLst>
  <p:sldIdLst>
    <p:sldId id="2147475163" r:id="rId5"/>
    <p:sldId id="2147475164" r:id="rId6"/>
    <p:sldId id="2147475165" r:id="rId7"/>
    <p:sldId id="2147475166" r:id="rId8"/>
    <p:sldId id="2147475167" r:id="rId9"/>
    <p:sldId id="2147475168" r:id="rId10"/>
    <p:sldId id="2147475169" r:id="rId11"/>
    <p:sldId id="2147475170" r:id="rId12"/>
    <p:sldId id="2147475171" r:id="rId13"/>
    <p:sldId id="2147475172" r:id="rId14"/>
    <p:sldId id="2147475173" r:id="rId15"/>
    <p:sldId id="2147475174" r:id="rId16"/>
    <p:sldId id="2147475175" r:id="rId17"/>
    <p:sldId id="2147475176" r:id="rId18"/>
    <p:sldId id="2147475177" r:id="rId19"/>
    <p:sldId id="2147475178" r:id="rId20"/>
    <p:sldId id="2147475179" r:id="rId21"/>
    <p:sldId id="2147475180" r:id="rId22"/>
    <p:sldId id="2147475181" r:id="rId23"/>
    <p:sldId id="2147475182" r:id="rId24"/>
    <p:sldId id="2147475183" r:id="rId25"/>
    <p:sldId id="2147475184" r:id="rId26"/>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Innovation Summary" id="{1E02CE3F-0AAA-4B76-B06E-EAB820F6817E}">
          <p14:sldIdLst>
            <p14:sldId id="2147475163"/>
          </p14:sldIdLst>
        </p14:section>
        <p14:section name="Innovation ranking" id="{4B104DC4-6080-4A81-A840-066E5EEF43C8}">
          <p14:sldIdLst>
            <p14:sldId id="2147475164"/>
            <p14:sldId id="2147475165"/>
            <p14:sldId id="2147475166"/>
            <p14:sldId id="2147475167"/>
            <p14:sldId id="2147475168"/>
            <p14:sldId id="2147475169"/>
            <p14:sldId id="2147475170"/>
          </p14:sldIdLst>
        </p14:section>
        <p14:section name="Innovation potential" id="{6CCECF2B-722F-4CAC-A7E6-55ADACFE5DFE}">
          <p14:sldIdLst>
            <p14:sldId id="2147475171"/>
            <p14:sldId id="2147475172"/>
            <p14:sldId id="2147475173"/>
            <p14:sldId id="2147475174"/>
            <p14:sldId id="2147475175"/>
            <p14:sldId id="2147475176"/>
            <p14:sldId id="2147475177"/>
          </p14:sldIdLst>
        </p14:section>
        <p14:section name="Innovation sourcing" id="{33F21B81-C076-4B73-A34C-CBA5E81C167C}">
          <p14:sldIdLst>
            <p14:sldId id="2147475178"/>
            <p14:sldId id="2147475179"/>
            <p14:sldId id="2147475180"/>
            <p14:sldId id="2147475181"/>
            <p14:sldId id="2147475182"/>
            <p14:sldId id="2147475183"/>
            <p14:sldId id="2147475184"/>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1D510E-8A0A-4BE8-8552-728A5B0C5021}" v="42" dt="2024-11-01T08:53:01.2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7" autoAdjust="0"/>
    <p:restoredTop sz="94660"/>
  </p:normalViewPr>
  <p:slideViewPr>
    <p:cSldViewPr snapToGrid="0" showGuides="1">
      <p:cViewPr varScale="1">
        <p:scale>
          <a:sx n="103" d="100"/>
          <a:sy n="103" d="100"/>
        </p:scale>
        <p:origin x="902" y="5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chemeClr val="bg2"/>
            </a:solidFill>
            <a:ln>
              <a:noFill/>
            </a:ln>
            <a:effectLst/>
          </c:spPr>
          <c:invertIfNegative val="0"/>
          <c:dPt>
            <c:idx val="0"/>
            <c:invertIfNegative val="1"/>
            <c:bubble3D val="0"/>
            <c:spPr>
              <a:solidFill>
                <a:srgbClr val="E6E5E5"/>
              </a:solidFill>
            </c:spPr>
            <c:extLst>
              <c:ext xmlns:c16="http://schemas.microsoft.com/office/drawing/2014/chart" uri="{C3380CC4-5D6E-409C-BE32-E72D297353CC}">
                <c16:uniqueId val="{00000008-A0D8-4FF8-BF2D-A6DC7B178F5A}"/>
              </c:ext>
            </c:extLst>
          </c:dPt>
          <c:dPt>
            <c:idx val="1"/>
            <c:invertIfNegative val="0"/>
            <c:bubble3D val="0"/>
            <c:spPr>
              <a:solidFill>
                <a:srgbClr val="E6E5E5"/>
              </a:solidFill>
              <a:ln>
                <a:noFill/>
              </a:ln>
              <a:effectLst/>
            </c:spPr>
            <c:extLst>
              <c:ext xmlns:c16="http://schemas.microsoft.com/office/drawing/2014/chart" uri="{C3380CC4-5D6E-409C-BE32-E72D297353CC}">
                <c16:uniqueId val="{00000009-A0D8-4FF8-BF2D-A6DC7B178F5A}"/>
              </c:ext>
            </c:extLst>
          </c:dPt>
          <c:dPt>
            <c:idx val="2"/>
            <c:invertIfNegative val="1"/>
            <c:bubble3D val="0"/>
            <c:spPr>
              <a:solidFill>
                <a:srgbClr val="E6E5E5"/>
              </a:solidFill>
            </c:spPr>
            <c:extLst>
              <c:ext xmlns:c16="http://schemas.microsoft.com/office/drawing/2014/chart" uri="{C3380CC4-5D6E-409C-BE32-E72D297353CC}">
                <c16:uniqueId val="{0000000A-A0D8-4FF8-BF2D-A6DC7B178F5A}"/>
              </c:ext>
            </c:extLst>
          </c:dPt>
          <c:dPt>
            <c:idx val="3"/>
            <c:invertIfNegative val="1"/>
            <c:bubble3D val="0"/>
            <c:spPr>
              <a:solidFill>
                <a:srgbClr val="E6E5E5"/>
              </a:solidFill>
            </c:spPr>
            <c:extLst>
              <c:ext xmlns:c16="http://schemas.microsoft.com/office/drawing/2014/chart" uri="{C3380CC4-5D6E-409C-BE32-E72D297353CC}">
                <c16:uniqueId val="{0000000B-A0D8-4FF8-BF2D-A6DC7B178F5A}"/>
              </c:ext>
            </c:extLst>
          </c:dPt>
          <c:dPt>
            <c:idx val="4"/>
            <c:invertIfNegative val="1"/>
            <c:bubble3D val="0"/>
            <c:spPr>
              <a:solidFill>
                <a:srgbClr val="E6E5E5"/>
              </a:solidFill>
            </c:spPr>
            <c:extLst>
              <c:ext xmlns:c16="http://schemas.microsoft.com/office/drawing/2014/chart" uri="{C3380CC4-5D6E-409C-BE32-E72D297353CC}">
                <c16:uniqueId val="{0000000C-A0D8-4FF8-BF2D-A6DC7B178F5A}"/>
              </c:ext>
            </c:extLst>
          </c:dPt>
          <c:dPt>
            <c:idx val="5"/>
            <c:invertIfNegative val="1"/>
            <c:bubble3D val="0"/>
            <c:spPr>
              <a:solidFill>
                <a:srgbClr val="E6E5E5"/>
              </a:solidFill>
            </c:spPr>
            <c:extLst>
              <c:ext xmlns:c16="http://schemas.microsoft.com/office/drawing/2014/chart" uri="{C3380CC4-5D6E-409C-BE32-E72D297353CC}">
                <c16:uniqueId val="{0000000D-A0D8-4FF8-BF2D-A6DC7B178F5A}"/>
              </c:ext>
            </c:extLst>
          </c:dPt>
          <c:dPt>
            <c:idx val="6"/>
            <c:invertIfNegative val="1"/>
            <c:bubble3D val="0"/>
            <c:spPr>
              <a:solidFill>
                <a:srgbClr val="E6E5E5"/>
              </a:solidFill>
            </c:spPr>
            <c:extLst>
              <c:ext xmlns:c16="http://schemas.microsoft.com/office/drawing/2014/chart" uri="{C3380CC4-5D6E-409C-BE32-E72D297353CC}">
                <c16:uniqueId val="{0000000E-A0D8-4FF8-BF2D-A6DC7B178F5A}"/>
              </c:ext>
            </c:extLst>
          </c:dPt>
          <c:dPt>
            <c:idx val="7"/>
            <c:invertIfNegative val="1"/>
            <c:bubble3D val="0"/>
            <c:spPr>
              <a:solidFill>
                <a:srgbClr val="E6E5E5"/>
              </a:solidFill>
            </c:spPr>
            <c:extLst>
              <c:ext xmlns:c16="http://schemas.microsoft.com/office/drawing/2014/chart" uri="{C3380CC4-5D6E-409C-BE32-E72D297353CC}">
                <c16:uniqueId val="{0000000F-A0D8-4FF8-BF2D-A6DC7B178F5A}"/>
              </c:ext>
            </c:extLst>
          </c:dPt>
          <c:dPt>
            <c:idx val="8"/>
            <c:invertIfNegative val="1"/>
            <c:bubble3D val="0"/>
            <c:spPr>
              <a:solidFill>
                <a:srgbClr val="E6E5E5"/>
              </a:solidFill>
            </c:spPr>
            <c:extLst>
              <c:ext xmlns:c16="http://schemas.microsoft.com/office/drawing/2014/chart" uri="{C3380CC4-5D6E-409C-BE32-E72D297353CC}">
                <c16:uniqueId val="{00000010-A0D8-4FF8-BF2D-A6DC7B178F5A}"/>
              </c:ext>
            </c:extLst>
          </c:dPt>
          <c:dPt>
            <c:idx val="9"/>
            <c:invertIfNegative val="1"/>
            <c:bubble3D val="0"/>
            <c:spPr>
              <a:solidFill>
                <a:srgbClr val="E6E5E5"/>
              </a:solidFill>
            </c:spPr>
            <c:extLst>
              <c:ext xmlns:c16="http://schemas.microsoft.com/office/drawing/2014/chart" uri="{C3380CC4-5D6E-409C-BE32-E72D297353CC}">
                <c16:uniqueId val="{00000011-A0D8-4FF8-BF2D-A6DC7B178F5A}"/>
              </c:ext>
            </c:extLst>
          </c:dPt>
          <c:dPt>
            <c:idx val="10"/>
            <c:invertIfNegative val="1"/>
            <c:bubble3D val="0"/>
            <c:spPr>
              <a:solidFill>
                <a:srgbClr val="E6E5E5"/>
              </a:solidFill>
            </c:spPr>
            <c:extLst>
              <c:ext xmlns:c16="http://schemas.microsoft.com/office/drawing/2014/chart" uri="{C3380CC4-5D6E-409C-BE32-E72D297353CC}">
                <c16:uniqueId val="{00000001-A0D8-4FF8-BF2D-A6DC7B178F5A}"/>
              </c:ext>
            </c:extLst>
          </c:dPt>
          <c:dPt>
            <c:idx val="11"/>
            <c:invertIfNegative val="0"/>
            <c:bubble3D val="0"/>
            <c:spPr>
              <a:solidFill>
                <a:srgbClr val="E6E5E5"/>
              </a:solidFill>
              <a:ln>
                <a:noFill/>
              </a:ln>
              <a:effectLst/>
            </c:spPr>
            <c:extLst>
              <c:ext xmlns:c16="http://schemas.microsoft.com/office/drawing/2014/chart" uri="{C3380CC4-5D6E-409C-BE32-E72D297353CC}">
                <c16:uniqueId val="{00000003-A0D8-4FF8-BF2D-A6DC7B178F5A}"/>
              </c:ext>
            </c:extLst>
          </c:dPt>
          <c:dPt>
            <c:idx val="12"/>
            <c:invertIfNegative val="1"/>
            <c:bubble3D val="0"/>
            <c:spPr>
              <a:solidFill>
                <a:srgbClr val="E6E5E5"/>
              </a:solidFill>
            </c:spPr>
            <c:extLst>
              <c:ext xmlns:c16="http://schemas.microsoft.com/office/drawing/2014/chart" uri="{C3380CC4-5D6E-409C-BE32-E72D297353CC}">
                <c16:uniqueId val="{00000005-A0D8-4FF8-BF2D-A6DC7B178F5A}"/>
              </c:ext>
            </c:extLst>
          </c:dPt>
          <c:dPt>
            <c:idx val="13"/>
            <c:invertIfNegative val="1"/>
            <c:bubble3D val="0"/>
            <c:spPr>
              <a:solidFill>
                <a:srgbClr val="E6E5E5"/>
              </a:solidFill>
            </c:spPr>
            <c:extLst>
              <c:ext xmlns:c16="http://schemas.microsoft.com/office/drawing/2014/chart" uri="{C3380CC4-5D6E-409C-BE32-E72D297353CC}">
                <c16:uniqueId val="{00000012-A0D8-4FF8-BF2D-A6DC7B178F5A}"/>
              </c:ext>
            </c:extLst>
          </c:dPt>
          <c:dPt>
            <c:idx val="14"/>
            <c:invertIfNegative val="1"/>
            <c:bubble3D val="0"/>
            <c:spPr>
              <a:solidFill>
                <a:srgbClr val="E6E5E5"/>
              </a:solidFill>
            </c:spPr>
            <c:extLst>
              <c:ext xmlns:c16="http://schemas.microsoft.com/office/drawing/2014/chart" uri="{C3380CC4-5D6E-409C-BE32-E72D297353CC}">
                <c16:uniqueId val="{00000013-A0D8-4FF8-BF2D-A6DC7B178F5A}"/>
              </c:ext>
            </c:extLst>
          </c:dPt>
          <c:dPt>
            <c:idx val="15"/>
            <c:invertIfNegative val="1"/>
            <c:bubble3D val="0"/>
            <c:spPr>
              <a:solidFill>
                <a:srgbClr val="E6E5E5"/>
              </a:solidFill>
            </c:spPr>
            <c:extLst>
              <c:ext xmlns:c16="http://schemas.microsoft.com/office/drawing/2014/chart" uri="{C3380CC4-5D6E-409C-BE32-E72D297353CC}">
                <c16:uniqueId val="{00000014-A0D8-4FF8-BF2D-A6DC7B178F5A}"/>
              </c:ext>
            </c:extLst>
          </c:dPt>
          <c:dPt>
            <c:idx val="16"/>
            <c:invertIfNegative val="1"/>
            <c:bubble3D val="0"/>
            <c:spPr>
              <a:solidFill>
                <a:srgbClr val="E6E5E5"/>
              </a:solidFill>
            </c:spPr>
            <c:extLst>
              <c:ext xmlns:c16="http://schemas.microsoft.com/office/drawing/2014/chart" uri="{C3380CC4-5D6E-409C-BE32-E72D297353CC}">
                <c16:uniqueId val="{00000015-A0D8-4FF8-BF2D-A6DC7B178F5A}"/>
              </c:ext>
            </c:extLst>
          </c:dPt>
          <c:dPt>
            <c:idx val="17"/>
            <c:invertIfNegative val="1"/>
            <c:bubble3D val="0"/>
            <c:spPr>
              <a:solidFill>
                <a:srgbClr val="E6E5E5"/>
              </a:solidFill>
            </c:spPr>
            <c:extLst>
              <c:ext xmlns:c16="http://schemas.microsoft.com/office/drawing/2014/chart" uri="{C3380CC4-5D6E-409C-BE32-E72D297353CC}">
                <c16:uniqueId val="{00000016-A0D8-4FF8-BF2D-A6DC7B178F5A}"/>
              </c:ext>
            </c:extLst>
          </c:dPt>
          <c:dPt>
            <c:idx val="18"/>
            <c:invertIfNegative val="1"/>
            <c:bubble3D val="0"/>
            <c:spPr>
              <a:solidFill>
                <a:srgbClr val="E6E5E5"/>
              </a:solidFill>
            </c:spPr>
            <c:extLst>
              <c:ext xmlns:c16="http://schemas.microsoft.com/office/drawing/2014/chart" uri="{C3380CC4-5D6E-409C-BE32-E72D297353CC}">
                <c16:uniqueId val="{00000017-A0D8-4FF8-BF2D-A6DC7B178F5A}"/>
              </c:ext>
            </c:extLst>
          </c:dPt>
          <c:dPt>
            <c:idx val="19"/>
            <c:invertIfNegative val="1"/>
            <c:bubble3D val="0"/>
            <c:spPr>
              <a:solidFill>
                <a:srgbClr val="E6E5E5"/>
              </a:solidFill>
            </c:spPr>
            <c:extLst>
              <c:ext xmlns:c16="http://schemas.microsoft.com/office/drawing/2014/chart" uri="{C3380CC4-5D6E-409C-BE32-E72D297353CC}">
                <c16:uniqueId val="{00000018-A0D8-4FF8-BF2D-A6DC7B178F5A}"/>
              </c:ext>
            </c:extLst>
          </c:dPt>
          <c:dPt>
            <c:idx val="20"/>
            <c:invertIfNegative val="1"/>
            <c:bubble3D val="0"/>
            <c:spPr>
              <a:solidFill>
                <a:srgbClr val="E6E5E5"/>
              </a:solidFill>
            </c:spPr>
            <c:extLst>
              <c:ext xmlns:c16="http://schemas.microsoft.com/office/drawing/2014/chart" uri="{C3380CC4-5D6E-409C-BE32-E72D297353CC}">
                <c16:uniqueId val="{00000019-A0D8-4FF8-BF2D-A6DC7B178F5A}"/>
              </c:ext>
            </c:extLst>
          </c:dPt>
          <c:dPt>
            <c:idx val="21"/>
            <c:invertIfNegative val="1"/>
            <c:bubble3D val="0"/>
            <c:spPr>
              <a:solidFill>
                <a:srgbClr val="E6E5E5"/>
              </a:solidFill>
            </c:spPr>
            <c:extLst>
              <c:ext xmlns:c16="http://schemas.microsoft.com/office/drawing/2014/chart" uri="{C3380CC4-5D6E-409C-BE32-E72D297353CC}">
                <c16:uniqueId val="{0000001A-A0D8-4FF8-BF2D-A6DC7B178F5A}"/>
              </c:ext>
            </c:extLst>
          </c:dPt>
          <c:dPt>
            <c:idx val="22"/>
            <c:invertIfNegative val="1"/>
            <c:bubble3D val="0"/>
            <c:spPr>
              <a:solidFill>
                <a:srgbClr val="E6E5E5"/>
              </a:solidFill>
            </c:spPr>
            <c:extLst>
              <c:ext xmlns:c16="http://schemas.microsoft.com/office/drawing/2014/chart" uri="{C3380CC4-5D6E-409C-BE32-E72D297353CC}">
                <c16:uniqueId val="{0000001B-A0D8-4FF8-BF2D-A6DC7B178F5A}"/>
              </c:ext>
            </c:extLst>
          </c:dPt>
          <c:dPt>
            <c:idx val="23"/>
            <c:invertIfNegative val="1"/>
            <c:bubble3D val="0"/>
            <c:spPr>
              <a:solidFill>
                <a:srgbClr val="E6E5E5"/>
              </a:solidFill>
            </c:spPr>
            <c:extLst>
              <c:ext xmlns:c16="http://schemas.microsoft.com/office/drawing/2014/chart" uri="{C3380CC4-5D6E-409C-BE32-E72D297353CC}">
                <c16:uniqueId val="{0000001C-A0D8-4FF8-BF2D-A6DC7B178F5A}"/>
              </c:ext>
            </c:extLst>
          </c:dPt>
          <c:dPt>
            <c:idx val="24"/>
            <c:invertIfNegative val="1"/>
            <c:bubble3D val="0"/>
            <c:spPr>
              <a:solidFill>
                <a:srgbClr val="E6E5E5"/>
              </a:solidFill>
            </c:spPr>
            <c:extLst>
              <c:ext xmlns:c16="http://schemas.microsoft.com/office/drawing/2014/chart" uri="{C3380CC4-5D6E-409C-BE32-E72D297353CC}">
                <c16:uniqueId val="{0000001D-A0D8-4FF8-BF2D-A6DC7B178F5A}"/>
              </c:ext>
            </c:extLst>
          </c:dPt>
          <c:dPt>
            <c:idx val="25"/>
            <c:invertIfNegative val="1"/>
            <c:bubble3D val="0"/>
            <c:spPr>
              <a:solidFill>
                <a:srgbClr val="E6E5E5"/>
              </a:solidFill>
            </c:spPr>
            <c:extLst>
              <c:ext xmlns:c16="http://schemas.microsoft.com/office/drawing/2014/chart" uri="{C3380CC4-5D6E-409C-BE32-E72D297353CC}">
                <c16:uniqueId val="{0000001E-A0D8-4FF8-BF2D-A6DC7B178F5A}"/>
              </c:ext>
            </c:extLst>
          </c:dPt>
          <c:dPt>
            <c:idx val="26"/>
            <c:invertIfNegative val="1"/>
            <c:bubble3D val="0"/>
            <c:spPr>
              <a:solidFill>
                <a:srgbClr val="E6E5E5"/>
              </a:solidFill>
            </c:spPr>
            <c:extLst>
              <c:ext xmlns:c16="http://schemas.microsoft.com/office/drawing/2014/chart" uri="{C3380CC4-5D6E-409C-BE32-E72D297353CC}">
                <c16:uniqueId val="{0000001F-A0D8-4FF8-BF2D-A6DC7B178F5A}"/>
              </c:ext>
            </c:extLst>
          </c:dPt>
          <c:dPt>
            <c:idx val="27"/>
            <c:invertIfNegative val="1"/>
            <c:bubble3D val="0"/>
            <c:spPr>
              <a:solidFill>
                <a:srgbClr val="E6E5E5"/>
              </a:solidFill>
            </c:spPr>
            <c:extLst>
              <c:ext xmlns:c16="http://schemas.microsoft.com/office/drawing/2014/chart" uri="{C3380CC4-5D6E-409C-BE32-E72D297353CC}">
                <c16:uniqueId val="{00000020-A0D8-4FF8-BF2D-A6DC7B178F5A}"/>
              </c:ext>
            </c:extLst>
          </c:dPt>
          <c:dPt>
            <c:idx val="28"/>
            <c:invertIfNegative val="1"/>
            <c:bubble3D val="0"/>
            <c:spPr>
              <a:solidFill>
                <a:srgbClr val="E6E5E5"/>
              </a:solidFill>
            </c:spPr>
            <c:extLst>
              <c:ext xmlns:c16="http://schemas.microsoft.com/office/drawing/2014/chart" uri="{C3380CC4-5D6E-409C-BE32-E72D297353CC}">
                <c16:uniqueId val="{00000021-A0D8-4FF8-BF2D-A6DC7B178F5A}"/>
              </c:ext>
            </c:extLst>
          </c:dPt>
          <c:dPt>
            <c:idx val="29"/>
            <c:invertIfNegative val="1"/>
            <c:bubble3D val="0"/>
            <c:spPr>
              <a:solidFill>
                <a:srgbClr val="E6E5E5"/>
              </a:solidFill>
            </c:spPr>
            <c:extLst>
              <c:ext xmlns:c16="http://schemas.microsoft.com/office/drawing/2014/chart" uri="{C3380CC4-5D6E-409C-BE32-E72D297353CC}">
                <c16:uniqueId val="{00000022-A0D8-4FF8-BF2D-A6DC7B178F5A}"/>
              </c:ext>
            </c:extLst>
          </c:dPt>
          <c:dPt>
            <c:idx val="30"/>
            <c:invertIfNegative val="1"/>
            <c:bubble3D val="0"/>
            <c:spPr>
              <a:solidFill>
                <a:srgbClr val="E6E5E5"/>
              </a:solidFill>
            </c:spPr>
            <c:extLst>
              <c:ext xmlns:c16="http://schemas.microsoft.com/office/drawing/2014/chart" uri="{C3380CC4-5D6E-409C-BE32-E72D297353CC}">
                <c16:uniqueId val="{00000023-A0D8-4FF8-BF2D-A6DC7B178F5A}"/>
              </c:ext>
            </c:extLst>
          </c:dPt>
          <c:dPt>
            <c:idx val="31"/>
            <c:invertIfNegative val="1"/>
            <c:bubble3D val="0"/>
            <c:spPr>
              <a:solidFill>
                <a:srgbClr val="E6E5E5"/>
              </a:solidFill>
            </c:spPr>
            <c:extLst>
              <c:ext xmlns:c16="http://schemas.microsoft.com/office/drawing/2014/chart" uri="{C3380CC4-5D6E-409C-BE32-E72D297353CC}">
                <c16:uniqueId val="{00000024-A0D8-4FF8-BF2D-A6DC7B178F5A}"/>
              </c:ext>
            </c:extLst>
          </c:dPt>
          <c:dPt>
            <c:idx val="32"/>
            <c:invertIfNegative val="1"/>
            <c:bubble3D val="0"/>
            <c:spPr>
              <a:solidFill>
                <a:srgbClr val="E6E5E5"/>
              </a:solidFill>
            </c:spPr>
            <c:extLst>
              <c:ext xmlns:c16="http://schemas.microsoft.com/office/drawing/2014/chart" uri="{C3380CC4-5D6E-409C-BE32-E72D297353CC}">
                <c16:uniqueId val="{00000025-A0D8-4FF8-BF2D-A6DC7B178F5A}"/>
              </c:ext>
            </c:extLst>
          </c:dPt>
          <c:dPt>
            <c:idx val="33"/>
            <c:invertIfNegative val="1"/>
            <c:bubble3D val="0"/>
            <c:spPr>
              <a:solidFill>
                <a:srgbClr val="E6E5E5"/>
              </a:solidFill>
            </c:spPr>
            <c:extLst>
              <c:ext xmlns:c16="http://schemas.microsoft.com/office/drawing/2014/chart" uri="{C3380CC4-5D6E-409C-BE32-E72D297353CC}">
                <c16:uniqueId val="{00000026-A0D8-4FF8-BF2D-A6DC7B178F5A}"/>
              </c:ext>
            </c:extLst>
          </c:dPt>
          <c:dPt>
            <c:idx val="34"/>
            <c:invertIfNegative val="1"/>
            <c:bubble3D val="0"/>
            <c:spPr>
              <a:solidFill>
                <a:srgbClr val="E6E5E5"/>
              </a:solidFill>
            </c:spPr>
            <c:extLst>
              <c:ext xmlns:c16="http://schemas.microsoft.com/office/drawing/2014/chart" uri="{C3380CC4-5D6E-409C-BE32-E72D297353CC}">
                <c16:uniqueId val="{00000027-A0D8-4FF8-BF2D-A6DC7B178F5A}"/>
              </c:ext>
            </c:extLst>
          </c:dPt>
          <c:dPt>
            <c:idx val="35"/>
            <c:invertIfNegative val="1"/>
            <c:bubble3D val="0"/>
            <c:spPr>
              <a:solidFill>
                <a:srgbClr val="E6E5E5"/>
              </a:solidFill>
            </c:spPr>
            <c:extLst>
              <c:ext xmlns:c16="http://schemas.microsoft.com/office/drawing/2014/chart" uri="{C3380CC4-5D6E-409C-BE32-E72D297353CC}">
                <c16:uniqueId val="{00000028-A0D8-4FF8-BF2D-A6DC7B178F5A}"/>
              </c:ext>
            </c:extLst>
          </c:dPt>
          <c:dPt>
            <c:idx val="36"/>
            <c:invertIfNegative val="1"/>
            <c:bubble3D val="0"/>
            <c:spPr>
              <a:solidFill>
                <a:srgbClr val="E6E5E5"/>
              </a:solidFill>
            </c:spPr>
            <c:extLst>
              <c:ext xmlns:c16="http://schemas.microsoft.com/office/drawing/2014/chart" uri="{C3380CC4-5D6E-409C-BE32-E72D297353CC}">
                <c16:uniqueId val="{00000029-A0D8-4FF8-BF2D-A6DC7B178F5A}"/>
              </c:ext>
            </c:extLst>
          </c:dPt>
          <c:dPt>
            <c:idx val="37"/>
            <c:invertIfNegative val="1"/>
            <c:bubble3D val="0"/>
            <c:spPr>
              <a:solidFill>
                <a:srgbClr val="E6E5E5"/>
              </a:solidFill>
            </c:spPr>
            <c:extLst>
              <c:ext xmlns:c16="http://schemas.microsoft.com/office/drawing/2014/chart" uri="{C3380CC4-5D6E-409C-BE32-E72D297353CC}">
                <c16:uniqueId val="{0000002A-A0D8-4FF8-BF2D-A6DC7B178F5A}"/>
              </c:ext>
            </c:extLst>
          </c:dPt>
          <c:dPt>
            <c:idx val="38"/>
            <c:invertIfNegative val="1"/>
            <c:bubble3D val="0"/>
            <c:spPr>
              <a:solidFill>
                <a:srgbClr val="E6E5E5"/>
              </a:solidFill>
            </c:spPr>
            <c:extLst>
              <c:ext xmlns:c16="http://schemas.microsoft.com/office/drawing/2014/chart" uri="{C3380CC4-5D6E-409C-BE32-E72D297353CC}">
                <c16:uniqueId val="{0000002B-A0D8-4FF8-BF2D-A6DC7B178F5A}"/>
              </c:ext>
            </c:extLst>
          </c:dPt>
          <c:dPt>
            <c:idx val="39"/>
            <c:invertIfNegative val="1"/>
            <c:bubble3D val="0"/>
            <c:spPr>
              <a:solidFill>
                <a:srgbClr val="E6E5E5"/>
              </a:solidFill>
            </c:spPr>
            <c:extLst>
              <c:ext xmlns:c16="http://schemas.microsoft.com/office/drawing/2014/chart" uri="{C3380CC4-5D6E-409C-BE32-E72D297353CC}">
                <c16:uniqueId val="{0000002C-A0D8-4FF8-BF2D-A6DC7B178F5A}"/>
              </c:ext>
            </c:extLst>
          </c:dPt>
          <c:dPt>
            <c:idx val="40"/>
            <c:invertIfNegative val="1"/>
            <c:bubble3D val="0"/>
            <c:spPr>
              <a:solidFill>
                <a:srgbClr val="E6E5E5"/>
              </a:solidFill>
            </c:spPr>
            <c:extLst>
              <c:ext xmlns:c16="http://schemas.microsoft.com/office/drawing/2014/chart" uri="{C3380CC4-5D6E-409C-BE32-E72D297353CC}">
                <c16:uniqueId val="{0000002D-A0D8-4FF8-BF2D-A6DC7B178F5A}"/>
              </c:ext>
            </c:extLst>
          </c:dPt>
          <c:dPt>
            <c:idx val="41"/>
            <c:invertIfNegative val="1"/>
            <c:bubble3D val="0"/>
            <c:spPr>
              <a:solidFill>
                <a:srgbClr val="E6E5E5"/>
              </a:solidFill>
            </c:spPr>
            <c:extLst>
              <c:ext xmlns:c16="http://schemas.microsoft.com/office/drawing/2014/chart" uri="{C3380CC4-5D6E-409C-BE32-E72D297353CC}">
                <c16:uniqueId val="{0000002E-A0D8-4FF8-BF2D-A6DC7B178F5A}"/>
              </c:ext>
            </c:extLst>
          </c:dPt>
          <c:dPt>
            <c:idx val="42"/>
            <c:invertIfNegative val="1"/>
            <c:bubble3D val="0"/>
            <c:spPr>
              <a:solidFill>
                <a:srgbClr val="E6E5E5"/>
              </a:solidFill>
            </c:spPr>
            <c:extLst>
              <c:ext xmlns:c16="http://schemas.microsoft.com/office/drawing/2014/chart" uri="{C3380CC4-5D6E-409C-BE32-E72D297353CC}">
                <c16:uniqueId val="{00000007-A0D8-4FF8-BF2D-A6DC7B178F5A}"/>
              </c:ext>
            </c:extLst>
          </c:dPt>
          <c:dPt>
            <c:idx val="43"/>
            <c:invertIfNegative val="1"/>
            <c:bubble3D val="0"/>
            <c:spPr>
              <a:solidFill>
                <a:srgbClr val="E6E5E5"/>
              </a:solidFill>
            </c:spPr>
            <c:extLst>
              <c:ext xmlns:c16="http://schemas.microsoft.com/office/drawing/2014/chart" uri="{C3380CC4-5D6E-409C-BE32-E72D297353CC}">
                <c16:uniqueId val="{0000002F-A0D8-4FF8-BF2D-A6DC7B178F5A}"/>
              </c:ext>
            </c:extLst>
          </c:dPt>
          <c:dPt>
            <c:idx val="44"/>
            <c:invertIfNegative val="1"/>
            <c:bubble3D val="0"/>
            <c:spPr>
              <a:solidFill>
                <a:srgbClr val="E6E5E5"/>
              </a:solidFill>
            </c:spPr>
            <c:extLst>
              <c:ext xmlns:c16="http://schemas.microsoft.com/office/drawing/2014/chart" uri="{C3380CC4-5D6E-409C-BE32-E72D297353CC}">
                <c16:uniqueId val="{00000030-A0D8-4FF8-BF2D-A6DC7B178F5A}"/>
              </c:ext>
            </c:extLst>
          </c:dPt>
          <c:dPt>
            <c:idx val="45"/>
            <c:invertIfNegative val="1"/>
            <c:bubble3D val="0"/>
            <c:spPr>
              <a:solidFill>
                <a:srgbClr val="E6E5E5"/>
              </a:solidFill>
            </c:spPr>
            <c:extLst>
              <c:ext xmlns:c16="http://schemas.microsoft.com/office/drawing/2014/chart" uri="{C3380CC4-5D6E-409C-BE32-E72D297353CC}">
                <c16:uniqueId val="{00000031-A0D8-4FF8-BF2D-A6DC7B178F5A}"/>
              </c:ext>
            </c:extLst>
          </c:dPt>
          <c:dPt>
            <c:idx val="46"/>
            <c:invertIfNegative val="0"/>
            <c:bubble3D val="0"/>
            <c:spPr>
              <a:solidFill>
                <a:srgbClr val="E6E5E5"/>
              </a:solidFill>
              <a:ln>
                <a:noFill/>
              </a:ln>
              <a:effectLst/>
            </c:spPr>
            <c:extLst>
              <c:ext xmlns:c16="http://schemas.microsoft.com/office/drawing/2014/chart" uri="{C3380CC4-5D6E-409C-BE32-E72D297353CC}">
                <c16:uniqueId val="{00000032-A0D8-4FF8-BF2D-A6DC7B178F5A}"/>
              </c:ext>
            </c:extLst>
          </c:dPt>
          <c:dPt>
            <c:idx val="47"/>
            <c:invertIfNegative val="1"/>
            <c:bubble3D val="0"/>
            <c:spPr>
              <a:solidFill>
                <a:srgbClr val="E6E5E5"/>
              </a:solidFill>
            </c:spPr>
            <c:extLst>
              <c:ext xmlns:c16="http://schemas.microsoft.com/office/drawing/2014/chart" uri="{C3380CC4-5D6E-409C-BE32-E72D297353CC}">
                <c16:uniqueId val="{00000033-A0D8-4FF8-BF2D-A6DC7B178F5A}"/>
              </c:ext>
            </c:extLst>
          </c:dPt>
          <c:dPt>
            <c:idx val="48"/>
            <c:invertIfNegative val="0"/>
            <c:bubble3D val="0"/>
            <c:spPr>
              <a:solidFill>
                <a:srgbClr val="E6E5E5"/>
              </a:solidFill>
              <a:ln>
                <a:noFill/>
              </a:ln>
              <a:effectLst/>
            </c:spPr>
            <c:extLst>
              <c:ext xmlns:c16="http://schemas.microsoft.com/office/drawing/2014/chart" uri="{C3380CC4-5D6E-409C-BE32-E72D297353CC}">
                <c16:uniqueId val="{00000034-A0D8-4FF8-BF2D-A6DC7B178F5A}"/>
              </c:ext>
            </c:extLst>
          </c:dPt>
          <c:dPt>
            <c:idx val="49"/>
            <c:invertIfNegative val="1"/>
            <c:bubble3D val="0"/>
            <c:spPr>
              <a:solidFill>
                <a:srgbClr val="E6E5E5"/>
              </a:solidFill>
            </c:spPr>
            <c:extLst>
              <c:ext xmlns:c16="http://schemas.microsoft.com/office/drawing/2014/chart" uri="{C3380CC4-5D6E-409C-BE32-E72D297353CC}">
                <c16:uniqueId val="{00000035-A0D8-4FF8-BF2D-A6DC7B178F5A}"/>
              </c:ext>
            </c:extLst>
          </c:dPt>
          <c:dPt>
            <c:idx val="50"/>
            <c:invertIfNegative val="1"/>
            <c:bubble3D val="0"/>
            <c:spPr>
              <a:solidFill>
                <a:srgbClr val="E6E5E5"/>
              </a:solidFill>
            </c:spPr>
            <c:extLst>
              <c:ext xmlns:c16="http://schemas.microsoft.com/office/drawing/2014/chart" uri="{C3380CC4-5D6E-409C-BE32-E72D297353CC}">
                <c16:uniqueId val="{00000036-A0D8-4FF8-BF2D-A6DC7B178F5A}"/>
              </c:ext>
            </c:extLst>
          </c:dPt>
          <c:dPt>
            <c:idx val="51"/>
            <c:invertIfNegative val="1"/>
            <c:bubble3D val="0"/>
            <c:spPr>
              <a:solidFill>
                <a:srgbClr val="E6E5E5"/>
              </a:solidFill>
            </c:spPr>
            <c:extLst>
              <c:ext xmlns:c16="http://schemas.microsoft.com/office/drawing/2014/chart" uri="{C3380CC4-5D6E-409C-BE32-E72D297353CC}">
                <c16:uniqueId val="{00000037-A0D8-4FF8-BF2D-A6DC7B178F5A}"/>
              </c:ext>
            </c:extLst>
          </c:dPt>
          <c:dPt>
            <c:idx val="52"/>
            <c:invertIfNegative val="0"/>
            <c:bubble3D val="0"/>
            <c:spPr>
              <a:solidFill>
                <a:srgbClr val="E6E5E5"/>
              </a:solidFill>
              <a:ln>
                <a:noFill/>
              </a:ln>
              <a:effectLst/>
            </c:spPr>
            <c:extLst>
              <c:ext xmlns:c16="http://schemas.microsoft.com/office/drawing/2014/chart" uri="{C3380CC4-5D6E-409C-BE32-E72D297353CC}">
                <c16:uniqueId val="{00000038-A0D8-4FF8-BF2D-A6DC7B178F5A}"/>
              </c:ext>
            </c:extLst>
          </c:dPt>
          <c:dPt>
            <c:idx val="53"/>
            <c:invertIfNegative val="1"/>
            <c:bubble3D val="0"/>
            <c:spPr>
              <a:solidFill>
                <a:srgbClr val="E6E5E5"/>
              </a:solidFill>
            </c:spPr>
            <c:extLst>
              <c:ext xmlns:c16="http://schemas.microsoft.com/office/drawing/2014/chart" uri="{C3380CC4-5D6E-409C-BE32-E72D297353CC}">
                <c16:uniqueId val="{0000006B-B572-4DF2-A18B-EB5D630E70B4}"/>
              </c:ext>
            </c:extLst>
          </c:dPt>
          <c:dPt>
            <c:idx val="54"/>
            <c:invertIfNegative val="1"/>
            <c:bubble3D val="0"/>
            <c:spPr>
              <a:solidFill>
                <a:srgbClr val="E6E5E5"/>
              </a:solidFill>
            </c:spPr>
            <c:extLst>
              <c:ext xmlns:c16="http://schemas.microsoft.com/office/drawing/2014/chart" uri="{C3380CC4-5D6E-409C-BE32-E72D297353CC}">
                <c16:uniqueId val="{0000006D-B572-4DF2-A18B-EB5D630E70B4}"/>
              </c:ext>
            </c:extLst>
          </c:dPt>
          <c:dPt>
            <c:idx val="55"/>
            <c:invertIfNegative val="1"/>
            <c:bubble3D val="0"/>
            <c:spPr>
              <a:solidFill>
                <a:srgbClr val="E6E5E5"/>
              </a:solidFill>
            </c:spPr>
            <c:extLst>
              <c:ext xmlns:c16="http://schemas.microsoft.com/office/drawing/2014/chart" uri="{C3380CC4-5D6E-409C-BE32-E72D297353CC}">
                <c16:uniqueId val="{0000006F-B572-4DF2-A18B-EB5D630E70B4}"/>
              </c:ext>
            </c:extLst>
          </c:dPt>
          <c:dPt>
            <c:idx val="56"/>
            <c:invertIfNegative val="1"/>
            <c:bubble3D val="0"/>
            <c:spPr>
              <a:solidFill>
                <a:srgbClr val="E6E5E5"/>
              </a:solidFill>
            </c:spPr>
            <c:extLst>
              <c:ext xmlns:c16="http://schemas.microsoft.com/office/drawing/2014/chart" uri="{C3380CC4-5D6E-409C-BE32-E72D297353CC}">
                <c16:uniqueId val="{00000071-B572-4DF2-A18B-EB5D630E70B4}"/>
              </c:ext>
            </c:extLst>
          </c:dPt>
          <c:dPt>
            <c:idx val="57"/>
            <c:invertIfNegative val="1"/>
            <c:bubble3D val="0"/>
            <c:spPr>
              <a:solidFill>
                <a:srgbClr val="E6E5E5"/>
              </a:solidFill>
            </c:spPr>
            <c:extLst>
              <c:ext xmlns:c16="http://schemas.microsoft.com/office/drawing/2014/chart" uri="{C3380CC4-5D6E-409C-BE32-E72D297353CC}">
                <c16:uniqueId val="{00000073-B572-4DF2-A18B-EB5D630E70B4}"/>
              </c:ext>
            </c:extLst>
          </c:dPt>
          <c:dPt>
            <c:idx val="58"/>
            <c:invertIfNegative val="1"/>
            <c:bubble3D val="0"/>
            <c:spPr>
              <a:solidFill>
                <a:srgbClr val="E6E5E5"/>
              </a:solidFill>
            </c:spPr>
            <c:extLst>
              <c:ext xmlns:c16="http://schemas.microsoft.com/office/drawing/2014/chart" uri="{C3380CC4-5D6E-409C-BE32-E72D297353CC}">
                <c16:uniqueId val="{00000075-B572-4DF2-A18B-EB5D630E70B4}"/>
              </c:ext>
            </c:extLst>
          </c:dPt>
          <c:dPt>
            <c:idx val="59"/>
            <c:invertIfNegative val="1"/>
            <c:bubble3D val="0"/>
            <c:spPr>
              <a:solidFill>
                <a:srgbClr val="E6E5E5"/>
              </a:solidFill>
            </c:spPr>
            <c:extLst>
              <c:ext xmlns:c16="http://schemas.microsoft.com/office/drawing/2014/chart" uri="{C3380CC4-5D6E-409C-BE32-E72D297353CC}">
                <c16:uniqueId val="{00000077-B572-4DF2-A18B-EB5D630E70B4}"/>
              </c:ext>
            </c:extLst>
          </c:dPt>
          <c:dPt>
            <c:idx val="60"/>
            <c:invertIfNegative val="1"/>
            <c:bubble3D val="0"/>
            <c:spPr>
              <a:solidFill>
                <a:srgbClr val="E6E5E5"/>
              </a:solidFill>
            </c:spPr>
            <c:extLst>
              <c:ext xmlns:c16="http://schemas.microsoft.com/office/drawing/2014/chart" uri="{C3380CC4-5D6E-409C-BE32-E72D297353CC}">
                <c16:uniqueId val="{00000079-B572-4DF2-A18B-EB5D630E70B4}"/>
              </c:ext>
            </c:extLst>
          </c:dPt>
          <c:dPt>
            <c:idx val="61"/>
            <c:invertIfNegative val="1"/>
            <c:bubble3D val="0"/>
            <c:spPr>
              <a:solidFill>
                <a:srgbClr val="E6E5E5"/>
              </a:solidFill>
            </c:spPr>
            <c:extLst>
              <c:ext xmlns:c16="http://schemas.microsoft.com/office/drawing/2014/chart" uri="{C3380CC4-5D6E-409C-BE32-E72D297353CC}">
                <c16:uniqueId val="{0000007B-B572-4DF2-A18B-EB5D630E70B4}"/>
              </c:ext>
            </c:extLst>
          </c:dPt>
          <c:dPt>
            <c:idx val="62"/>
            <c:invertIfNegative val="1"/>
            <c:bubble3D val="0"/>
            <c:spPr>
              <a:solidFill>
                <a:srgbClr val="E6E5E5"/>
              </a:solidFill>
            </c:spPr>
            <c:extLst>
              <c:ext xmlns:c16="http://schemas.microsoft.com/office/drawing/2014/chart" uri="{C3380CC4-5D6E-409C-BE32-E72D297353CC}">
                <c16:uniqueId val="{0000007D-B572-4DF2-A18B-EB5D630E70B4}"/>
              </c:ext>
            </c:extLst>
          </c:dPt>
          <c:dPt>
            <c:idx val="63"/>
            <c:invertIfNegative val="1"/>
            <c:bubble3D val="0"/>
            <c:spPr>
              <a:solidFill>
                <a:srgbClr val="E6E5E5"/>
              </a:solidFill>
            </c:spPr>
            <c:extLst>
              <c:ext xmlns:c16="http://schemas.microsoft.com/office/drawing/2014/chart" uri="{C3380CC4-5D6E-409C-BE32-E72D297353CC}">
                <c16:uniqueId val="{0000007F-B572-4DF2-A18B-EB5D630E70B4}"/>
              </c:ext>
            </c:extLst>
          </c:dPt>
          <c:dPt>
            <c:idx val="64"/>
            <c:invertIfNegative val="1"/>
            <c:bubble3D val="0"/>
            <c:spPr>
              <a:solidFill>
                <a:srgbClr val="E6E5E5"/>
              </a:solidFill>
            </c:spPr>
            <c:extLst>
              <c:ext xmlns:c16="http://schemas.microsoft.com/office/drawing/2014/chart" uri="{C3380CC4-5D6E-409C-BE32-E72D297353CC}">
                <c16:uniqueId val="{00000081-B572-4DF2-A18B-EB5D630E70B4}"/>
              </c:ext>
            </c:extLst>
          </c:dPt>
          <c:dPt>
            <c:idx val="65"/>
            <c:invertIfNegative val="1"/>
            <c:bubble3D val="0"/>
            <c:spPr>
              <a:solidFill>
                <a:srgbClr val="E6E5E5"/>
              </a:solidFill>
            </c:spPr>
            <c:extLst>
              <c:ext xmlns:c16="http://schemas.microsoft.com/office/drawing/2014/chart" uri="{C3380CC4-5D6E-409C-BE32-E72D297353CC}">
                <c16:uniqueId val="{00000083-B572-4DF2-A18B-EB5D630E70B4}"/>
              </c:ext>
            </c:extLst>
          </c:dPt>
          <c:dPt>
            <c:idx val="66"/>
            <c:invertIfNegative val="1"/>
            <c:bubble3D val="0"/>
            <c:spPr>
              <a:solidFill>
                <a:srgbClr val="E6E5E5"/>
              </a:solidFill>
            </c:spPr>
            <c:extLst>
              <c:ext xmlns:c16="http://schemas.microsoft.com/office/drawing/2014/chart" uri="{C3380CC4-5D6E-409C-BE32-E72D297353CC}">
                <c16:uniqueId val="{00000085-B572-4DF2-A18B-EB5D630E70B4}"/>
              </c:ext>
            </c:extLst>
          </c:dPt>
          <c:dPt>
            <c:idx val="67"/>
            <c:invertIfNegative val="1"/>
            <c:bubble3D val="0"/>
            <c:spPr>
              <a:solidFill>
                <a:srgbClr val="E6E5E5"/>
              </a:solidFill>
            </c:spPr>
            <c:extLst>
              <c:ext xmlns:c16="http://schemas.microsoft.com/office/drawing/2014/chart" uri="{C3380CC4-5D6E-409C-BE32-E72D297353CC}">
                <c16:uniqueId val="{00000087-B572-4DF2-A18B-EB5D630E70B4}"/>
              </c:ext>
            </c:extLst>
          </c:dPt>
          <c:dPt>
            <c:idx val="68"/>
            <c:invertIfNegative val="1"/>
            <c:bubble3D val="0"/>
            <c:spPr>
              <a:solidFill>
                <a:srgbClr val="E6E5E5"/>
              </a:solidFill>
            </c:spPr>
            <c:extLst>
              <c:ext xmlns:c16="http://schemas.microsoft.com/office/drawing/2014/chart" uri="{C3380CC4-5D6E-409C-BE32-E72D297353CC}">
                <c16:uniqueId val="{00000089-B572-4DF2-A18B-EB5D630E70B4}"/>
              </c:ext>
            </c:extLst>
          </c:dPt>
          <c:dPt>
            <c:idx val="69"/>
            <c:invertIfNegative val="1"/>
            <c:bubble3D val="0"/>
            <c:spPr>
              <a:solidFill>
                <a:srgbClr val="E6E5E5"/>
              </a:solidFill>
            </c:spPr>
            <c:extLst>
              <c:ext xmlns:c16="http://schemas.microsoft.com/office/drawing/2014/chart" uri="{C3380CC4-5D6E-409C-BE32-E72D297353CC}">
                <c16:uniqueId val="{0000008B-B572-4DF2-A18B-EB5D630E70B4}"/>
              </c:ext>
            </c:extLst>
          </c:dPt>
          <c:dPt>
            <c:idx val="70"/>
            <c:invertIfNegative val="1"/>
            <c:bubble3D val="0"/>
            <c:spPr>
              <a:solidFill>
                <a:srgbClr val="E6E5E5"/>
              </a:solidFill>
            </c:spPr>
            <c:extLst>
              <c:ext xmlns:c16="http://schemas.microsoft.com/office/drawing/2014/chart" uri="{C3380CC4-5D6E-409C-BE32-E72D297353CC}">
                <c16:uniqueId val="{0000008D-B572-4DF2-A18B-EB5D630E70B4}"/>
              </c:ext>
            </c:extLst>
          </c:dPt>
          <c:dPt>
            <c:idx val="71"/>
            <c:invertIfNegative val="1"/>
            <c:bubble3D val="0"/>
            <c:spPr>
              <a:solidFill>
                <a:srgbClr val="E6E5E5"/>
              </a:solidFill>
            </c:spPr>
            <c:extLst>
              <c:ext xmlns:c16="http://schemas.microsoft.com/office/drawing/2014/chart" uri="{C3380CC4-5D6E-409C-BE32-E72D297353CC}">
                <c16:uniqueId val="{0000008F-B572-4DF2-A18B-EB5D630E70B4}"/>
              </c:ext>
            </c:extLst>
          </c:dPt>
          <c:dPt>
            <c:idx val="72"/>
            <c:invertIfNegative val="1"/>
            <c:bubble3D val="0"/>
            <c:spPr>
              <a:solidFill>
                <a:srgbClr val="E6E5E5"/>
              </a:solidFill>
            </c:spPr>
            <c:extLst>
              <c:ext xmlns:c16="http://schemas.microsoft.com/office/drawing/2014/chart" uri="{C3380CC4-5D6E-409C-BE32-E72D297353CC}">
                <c16:uniqueId val="{00000091-B572-4DF2-A18B-EB5D630E70B4}"/>
              </c:ext>
            </c:extLst>
          </c:dPt>
          <c:dPt>
            <c:idx val="73"/>
            <c:invertIfNegative val="1"/>
            <c:bubble3D val="0"/>
            <c:spPr>
              <a:solidFill>
                <a:srgbClr val="E6E5E5"/>
              </a:solidFill>
            </c:spPr>
            <c:extLst>
              <c:ext xmlns:c16="http://schemas.microsoft.com/office/drawing/2014/chart" uri="{C3380CC4-5D6E-409C-BE32-E72D297353CC}">
                <c16:uniqueId val="{00000093-B572-4DF2-A18B-EB5D630E70B4}"/>
              </c:ext>
            </c:extLst>
          </c:dPt>
          <c:dPt>
            <c:idx val="74"/>
            <c:invertIfNegative val="1"/>
            <c:bubble3D val="0"/>
            <c:spPr>
              <a:solidFill>
                <a:srgbClr val="E6E5E5"/>
              </a:solidFill>
            </c:spPr>
            <c:extLst>
              <c:ext xmlns:c16="http://schemas.microsoft.com/office/drawing/2014/chart" uri="{C3380CC4-5D6E-409C-BE32-E72D297353CC}">
                <c16:uniqueId val="{00000095-B572-4DF2-A18B-EB5D630E70B4}"/>
              </c:ext>
            </c:extLst>
          </c:dPt>
          <c:dPt>
            <c:idx val="75"/>
            <c:invertIfNegative val="1"/>
            <c:bubble3D val="0"/>
            <c:spPr>
              <a:solidFill>
                <a:srgbClr val="E6E5E5"/>
              </a:solidFill>
            </c:spPr>
            <c:extLst>
              <c:ext xmlns:c16="http://schemas.microsoft.com/office/drawing/2014/chart" uri="{C3380CC4-5D6E-409C-BE32-E72D297353CC}">
                <c16:uniqueId val="{00000097-B572-4DF2-A18B-EB5D630E70B4}"/>
              </c:ext>
            </c:extLst>
          </c:dPt>
          <c:dPt>
            <c:idx val="76"/>
            <c:invertIfNegative val="1"/>
            <c:bubble3D val="0"/>
            <c:spPr>
              <a:solidFill>
                <a:srgbClr val="E6E5E5"/>
              </a:solidFill>
            </c:spPr>
            <c:extLst>
              <c:ext xmlns:c16="http://schemas.microsoft.com/office/drawing/2014/chart" uri="{C3380CC4-5D6E-409C-BE32-E72D297353CC}">
                <c16:uniqueId val="{00000099-B572-4DF2-A18B-EB5D630E70B4}"/>
              </c:ext>
            </c:extLst>
          </c:dPt>
          <c:dPt>
            <c:idx val="77"/>
            <c:invertIfNegative val="1"/>
            <c:bubble3D val="0"/>
            <c:spPr>
              <a:solidFill>
                <a:srgbClr val="E6E5E5"/>
              </a:solidFill>
            </c:spPr>
            <c:extLst>
              <c:ext xmlns:c16="http://schemas.microsoft.com/office/drawing/2014/chart" uri="{C3380CC4-5D6E-409C-BE32-E72D297353CC}">
                <c16:uniqueId val="{0000009B-B572-4DF2-A18B-EB5D630E70B4}"/>
              </c:ext>
            </c:extLst>
          </c:dPt>
          <c:dPt>
            <c:idx val="78"/>
            <c:invertIfNegative val="1"/>
            <c:bubble3D val="0"/>
            <c:spPr>
              <a:solidFill>
                <a:srgbClr val="E6E5E5"/>
              </a:solidFill>
            </c:spPr>
            <c:extLst>
              <c:ext xmlns:c16="http://schemas.microsoft.com/office/drawing/2014/chart" uri="{C3380CC4-5D6E-409C-BE32-E72D297353CC}">
                <c16:uniqueId val="{0000009D-B572-4DF2-A18B-EB5D630E70B4}"/>
              </c:ext>
            </c:extLst>
          </c:dPt>
          <c:dPt>
            <c:idx val="79"/>
            <c:invertIfNegative val="1"/>
            <c:bubble3D val="0"/>
            <c:spPr>
              <a:solidFill>
                <a:srgbClr val="E6E5E5"/>
              </a:solidFill>
            </c:spPr>
            <c:extLst>
              <c:ext xmlns:c16="http://schemas.microsoft.com/office/drawing/2014/chart" uri="{C3380CC4-5D6E-409C-BE32-E72D297353CC}">
                <c16:uniqueId val="{0000009F-B572-4DF2-A18B-EB5D630E70B4}"/>
              </c:ext>
            </c:extLst>
          </c:dPt>
          <c:dPt>
            <c:idx val="80"/>
            <c:invertIfNegative val="1"/>
            <c:bubble3D val="0"/>
            <c:spPr>
              <a:solidFill>
                <a:srgbClr val="E6E5E5"/>
              </a:solidFill>
            </c:spPr>
            <c:extLst>
              <c:ext xmlns:c16="http://schemas.microsoft.com/office/drawing/2014/chart" uri="{C3380CC4-5D6E-409C-BE32-E72D297353CC}">
                <c16:uniqueId val="{000000A1-B572-4DF2-A18B-EB5D630E70B4}"/>
              </c:ext>
            </c:extLst>
          </c:dPt>
          <c:dPt>
            <c:idx val="81"/>
            <c:invertIfNegative val="1"/>
            <c:bubble3D val="0"/>
            <c:spPr>
              <a:solidFill>
                <a:srgbClr val="E6E5E5"/>
              </a:solidFill>
            </c:spPr>
            <c:extLst>
              <c:ext xmlns:c16="http://schemas.microsoft.com/office/drawing/2014/chart" uri="{C3380CC4-5D6E-409C-BE32-E72D297353CC}">
                <c16:uniqueId val="{000000A3-B572-4DF2-A18B-EB5D630E70B4}"/>
              </c:ext>
            </c:extLst>
          </c:dPt>
          <c:dPt>
            <c:idx val="82"/>
            <c:invertIfNegative val="1"/>
            <c:bubble3D val="0"/>
            <c:spPr>
              <a:solidFill>
                <a:srgbClr val="E6E5E5"/>
              </a:solidFill>
            </c:spPr>
            <c:extLst>
              <c:ext xmlns:c16="http://schemas.microsoft.com/office/drawing/2014/chart" uri="{C3380CC4-5D6E-409C-BE32-E72D297353CC}">
                <c16:uniqueId val="{000000A5-B572-4DF2-A18B-EB5D630E70B4}"/>
              </c:ext>
            </c:extLst>
          </c:dPt>
          <c:dPt>
            <c:idx val="83"/>
            <c:invertIfNegative val="1"/>
            <c:bubble3D val="0"/>
            <c:spPr>
              <a:solidFill>
                <a:srgbClr val="E6E5E5"/>
              </a:solidFill>
            </c:spPr>
            <c:extLst>
              <c:ext xmlns:c16="http://schemas.microsoft.com/office/drawing/2014/chart" uri="{C3380CC4-5D6E-409C-BE32-E72D297353CC}">
                <c16:uniqueId val="{000000A7-B572-4DF2-A18B-EB5D630E70B4}"/>
              </c:ext>
            </c:extLst>
          </c:dPt>
          <c:dPt>
            <c:idx val="84"/>
            <c:invertIfNegative val="1"/>
            <c:bubble3D val="0"/>
            <c:spPr>
              <a:solidFill>
                <a:srgbClr val="E6E5E5"/>
              </a:solidFill>
            </c:spPr>
            <c:extLst>
              <c:ext xmlns:c16="http://schemas.microsoft.com/office/drawing/2014/chart" uri="{C3380CC4-5D6E-409C-BE32-E72D297353CC}">
                <c16:uniqueId val="{000000A9-B572-4DF2-A18B-EB5D630E70B4}"/>
              </c:ext>
            </c:extLst>
          </c:dPt>
          <c:dPt>
            <c:idx val="85"/>
            <c:invertIfNegative val="1"/>
            <c:bubble3D val="0"/>
            <c:spPr>
              <a:solidFill>
                <a:srgbClr val="E6E5E5"/>
              </a:solidFill>
            </c:spPr>
            <c:extLst>
              <c:ext xmlns:c16="http://schemas.microsoft.com/office/drawing/2014/chart" uri="{C3380CC4-5D6E-409C-BE32-E72D297353CC}">
                <c16:uniqueId val="{000000AB-B572-4DF2-A18B-EB5D630E70B4}"/>
              </c:ext>
            </c:extLst>
          </c:dPt>
          <c:dPt>
            <c:idx val="86"/>
            <c:invertIfNegative val="1"/>
            <c:bubble3D val="0"/>
            <c:spPr>
              <a:solidFill>
                <a:srgbClr val="E6E5E5"/>
              </a:solidFill>
            </c:spPr>
            <c:extLst>
              <c:ext xmlns:c16="http://schemas.microsoft.com/office/drawing/2014/chart" uri="{C3380CC4-5D6E-409C-BE32-E72D297353CC}">
                <c16:uniqueId val="{000000AD-B572-4DF2-A18B-EB5D630E70B4}"/>
              </c:ext>
            </c:extLst>
          </c:dPt>
          <c:dPt>
            <c:idx val="87"/>
            <c:invertIfNegative val="1"/>
            <c:bubble3D val="0"/>
            <c:spPr>
              <a:solidFill>
                <a:srgbClr val="E6E5E5"/>
              </a:solidFill>
            </c:spPr>
            <c:extLst>
              <c:ext xmlns:c16="http://schemas.microsoft.com/office/drawing/2014/chart" uri="{C3380CC4-5D6E-409C-BE32-E72D297353CC}">
                <c16:uniqueId val="{000000AF-B572-4DF2-A18B-EB5D630E70B4}"/>
              </c:ext>
            </c:extLst>
          </c:dPt>
          <c:dPt>
            <c:idx val="88"/>
            <c:invertIfNegative val="1"/>
            <c:bubble3D val="0"/>
            <c:spPr>
              <a:solidFill>
                <a:srgbClr val="E6E5E5"/>
              </a:solidFill>
            </c:spPr>
            <c:extLst>
              <c:ext xmlns:c16="http://schemas.microsoft.com/office/drawing/2014/chart" uri="{C3380CC4-5D6E-409C-BE32-E72D297353CC}">
                <c16:uniqueId val="{000000B1-B572-4DF2-A18B-EB5D630E70B4}"/>
              </c:ext>
            </c:extLst>
          </c:dPt>
          <c:dPt>
            <c:idx val="89"/>
            <c:invertIfNegative val="1"/>
            <c:bubble3D val="0"/>
            <c:spPr>
              <a:solidFill>
                <a:srgbClr val="E6E5E5"/>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chemeClr val="bg2"/>
            </a:solidFill>
            <a:ln>
              <a:noFill/>
            </a:ln>
            <a:effectLst/>
          </c:spPr>
          <c:invertIfNegative val="0"/>
          <c:dPt>
            <c:idx val="0"/>
            <c:invertIfNegative val="0"/>
            <c:bubble3D val="0"/>
            <c:spPr>
              <a:solidFill>
                <a:srgbClr val="E6E5E5"/>
              </a:solidFill>
              <a:ln>
                <a:noFill/>
              </a:ln>
              <a:effectLst/>
            </c:spPr>
            <c:extLst>
              <c:ext xmlns:c16="http://schemas.microsoft.com/office/drawing/2014/chart" uri="{C3380CC4-5D6E-409C-BE32-E72D297353CC}">
                <c16:uniqueId val="{00000001-902D-4251-AC41-C6D4CBCA5CD6}"/>
              </c:ext>
            </c:extLst>
          </c:dPt>
          <c:dPt>
            <c:idx val="1"/>
            <c:invertIfNegative val="1"/>
            <c:bubble3D val="0"/>
            <c:spPr>
              <a:solidFill>
                <a:srgbClr val="E6E5E5"/>
              </a:solidFill>
            </c:spPr>
            <c:extLst>
              <c:ext xmlns:c16="http://schemas.microsoft.com/office/drawing/2014/chart" uri="{C3380CC4-5D6E-409C-BE32-E72D297353CC}">
                <c16:uniqueId val="{00000003-902D-4251-AC41-C6D4CBCA5CD6}"/>
              </c:ext>
            </c:extLst>
          </c:dPt>
          <c:dPt>
            <c:idx val="2"/>
            <c:invertIfNegative val="1"/>
            <c:bubble3D val="0"/>
            <c:spPr>
              <a:solidFill>
                <a:srgbClr val="E6E5E5"/>
              </a:solidFill>
            </c:spPr>
            <c:extLst>
              <c:ext xmlns:c16="http://schemas.microsoft.com/office/drawing/2014/chart" uri="{C3380CC4-5D6E-409C-BE32-E72D297353CC}">
                <c16:uniqueId val="{00000005-902D-4251-AC41-C6D4CBCA5CD6}"/>
              </c:ext>
            </c:extLst>
          </c:dPt>
          <c:dPt>
            <c:idx val="3"/>
            <c:invertIfNegative val="0"/>
            <c:bubble3D val="0"/>
            <c:spPr>
              <a:solidFill>
                <a:srgbClr val="E6E5E5"/>
              </a:solidFill>
              <a:ln>
                <a:noFill/>
              </a:ln>
              <a:effectLst/>
            </c:spPr>
            <c:extLst>
              <c:ext xmlns:c16="http://schemas.microsoft.com/office/drawing/2014/chart" uri="{C3380CC4-5D6E-409C-BE32-E72D297353CC}">
                <c16:uniqueId val="{00000007-902D-4251-AC41-C6D4CBCA5CD6}"/>
              </c:ext>
            </c:extLst>
          </c:dPt>
          <c:dPt>
            <c:idx val="4"/>
            <c:invertIfNegative val="1"/>
            <c:bubble3D val="0"/>
            <c:spPr>
              <a:solidFill>
                <a:srgbClr val="E6E5E5"/>
              </a:solidFill>
            </c:spPr>
            <c:extLst>
              <c:ext xmlns:c16="http://schemas.microsoft.com/office/drawing/2014/chart" uri="{C3380CC4-5D6E-409C-BE32-E72D297353CC}">
                <c16:uniqueId val="{00000009-902D-4251-AC41-C6D4CBCA5CD6}"/>
              </c:ext>
            </c:extLst>
          </c:dPt>
          <c:dPt>
            <c:idx val="5"/>
            <c:invertIfNegative val="1"/>
            <c:bubble3D val="0"/>
            <c:spPr>
              <a:solidFill>
                <a:srgbClr val="E6E5E5"/>
              </a:solidFill>
            </c:spPr>
            <c:extLst>
              <c:ext xmlns:c16="http://schemas.microsoft.com/office/drawing/2014/chart" uri="{C3380CC4-5D6E-409C-BE32-E72D297353CC}">
                <c16:uniqueId val="{0000000B-902D-4251-AC41-C6D4CBCA5CD6}"/>
              </c:ext>
            </c:extLst>
          </c:dPt>
          <c:dPt>
            <c:idx val="6"/>
            <c:invertIfNegative val="1"/>
            <c:bubble3D val="0"/>
            <c:spPr>
              <a:solidFill>
                <a:srgbClr val="E6E5E5"/>
              </a:solidFill>
            </c:spPr>
            <c:extLst>
              <c:ext xmlns:c16="http://schemas.microsoft.com/office/drawing/2014/chart" uri="{C3380CC4-5D6E-409C-BE32-E72D297353CC}">
                <c16:uniqueId val="{0000000D-902D-4251-AC41-C6D4CBCA5CD6}"/>
              </c:ext>
            </c:extLst>
          </c:dPt>
          <c:dPt>
            <c:idx val="7"/>
            <c:invertIfNegative val="1"/>
            <c:bubble3D val="0"/>
            <c:spPr>
              <a:solidFill>
                <a:srgbClr val="E6E5E5"/>
              </a:solidFill>
            </c:spPr>
            <c:extLst>
              <c:ext xmlns:c16="http://schemas.microsoft.com/office/drawing/2014/chart" uri="{C3380CC4-5D6E-409C-BE32-E72D297353CC}">
                <c16:uniqueId val="{0000000F-902D-4251-AC41-C6D4CBCA5CD6}"/>
              </c:ext>
            </c:extLst>
          </c:dPt>
          <c:dPt>
            <c:idx val="8"/>
            <c:invertIfNegative val="1"/>
            <c:bubble3D val="0"/>
            <c:spPr>
              <a:solidFill>
                <a:srgbClr val="E6E5E5"/>
              </a:solidFill>
            </c:spPr>
            <c:extLst>
              <c:ext xmlns:c16="http://schemas.microsoft.com/office/drawing/2014/chart" uri="{C3380CC4-5D6E-409C-BE32-E72D297353CC}">
                <c16:uniqueId val="{00000011-902D-4251-AC41-C6D4CBCA5CD6}"/>
              </c:ext>
            </c:extLst>
          </c:dPt>
          <c:dPt>
            <c:idx val="9"/>
            <c:invertIfNegative val="1"/>
            <c:bubble3D val="0"/>
            <c:spPr>
              <a:solidFill>
                <a:srgbClr val="E6E5E5"/>
              </a:solidFill>
            </c:spPr>
            <c:extLst>
              <c:ext xmlns:c16="http://schemas.microsoft.com/office/drawing/2014/chart" uri="{C3380CC4-5D6E-409C-BE32-E72D297353CC}">
                <c16:uniqueId val="{00000013-902D-4251-AC41-C6D4CBCA5CD6}"/>
              </c:ext>
            </c:extLst>
          </c:dPt>
          <c:dPt>
            <c:idx val="10"/>
            <c:invertIfNegative val="1"/>
            <c:bubble3D val="0"/>
            <c:spPr>
              <a:solidFill>
                <a:srgbClr val="E6E5E5"/>
              </a:solidFill>
            </c:spPr>
            <c:extLst>
              <c:ext xmlns:c16="http://schemas.microsoft.com/office/drawing/2014/chart" uri="{C3380CC4-5D6E-409C-BE32-E72D297353CC}">
                <c16:uniqueId val="{00000015-902D-4251-AC41-C6D4CBCA5CD6}"/>
              </c:ext>
            </c:extLst>
          </c:dPt>
          <c:dPt>
            <c:idx val="11"/>
            <c:invertIfNegative val="1"/>
            <c:bubble3D val="0"/>
            <c:spPr>
              <a:solidFill>
                <a:srgbClr val="E6E5E5"/>
              </a:solidFill>
            </c:spPr>
            <c:extLst>
              <c:ext xmlns:c16="http://schemas.microsoft.com/office/drawing/2014/chart" uri="{C3380CC4-5D6E-409C-BE32-E72D297353CC}">
                <c16:uniqueId val="{00000017-902D-4251-AC41-C6D4CBCA5CD6}"/>
              </c:ext>
            </c:extLst>
          </c:dPt>
          <c:dPt>
            <c:idx val="12"/>
            <c:invertIfNegative val="1"/>
            <c:bubble3D val="0"/>
            <c:spPr>
              <a:solidFill>
                <a:srgbClr val="E6E5E5"/>
              </a:solidFill>
            </c:spPr>
            <c:extLst>
              <c:ext xmlns:c16="http://schemas.microsoft.com/office/drawing/2014/chart" uri="{C3380CC4-5D6E-409C-BE32-E72D297353CC}">
                <c16:uniqueId val="{00000019-902D-4251-AC41-C6D4CBCA5CD6}"/>
              </c:ext>
            </c:extLst>
          </c:dPt>
          <c:dPt>
            <c:idx val="13"/>
            <c:invertIfNegative val="1"/>
            <c:bubble3D val="0"/>
            <c:spPr>
              <a:solidFill>
                <a:srgbClr val="E6E5E5"/>
              </a:solidFill>
            </c:spPr>
            <c:extLst>
              <c:ext xmlns:c16="http://schemas.microsoft.com/office/drawing/2014/chart" uri="{C3380CC4-5D6E-409C-BE32-E72D297353CC}">
                <c16:uniqueId val="{0000001B-902D-4251-AC41-C6D4CBCA5CD6}"/>
              </c:ext>
            </c:extLst>
          </c:dPt>
          <c:dPt>
            <c:idx val="14"/>
            <c:invertIfNegative val="0"/>
            <c:bubble3D val="0"/>
            <c:spPr>
              <a:solidFill>
                <a:srgbClr val="E6E5E5"/>
              </a:solidFill>
              <a:ln>
                <a:noFill/>
              </a:ln>
              <a:effectLst/>
            </c:spPr>
            <c:extLst>
              <c:ext xmlns:c16="http://schemas.microsoft.com/office/drawing/2014/chart" uri="{C3380CC4-5D6E-409C-BE32-E72D297353CC}">
                <c16:uniqueId val="{0000001D-902D-4251-AC41-C6D4CBCA5CD6}"/>
              </c:ext>
            </c:extLst>
          </c:dPt>
          <c:dPt>
            <c:idx val="15"/>
            <c:invertIfNegative val="1"/>
            <c:bubble3D val="0"/>
            <c:spPr>
              <a:solidFill>
                <a:srgbClr val="E6E5E5"/>
              </a:solidFill>
            </c:spPr>
            <c:extLst>
              <c:ext xmlns:c16="http://schemas.microsoft.com/office/drawing/2014/chart" uri="{C3380CC4-5D6E-409C-BE32-E72D297353CC}">
                <c16:uniqueId val="{0000001F-902D-4251-AC41-C6D4CBCA5CD6}"/>
              </c:ext>
            </c:extLst>
          </c:dPt>
          <c:dPt>
            <c:idx val="16"/>
            <c:invertIfNegative val="1"/>
            <c:bubble3D val="0"/>
            <c:spPr>
              <a:solidFill>
                <a:srgbClr val="E6E5E5"/>
              </a:solidFill>
            </c:spPr>
            <c:extLst>
              <c:ext xmlns:c16="http://schemas.microsoft.com/office/drawing/2014/chart" uri="{C3380CC4-5D6E-409C-BE32-E72D297353CC}">
                <c16:uniqueId val="{00000021-902D-4251-AC41-C6D4CBCA5CD6}"/>
              </c:ext>
            </c:extLst>
          </c:dPt>
          <c:dPt>
            <c:idx val="17"/>
            <c:invertIfNegative val="0"/>
            <c:bubble3D val="0"/>
            <c:spPr>
              <a:solidFill>
                <a:srgbClr val="E6E5E5"/>
              </a:solidFill>
              <a:ln>
                <a:noFill/>
              </a:ln>
              <a:effectLst/>
            </c:spPr>
            <c:extLst>
              <c:ext xmlns:c16="http://schemas.microsoft.com/office/drawing/2014/chart" uri="{C3380CC4-5D6E-409C-BE32-E72D297353CC}">
                <c16:uniqueId val="{00000023-902D-4251-AC41-C6D4CBCA5CD6}"/>
              </c:ext>
            </c:extLst>
          </c:dPt>
          <c:dPt>
            <c:idx val="18"/>
            <c:invertIfNegative val="1"/>
            <c:bubble3D val="0"/>
            <c:spPr>
              <a:solidFill>
                <a:srgbClr val="E6E5E5"/>
              </a:solidFill>
            </c:spPr>
            <c:extLst>
              <c:ext xmlns:c16="http://schemas.microsoft.com/office/drawing/2014/chart" uri="{C3380CC4-5D6E-409C-BE32-E72D297353CC}">
                <c16:uniqueId val="{00000025-902D-4251-AC41-C6D4CBCA5CD6}"/>
              </c:ext>
            </c:extLst>
          </c:dPt>
          <c:dPt>
            <c:idx val="19"/>
            <c:invertIfNegative val="1"/>
            <c:bubble3D val="0"/>
            <c:spPr>
              <a:solidFill>
                <a:srgbClr val="E6E5E5"/>
              </a:solidFill>
            </c:spPr>
            <c:extLst>
              <c:ext xmlns:c16="http://schemas.microsoft.com/office/drawing/2014/chart" uri="{C3380CC4-5D6E-409C-BE32-E72D297353CC}">
                <c16:uniqueId val="{00000027-902D-4251-AC41-C6D4CBCA5CD6}"/>
              </c:ext>
            </c:extLst>
          </c:dPt>
          <c:dPt>
            <c:idx val="20"/>
            <c:invertIfNegative val="1"/>
            <c:bubble3D val="0"/>
            <c:spPr>
              <a:solidFill>
                <a:srgbClr val="E6E5E5"/>
              </a:solidFill>
            </c:spPr>
            <c:extLst>
              <c:ext xmlns:c16="http://schemas.microsoft.com/office/drawing/2014/chart" uri="{C3380CC4-5D6E-409C-BE32-E72D297353CC}">
                <c16:uniqueId val="{00000029-902D-4251-AC41-C6D4CBCA5CD6}"/>
              </c:ext>
            </c:extLst>
          </c:dPt>
          <c:dPt>
            <c:idx val="21"/>
            <c:invertIfNegative val="1"/>
            <c:bubble3D val="0"/>
            <c:spPr>
              <a:solidFill>
                <a:srgbClr val="E6E5E5"/>
              </a:solidFill>
            </c:spPr>
            <c:extLst>
              <c:ext xmlns:c16="http://schemas.microsoft.com/office/drawing/2014/chart" uri="{C3380CC4-5D6E-409C-BE32-E72D297353CC}">
                <c16:uniqueId val="{0000002B-902D-4251-AC41-C6D4CBCA5CD6}"/>
              </c:ext>
            </c:extLst>
          </c:dPt>
          <c:dPt>
            <c:idx val="22"/>
            <c:invertIfNegative val="1"/>
            <c:bubble3D val="0"/>
            <c:spPr>
              <a:solidFill>
                <a:srgbClr val="E6E5E5"/>
              </a:solidFill>
            </c:spPr>
            <c:extLst>
              <c:ext xmlns:c16="http://schemas.microsoft.com/office/drawing/2014/chart" uri="{C3380CC4-5D6E-409C-BE32-E72D297353CC}">
                <c16:uniqueId val="{0000002D-902D-4251-AC41-C6D4CBCA5CD6}"/>
              </c:ext>
            </c:extLst>
          </c:dPt>
          <c:dPt>
            <c:idx val="23"/>
            <c:invertIfNegative val="1"/>
            <c:bubble3D val="0"/>
            <c:spPr>
              <a:solidFill>
                <a:srgbClr val="E6E5E5"/>
              </a:solidFill>
            </c:spPr>
            <c:extLst>
              <c:ext xmlns:c16="http://schemas.microsoft.com/office/drawing/2014/chart" uri="{C3380CC4-5D6E-409C-BE32-E72D297353CC}">
                <c16:uniqueId val="{0000002F-902D-4251-AC41-C6D4CBCA5CD6}"/>
              </c:ext>
            </c:extLst>
          </c:dPt>
          <c:dPt>
            <c:idx val="24"/>
            <c:invertIfNegative val="1"/>
            <c:bubble3D val="0"/>
            <c:spPr>
              <a:solidFill>
                <a:srgbClr val="E6E5E5"/>
              </a:solidFill>
            </c:spPr>
            <c:extLst>
              <c:ext xmlns:c16="http://schemas.microsoft.com/office/drawing/2014/chart" uri="{C3380CC4-5D6E-409C-BE32-E72D297353CC}">
                <c16:uniqueId val="{00000031-902D-4251-AC41-C6D4CBCA5CD6}"/>
              </c:ext>
            </c:extLst>
          </c:dPt>
          <c:dPt>
            <c:idx val="25"/>
            <c:invertIfNegative val="1"/>
            <c:bubble3D val="0"/>
            <c:spPr>
              <a:solidFill>
                <a:srgbClr val="E6E5E5"/>
              </a:solidFill>
            </c:spPr>
            <c:extLst>
              <c:ext xmlns:c16="http://schemas.microsoft.com/office/drawing/2014/chart" uri="{C3380CC4-5D6E-409C-BE32-E72D297353CC}">
                <c16:uniqueId val="{00000033-902D-4251-AC41-C6D4CBCA5CD6}"/>
              </c:ext>
            </c:extLst>
          </c:dPt>
          <c:dPt>
            <c:idx val="26"/>
            <c:invertIfNegative val="1"/>
            <c:bubble3D val="0"/>
            <c:spPr>
              <a:solidFill>
                <a:srgbClr val="E6E5E5"/>
              </a:solidFill>
            </c:spPr>
            <c:extLst>
              <c:ext xmlns:c16="http://schemas.microsoft.com/office/drawing/2014/chart" uri="{C3380CC4-5D6E-409C-BE32-E72D297353CC}">
                <c16:uniqueId val="{00000035-902D-4251-AC41-C6D4CBCA5CD6}"/>
              </c:ext>
            </c:extLst>
          </c:dPt>
          <c:dPt>
            <c:idx val="27"/>
            <c:invertIfNegative val="1"/>
            <c:bubble3D val="0"/>
            <c:spPr>
              <a:solidFill>
                <a:srgbClr val="E6E5E5"/>
              </a:solidFill>
            </c:spPr>
            <c:extLst>
              <c:ext xmlns:c16="http://schemas.microsoft.com/office/drawing/2014/chart" uri="{C3380CC4-5D6E-409C-BE32-E72D297353CC}">
                <c16:uniqueId val="{00000037-902D-4251-AC41-C6D4CBCA5CD6}"/>
              </c:ext>
            </c:extLst>
          </c:dPt>
          <c:dPt>
            <c:idx val="28"/>
            <c:invertIfNegative val="1"/>
            <c:bubble3D val="0"/>
            <c:spPr>
              <a:solidFill>
                <a:srgbClr val="E6E5E5"/>
              </a:solidFill>
            </c:spPr>
            <c:extLst>
              <c:ext xmlns:c16="http://schemas.microsoft.com/office/drawing/2014/chart" uri="{C3380CC4-5D6E-409C-BE32-E72D297353CC}">
                <c16:uniqueId val="{00000039-902D-4251-AC41-C6D4CBCA5CD6}"/>
              </c:ext>
            </c:extLst>
          </c:dPt>
          <c:dPt>
            <c:idx val="29"/>
            <c:invertIfNegative val="1"/>
            <c:bubble3D val="0"/>
            <c:spPr>
              <a:solidFill>
                <a:srgbClr val="E6E5E5"/>
              </a:solidFill>
            </c:spPr>
            <c:extLst>
              <c:ext xmlns:c16="http://schemas.microsoft.com/office/drawing/2014/chart" uri="{C3380CC4-5D6E-409C-BE32-E72D297353CC}">
                <c16:uniqueId val="{0000003B-902D-4251-AC41-C6D4CBCA5CD6}"/>
              </c:ext>
            </c:extLst>
          </c:dPt>
          <c:dPt>
            <c:idx val="30"/>
            <c:invertIfNegative val="1"/>
            <c:bubble3D val="0"/>
            <c:spPr>
              <a:solidFill>
                <a:srgbClr val="E6E5E5"/>
              </a:solidFill>
            </c:spPr>
            <c:extLst>
              <c:ext xmlns:c16="http://schemas.microsoft.com/office/drawing/2014/chart" uri="{C3380CC4-5D6E-409C-BE32-E72D297353CC}">
                <c16:uniqueId val="{0000003D-902D-4251-AC41-C6D4CBCA5CD6}"/>
              </c:ext>
            </c:extLst>
          </c:dPt>
          <c:dPt>
            <c:idx val="31"/>
            <c:invertIfNegative val="1"/>
            <c:bubble3D val="0"/>
            <c:spPr>
              <a:solidFill>
                <a:srgbClr val="E6E5E5"/>
              </a:solidFill>
            </c:spPr>
            <c:extLst>
              <c:ext xmlns:c16="http://schemas.microsoft.com/office/drawing/2014/chart" uri="{C3380CC4-5D6E-409C-BE32-E72D297353CC}">
                <c16:uniqueId val="{0000003F-902D-4251-AC41-C6D4CBCA5CD6}"/>
              </c:ext>
            </c:extLst>
          </c:dPt>
          <c:dPt>
            <c:idx val="32"/>
            <c:invertIfNegative val="0"/>
            <c:bubble3D val="0"/>
            <c:spPr>
              <a:solidFill>
                <a:srgbClr val="E6E5E5"/>
              </a:solidFill>
              <a:ln>
                <a:noFill/>
              </a:ln>
              <a:effectLst/>
            </c:spPr>
            <c:extLst>
              <c:ext xmlns:c16="http://schemas.microsoft.com/office/drawing/2014/chart" uri="{C3380CC4-5D6E-409C-BE32-E72D297353CC}">
                <c16:uniqueId val="{00000041-902D-4251-AC41-C6D4CBCA5CD6}"/>
              </c:ext>
            </c:extLst>
          </c:dPt>
          <c:dPt>
            <c:idx val="33"/>
            <c:invertIfNegative val="1"/>
            <c:bubble3D val="0"/>
            <c:spPr>
              <a:solidFill>
                <a:srgbClr val="E6E5E5"/>
              </a:solidFill>
            </c:spPr>
            <c:extLst>
              <c:ext xmlns:c16="http://schemas.microsoft.com/office/drawing/2014/chart" uri="{C3380CC4-5D6E-409C-BE32-E72D297353CC}">
                <c16:uniqueId val="{00000043-902D-4251-AC41-C6D4CBCA5CD6}"/>
              </c:ext>
            </c:extLst>
          </c:dPt>
          <c:dPt>
            <c:idx val="34"/>
            <c:invertIfNegative val="1"/>
            <c:bubble3D val="0"/>
            <c:spPr>
              <a:solidFill>
                <a:srgbClr val="E6E5E5"/>
              </a:solidFill>
            </c:spPr>
            <c:extLst>
              <c:ext xmlns:c16="http://schemas.microsoft.com/office/drawing/2014/chart" uri="{C3380CC4-5D6E-409C-BE32-E72D297353CC}">
                <c16:uniqueId val="{00000045-902D-4251-AC41-C6D4CBCA5CD6}"/>
              </c:ext>
            </c:extLst>
          </c:dPt>
          <c:dPt>
            <c:idx val="35"/>
            <c:invertIfNegative val="1"/>
            <c:bubble3D val="0"/>
            <c:spPr>
              <a:solidFill>
                <a:srgbClr val="E6E5E5"/>
              </a:solidFill>
            </c:spPr>
            <c:extLst>
              <c:ext xmlns:c16="http://schemas.microsoft.com/office/drawing/2014/chart" uri="{C3380CC4-5D6E-409C-BE32-E72D297353CC}">
                <c16:uniqueId val="{00000047-902D-4251-AC41-C6D4CBCA5CD6}"/>
              </c:ext>
            </c:extLst>
          </c:dPt>
          <c:dPt>
            <c:idx val="36"/>
            <c:invertIfNegative val="1"/>
            <c:bubble3D val="0"/>
            <c:spPr>
              <a:solidFill>
                <a:srgbClr val="E6E5E5"/>
              </a:solidFill>
            </c:spPr>
            <c:extLst>
              <c:ext xmlns:c16="http://schemas.microsoft.com/office/drawing/2014/chart" uri="{C3380CC4-5D6E-409C-BE32-E72D297353CC}">
                <c16:uniqueId val="{00000049-902D-4251-AC41-C6D4CBCA5CD6}"/>
              </c:ext>
            </c:extLst>
          </c:dPt>
          <c:dPt>
            <c:idx val="37"/>
            <c:invertIfNegative val="1"/>
            <c:bubble3D val="0"/>
            <c:spPr>
              <a:solidFill>
                <a:srgbClr val="E6E5E5"/>
              </a:solidFill>
            </c:spPr>
            <c:extLst>
              <c:ext xmlns:c16="http://schemas.microsoft.com/office/drawing/2014/chart" uri="{C3380CC4-5D6E-409C-BE32-E72D297353CC}">
                <c16:uniqueId val="{0000004B-902D-4251-AC41-C6D4CBCA5CD6}"/>
              </c:ext>
            </c:extLst>
          </c:dPt>
          <c:dPt>
            <c:idx val="38"/>
            <c:invertIfNegative val="1"/>
            <c:bubble3D val="0"/>
            <c:spPr>
              <a:solidFill>
                <a:srgbClr val="E6E5E5"/>
              </a:solidFill>
            </c:spPr>
            <c:extLst>
              <c:ext xmlns:c16="http://schemas.microsoft.com/office/drawing/2014/chart" uri="{C3380CC4-5D6E-409C-BE32-E72D297353CC}">
                <c16:uniqueId val="{0000004D-902D-4251-AC41-C6D4CBCA5CD6}"/>
              </c:ext>
            </c:extLst>
          </c:dPt>
          <c:dPt>
            <c:idx val="39"/>
            <c:invertIfNegative val="1"/>
            <c:bubble3D val="0"/>
            <c:spPr>
              <a:solidFill>
                <a:srgbClr val="E6E5E5"/>
              </a:solidFill>
            </c:spPr>
            <c:extLst>
              <c:ext xmlns:c16="http://schemas.microsoft.com/office/drawing/2014/chart" uri="{C3380CC4-5D6E-409C-BE32-E72D297353CC}">
                <c16:uniqueId val="{0000004F-902D-4251-AC41-C6D4CBCA5CD6}"/>
              </c:ext>
            </c:extLst>
          </c:dPt>
          <c:dPt>
            <c:idx val="40"/>
            <c:invertIfNegative val="1"/>
            <c:bubble3D val="0"/>
            <c:spPr>
              <a:solidFill>
                <a:srgbClr val="E6E5E5"/>
              </a:solidFill>
            </c:spPr>
            <c:extLst>
              <c:ext xmlns:c16="http://schemas.microsoft.com/office/drawing/2014/chart" uri="{C3380CC4-5D6E-409C-BE32-E72D297353CC}">
                <c16:uniqueId val="{00000051-902D-4251-AC41-C6D4CBCA5CD6}"/>
              </c:ext>
            </c:extLst>
          </c:dPt>
          <c:dPt>
            <c:idx val="41"/>
            <c:invertIfNegative val="1"/>
            <c:bubble3D val="0"/>
            <c:spPr>
              <a:solidFill>
                <a:srgbClr val="E6E5E5"/>
              </a:solidFill>
            </c:spPr>
            <c:extLst>
              <c:ext xmlns:c16="http://schemas.microsoft.com/office/drawing/2014/chart" uri="{C3380CC4-5D6E-409C-BE32-E72D297353CC}">
                <c16:uniqueId val="{00000053-902D-4251-AC41-C6D4CBCA5CD6}"/>
              </c:ext>
            </c:extLst>
          </c:dPt>
          <c:dPt>
            <c:idx val="42"/>
            <c:invertIfNegative val="1"/>
            <c:bubble3D val="0"/>
            <c:spPr>
              <a:solidFill>
                <a:srgbClr val="E6E5E5"/>
              </a:solidFill>
            </c:spPr>
            <c:extLst>
              <c:ext xmlns:c16="http://schemas.microsoft.com/office/drawing/2014/chart" uri="{C3380CC4-5D6E-409C-BE32-E72D297353CC}">
                <c16:uniqueId val="{00000055-902D-4251-AC41-C6D4CBCA5CD6}"/>
              </c:ext>
            </c:extLst>
          </c:dPt>
          <c:dPt>
            <c:idx val="43"/>
            <c:invertIfNegative val="1"/>
            <c:bubble3D val="0"/>
            <c:spPr>
              <a:solidFill>
                <a:srgbClr val="E6E5E5"/>
              </a:solidFill>
            </c:spPr>
            <c:extLst>
              <c:ext xmlns:c16="http://schemas.microsoft.com/office/drawing/2014/chart" uri="{C3380CC4-5D6E-409C-BE32-E72D297353CC}">
                <c16:uniqueId val="{00000057-902D-4251-AC41-C6D4CBCA5CD6}"/>
              </c:ext>
            </c:extLst>
          </c:dPt>
          <c:dPt>
            <c:idx val="44"/>
            <c:invertIfNegative val="0"/>
            <c:bubble3D val="0"/>
            <c:spPr>
              <a:solidFill>
                <a:srgbClr val="E6E5E5"/>
              </a:solidFill>
              <a:ln>
                <a:noFill/>
              </a:ln>
              <a:effectLst/>
            </c:spPr>
            <c:extLst>
              <c:ext xmlns:c16="http://schemas.microsoft.com/office/drawing/2014/chart" uri="{C3380CC4-5D6E-409C-BE32-E72D297353CC}">
                <c16:uniqueId val="{00000059-902D-4251-AC41-C6D4CBCA5CD6}"/>
              </c:ext>
            </c:extLst>
          </c:dPt>
          <c:dPt>
            <c:idx val="45"/>
            <c:invertIfNegative val="1"/>
            <c:bubble3D val="0"/>
            <c:spPr>
              <a:solidFill>
                <a:srgbClr val="E6E5E5"/>
              </a:solidFill>
            </c:spPr>
            <c:extLst>
              <c:ext xmlns:c16="http://schemas.microsoft.com/office/drawing/2014/chart" uri="{C3380CC4-5D6E-409C-BE32-E72D297353CC}">
                <c16:uniqueId val="{0000005B-902D-4251-AC41-C6D4CBCA5CD6}"/>
              </c:ext>
            </c:extLst>
          </c:dPt>
          <c:dPt>
            <c:idx val="46"/>
            <c:invertIfNegative val="1"/>
            <c:bubble3D val="0"/>
            <c:spPr>
              <a:solidFill>
                <a:srgbClr val="E6E5E5"/>
              </a:solidFill>
            </c:spPr>
            <c:extLst>
              <c:ext xmlns:c16="http://schemas.microsoft.com/office/drawing/2014/chart" uri="{C3380CC4-5D6E-409C-BE32-E72D297353CC}">
                <c16:uniqueId val="{0000005D-902D-4251-AC41-C6D4CBCA5CD6}"/>
              </c:ext>
            </c:extLst>
          </c:dPt>
          <c:dPt>
            <c:idx val="47"/>
            <c:invertIfNegative val="1"/>
            <c:bubble3D val="0"/>
            <c:spPr>
              <a:solidFill>
                <a:srgbClr val="E6E5E5"/>
              </a:solidFill>
            </c:spPr>
            <c:extLst>
              <c:ext xmlns:c16="http://schemas.microsoft.com/office/drawing/2014/chart" uri="{C3380CC4-5D6E-409C-BE32-E72D297353CC}">
                <c16:uniqueId val="{0000005F-902D-4251-AC41-C6D4CBCA5CD6}"/>
              </c:ext>
            </c:extLst>
          </c:dPt>
          <c:dPt>
            <c:idx val="48"/>
            <c:invertIfNegative val="1"/>
            <c:bubble3D val="0"/>
            <c:spPr>
              <a:solidFill>
                <a:srgbClr val="E6E5E5"/>
              </a:solidFill>
            </c:spPr>
            <c:extLst>
              <c:ext xmlns:c16="http://schemas.microsoft.com/office/drawing/2014/chart" uri="{C3380CC4-5D6E-409C-BE32-E72D297353CC}">
                <c16:uniqueId val="{00000061-902D-4251-AC41-C6D4CBCA5CD6}"/>
              </c:ext>
            </c:extLst>
          </c:dPt>
          <c:dPt>
            <c:idx val="49"/>
            <c:invertIfNegative val="0"/>
            <c:bubble3D val="0"/>
            <c:spPr>
              <a:solidFill>
                <a:srgbClr val="E6E5E5"/>
              </a:solidFill>
              <a:ln>
                <a:noFill/>
              </a:ln>
              <a:effectLst/>
            </c:spPr>
            <c:extLst>
              <c:ext xmlns:c16="http://schemas.microsoft.com/office/drawing/2014/chart" uri="{C3380CC4-5D6E-409C-BE32-E72D297353CC}">
                <c16:uniqueId val="{00000063-902D-4251-AC41-C6D4CBCA5CD6}"/>
              </c:ext>
            </c:extLst>
          </c:dPt>
          <c:dPt>
            <c:idx val="50"/>
            <c:invertIfNegative val="0"/>
            <c:bubble3D val="0"/>
            <c:spPr>
              <a:solidFill>
                <a:srgbClr val="E6E5E5"/>
              </a:solidFill>
              <a:ln>
                <a:noFill/>
              </a:ln>
              <a:effectLst/>
            </c:spPr>
            <c:extLst>
              <c:ext xmlns:c16="http://schemas.microsoft.com/office/drawing/2014/chart" uri="{C3380CC4-5D6E-409C-BE32-E72D297353CC}">
                <c16:uniqueId val="{00000065-902D-4251-AC41-C6D4CBCA5CD6}"/>
              </c:ext>
            </c:extLst>
          </c:dPt>
          <c:dPt>
            <c:idx val="51"/>
            <c:invertIfNegative val="1"/>
            <c:bubble3D val="0"/>
            <c:spPr>
              <a:solidFill>
                <a:srgbClr val="E6E5E5"/>
              </a:solidFill>
            </c:spPr>
            <c:extLst>
              <c:ext xmlns:c16="http://schemas.microsoft.com/office/drawing/2014/chart" uri="{C3380CC4-5D6E-409C-BE32-E72D297353CC}">
                <c16:uniqueId val="{00000067-902D-4251-AC41-C6D4CBCA5CD6}"/>
              </c:ext>
            </c:extLst>
          </c:dPt>
          <c:dPt>
            <c:idx val="52"/>
            <c:invertIfNegative val="1"/>
            <c:bubble3D val="0"/>
            <c:spPr>
              <a:solidFill>
                <a:srgbClr val="E6E5E5"/>
              </a:solidFill>
            </c:spPr>
            <c:extLst>
              <c:ext xmlns:c16="http://schemas.microsoft.com/office/drawing/2014/chart" uri="{C3380CC4-5D6E-409C-BE32-E72D297353CC}">
                <c16:uniqueId val="{00000069-902D-4251-AC41-C6D4CBCA5CD6}"/>
              </c:ext>
            </c:extLst>
          </c:dPt>
          <c:dPt>
            <c:idx val="53"/>
            <c:invertIfNegative val="1"/>
            <c:bubble3D val="0"/>
            <c:spPr>
              <a:solidFill>
                <a:srgbClr val="E6E5E5"/>
              </a:solidFill>
            </c:spPr>
            <c:extLst>
              <c:ext xmlns:c16="http://schemas.microsoft.com/office/drawing/2014/chart" uri="{C3380CC4-5D6E-409C-BE32-E72D297353CC}">
                <c16:uniqueId val="{0000006B-B2E8-4080-83D6-EECA18439E6A}"/>
              </c:ext>
            </c:extLst>
          </c:dPt>
          <c:dPt>
            <c:idx val="54"/>
            <c:invertIfNegative val="1"/>
            <c:bubble3D val="0"/>
            <c:spPr>
              <a:solidFill>
                <a:srgbClr val="E6E5E5"/>
              </a:solidFill>
            </c:spPr>
            <c:extLst>
              <c:ext xmlns:c16="http://schemas.microsoft.com/office/drawing/2014/chart" uri="{C3380CC4-5D6E-409C-BE32-E72D297353CC}">
                <c16:uniqueId val="{0000006D-B2E8-4080-83D6-EECA18439E6A}"/>
              </c:ext>
            </c:extLst>
          </c:dPt>
          <c:dPt>
            <c:idx val="55"/>
            <c:invertIfNegative val="1"/>
            <c:bubble3D val="0"/>
            <c:spPr>
              <a:solidFill>
                <a:srgbClr val="E6E5E5"/>
              </a:solidFill>
            </c:spPr>
            <c:extLst>
              <c:ext xmlns:c16="http://schemas.microsoft.com/office/drawing/2014/chart" uri="{C3380CC4-5D6E-409C-BE32-E72D297353CC}">
                <c16:uniqueId val="{0000006F-B2E8-4080-83D6-EECA18439E6A}"/>
              </c:ext>
            </c:extLst>
          </c:dPt>
          <c:dPt>
            <c:idx val="56"/>
            <c:invertIfNegative val="1"/>
            <c:bubble3D val="0"/>
            <c:spPr>
              <a:solidFill>
                <a:srgbClr val="E6E5E5"/>
              </a:solidFill>
            </c:spPr>
            <c:extLst>
              <c:ext xmlns:c16="http://schemas.microsoft.com/office/drawing/2014/chart" uri="{C3380CC4-5D6E-409C-BE32-E72D297353CC}">
                <c16:uniqueId val="{00000071-B2E8-4080-83D6-EECA18439E6A}"/>
              </c:ext>
            </c:extLst>
          </c:dPt>
          <c:dPt>
            <c:idx val="57"/>
            <c:invertIfNegative val="1"/>
            <c:bubble3D val="0"/>
            <c:spPr>
              <a:solidFill>
                <a:srgbClr val="E6E5E5"/>
              </a:solidFill>
            </c:spPr>
            <c:extLst>
              <c:ext xmlns:c16="http://schemas.microsoft.com/office/drawing/2014/chart" uri="{C3380CC4-5D6E-409C-BE32-E72D297353CC}">
                <c16:uniqueId val="{00000073-B2E8-4080-83D6-EECA18439E6A}"/>
              </c:ext>
            </c:extLst>
          </c:dPt>
          <c:dPt>
            <c:idx val="58"/>
            <c:invertIfNegative val="1"/>
            <c:bubble3D val="0"/>
            <c:spPr>
              <a:solidFill>
                <a:srgbClr val="E6E5E5"/>
              </a:solidFill>
            </c:spPr>
            <c:extLst>
              <c:ext xmlns:c16="http://schemas.microsoft.com/office/drawing/2014/chart" uri="{C3380CC4-5D6E-409C-BE32-E72D297353CC}">
                <c16:uniqueId val="{00000075-B2E8-4080-83D6-EECA18439E6A}"/>
              </c:ext>
            </c:extLst>
          </c:dPt>
          <c:dPt>
            <c:idx val="59"/>
            <c:invertIfNegative val="1"/>
            <c:bubble3D val="0"/>
            <c:spPr>
              <a:solidFill>
                <a:srgbClr val="E6E5E5"/>
              </a:solidFill>
            </c:spPr>
            <c:extLst>
              <c:ext xmlns:c16="http://schemas.microsoft.com/office/drawing/2014/chart" uri="{C3380CC4-5D6E-409C-BE32-E72D297353CC}">
                <c16:uniqueId val="{00000077-B2E8-4080-83D6-EECA18439E6A}"/>
              </c:ext>
            </c:extLst>
          </c:dPt>
          <c:dPt>
            <c:idx val="60"/>
            <c:invertIfNegative val="1"/>
            <c:bubble3D val="0"/>
            <c:spPr>
              <a:solidFill>
                <a:srgbClr val="E6E5E5"/>
              </a:solidFill>
            </c:spPr>
            <c:extLst>
              <c:ext xmlns:c16="http://schemas.microsoft.com/office/drawing/2014/chart" uri="{C3380CC4-5D6E-409C-BE32-E72D297353CC}">
                <c16:uniqueId val="{00000079-B2E8-4080-83D6-EECA18439E6A}"/>
              </c:ext>
            </c:extLst>
          </c:dPt>
          <c:dPt>
            <c:idx val="61"/>
            <c:invertIfNegative val="1"/>
            <c:bubble3D val="0"/>
            <c:spPr>
              <a:solidFill>
                <a:srgbClr val="E6E5E5"/>
              </a:solidFill>
            </c:spPr>
            <c:extLst>
              <c:ext xmlns:c16="http://schemas.microsoft.com/office/drawing/2014/chart" uri="{C3380CC4-5D6E-409C-BE32-E72D297353CC}">
                <c16:uniqueId val="{0000007B-B2E8-4080-83D6-EECA18439E6A}"/>
              </c:ext>
            </c:extLst>
          </c:dPt>
          <c:dPt>
            <c:idx val="62"/>
            <c:invertIfNegative val="1"/>
            <c:bubble3D val="0"/>
            <c:spPr>
              <a:solidFill>
                <a:srgbClr val="E6E5E5"/>
              </a:solidFill>
            </c:spPr>
            <c:extLst>
              <c:ext xmlns:c16="http://schemas.microsoft.com/office/drawing/2014/chart" uri="{C3380CC4-5D6E-409C-BE32-E72D297353CC}">
                <c16:uniqueId val="{0000007D-B2E8-4080-83D6-EECA18439E6A}"/>
              </c:ext>
            </c:extLst>
          </c:dPt>
          <c:dPt>
            <c:idx val="63"/>
            <c:invertIfNegative val="1"/>
            <c:bubble3D val="0"/>
            <c:spPr>
              <a:solidFill>
                <a:srgbClr val="E6E5E5"/>
              </a:solidFill>
            </c:spPr>
            <c:extLst>
              <c:ext xmlns:c16="http://schemas.microsoft.com/office/drawing/2014/chart" uri="{C3380CC4-5D6E-409C-BE32-E72D297353CC}">
                <c16:uniqueId val="{0000007F-B2E8-4080-83D6-EECA18439E6A}"/>
              </c:ext>
            </c:extLst>
          </c:dPt>
          <c:dPt>
            <c:idx val="64"/>
            <c:invertIfNegative val="1"/>
            <c:bubble3D val="0"/>
            <c:spPr>
              <a:solidFill>
                <a:srgbClr val="E6E5E5"/>
              </a:solidFill>
            </c:spPr>
            <c:extLst>
              <c:ext xmlns:c16="http://schemas.microsoft.com/office/drawing/2014/chart" uri="{C3380CC4-5D6E-409C-BE32-E72D297353CC}">
                <c16:uniqueId val="{00000081-B2E8-4080-83D6-EECA18439E6A}"/>
              </c:ext>
            </c:extLst>
          </c:dPt>
          <c:dPt>
            <c:idx val="65"/>
            <c:invertIfNegative val="1"/>
            <c:bubble3D val="0"/>
            <c:spPr>
              <a:solidFill>
                <a:srgbClr val="E6E5E5"/>
              </a:solidFill>
            </c:spPr>
            <c:extLst>
              <c:ext xmlns:c16="http://schemas.microsoft.com/office/drawing/2014/chart" uri="{C3380CC4-5D6E-409C-BE32-E72D297353CC}">
                <c16:uniqueId val="{00000083-B2E8-4080-83D6-EECA18439E6A}"/>
              </c:ext>
            </c:extLst>
          </c:dPt>
          <c:dPt>
            <c:idx val="66"/>
            <c:invertIfNegative val="1"/>
            <c:bubble3D val="0"/>
            <c:spPr>
              <a:solidFill>
                <a:srgbClr val="E6E5E5"/>
              </a:solidFill>
            </c:spPr>
            <c:extLst>
              <c:ext xmlns:c16="http://schemas.microsoft.com/office/drawing/2014/chart" uri="{C3380CC4-5D6E-409C-BE32-E72D297353CC}">
                <c16:uniqueId val="{00000085-B2E8-4080-83D6-EECA18439E6A}"/>
              </c:ext>
            </c:extLst>
          </c:dPt>
          <c:dPt>
            <c:idx val="67"/>
            <c:invertIfNegative val="1"/>
            <c:bubble3D val="0"/>
            <c:spPr>
              <a:solidFill>
                <a:srgbClr val="E6E5E5"/>
              </a:solidFill>
            </c:spPr>
            <c:extLst>
              <c:ext xmlns:c16="http://schemas.microsoft.com/office/drawing/2014/chart" uri="{C3380CC4-5D6E-409C-BE32-E72D297353CC}">
                <c16:uniqueId val="{00000087-B2E8-4080-83D6-EECA18439E6A}"/>
              </c:ext>
            </c:extLst>
          </c:dPt>
          <c:dPt>
            <c:idx val="68"/>
            <c:invertIfNegative val="1"/>
            <c:bubble3D val="0"/>
            <c:spPr>
              <a:solidFill>
                <a:srgbClr val="E6E5E5"/>
              </a:solidFill>
            </c:spPr>
            <c:extLst>
              <c:ext xmlns:c16="http://schemas.microsoft.com/office/drawing/2014/chart" uri="{C3380CC4-5D6E-409C-BE32-E72D297353CC}">
                <c16:uniqueId val="{00000089-B2E8-4080-83D6-EECA18439E6A}"/>
              </c:ext>
            </c:extLst>
          </c:dPt>
          <c:dPt>
            <c:idx val="69"/>
            <c:invertIfNegative val="1"/>
            <c:bubble3D val="0"/>
            <c:spPr>
              <a:solidFill>
                <a:srgbClr val="E6E5E5"/>
              </a:solidFill>
            </c:spPr>
            <c:extLst>
              <c:ext xmlns:c16="http://schemas.microsoft.com/office/drawing/2014/chart" uri="{C3380CC4-5D6E-409C-BE32-E72D297353CC}">
                <c16:uniqueId val="{0000008B-B2E8-4080-83D6-EECA18439E6A}"/>
              </c:ext>
            </c:extLst>
          </c:dPt>
          <c:dPt>
            <c:idx val="70"/>
            <c:invertIfNegative val="1"/>
            <c:bubble3D val="0"/>
            <c:spPr>
              <a:solidFill>
                <a:srgbClr val="E6E5E5"/>
              </a:solidFill>
            </c:spPr>
            <c:extLst>
              <c:ext xmlns:c16="http://schemas.microsoft.com/office/drawing/2014/chart" uri="{C3380CC4-5D6E-409C-BE32-E72D297353CC}">
                <c16:uniqueId val="{0000008D-B2E8-4080-83D6-EECA18439E6A}"/>
              </c:ext>
            </c:extLst>
          </c:dPt>
          <c:dPt>
            <c:idx val="71"/>
            <c:invertIfNegative val="1"/>
            <c:bubble3D val="0"/>
            <c:spPr>
              <a:solidFill>
                <a:srgbClr val="E6E5E5"/>
              </a:solidFill>
            </c:spPr>
            <c:extLst>
              <c:ext xmlns:c16="http://schemas.microsoft.com/office/drawing/2014/chart" uri="{C3380CC4-5D6E-409C-BE32-E72D297353CC}">
                <c16:uniqueId val="{0000008F-B2E8-4080-83D6-EECA18439E6A}"/>
              </c:ext>
            </c:extLst>
          </c:dPt>
          <c:dPt>
            <c:idx val="72"/>
            <c:invertIfNegative val="1"/>
            <c:bubble3D val="0"/>
            <c:spPr>
              <a:solidFill>
                <a:srgbClr val="E6E5E5"/>
              </a:solidFill>
            </c:spPr>
            <c:extLst>
              <c:ext xmlns:c16="http://schemas.microsoft.com/office/drawing/2014/chart" uri="{C3380CC4-5D6E-409C-BE32-E72D297353CC}">
                <c16:uniqueId val="{00000091-B2E8-4080-83D6-EECA18439E6A}"/>
              </c:ext>
            </c:extLst>
          </c:dPt>
          <c:dPt>
            <c:idx val="73"/>
            <c:invertIfNegative val="1"/>
            <c:bubble3D val="0"/>
            <c:spPr>
              <a:solidFill>
                <a:srgbClr val="E6E5E5"/>
              </a:solidFill>
            </c:spPr>
            <c:extLst>
              <c:ext xmlns:c16="http://schemas.microsoft.com/office/drawing/2014/chart" uri="{C3380CC4-5D6E-409C-BE32-E72D297353CC}">
                <c16:uniqueId val="{00000093-B2E8-4080-83D6-EECA18439E6A}"/>
              </c:ext>
            </c:extLst>
          </c:dPt>
          <c:dPt>
            <c:idx val="74"/>
            <c:invertIfNegative val="1"/>
            <c:bubble3D val="0"/>
            <c:spPr>
              <a:solidFill>
                <a:srgbClr val="E6E5E5"/>
              </a:solidFill>
            </c:spPr>
            <c:extLst>
              <c:ext xmlns:c16="http://schemas.microsoft.com/office/drawing/2014/chart" uri="{C3380CC4-5D6E-409C-BE32-E72D297353CC}">
                <c16:uniqueId val="{00000095-B2E8-4080-83D6-EECA18439E6A}"/>
              </c:ext>
            </c:extLst>
          </c:dPt>
          <c:dPt>
            <c:idx val="75"/>
            <c:invertIfNegative val="1"/>
            <c:bubble3D val="0"/>
            <c:spPr>
              <a:solidFill>
                <a:srgbClr val="E6E5E5"/>
              </a:solidFill>
            </c:spPr>
            <c:extLst>
              <c:ext xmlns:c16="http://schemas.microsoft.com/office/drawing/2014/chart" uri="{C3380CC4-5D6E-409C-BE32-E72D297353CC}">
                <c16:uniqueId val="{00000097-B2E8-4080-83D6-EECA18439E6A}"/>
              </c:ext>
            </c:extLst>
          </c:dPt>
          <c:dPt>
            <c:idx val="76"/>
            <c:invertIfNegative val="1"/>
            <c:bubble3D val="0"/>
            <c:spPr>
              <a:solidFill>
                <a:srgbClr val="E6E5E5"/>
              </a:solidFill>
            </c:spPr>
            <c:extLst>
              <c:ext xmlns:c16="http://schemas.microsoft.com/office/drawing/2014/chart" uri="{C3380CC4-5D6E-409C-BE32-E72D297353CC}">
                <c16:uniqueId val="{00000099-B2E8-4080-83D6-EECA18439E6A}"/>
              </c:ext>
            </c:extLst>
          </c:dPt>
          <c:dPt>
            <c:idx val="77"/>
            <c:invertIfNegative val="1"/>
            <c:bubble3D val="0"/>
            <c:spPr>
              <a:solidFill>
                <a:srgbClr val="E6E5E5"/>
              </a:solidFill>
            </c:spPr>
            <c:extLst>
              <c:ext xmlns:c16="http://schemas.microsoft.com/office/drawing/2014/chart" uri="{C3380CC4-5D6E-409C-BE32-E72D297353CC}">
                <c16:uniqueId val="{0000009B-B2E8-4080-83D6-EECA18439E6A}"/>
              </c:ext>
            </c:extLst>
          </c:dPt>
          <c:dPt>
            <c:idx val="78"/>
            <c:invertIfNegative val="1"/>
            <c:bubble3D val="0"/>
            <c:spPr>
              <a:solidFill>
                <a:srgbClr val="E6E5E5"/>
              </a:solidFill>
            </c:spPr>
            <c:extLst>
              <c:ext xmlns:c16="http://schemas.microsoft.com/office/drawing/2014/chart" uri="{C3380CC4-5D6E-409C-BE32-E72D297353CC}">
                <c16:uniqueId val="{0000009D-B2E8-4080-83D6-EECA18439E6A}"/>
              </c:ext>
            </c:extLst>
          </c:dPt>
          <c:dPt>
            <c:idx val="79"/>
            <c:invertIfNegative val="1"/>
            <c:bubble3D val="0"/>
            <c:spPr>
              <a:solidFill>
                <a:srgbClr val="E6E5E5"/>
              </a:solidFill>
            </c:spPr>
            <c:extLst>
              <c:ext xmlns:c16="http://schemas.microsoft.com/office/drawing/2014/chart" uri="{C3380CC4-5D6E-409C-BE32-E72D297353CC}">
                <c16:uniqueId val="{0000009F-B2E8-4080-83D6-EECA18439E6A}"/>
              </c:ext>
            </c:extLst>
          </c:dPt>
          <c:dPt>
            <c:idx val="80"/>
            <c:invertIfNegative val="1"/>
            <c:bubble3D val="0"/>
            <c:spPr>
              <a:solidFill>
                <a:srgbClr val="E6E5E5"/>
              </a:solidFill>
            </c:spPr>
            <c:extLst>
              <c:ext xmlns:c16="http://schemas.microsoft.com/office/drawing/2014/chart" uri="{C3380CC4-5D6E-409C-BE32-E72D297353CC}">
                <c16:uniqueId val="{000000A1-B2E8-4080-83D6-EECA18439E6A}"/>
              </c:ext>
            </c:extLst>
          </c:dPt>
          <c:dPt>
            <c:idx val="81"/>
            <c:invertIfNegative val="1"/>
            <c:bubble3D val="0"/>
            <c:spPr>
              <a:solidFill>
                <a:srgbClr val="E6E5E5"/>
              </a:solidFill>
            </c:spPr>
            <c:extLst>
              <c:ext xmlns:c16="http://schemas.microsoft.com/office/drawing/2014/chart" uri="{C3380CC4-5D6E-409C-BE32-E72D297353CC}">
                <c16:uniqueId val="{000000A3-B2E8-4080-83D6-EECA18439E6A}"/>
              </c:ext>
            </c:extLst>
          </c:dPt>
          <c:dPt>
            <c:idx val="82"/>
            <c:invertIfNegative val="1"/>
            <c:bubble3D val="0"/>
            <c:spPr>
              <a:solidFill>
                <a:srgbClr val="E6E5E5"/>
              </a:solidFill>
            </c:spPr>
            <c:extLst>
              <c:ext xmlns:c16="http://schemas.microsoft.com/office/drawing/2014/chart" uri="{C3380CC4-5D6E-409C-BE32-E72D297353CC}">
                <c16:uniqueId val="{000000A5-B2E8-4080-83D6-EECA18439E6A}"/>
              </c:ext>
            </c:extLst>
          </c:dPt>
          <c:dPt>
            <c:idx val="83"/>
            <c:invertIfNegative val="1"/>
            <c:bubble3D val="0"/>
            <c:spPr>
              <a:solidFill>
                <a:srgbClr val="E6E5E5"/>
              </a:solidFill>
            </c:spPr>
            <c:extLst>
              <c:ext xmlns:c16="http://schemas.microsoft.com/office/drawing/2014/chart" uri="{C3380CC4-5D6E-409C-BE32-E72D297353CC}">
                <c16:uniqueId val="{000000A7-B2E8-4080-83D6-EECA18439E6A}"/>
              </c:ext>
            </c:extLst>
          </c:dPt>
          <c:dPt>
            <c:idx val="84"/>
            <c:invertIfNegative val="1"/>
            <c:bubble3D val="0"/>
            <c:spPr>
              <a:solidFill>
                <a:srgbClr val="E6E5E5"/>
              </a:solidFill>
            </c:spPr>
            <c:extLst>
              <c:ext xmlns:c16="http://schemas.microsoft.com/office/drawing/2014/chart" uri="{C3380CC4-5D6E-409C-BE32-E72D297353CC}">
                <c16:uniqueId val="{000000A9-B2E8-4080-83D6-EECA18439E6A}"/>
              </c:ext>
            </c:extLst>
          </c:dPt>
          <c:dPt>
            <c:idx val="85"/>
            <c:invertIfNegative val="1"/>
            <c:bubble3D val="0"/>
            <c:spPr>
              <a:solidFill>
                <a:srgbClr val="E6E5E5"/>
              </a:solidFill>
            </c:spPr>
            <c:extLst>
              <c:ext xmlns:c16="http://schemas.microsoft.com/office/drawing/2014/chart" uri="{C3380CC4-5D6E-409C-BE32-E72D297353CC}">
                <c16:uniqueId val="{000000AB-B2E8-4080-83D6-EECA18439E6A}"/>
              </c:ext>
            </c:extLst>
          </c:dPt>
          <c:dPt>
            <c:idx val="86"/>
            <c:invertIfNegative val="1"/>
            <c:bubble3D val="0"/>
            <c:spPr>
              <a:solidFill>
                <a:srgbClr val="E6E5E5"/>
              </a:solidFill>
            </c:spPr>
            <c:extLst>
              <c:ext xmlns:c16="http://schemas.microsoft.com/office/drawing/2014/chart" uri="{C3380CC4-5D6E-409C-BE32-E72D297353CC}">
                <c16:uniqueId val="{000000AD-B2E8-4080-83D6-EECA18439E6A}"/>
              </c:ext>
            </c:extLst>
          </c:dPt>
          <c:dPt>
            <c:idx val="87"/>
            <c:invertIfNegative val="1"/>
            <c:bubble3D val="0"/>
            <c:spPr>
              <a:solidFill>
                <a:srgbClr val="E6E5E5"/>
              </a:solidFill>
            </c:spPr>
            <c:extLst>
              <c:ext xmlns:c16="http://schemas.microsoft.com/office/drawing/2014/chart" uri="{C3380CC4-5D6E-409C-BE32-E72D297353CC}">
                <c16:uniqueId val="{000000AF-B2E8-4080-83D6-EECA18439E6A}"/>
              </c:ext>
            </c:extLst>
          </c:dPt>
          <c:dPt>
            <c:idx val="88"/>
            <c:invertIfNegative val="1"/>
            <c:bubble3D val="0"/>
            <c:spPr>
              <a:solidFill>
                <a:srgbClr val="E6E5E5"/>
              </a:solidFill>
            </c:spPr>
            <c:extLst>
              <c:ext xmlns:c16="http://schemas.microsoft.com/office/drawing/2014/chart" uri="{C3380CC4-5D6E-409C-BE32-E72D297353CC}">
                <c16:uniqueId val="{000000B1-B2E8-4080-83D6-EECA18439E6A}"/>
              </c:ext>
            </c:extLst>
          </c:dPt>
          <c:dPt>
            <c:idx val="89"/>
            <c:invertIfNegative val="1"/>
            <c:bubble3D val="0"/>
            <c:spPr>
              <a:solidFill>
                <a:srgbClr val="E6E5E5"/>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Block 90g</c:v>
                </c:pt>
              </c:strCache>
            </c:strRef>
          </c:tx>
          <c:spPr>
            <a:solidFill>
              <a:schemeClr val="bg2"/>
            </a:solidFill>
            <a:ln>
              <a:noFill/>
            </a:ln>
            <a:effectLst/>
          </c:spPr>
          <c:invertIfNegative val="0"/>
          <c:dPt>
            <c:idx val="0"/>
            <c:invertIfNegative val="0"/>
            <c:bubble3D val="0"/>
            <c:spPr>
              <a:solidFill>
                <a:srgbClr val="E6E5E5"/>
              </a:solidFill>
              <a:ln>
                <a:noFill/>
              </a:ln>
              <a:effectLst/>
            </c:spPr>
            <c:extLst>
              <c:ext xmlns:c16="http://schemas.microsoft.com/office/drawing/2014/chart" uri="{C3380CC4-5D6E-409C-BE32-E72D297353CC}">
                <c16:uniqueId val="{0000000E-7980-4C82-8C1C-32D5A7B4E44B}"/>
              </c:ext>
            </c:extLst>
          </c:dPt>
          <c:dPt>
            <c:idx val="1"/>
            <c:invertIfNegative val="1"/>
            <c:bubble3D val="0"/>
            <c:spPr>
              <a:solidFill>
                <a:srgbClr val="E6E5E5"/>
              </a:solidFill>
            </c:spPr>
            <c:extLst>
              <c:ext xmlns:c16="http://schemas.microsoft.com/office/drawing/2014/chart" uri="{C3380CC4-5D6E-409C-BE32-E72D297353CC}">
                <c16:uniqueId val="{0000000F-7980-4C82-8C1C-32D5A7B4E44B}"/>
              </c:ext>
            </c:extLst>
          </c:dPt>
          <c:dPt>
            <c:idx val="2"/>
            <c:invertIfNegative val="1"/>
            <c:bubble3D val="0"/>
            <c:spPr>
              <a:solidFill>
                <a:srgbClr val="E6E5E5"/>
              </a:solidFill>
            </c:spPr>
            <c:extLst>
              <c:ext xmlns:c16="http://schemas.microsoft.com/office/drawing/2014/chart" uri="{C3380CC4-5D6E-409C-BE32-E72D297353CC}">
                <c16:uniqueId val="{00000010-7980-4C82-8C1C-32D5A7B4E44B}"/>
              </c:ext>
            </c:extLst>
          </c:dPt>
          <c:dPt>
            <c:idx val="3"/>
            <c:invertIfNegative val="0"/>
            <c:bubble3D val="0"/>
            <c:spPr>
              <a:solidFill>
                <a:srgbClr val="E6E5E5"/>
              </a:solidFill>
              <a:ln>
                <a:noFill/>
              </a:ln>
              <a:effectLst/>
            </c:spPr>
            <c:extLst>
              <c:ext xmlns:c16="http://schemas.microsoft.com/office/drawing/2014/chart" uri="{C3380CC4-5D6E-409C-BE32-E72D297353CC}">
                <c16:uniqueId val="{00000011-7980-4C82-8C1C-32D5A7B4E44B}"/>
              </c:ext>
            </c:extLst>
          </c:dPt>
          <c:dPt>
            <c:idx val="4"/>
            <c:invertIfNegative val="1"/>
            <c:bubble3D val="0"/>
            <c:spPr>
              <a:solidFill>
                <a:srgbClr val="E6E5E5"/>
              </a:solidFill>
            </c:spPr>
            <c:extLst>
              <c:ext xmlns:c16="http://schemas.microsoft.com/office/drawing/2014/chart" uri="{C3380CC4-5D6E-409C-BE32-E72D297353CC}">
                <c16:uniqueId val="{00000012-7980-4C82-8C1C-32D5A7B4E44B}"/>
              </c:ext>
            </c:extLst>
          </c:dPt>
          <c:dPt>
            <c:idx val="5"/>
            <c:invertIfNegative val="1"/>
            <c:bubble3D val="0"/>
            <c:spPr>
              <a:solidFill>
                <a:srgbClr val="E6E5E5"/>
              </a:solidFill>
            </c:spPr>
            <c:extLst>
              <c:ext xmlns:c16="http://schemas.microsoft.com/office/drawing/2014/chart" uri="{C3380CC4-5D6E-409C-BE32-E72D297353CC}">
                <c16:uniqueId val="{00000013-7980-4C82-8C1C-32D5A7B4E44B}"/>
              </c:ext>
            </c:extLst>
          </c:dPt>
          <c:dPt>
            <c:idx val="6"/>
            <c:invertIfNegative val="1"/>
            <c:bubble3D val="0"/>
            <c:spPr>
              <a:solidFill>
                <a:srgbClr val="E6E5E5"/>
              </a:solidFill>
            </c:spPr>
            <c:extLst>
              <c:ext xmlns:c16="http://schemas.microsoft.com/office/drawing/2014/chart" uri="{C3380CC4-5D6E-409C-BE32-E72D297353CC}">
                <c16:uniqueId val="{00000014-7980-4C82-8C1C-32D5A7B4E44B}"/>
              </c:ext>
            </c:extLst>
          </c:dPt>
          <c:dPt>
            <c:idx val="7"/>
            <c:invertIfNegative val="1"/>
            <c:bubble3D val="0"/>
            <c:spPr>
              <a:solidFill>
                <a:srgbClr val="E6E5E5"/>
              </a:solidFill>
            </c:spPr>
            <c:extLst>
              <c:ext xmlns:c16="http://schemas.microsoft.com/office/drawing/2014/chart" uri="{C3380CC4-5D6E-409C-BE32-E72D297353CC}">
                <c16:uniqueId val="{00000015-7980-4C82-8C1C-32D5A7B4E44B}"/>
              </c:ext>
            </c:extLst>
          </c:dPt>
          <c:dPt>
            <c:idx val="8"/>
            <c:invertIfNegative val="1"/>
            <c:bubble3D val="0"/>
            <c:spPr>
              <a:solidFill>
                <a:srgbClr val="E6E5E5"/>
              </a:solidFill>
            </c:spPr>
            <c:extLst>
              <c:ext xmlns:c16="http://schemas.microsoft.com/office/drawing/2014/chart" uri="{C3380CC4-5D6E-409C-BE32-E72D297353CC}">
                <c16:uniqueId val="{00000016-7980-4C82-8C1C-32D5A7B4E44B}"/>
              </c:ext>
            </c:extLst>
          </c:dPt>
          <c:dPt>
            <c:idx val="9"/>
            <c:invertIfNegative val="1"/>
            <c:bubble3D val="0"/>
            <c:spPr>
              <a:solidFill>
                <a:srgbClr val="E6E5E5"/>
              </a:solidFill>
            </c:spPr>
            <c:extLst>
              <c:ext xmlns:c16="http://schemas.microsoft.com/office/drawing/2014/chart" uri="{C3380CC4-5D6E-409C-BE32-E72D297353CC}">
                <c16:uniqueId val="{00000017-7980-4C82-8C1C-32D5A7B4E44B}"/>
              </c:ext>
            </c:extLst>
          </c:dPt>
          <c:dPt>
            <c:idx val="10"/>
            <c:invertIfNegative val="1"/>
            <c:bubble3D val="0"/>
            <c:spPr>
              <a:solidFill>
                <a:srgbClr val="E6E5E5"/>
              </a:solidFill>
            </c:spPr>
            <c:extLst>
              <c:ext xmlns:c16="http://schemas.microsoft.com/office/drawing/2014/chart" uri="{C3380CC4-5D6E-409C-BE32-E72D297353CC}">
                <c16:uniqueId val="{00000018-7980-4C82-8C1C-32D5A7B4E44B}"/>
              </c:ext>
            </c:extLst>
          </c:dPt>
          <c:dPt>
            <c:idx val="11"/>
            <c:invertIfNegative val="1"/>
            <c:bubble3D val="0"/>
            <c:spPr>
              <a:solidFill>
                <a:srgbClr val="E6E5E5"/>
              </a:solidFill>
            </c:spPr>
            <c:extLst>
              <c:ext xmlns:c16="http://schemas.microsoft.com/office/drawing/2014/chart" uri="{C3380CC4-5D6E-409C-BE32-E72D297353CC}">
                <c16:uniqueId val="{00000019-7980-4C82-8C1C-32D5A7B4E44B}"/>
              </c:ext>
            </c:extLst>
          </c:dPt>
          <c:dPt>
            <c:idx val="12"/>
            <c:invertIfNegative val="1"/>
            <c:bubble3D val="0"/>
            <c:spPr>
              <a:solidFill>
                <a:srgbClr val="E6E5E5"/>
              </a:solidFill>
            </c:spPr>
            <c:extLst>
              <c:ext xmlns:c16="http://schemas.microsoft.com/office/drawing/2014/chart" uri="{C3380CC4-5D6E-409C-BE32-E72D297353CC}">
                <c16:uniqueId val="{0000001A-7980-4C82-8C1C-32D5A7B4E44B}"/>
              </c:ext>
            </c:extLst>
          </c:dPt>
          <c:dPt>
            <c:idx val="13"/>
            <c:invertIfNegative val="1"/>
            <c:bubble3D val="0"/>
            <c:spPr>
              <a:solidFill>
                <a:srgbClr val="E6E5E5"/>
              </a:solidFill>
            </c:spPr>
            <c:extLst>
              <c:ext xmlns:c16="http://schemas.microsoft.com/office/drawing/2014/chart" uri="{C3380CC4-5D6E-409C-BE32-E72D297353CC}">
                <c16:uniqueId val="{0000001B-7980-4C82-8C1C-32D5A7B4E44B}"/>
              </c:ext>
            </c:extLst>
          </c:dPt>
          <c:dPt>
            <c:idx val="14"/>
            <c:invertIfNegative val="0"/>
            <c:bubble3D val="0"/>
            <c:spPr>
              <a:solidFill>
                <a:srgbClr val="E6E5E5"/>
              </a:solidFill>
              <a:ln>
                <a:noFill/>
              </a:ln>
              <a:effectLst/>
            </c:spPr>
            <c:extLst>
              <c:ext xmlns:c16="http://schemas.microsoft.com/office/drawing/2014/chart" uri="{C3380CC4-5D6E-409C-BE32-E72D297353CC}">
                <c16:uniqueId val="{0000001C-7980-4C82-8C1C-32D5A7B4E44B}"/>
              </c:ext>
            </c:extLst>
          </c:dPt>
          <c:dPt>
            <c:idx val="15"/>
            <c:invertIfNegative val="1"/>
            <c:bubble3D val="0"/>
            <c:spPr>
              <a:solidFill>
                <a:srgbClr val="E6E5E5"/>
              </a:solidFill>
            </c:spPr>
            <c:extLst>
              <c:ext xmlns:c16="http://schemas.microsoft.com/office/drawing/2014/chart" uri="{C3380CC4-5D6E-409C-BE32-E72D297353CC}">
                <c16:uniqueId val="{0000001D-7980-4C82-8C1C-32D5A7B4E44B}"/>
              </c:ext>
            </c:extLst>
          </c:dPt>
          <c:dPt>
            <c:idx val="16"/>
            <c:invertIfNegative val="1"/>
            <c:bubble3D val="0"/>
            <c:spPr>
              <a:solidFill>
                <a:srgbClr val="E6E5E5"/>
              </a:solidFill>
            </c:spPr>
            <c:extLst>
              <c:ext xmlns:c16="http://schemas.microsoft.com/office/drawing/2014/chart" uri="{C3380CC4-5D6E-409C-BE32-E72D297353CC}">
                <c16:uniqueId val="{0000001E-7980-4C82-8C1C-32D5A7B4E44B}"/>
              </c:ext>
            </c:extLst>
          </c:dPt>
          <c:dPt>
            <c:idx val="17"/>
            <c:invertIfNegative val="0"/>
            <c:bubble3D val="0"/>
            <c:spPr>
              <a:solidFill>
                <a:srgbClr val="E6E5E5"/>
              </a:solidFill>
              <a:ln>
                <a:noFill/>
              </a:ln>
              <a:effectLst/>
            </c:spPr>
            <c:extLst>
              <c:ext xmlns:c16="http://schemas.microsoft.com/office/drawing/2014/chart" uri="{C3380CC4-5D6E-409C-BE32-E72D297353CC}">
                <c16:uniqueId val="{0000001F-7980-4C82-8C1C-32D5A7B4E44B}"/>
              </c:ext>
            </c:extLst>
          </c:dPt>
          <c:dPt>
            <c:idx val="18"/>
            <c:invertIfNegative val="1"/>
            <c:bubble3D val="0"/>
            <c:spPr>
              <a:solidFill>
                <a:srgbClr val="E6E5E5"/>
              </a:solidFill>
            </c:spPr>
            <c:extLst>
              <c:ext xmlns:c16="http://schemas.microsoft.com/office/drawing/2014/chart" uri="{C3380CC4-5D6E-409C-BE32-E72D297353CC}">
                <c16:uniqueId val="{00000020-7980-4C82-8C1C-32D5A7B4E44B}"/>
              </c:ext>
            </c:extLst>
          </c:dPt>
          <c:dPt>
            <c:idx val="19"/>
            <c:invertIfNegative val="1"/>
            <c:bubble3D val="0"/>
            <c:spPr>
              <a:solidFill>
                <a:srgbClr val="E6E5E5"/>
              </a:solidFill>
            </c:spPr>
            <c:extLst>
              <c:ext xmlns:c16="http://schemas.microsoft.com/office/drawing/2014/chart" uri="{C3380CC4-5D6E-409C-BE32-E72D297353CC}">
                <c16:uniqueId val="{00000021-7980-4C82-8C1C-32D5A7B4E44B}"/>
              </c:ext>
            </c:extLst>
          </c:dPt>
          <c:dPt>
            <c:idx val="20"/>
            <c:invertIfNegative val="1"/>
            <c:bubble3D val="0"/>
            <c:spPr>
              <a:solidFill>
                <a:srgbClr val="E6E5E5"/>
              </a:solidFill>
            </c:spPr>
            <c:extLst>
              <c:ext xmlns:c16="http://schemas.microsoft.com/office/drawing/2014/chart" uri="{C3380CC4-5D6E-409C-BE32-E72D297353CC}">
                <c16:uniqueId val="{00000022-7980-4C82-8C1C-32D5A7B4E44B}"/>
              </c:ext>
            </c:extLst>
          </c:dPt>
          <c:dPt>
            <c:idx val="21"/>
            <c:invertIfNegative val="1"/>
            <c:bubble3D val="0"/>
            <c:spPr>
              <a:solidFill>
                <a:srgbClr val="E6E5E5"/>
              </a:solidFill>
            </c:spPr>
            <c:extLst>
              <c:ext xmlns:c16="http://schemas.microsoft.com/office/drawing/2014/chart" uri="{C3380CC4-5D6E-409C-BE32-E72D297353CC}">
                <c16:uniqueId val="{00000001-7980-4C82-8C1C-32D5A7B4E44B}"/>
              </c:ext>
            </c:extLst>
          </c:dPt>
          <c:dPt>
            <c:idx val="22"/>
            <c:invertIfNegative val="1"/>
            <c:bubble3D val="0"/>
            <c:spPr>
              <a:solidFill>
                <a:srgbClr val="E6E5E5"/>
              </a:solidFill>
            </c:spPr>
            <c:extLst>
              <c:ext xmlns:c16="http://schemas.microsoft.com/office/drawing/2014/chart" uri="{C3380CC4-5D6E-409C-BE32-E72D297353CC}">
                <c16:uniqueId val="{00000023-7980-4C82-8C1C-32D5A7B4E44B}"/>
              </c:ext>
            </c:extLst>
          </c:dPt>
          <c:dPt>
            <c:idx val="23"/>
            <c:invertIfNegative val="1"/>
            <c:bubble3D val="0"/>
            <c:spPr>
              <a:solidFill>
                <a:srgbClr val="E6E5E5"/>
              </a:solidFill>
            </c:spPr>
            <c:extLst>
              <c:ext xmlns:c16="http://schemas.microsoft.com/office/drawing/2014/chart" uri="{C3380CC4-5D6E-409C-BE32-E72D297353CC}">
                <c16:uniqueId val="{00000003-7980-4C82-8C1C-32D5A7B4E44B}"/>
              </c:ext>
            </c:extLst>
          </c:dPt>
          <c:dPt>
            <c:idx val="24"/>
            <c:invertIfNegative val="1"/>
            <c:bubble3D val="0"/>
            <c:spPr>
              <a:solidFill>
                <a:srgbClr val="E6E5E5"/>
              </a:solidFill>
            </c:spPr>
            <c:extLst>
              <c:ext xmlns:c16="http://schemas.microsoft.com/office/drawing/2014/chart" uri="{C3380CC4-5D6E-409C-BE32-E72D297353CC}">
                <c16:uniqueId val="{00000024-7980-4C82-8C1C-32D5A7B4E44B}"/>
              </c:ext>
            </c:extLst>
          </c:dPt>
          <c:dPt>
            <c:idx val="25"/>
            <c:invertIfNegative val="1"/>
            <c:bubble3D val="0"/>
            <c:spPr>
              <a:solidFill>
                <a:srgbClr val="E6E5E5"/>
              </a:solidFill>
            </c:spPr>
            <c:extLst>
              <c:ext xmlns:c16="http://schemas.microsoft.com/office/drawing/2014/chart" uri="{C3380CC4-5D6E-409C-BE32-E72D297353CC}">
                <c16:uniqueId val="{00000025-7980-4C82-8C1C-32D5A7B4E44B}"/>
              </c:ext>
            </c:extLst>
          </c:dPt>
          <c:dPt>
            <c:idx val="26"/>
            <c:invertIfNegative val="1"/>
            <c:bubble3D val="0"/>
            <c:spPr>
              <a:solidFill>
                <a:srgbClr val="E6E5E5"/>
              </a:solidFill>
            </c:spPr>
            <c:extLst>
              <c:ext xmlns:c16="http://schemas.microsoft.com/office/drawing/2014/chart" uri="{C3380CC4-5D6E-409C-BE32-E72D297353CC}">
                <c16:uniqueId val="{00000026-7980-4C82-8C1C-32D5A7B4E44B}"/>
              </c:ext>
            </c:extLst>
          </c:dPt>
          <c:dPt>
            <c:idx val="27"/>
            <c:invertIfNegative val="1"/>
            <c:bubble3D val="0"/>
            <c:spPr>
              <a:solidFill>
                <a:srgbClr val="E6E5E5"/>
              </a:solidFill>
            </c:spPr>
            <c:extLst>
              <c:ext xmlns:c16="http://schemas.microsoft.com/office/drawing/2014/chart" uri="{C3380CC4-5D6E-409C-BE32-E72D297353CC}">
                <c16:uniqueId val="{00000027-7980-4C82-8C1C-32D5A7B4E44B}"/>
              </c:ext>
            </c:extLst>
          </c:dPt>
          <c:dPt>
            <c:idx val="28"/>
            <c:invertIfNegative val="1"/>
            <c:bubble3D val="0"/>
            <c:spPr>
              <a:solidFill>
                <a:srgbClr val="E6E5E5"/>
              </a:solidFill>
            </c:spPr>
            <c:extLst>
              <c:ext xmlns:c16="http://schemas.microsoft.com/office/drawing/2014/chart" uri="{C3380CC4-5D6E-409C-BE32-E72D297353CC}">
                <c16:uniqueId val="{00000028-7980-4C82-8C1C-32D5A7B4E44B}"/>
              </c:ext>
            </c:extLst>
          </c:dPt>
          <c:dPt>
            <c:idx val="29"/>
            <c:invertIfNegative val="1"/>
            <c:bubble3D val="0"/>
            <c:spPr>
              <a:solidFill>
                <a:srgbClr val="E6E5E5"/>
              </a:solidFill>
            </c:spPr>
            <c:extLst>
              <c:ext xmlns:c16="http://schemas.microsoft.com/office/drawing/2014/chart" uri="{C3380CC4-5D6E-409C-BE32-E72D297353CC}">
                <c16:uniqueId val="{00000029-7980-4C82-8C1C-32D5A7B4E44B}"/>
              </c:ext>
            </c:extLst>
          </c:dPt>
          <c:dPt>
            <c:idx val="30"/>
            <c:invertIfNegative val="1"/>
            <c:bubble3D val="0"/>
            <c:spPr>
              <a:solidFill>
                <a:srgbClr val="E6E5E5"/>
              </a:solidFill>
            </c:spPr>
            <c:extLst>
              <c:ext xmlns:c16="http://schemas.microsoft.com/office/drawing/2014/chart" uri="{C3380CC4-5D6E-409C-BE32-E72D297353CC}">
                <c16:uniqueId val="{0000002A-7980-4C82-8C1C-32D5A7B4E44B}"/>
              </c:ext>
            </c:extLst>
          </c:dPt>
          <c:dPt>
            <c:idx val="31"/>
            <c:invertIfNegative val="1"/>
            <c:bubble3D val="0"/>
            <c:spPr>
              <a:solidFill>
                <a:srgbClr val="E6E5E5"/>
              </a:solidFill>
            </c:spPr>
            <c:extLst>
              <c:ext xmlns:c16="http://schemas.microsoft.com/office/drawing/2014/chart" uri="{C3380CC4-5D6E-409C-BE32-E72D297353CC}">
                <c16:uniqueId val="{0000002B-7980-4C82-8C1C-32D5A7B4E44B}"/>
              </c:ext>
            </c:extLst>
          </c:dPt>
          <c:dPt>
            <c:idx val="32"/>
            <c:invertIfNegative val="0"/>
            <c:bubble3D val="0"/>
            <c:spPr>
              <a:solidFill>
                <a:srgbClr val="E6E5E5"/>
              </a:solidFill>
              <a:ln>
                <a:noFill/>
              </a:ln>
              <a:effectLst/>
            </c:spPr>
            <c:extLst>
              <c:ext xmlns:c16="http://schemas.microsoft.com/office/drawing/2014/chart" uri="{C3380CC4-5D6E-409C-BE32-E72D297353CC}">
                <c16:uniqueId val="{00000005-7980-4C82-8C1C-32D5A7B4E44B}"/>
              </c:ext>
            </c:extLst>
          </c:dPt>
          <c:dPt>
            <c:idx val="33"/>
            <c:invertIfNegative val="1"/>
            <c:bubble3D val="0"/>
            <c:spPr>
              <a:solidFill>
                <a:srgbClr val="E6E5E5"/>
              </a:solidFill>
            </c:spPr>
            <c:extLst>
              <c:ext xmlns:c16="http://schemas.microsoft.com/office/drawing/2014/chart" uri="{C3380CC4-5D6E-409C-BE32-E72D297353CC}">
                <c16:uniqueId val="{0000002C-7980-4C82-8C1C-32D5A7B4E44B}"/>
              </c:ext>
            </c:extLst>
          </c:dPt>
          <c:dPt>
            <c:idx val="34"/>
            <c:invertIfNegative val="1"/>
            <c:bubble3D val="0"/>
            <c:spPr>
              <a:solidFill>
                <a:srgbClr val="E6E5E5"/>
              </a:solidFill>
            </c:spPr>
            <c:extLst>
              <c:ext xmlns:c16="http://schemas.microsoft.com/office/drawing/2014/chart" uri="{C3380CC4-5D6E-409C-BE32-E72D297353CC}">
                <c16:uniqueId val="{00000007-7980-4C82-8C1C-32D5A7B4E44B}"/>
              </c:ext>
            </c:extLst>
          </c:dPt>
          <c:dPt>
            <c:idx val="35"/>
            <c:invertIfNegative val="1"/>
            <c:bubble3D val="0"/>
            <c:spPr>
              <a:solidFill>
                <a:srgbClr val="E6E5E5"/>
              </a:solidFill>
            </c:spPr>
            <c:extLst>
              <c:ext xmlns:c16="http://schemas.microsoft.com/office/drawing/2014/chart" uri="{C3380CC4-5D6E-409C-BE32-E72D297353CC}">
                <c16:uniqueId val="{0000002D-7980-4C82-8C1C-32D5A7B4E44B}"/>
              </c:ext>
            </c:extLst>
          </c:dPt>
          <c:dPt>
            <c:idx val="36"/>
            <c:invertIfNegative val="1"/>
            <c:bubble3D val="0"/>
            <c:spPr>
              <a:solidFill>
                <a:srgbClr val="E6E5E5"/>
              </a:solidFill>
            </c:spPr>
            <c:extLst>
              <c:ext xmlns:c16="http://schemas.microsoft.com/office/drawing/2014/chart" uri="{C3380CC4-5D6E-409C-BE32-E72D297353CC}">
                <c16:uniqueId val="{0000002E-7980-4C82-8C1C-32D5A7B4E44B}"/>
              </c:ext>
            </c:extLst>
          </c:dPt>
          <c:dPt>
            <c:idx val="37"/>
            <c:invertIfNegative val="1"/>
            <c:bubble3D val="0"/>
            <c:spPr>
              <a:solidFill>
                <a:srgbClr val="E6E5E5"/>
              </a:solidFill>
            </c:spPr>
            <c:extLst>
              <c:ext xmlns:c16="http://schemas.microsoft.com/office/drawing/2014/chart" uri="{C3380CC4-5D6E-409C-BE32-E72D297353CC}">
                <c16:uniqueId val="{0000002F-7980-4C82-8C1C-32D5A7B4E44B}"/>
              </c:ext>
            </c:extLst>
          </c:dPt>
          <c:dPt>
            <c:idx val="38"/>
            <c:invertIfNegative val="1"/>
            <c:bubble3D val="0"/>
            <c:spPr>
              <a:solidFill>
                <a:srgbClr val="E6E5E5"/>
              </a:solidFill>
            </c:spPr>
            <c:extLst>
              <c:ext xmlns:c16="http://schemas.microsoft.com/office/drawing/2014/chart" uri="{C3380CC4-5D6E-409C-BE32-E72D297353CC}">
                <c16:uniqueId val="{00000030-7980-4C82-8C1C-32D5A7B4E44B}"/>
              </c:ext>
            </c:extLst>
          </c:dPt>
          <c:dPt>
            <c:idx val="39"/>
            <c:invertIfNegative val="1"/>
            <c:bubble3D val="0"/>
            <c:spPr>
              <a:solidFill>
                <a:srgbClr val="E6E5E5"/>
              </a:solidFill>
            </c:spPr>
            <c:extLst>
              <c:ext xmlns:c16="http://schemas.microsoft.com/office/drawing/2014/chart" uri="{C3380CC4-5D6E-409C-BE32-E72D297353CC}">
                <c16:uniqueId val="{00000031-7980-4C82-8C1C-32D5A7B4E44B}"/>
              </c:ext>
            </c:extLst>
          </c:dPt>
          <c:dPt>
            <c:idx val="40"/>
            <c:invertIfNegative val="1"/>
            <c:bubble3D val="0"/>
            <c:spPr>
              <a:solidFill>
                <a:srgbClr val="E6E5E5"/>
              </a:solidFill>
            </c:spPr>
            <c:extLst>
              <c:ext xmlns:c16="http://schemas.microsoft.com/office/drawing/2014/chart" uri="{C3380CC4-5D6E-409C-BE32-E72D297353CC}">
                <c16:uniqueId val="{00000032-7980-4C82-8C1C-32D5A7B4E44B}"/>
              </c:ext>
            </c:extLst>
          </c:dPt>
          <c:dPt>
            <c:idx val="41"/>
            <c:invertIfNegative val="1"/>
            <c:bubble3D val="0"/>
            <c:spPr>
              <a:solidFill>
                <a:srgbClr val="E6E5E5"/>
              </a:solidFill>
            </c:spPr>
            <c:extLst>
              <c:ext xmlns:c16="http://schemas.microsoft.com/office/drawing/2014/chart" uri="{C3380CC4-5D6E-409C-BE32-E72D297353CC}">
                <c16:uniqueId val="{00000033-7980-4C82-8C1C-32D5A7B4E44B}"/>
              </c:ext>
            </c:extLst>
          </c:dPt>
          <c:dPt>
            <c:idx val="42"/>
            <c:invertIfNegative val="1"/>
            <c:bubble3D val="0"/>
            <c:spPr>
              <a:solidFill>
                <a:srgbClr val="E6E5E5"/>
              </a:solidFill>
            </c:spPr>
            <c:extLst>
              <c:ext xmlns:c16="http://schemas.microsoft.com/office/drawing/2014/chart" uri="{C3380CC4-5D6E-409C-BE32-E72D297353CC}">
                <c16:uniqueId val="{00000009-7980-4C82-8C1C-32D5A7B4E44B}"/>
              </c:ext>
            </c:extLst>
          </c:dPt>
          <c:dPt>
            <c:idx val="43"/>
            <c:invertIfNegative val="1"/>
            <c:bubble3D val="0"/>
            <c:spPr>
              <a:solidFill>
                <a:srgbClr val="E6E5E5"/>
              </a:solidFill>
            </c:spPr>
            <c:extLst>
              <c:ext xmlns:c16="http://schemas.microsoft.com/office/drawing/2014/chart" uri="{C3380CC4-5D6E-409C-BE32-E72D297353CC}">
                <c16:uniqueId val="{0000000B-7980-4C82-8C1C-32D5A7B4E44B}"/>
              </c:ext>
            </c:extLst>
          </c:dPt>
          <c:dPt>
            <c:idx val="44"/>
            <c:invertIfNegative val="0"/>
            <c:bubble3D val="0"/>
            <c:spPr>
              <a:solidFill>
                <a:srgbClr val="E6E5E5"/>
              </a:solidFill>
              <a:ln>
                <a:noFill/>
              </a:ln>
              <a:effectLst/>
            </c:spPr>
            <c:extLst>
              <c:ext xmlns:c16="http://schemas.microsoft.com/office/drawing/2014/chart" uri="{C3380CC4-5D6E-409C-BE32-E72D297353CC}">
                <c16:uniqueId val="{00000034-7980-4C82-8C1C-32D5A7B4E44B}"/>
              </c:ext>
            </c:extLst>
          </c:dPt>
          <c:dPt>
            <c:idx val="45"/>
            <c:invertIfNegative val="1"/>
            <c:bubble3D val="0"/>
            <c:spPr>
              <a:solidFill>
                <a:srgbClr val="E6E5E5"/>
              </a:solidFill>
            </c:spPr>
            <c:extLst>
              <c:ext xmlns:c16="http://schemas.microsoft.com/office/drawing/2014/chart" uri="{C3380CC4-5D6E-409C-BE32-E72D297353CC}">
                <c16:uniqueId val="{00000035-7980-4C82-8C1C-32D5A7B4E44B}"/>
              </c:ext>
            </c:extLst>
          </c:dPt>
          <c:dPt>
            <c:idx val="46"/>
            <c:invertIfNegative val="1"/>
            <c:bubble3D val="0"/>
            <c:spPr>
              <a:solidFill>
                <a:srgbClr val="E6E5E5"/>
              </a:solidFill>
            </c:spPr>
            <c:extLst>
              <c:ext xmlns:c16="http://schemas.microsoft.com/office/drawing/2014/chart" uri="{C3380CC4-5D6E-409C-BE32-E72D297353CC}">
                <c16:uniqueId val="{00000036-7980-4C82-8C1C-32D5A7B4E44B}"/>
              </c:ext>
            </c:extLst>
          </c:dPt>
          <c:dPt>
            <c:idx val="47"/>
            <c:invertIfNegative val="1"/>
            <c:bubble3D val="0"/>
            <c:spPr>
              <a:solidFill>
                <a:srgbClr val="E6E5E5"/>
              </a:solidFill>
            </c:spPr>
            <c:extLst>
              <c:ext xmlns:c16="http://schemas.microsoft.com/office/drawing/2014/chart" uri="{C3380CC4-5D6E-409C-BE32-E72D297353CC}">
                <c16:uniqueId val="{00000037-7980-4C82-8C1C-32D5A7B4E44B}"/>
              </c:ext>
            </c:extLst>
          </c:dPt>
          <c:dPt>
            <c:idx val="48"/>
            <c:invertIfNegative val="1"/>
            <c:bubble3D val="0"/>
            <c:spPr>
              <a:solidFill>
                <a:srgbClr val="E6E5E5"/>
              </a:solidFill>
            </c:spPr>
            <c:extLst>
              <c:ext xmlns:c16="http://schemas.microsoft.com/office/drawing/2014/chart" uri="{C3380CC4-5D6E-409C-BE32-E72D297353CC}">
                <c16:uniqueId val="{00000038-7980-4C82-8C1C-32D5A7B4E44B}"/>
              </c:ext>
            </c:extLst>
          </c:dPt>
          <c:dPt>
            <c:idx val="49"/>
            <c:invertIfNegative val="0"/>
            <c:bubble3D val="0"/>
            <c:spPr>
              <a:solidFill>
                <a:srgbClr val="E6E5E5"/>
              </a:solidFill>
              <a:ln>
                <a:noFill/>
              </a:ln>
              <a:effectLst/>
            </c:spPr>
            <c:extLst>
              <c:ext xmlns:c16="http://schemas.microsoft.com/office/drawing/2014/chart" uri="{C3380CC4-5D6E-409C-BE32-E72D297353CC}">
                <c16:uniqueId val="{00000039-7980-4C82-8C1C-32D5A7B4E44B}"/>
              </c:ext>
            </c:extLst>
          </c:dPt>
          <c:dPt>
            <c:idx val="50"/>
            <c:invertIfNegative val="0"/>
            <c:bubble3D val="0"/>
            <c:spPr>
              <a:solidFill>
                <a:srgbClr val="E6E5E5"/>
              </a:solidFill>
              <a:ln>
                <a:noFill/>
              </a:ln>
              <a:effectLst/>
            </c:spPr>
            <c:extLst>
              <c:ext xmlns:c16="http://schemas.microsoft.com/office/drawing/2014/chart" uri="{C3380CC4-5D6E-409C-BE32-E72D297353CC}">
                <c16:uniqueId val="{0000003A-7980-4C82-8C1C-32D5A7B4E44B}"/>
              </c:ext>
            </c:extLst>
          </c:dPt>
          <c:dPt>
            <c:idx val="51"/>
            <c:invertIfNegative val="1"/>
            <c:bubble3D val="0"/>
            <c:spPr>
              <a:solidFill>
                <a:srgbClr val="E6E5E5"/>
              </a:solidFill>
            </c:spPr>
            <c:extLst>
              <c:ext xmlns:c16="http://schemas.microsoft.com/office/drawing/2014/chart" uri="{C3380CC4-5D6E-409C-BE32-E72D297353CC}">
                <c16:uniqueId val="{0000003B-7980-4C82-8C1C-32D5A7B4E44B}"/>
              </c:ext>
            </c:extLst>
          </c:dPt>
          <c:dPt>
            <c:idx val="52"/>
            <c:invertIfNegative val="1"/>
            <c:bubble3D val="0"/>
            <c:spPr>
              <a:solidFill>
                <a:srgbClr val="E6E5E5"/>
              </a:solidFill>
            </c:spPr>
            <c:extLst>
              <c:ext xmlns:c16="http://schemas.microsoft.com/office/drawing/2014/chart" uri="{C3380CC4-5D6E-409C-BE32-E72D297353CC}">
                <c16:uniqueId val="{0000003C-7980-4C82-8C1C-32D5A7B4E44B}"/>
              </c:ext>
            </c:extLst>
          </c:dPt>
          <c:dPt>
            <c:idx val="53"/>
            <c:invertIfNegative val="1"/>
            <c:bubble3D val="0"/>
            <c:spPr>
              <a:solidFill>
                <a:srgbClr val="E6E5E5"/>
              </a:solidFill>
            </c:spPr>
            <c:extLst>
              <c:ext xmlns:c16="http://schemas.microsoft.com/office/drawing/2014/chart" uri="{C3380CC4-5D6E-409C-BE32-E72D297353CC}">
                <c16:uniqueId val="{0000006B-77EF-42ED-BAFF-03BF265C16B5}"/>
              </c:ext>
            </c:extLst>
          </c:dPt>
          <c:dPt>
            <c:idx val="54"/>
            <c:invertIfNegative val="1"/>
            <c:bubble3D val="0"/>
            <c:spPr>
              <a:solidFill>
                <a:srgbClr val="E6E5E5"/>
              </a:solidFill>
            </c:spPr>
            <c:extLst>
              <c:ext xmlns:c16="http://schemas.microsoft.com/office/drawing/2014/chart" uri="{C3380CC4-5D6E-409C-BE32-E72D297353CC}">
                <c16:uniqueId val="{0000006D-77EF-42ED-BAFF-03BF265C16B5}"/>
              </c:ext>
            </c:extLst>
          </c:dPt>
          <c:dPt>
            <c:idx val="55"/>
            <c:invertIfNegative val="1"/>
            <c:bubble3D val="0"/>
            <c:spPr>
              <a:solidFill>
                <a:srgbClr val="E6E5E5"/>
              </a:solidFill>
            </c:spPr>
            <c:extLst>
              <c:ext xmlns:c16="http://schemas.microsoft.com/office/drawing/2014/chart" uri="{C3380CC4-5D6E-409C-BE32-E72D297353CC}">
                <c16:uniqueId val="{0000006F-77EF-42ED-BAFF-03BF265C16B5}"/>
              </c:ext>
            </c:extLst>
          </c:dPt>
          <c:dPt>
            <c:idx val="56"/>
            <c:invertIfNegative val="1"/>
            <c:bubble3D val="0"/>
            <c:spPr>
              <a:solidFill>
                <a:srgbClr val="E6E5E5"/>
              </a:solidFill>
            </c:spPr>
            <c:extLst>
              <c:ext xmlns:c16="http://schemas.microsoft.com/office/drawing/2014/chart" uri="{C3380CC4-5D6E-409C-BE32-E72D297353CC}">
                <c16:uniqueId val="{00000071-77EF-42ED-BAFF-03BF265C16B5}"/>
              </c:ext>
            </c:extLst>
          </c:dPt>
          <c:dPt>
            <c:idx val="57"/>
            <c:invertIfNegative val="1"/>
            <c:bubble3D val="0"/>
            <c:spPr>
              <a:solidFill>
                <a:srgbClr val="E6E5E5"/>
              </a:solidFill>
            </c:spPr>
            <c:extLst>
              <c:ext xmlns:c16="http://schemas.microsoft.com/office/drawing/2014/chart" uri="{C3380CC4-5D6E-409C-BE32-E72D297353CC}">
                <c16:uniqueId val="{00000073-77EF-42ED-BAFF-03BF265C16B5}"/>
              </c:ext>
            </c:extLst>
          </c:dPt>
          <c:dPt>
            <c:idx val="58"/>
            <c:invertIfNegative val="1"/>
            <c:bubble3D val="0"/>
            <c:spPr>
              <a:solidFill>
                <a:srgbClr val="E6E5E5"/>
              </a:solidFill>
            </c:spPr>
            <c:extLst>
              <c:ext xmlns:c16="http://schemas.microsoft.com/office/drawing/2014/chart" uri="{C3380CC4-5D6E-409C-BE32-E72D297353CC}">
                <c16:uniqueId val="{00000075-77EF-42ED-BAFF-03BF265C16B5}"/>
              </c:ext>
            </c:extLst>
          </c:dPt>
          <c:dPt>
            <c:idx val="59"/>
            <c:invertIfNegative val="1"/>
            <c:bubble3D val="0"/>
            <c:spPr>
              <a:solidFill>
                <a:srgbClr val="E6E5E5"/>
              </a:solidFill>
            </c:spPr>
            <c:extLst>
              <c:ext xmlns:c16="http://schemas.microsoft.com/office/drawing/2014/chart" uri="{C3380CC4-5D6E-409C-BE32-E72D297353CC}">
                <c16:uniqueId val="{00000077-77EF-42ED-BAFF-03BF265C16B5}"/>
              </c:ext>
            </c:extLst>
          </c:dPt>
          <c:dPt>
            <c:idx val="60"/>
            <c:invertIfNegative val="1"/>
            <c:bubble3D val="0"/>
            <c:spPr>
              <a:solidFill>
                <a:srgbClr val="E6E5E5"/>
              </a:solidFill>
            </c:spPr>
            <c:extLst>
              <c:ext xmlns:c16="http://schemas.microsoft.com/office/drawing/2014/chart" uri="{C3380CC4-5D6E-409C-BE32-E72D297353CC}">
                <c16:uniqueId val="{00000079-77EF-42ED-BAFF-03BF265C16B5}"/>
              </c:ext>
            </c:extLst>
          </c:dPt>
          <c:dPt>
            <c:idx val="61"/>
            <c:invertIfNegative val="1"/>
            <c:bubble3D val="0"/>
            <c:spPr>
              <a:solidFill>
                <a:srgbClr val="E6E5E5"/>
              </a:solidFill>
            </c:spPr>
            <c:extLst>
              <c:ext xmlns:c16="http://schemas.microsoft.com/office/drawing/2014/chart" uri="{C3380CC4-5D6E-409C-BE32-E72D297353CC}">
                <c16:uniqueId val="{0000007B-77EF-42ED-BAFF-03BF265C16B5}"/>
              </c:ext>
            </c:extLst>
          </c:dPt>
          <c:dPt>
            <c:idx val="62"/>
            <c:invertIfNegative val="1"/>
            <c:bubble3D val="0"/>
            <c:spPr>
              <a:solidFill>
                <a:srgbClr val="E6E5E5"/>
              </a:solidFill>
            </c:spPr>
            <c:extLst>
              <c:ext xmlns:c16="http://schemas.microsoft.com/office/drawing/2014/chart" uri="{C3380CC4-5D6E-409C-BE32-E72D297353CC}">
                <c16:uniqueId val="{0000007D-77EF-42ED-BAFF-03BF265C16B5}"/>
              </c:ext>
            </c:extLst>
          </c:dPt>
          <c:dPt>
            <c:idx val="63"/>
            <c:invertIfNegative val="1"/>
            <c:bubble3D val="0"/>
            <c:spPr>
              <a:solidFill>
                <a:srgbClr val="E6E5E5"/>
              </a:solidFill>
            </c:spPr>
            <c:extLst>
              <c:ext xmlns:c16="http://schemas.microsoft.com/office/drawing/2014/chart" uri="{C3380CC4-5D6E-409C-BE32-E72D297353CC}">
                <c16:uniqueId val="{0000007F-77EF-42ED-BAFF-03BF265C16B5}"/>
              </c:ext>
            </c:extLst>
          </c:dPt>
          <c:dPt>
            <c:idx val="64"/>
            <c:invertIfNegative val="1"/>
            <c:bubble3D val="0"/>
            <c:spPr>
              <a:solidFill>
                <a:srgbClr val="E6E5E5"/>
              </a:solidFill>
            </c:spPr>
            <c:extLst>
              <c:ext xmlns:c16="http://schemas.microsoft.com/office/drawing/2014/chart" uri="{C3380CC4-5D6E-409C-BE32-E72D297353CC}">
                <c16:uniqueId val="{00000081-77EF-42ED-BAFF-03BF265C16B5}"/>
              </c:ext>
            </c:extLst>
          </c:dPt>
          <c:dPt>
            <c:idx val="65"/>
            <c:invertIfNegative val="1"/>
            <c:bubble3D val="0"/>
            <c:spPr>
              <a:solidFill>
                <a:srgbClr val="E6E5E5"/>
              </a:solidFill>
            </c:spPr>
            <c:extLst>
              <c:ext xmlns:c16="http://schemas.microsoft.com/office/drawing/2014/chart" uri="{C3380CC4-5D6E-409C-BE32-E72D297353CC}">
                <c16:uniqueId val="{00000083-77EF-42ED-BAFF-03BF265C16B5}"/>
              </c:ext>
            </c:extLst>
          </c:dPt>
          <c:dPt>
            <c:idx val="66"/>
            <c:invertIfNegative val="1"/>
            <c:bubble3D val="0"/>
            <c:spPr>
              <a:solidFill>
                <a:srgbClr val="E6E5E5"/>
              </a:solidFill>
            </c:spPr>
            <c:extLst>
              <c:ext xmlns:c16="http://schemas.microsoft.com/office/drawing/2014/chart" uri="{C3380CC4-5D6E-409C-BE32-E72D297353CC}">
                <c16:uniqueId val="{00000085-77EF-42ED-BAFF-03BF265C16B5}"/>
              </c:ext>
            </c:extLst>
          </c:dPt>
          <c:dPt>
            <c:idx val="67"/>
            <c:invertIfNegative val="1"/>
            <c:bubble3D val="0"/>
            <c:spPr>
              <a:solidFill>
                <a:srgbClr val="E6E5E5"/>
              </a:solidFill>
            </c:spPr>
            <c:extLst>
              <c:ext xmlns:c16="http://schemas.microsoft.com/office/drawing/2014/chart" uri="{C3380CC4-5D6E-409C-BE32-E72D297353CC}">
                <c16:uniqueId val="{00000087-77EF-42ED-BAFF-03BF265C16B5}"/>
              </c:ext>
            </c:extLst>
          </c:dPt>
          <c:dPt>
            <c:idx val="68"/>
            <c:invertIfNegative val="1"/>
            <c:bubble3D val="0"/>
            <c:spPr>
              <a:solidFill>
                <a:srgbClr val="E6E5E5"/>
              </a:solidFill>
            </c:spPr>
            <c:extLst>
              <c:ext xmlns:c16="http://schemas.microsoft.com/office/drawing/2014/chart" uri="{C3380CC4-5D6E-409C-BE32-E72D297353CC}">
                <c16:uniqueId val="{00000089-77EF-42ED-BAFF-03BF265C16B5}"/>
              </c:ext>
            </c:extLst>
          </c:dPt>
          <c:dPt>
            <c:idx val="69"/>
            <c:invertIfNegative val="1"/>
            <c:bubble3D val="0"/>
            <c:spPr>
              <a:solidFill>
                <a:srgbClr val="E6E5E5"/>
              </a:solidFill>
            </c:spPr>
            <c:extLst>
              <c:ext xmlns:c16="http://schemas.microsoft.com/office/drawing/2014/chart" uri="{C3380CC4-5D6E-409C-BE32-E72D297353CC}">
                <c16:uniqueId val="{0000008B-77EF-42ED-BAFF-03BF265C16B5}"/>
              </c:ext>
            </c:extLst>
          </c:dPt>
          <c:dPt>
            <c:idx val="70"/>
            <c:invertIfNegative val="1"/>
            <c:bubble3D val="0"/>
            <c:spPr>
              <a:solidFill>
                <a:srgbClr val="E6E5E5"/>
              </a:solidFill>
            </c:spPr>
            <c:extLst>
              <c:ext xmlns:c16="http://schemas.microsoft.com/office/drawing/2014/chart" uri="{C3380CC4-5D6E-409C-BE32-E72D297353CC}">
                <c16:uniqueId val="{0000008D-77EF-42ED-BAFF-03BF265C16B5}"/>
              </c:ext>
            </c:extLst>
          </c:dPt>
          <c:dPt>
            <c:idx val="71"/>
            <c:invertIfNegative val="1"/>
            <c:bubble3D val="0"/>
            <c:spPr>
              <a:solidFill>
                <a:srgbClr val="E6E5E5"/>
              </a:solidFill>
            </c:spPr>
            <c:extLst>
              <c:ext xmlns:c16="http://schemas.microsoft.com/office/drawing/2014/chart" uri="{C3380CC4-5D6E-409C-BE32-E72D297353CC}">
                <c16:uniqueId val="{0000008F-77EF-42ED-BAFF-03BF265C16B5}"/>
              </c:ext>
            </c:extLst>
          </c:dPt>
          <c:dPt>
            <c:idx val="72"/>
            <c:invertIfNegative val="1"/>
            <c:bubble3D val="0"/>
            <c:spPr>
              <a:solidFill>
                <a:srgbClr val="E6E5E5"/>
              </a:solidFill>
            </c:spPr>
            <c:extLst>
              <c:ext xmlns:c16="http://schemas.microsoft.com/office/drawing/2014/chart" uri="{C3380CC4-5D6E-409C-BE32-E72D297353CC}">
                <c16:uniqueId val="{00000091-77EF-42ED-BAFF-03BF265C16B5}"/>
              </c:ext>
            </c:extLst>
          </c:dPt>
          <c:dPt>
            <c:idx val="73"/>
            <c:invertIfNegative val="1"/>
            <c:bubble3D val="0"/>
            <c:spPr>
              <a:solidFill>
                <a:srgbClr val="E6E5E5"/>
              </a:solidFill>
            </c:spPr>
            <c:extLst>
              <c:ext xmlns:c16="http://schemas.microsoft.com/office/drawing/2014/chart" uri="{C3380CC4-5D6E-409C-BE32-E72D297353CC}">
                <c16:uniqueId val="{00000093-77EF-42ED-BAFF-03BF265C16B5}"/>
              </c:ext>
            </c:extLst>
          </c:dPt>
          <c:dPt>
            <c:idx val="74"/>
            <c:invertIfNegative val="1"/>
            <c:bubble3D val="0"/>
            <c:spPr>
              <a:solidFill>
                <a:srgbClr val="E6E5E5"/>
              </a:solidFill>
            </c:spPr>
            <c:extLst>
              <c:ext xmlns:c16="http://schemas.microsoft.com/office/drawing/2014/chart" uri="{C3380CC4-5D6E-409C-BE32-E72D297353CC}">
                <c16:uniqueId val="{00000095-77EF-42ED-BAFF-03BF265C16B5}"/>
              </c:ext>
            </c:extLst>
          </c:dPt>
          <c:dPt>
            <c:idx val="75"/>
            <c:invertIfNegative val="1"/>
            <c:bubble3D val="0"/>
            <c:spPr>
              <a:solidFill>
                <a:srgbClr val="E6E5E5"/>
              </a:solidFill>
            </c:spPr>
            <c:extLst>
              <c:ext xmlns:c16="http://schemas.microsoft.com/office/drawing/2014/chart" uri="{C3380CC4-5D6E-409C-BE32-E72D297353CC}">
                <c16:uniqueId val="{00000097-77EF-42ED-BAFF-03BF265C16B5}"/>
              </c:ext>
            </c:extLst>
          </c:dPt>
          <c:dPt>
            <c:idx val="76"/>
            <c:invertIfNegative val="1"/>
            <c:bubble3D val="0"/>
            <c:spPr>
              <a:solidFill>
                <a:srgbClr val="E6E5E5"/>
              </a:solidFill>
            </c:spPr>
            <c:extLst>
              <c:ext xmlns:c16="http://schemas.microsoft.com/office/drawing/2014/chart" uri="{C3380CC4-5D6E-409C-BE32-E72D297353CC}">
                <c16:uniqueId val="{00000099-77EF-42ED-BAFF-03BF265C16B5}"/>
              </c:ext>
            </c:extLst>
          </c:dPt>
          <c:dPt>
            <c:idx val="77"/>
            <c:invertIfNegative val="1"/>
            <c:bubble3D val="0"/>
            <c:spPr>
              <a:solidFill>
                <a:srgbClr val="E6E5E5"/>
              </a:solidFill>
            </c:spPr>
            <c:extLst>
              <c:ext xmlns:c16="http://schemas.microsoft.com/office/drawing/2014/chart" uri="{C3380CC4-5D6E-409C-BE32-E72D297353CC}">
                <c16:uniqueId val="{0000009B-77EF-42ED-BAFF-03BF265C16B5}"/>
              </c:ext>
            </c:extLst>
          </c:dPt>
          <c:dPt>
            <c:idx val="78"/>
            <c:invertIfNegative val="1"/>
            <c:bubble3D val="0"/>
            <c:spPr>
              <a:solidFill>
                <a:srgbClr val="E6E5E5"/>
              </a:solidFill>
            </c:spPr>
            <c:extLst>
              <c:ext xmlns:c16="http://schemas.microsoft.com/office/drawing/2014/chart" uri="{C3380CC4-5D6E-409C-BE32-E72D297353CC}">
                <c16:uniqueId val="{0000009D-77EF-42ED-BAFF-03BF265C16B5}"/>
              </c:ext>
            </c:extLst>
          </c:dPt>
          <c:dPt>
            <c:idx val="79"/>
            <c:invertIfNegative val="1"/>
            <c:bubble3D val="0"/>
            <c:spPr>
              <a:solidFill>
                <a:srgbClr val="E6E5E5"/>
              </a:solidFill>
            </c:spPr>
            <c:extLst>
              <c:ext xmlns:c16="http://schemas.microsoft.com/office/drawing/2014/chart" uri="{C3380CC4-5D6E-409C-BE32-E72D297353CC}">
                <c16:uniqueId val="{0000009F-77EF-42ED-BAFF-03BF265C16B5}"/>
              </c:ext>
            </c:extLst>
          </c:dPt>
          <c:dPt>
            <c:idx val="80"/>
            <c:invertIfNegative val="1"/>
            <c:bubble3D val="0"/>
            <c:spPr>
              <a:solidFill>
                <a:srgbClr val="E6E5E5"/>
              </a:solidFill>
            </c:spPr>
            <c:extLst>
              <c:ext xmlns:c16="http://schemas.microsoft.com/office/drawing/2014/chart" uri="{C3380CC4-5D6E-409C-BE32-E72D297353CC}">
                <c16:uniqueId val="{000000A1-77EF-42ED-BAFF-03BF265C16B5}"/>
              </c:ext>
            </c:extLst>
          </c:dPt>
          <c:dPt>
            <c:idx val="81"/>
            <c:invertIfNegative val="1"/>
            <c:bubble3D val="0"/>
            <c:spPr>
              <a:solidFill>
                <a:srgbClr val="E6E5E5"/>
              </a:solidFill>
            </c:spPr>
            <c:extLst>
              <c:ext xmlns:c16="http://schemas.microsoft.com/office/drawing/2014/chart" uri="{C3380CC4-5D6E-409C-BE32-E72D297353CC}">
                <c16:uniqueId val="{000000A3-77EF-42ED-BAFF-03BF265C16B5}"/>
              </c:ext>
            </c:extLst>
          </c:dPt>
          <c:dPt>
            <c:idx val="82"/>
            <c:invertIfNegative val="1"/>
            <c:bubble3D val="0"/>
            <c:spPr>
              <a:solidFill>
                <a:srgbClr val="E6E5E5"/>
              </a:solidFill>
            </c:spPr>
            <c:extLst>
              <c:ext xmlns:c16="http://schemas.microsoft.com/office/drawing/2014/chart" uri="{C3380CC4-5D6E-409C-BE32-E72D297353CC}">
                <c16:uniqueId val="{000000A5-77EF-42ED-BAFF-03BF265C16B5}"/>
              </c:ext>
            </c:extLst>
          </c:dPt>
          <c:dPt>
            <c:idx val="83"/>
            <c:invertIfNegative val="1"/>
            <c:bubble3D val="0"/>
            <c:spPr>
              <a:solidFill>
                <a:srgbClr val="E6E5E5"/>
              </a:solidFill>
            </c:spPr>
            <c:extLst>
              <c:ext xmlns:c16="http://schemas.microsoft.com/office/drawing/2014/chart" uri="{C3380CC4-5D6E-409C-BE32-E72D297353CC}">
                <c16:uniqueId val="{000000A7-77EF-42ED-BAFF-03BF265C16B5}"/>
              </c:ext>
            </c:extLst>
          </c:dPt>
          <c:dPt>
            <c:idx val="84"/>
            <c:invertIfNegative val="1"/>
            <c:bubble3D val="0"/>
            <c:spPr>
              <a:solidFill>
                <a:srgbClr val="E6E5E5"/>
              </a:solidFill>
            </c:spPr>
            <c:extLst>
              <c:ext xmlns:c16="http://schemas.microsoft.com/office/drawing/2014/chart" uri="{C3380CC4-5D6E-409C-BE32-E72D297353CC}">
                <c16:uniqueId val="{000000A9-77EF-42ED-BAFF-03BF265C16B5}"/>
              </c:ext>
            </c:extLst>
          </c:dPt>
          <c:dPt>
            <c:idx val="85"/>
            <c:invertIfNegative val="1"/>
            <c:bubble3D val="0"/>
            <c:spPr>
              <a:solidFill>
                <a:srgbClr val="E6E5E5"/>
              </a:solidFill>
            </c:spPr>
            <c:extLst>
              <c:ext xmlns:c16="http://schemas.microsoft.com/office/drawing/2014/chart" uri="{C3380CC4-5D6E-409C-BE32-E72D297353CC}">
                <c16:uniqueId val="{000000AB-77EF-42ED-BAFF-03BF265C16B5}"/>
              </c:ext>
            </c:extLst>
          </c:dPt>
          <c:dPt>
            <c:idx val="86"/>
            <c:invertIfNegative val="1"/>
            <c:bubble3D val="0"/>
            <c:spPr>
              <a:solidFill>
                <a:srgbClr val="E6E5E5"/>
              </a:solidFill>
            </c:spPr>
            <c:extLst>
              <c:ext xmlns:c16="http://schemas.microsoft.com/office/drawing/2014/chart" uri="{C3380CC4-5D6E-409C-BE32-E72D297353CC}">
                <c16:uniqueId val="{000000AD-77EF-42ED-BAFF-03BF265C16B5}"/>
              </c:ext>
            </c:extLst>
          </c:dPt>
          <c:dPt>
            <c:idx val="87"/>
            <c:invertIfNegative val="1"/>
            <c:bubble3D val="0"/>
            <c:spPr>
              <a:solidFill>
                <a:srgbClr val="E6E5E5"/>
              </a:solidFill>
            </c:spPr>
            <c:extLst>
              <c:ext xmlns:c16="http://schemas.microsoft.com/office/drawing/2014/chart" uri="{C3380CC4-5D6E-409C-BE32-E72D297353CC}">
                <c16:uniqueId val="{000000AF-77EF-42ED-BAFF-03BF265C16B5}"/>
              </c:ext>
            </c:extLst>
          </c:dPt>
          <c:dPt>
            <c:idx val="88"/>
            <c:invertIfNegative val="1"/>
            <c:bubble3D val="0"/>
            <c:spPr>
              <a:solidFill>
                <a:srgbClr val="E6E5E5"/>
              </a:solidFill>
            </c:spPr>
            <c:extLst>
              <c:ext xmlns:c16="http://schemas.microsoft.com/office/drawing/2014/chart" uri="{C3380CC4-5D6E-409C-BE32-E72D297353CC}">
                <c16:uniqueId val="{000000B1-77EF-42ED-BAFF-03BF265C16B5}"/>
              </c:ext>
            </c:extLst>
          </c:dPt>
          <c:dPt>
            <c:idx val="89"/>
            <c:invertIfNegative val="1"/>
            <c:bubble3D val="0"/>
            <c:spPr>
              <a:solidFill>
                <a:srgbClr val="E6E5E5"/>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Block 90g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Creations Salted Caramel 38g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8.7472496097121558E-2</c:v>
                </c:pt>
                <c:pt idx="1">
                  <c:v>5.7538947324104119E-2</c:v>
                </c:pt>
                <c:pt idx="2">
                  <c:v>5.2433248127097418E-2</c:v>
                </c:pt>
                <c:pt idx="3">
                  <c:v>5.2427028090236263E-2</c:v>
                </c:pt>
                <c:pt idx="4">
                  <c:v>4.8702496145713738E-2</c:v>
                </c:pt>
                <c:pt idx="5">
                  <c:v>3.984530703204197E-2</c:v>
                </c:pt>
                <c:pt idx="6">
                  <c:v>2.9281333941963E-2</c:v>
                </c:pt>
                <c:pt idx="7">
                  <c:v>2.7690668434504601E-2</c:v>
                </c:pt>
                <c:pt idx="8">
                  <c:v>2.5210000455187748E-2</c:v>
                </c:pt>
                <c:pt idx="9">
                  <c:v>2.4943187003251179E-2</c:v>
                </c:pt>
                <c:pt idx="10">
                  <c:v>2.4410882866364541E-2</c:v>
                </c:pt>
                <c:pt idx="11">
                  <c:v>2.431449668967391E-2</c:v>
                </c:pt>
                <c:pt idx="12">
                  <c:v>2.2624836421410909E-2</c:v>
                </c:pt>
                <c:pt idx="13">
                  <c:v>2.240126222098935E-2</c:v>
                </c:pt>
                <c:pt idx="14">
                  <c:v>2.1312383520667021E-2</c:v>
                </c:pt>
                <c:pt idx="15">
                  <c:v>2.0948557967625781E-2</c:v>
                </c:pt>
                <c:pt idx="16">
                  <c:v>2.0802759209870909E-2</c:v>
                </c:pt>
                <c:pt idx="17">
                  <c:v>1.796715545025266E-2</c:v>
                </c:pt>
                <c:pt idx="18">
                  <c:v>1.6841617507406651E-2</c:v>
                </c:pt>
                <c:pt idx="19">
                  <c:v>1.595185798501797E-2</c:v>
                </c:pt>
                <c:pt idx="20">
                  <c:v>1.5133684418223889E-2</c:v>
                </c:pt>
                <c:pt idx="21">
                  <c:v>1.4607463502544641E-2</c:v>
                </c:pt>
                <c:pt idx="22">
                  <c:v>1.4327795755228641E-2</c:v>
                </c:pt>
                <c:pt idx="23">
                  <c:v>1.4300496139580759E-2</c:v>
                </c:pt>
                <c:pt idx="24">
                  <c:v>1.428543080773065E-2</c:v>
                </c:pt>
                <c:pt idx="25">
                  <c:v>1.4034261062238269E-2</c:v>
                </c:pt>
                <c:pt idx="26">
                  <c:v>1.329639293211704E-2</c:v>
                </c:pt>
                <c:pt idx="27">
                  <c:v>1.2785194916348211E-2</c:v>
                </c:pt>
                <c:pt idx="28">
                  <c:v>1.1550390621815201E-2</c:v>
                </c:pt>
                <c:pt idx="29">
                  <c:v>1.1357457804435761E-2</c:v>
                </c:pt>
                <c:pt idx="30">
                  <c:v>1.086426231323109E-2</c:v>
                </c:pt>
                <c:pt idx="31">
                  <c:v>1.0480589734489711E-2</c:v>
                </c:pt>
                <c:pt idx="32">
                  <c:v>1.0430399563066959E-2</c:v>
                </c:pt>
                <c:pt idx="33">
                  <c:v>1.020525301098122E-2</c:v>
                </c:pt>
                <c:pt idx="34">
                  <c:v>9.9953769134242237E-3</c:v>
                </c:pt>
                <c:pt idx="35">
                  <c:v>9.681768078509994E-3</c:v>
                </c:pt>
                <c:pt idx="36">
                  <c:v>9.4015158630799279E-3</c:v>
                </c:pt>
                <c:pt idx="37">
                  <c:v>8.0950411657840678E-3</c:v>
                </c:pt>
                <c:pt idx="38">
                  <c:v>7.5484160737205926E-3</c:v>
                </c:pt>
                <c:pt idx="39">
                  <c:v>7.4456816552401391E-3</c:v>
                </c:pt>
                <c:pt idx="40">
                  <c:v>7.2259315698773264E-3</c:v>
                </c:pt>
                <c:pt idx="41">
                  <c:v>7.1656336772027091E-3</c:v>
                </c:pt>
                <c:pt idx="42">
                  <c:v>6.7758356553924001E-3</c:v>
                </c:pt>
                <c:pt idx="43">
                  <c:v>6.6474385250116421E-3</c:v>
                </c:pt>
                <c:pt idx="44">
                  <c:v>6.5896804076022017E-3</c:v>
                </c:pt>
                <c:pt idx="45">
                  <c:v>6.1115357976134982E-3</c:v>
                </c:pt>
                <c:pt idx="46">
                  <c:v>5.451110043885531E-3</c:v>
                </c:pt>
                <c:pt idx="47">
                  <c:v>5.4366567437936376E-3</c:v>
                </c:pt>
                <c:pt idx="48">
                  <c:v>5.0655794386848208E-3</c:v>
                </c:pt>
                <c:pt idx="49">
                  <c:v>4.8777439605028356E-3</c:v>
                </c:pt>
                <c:pt idx="50">
                  <c:v>4.8173841850306202E-3</c:v>
                </c:pt>
                <c:pt idx="51">
                  <c:v>4.757078936432276E-3</c:v>
                </c:pt>
                <c:pt idx="52">
                  <c:v>4.6073366062554071E-3</c:v>
                </c:pt>
                <c:pt idx="53">
                  <c:v>4.4996529359943851E-3</c:v>
                </c:pt>
                <c:pt idx="54">
                  <c:v>4.3987723156036279E-3</c:v>
                </c:pt>
                <c:pt idx="55">
                  <c:v>4.0273573708384863E-3</c:v>
                </c:pt>
                <c:pt idx="56">
                  <c:v>3.9203779776991127E-3</c:v>
                </c:pt>
                <c:pt idx="57">
                  <c:v>3.4968857436555559E-3</c:v>
                </c:pt>
                <c:pt idx="58">
                  <c:v>3.318392300390517E-3</c:v>
                </c:pt>
                <c:pt idx="59">
                  <c:v>2.7099351522742849E-3</c:v>
                </c:pt>
                <c:pt idx="60">
                  <c:v>2.541972149100086E-3</c:v>
                </c:pt>
                <c:pt idx="61">
                  <c:v>2.4365023024946779E-3</c:v>
                </c:pt>
                <c:pt idx="62">
                  <c:v>2.4242122973904402E-3</c:v>
                </c:pt>
                <c:pt idx="63">
                  <c:v>2.1546631701556051E-3</c:v>
                </c:pt>
                <c:pt idx="64">
                  <c:v>1.6539174754250411E-3</c:v>
                </c:pt>
                <c:pt idx="65">
                  <c:v>1.533100664626598E-3</c:v>
                </c:pt>
                <c:pt idx="66">
                  <c:v>1.2803795821592181E-3</c:v>
                </c:pt>
                <c:pt idx="67">
                  <c:v>7.8328664731944621E-4</c:v>
                </c:pt>
                <c:pt idx="68">
                  <c:v>2.7127970870976262E-4</c:v>
                </c:pt>
                <c:pt idx="69">
                  <c:v>7.2971836586101626E-5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chemeClr val="bg2"/>
            </a:solidFill>
            <a:ln>
              <a:noFill/>
            </a:ln>
            <a:effectLst/>
          </c:spPr>
          <c:invertIfNegative val="0"/>
          <c:dPt>
            <c:idx val="0"/>
            <c:invertIfNegative val="1"/>
            <c:bubble3D val="0"/>
            <c:spPr>
              <a:solidFill>
                <a:srgbClr val="E6E5E5"/>
              </a:solidFill>
            </c:spPr>
            <c:extLst>
              <c:ext xmlns:c16="http://schemas.microsoft.com/office/drawing/2014/chart" uri="{C3380CC4-5D6E-409C-BE32-E72D297353CC}">
                <c16:uniqueId val="{00000008-A0D8-4FF8-BF2D-A6DC7B178F5A}"/>
              </c:ext>
            </c:extLst>
          </c:dPt>
          <c:dPt>
            <c:idx val="1"/>
            <c:invertIfNegative val="0"/>
            <c:bubble3D val="0"/>
            <c:spPr>
              <a:solidFill>
                <a:srgbClr val="E6E5E5"/>
              </a:solidFill>
              <a:ln>
                <a:noFill/>
              </a:ln>
              <a:effectLst/>
            </c:spPr>
            <c:extLst>
              <c:ext xmlns:c16="http://schemas.microsoft.com/office/drawing/2014/chart" uri="{C3380CC4-5D6E-409C-BE32-E72D297353CC}">
                <c16:uniqueId val="{00000009-A0D8-4FF8-BF2D-A6DC7B178F5A}"/>
              </c:ext>
            </c:extLst>
          </c:dPt>
          <c:dPt>
            <c:idx val="2"/>
            <c:invertIfNegative val="1"/>
            <c:bubble3D val="0"/>
            <c:spPr>
              <a:solidFill>
                <a:srgbClr val="E6E5E5"/>
              </a:solidFill>
            </c:spPr>
            <c:extLst>
              <c:ext xmlns:c16="http://schemas.microsoft.com/office/drawing/2014/chart" uri="{C3380CC4-5D6E-409C-BE32-E72D297353CC}">
                <c16:uniqueId val="{0000000A-A0D8-4FF8-BF2D-A6DC7B178F5A}"/>
              </c:ext>
            </c:extLst>
          </c:dPt>
          <c:dPt>
            <c:idx val="3"/>
            <c:invertIfNegative val="1"/>
            <c:bubble3D val="0"/>
            <c:spPr>
              <a:solidFill>
                <a:srgbClr val="E6E5E5"/>
              </a:solidFill>
            </c:spPr>
            <c:extLst>
              <c:ext xmlns:c16="http://schemas.microsoft.com/office/drawing/2014/chart" uri="{C3380CC4-5D6E-409C-BE32-E72D297353CC}">
                <c16:uniqueId val="{0000000B-A0D8-4FF8-BF2D-A6DC7B178F5A}"/>
              </c:ext>
            </c:extLst>
          </c:dPt>
          <c:dPt>
            <c:idx val="4"/>
            <c:invertIfNegative val="1"/>
            <c:bubble3D val="0"/>
            <c:spPr>
              <a:solidFill>
                <a:srgbClr val="E6E5E5"/>
              </a:solidFill>
            </c:spPr>
            <c:extLst>
              <c:ext xmlns:c16="http://schemas.microsoft.com/office/drawing/2014/chart" uri="{C3380CC4-5D6E-409C-BE32-E72D297353CC}">
                <c16:uniqueId val="{0000000C-A0D8-4FF8-BF2D-A6DC7B178F5A}"/>
              </c:ext>
            </c:extLst>
          </c:dPt>
          <c:dPt>
            <c:idx val="5"/>
            <c:invertIfNegative val="1"/>
            <c:bubble3D val="0"/>
            <c:spPr>
              <a:solidFill>
                <a:srgbClr val="E6E5E5"/>
              </a:solidFill>
            </c:spPr>
            <c:extLst>
              <c:ext xmlns:c16="http://schemas.microsoft.com/office/drawing/2014/chart" uri="{C3380CC4-5D6E-409C-BE32-E72D297353CC}">
                <c16:uniqueId val="{0000000D-A0D8-4FF8-BF2D-A6DC7B178F5A}"/>
              </c:ext>
            </c:extLst>
          </c:dPt>
          <c:dPt>
            <c:idx val="6"/>
            <c:invertIfNegative val="1"/>
            <c:bubble3D val="0"/>
            <c:spPr>
              <a:solidFill>
                <a:srgbClr val="E6E5E5"/>
              </a:solidFill>
            </c:spPr>
            <c:extLst>
              <c:ext xmlns:c16="http://schemas.microsoft.com/office/drawing/2014/chart" uri="{C3380CC4-5D6E-409C-BE32-E72D297353CC}">
                <c16:uniqueId val="{0000000E-A0D8-4FF8-BF2D-A6DC7B178F5A}"/>
              </c:ext>
            </c:extLst>
          </c:dPt>
          <c:dPt>
            <c:idx val="7"/>
            <c:invertIfNegative val="1"/>
            <c:bubble3D val="0"/>
            <c:spPr>
              <a:solidFill>
                <a:srgbClr val="E6E5E5"/>
              </a:solidFill>
            </c:spPr>
            <c:extLst>
              <c:ext xmlns:c16="http://schemas.microsoft.com/office/drawing/2014/chart" uri="{C3380CC4-5D6E-409C-BE32-E72D297353CC}">
                <c16:uniqueId val="{0000000F-A0D8-4FF8-BF2D-A6DC7B178F5A}"/>
              </c:ext>
            </c:extLst>
          </c:dPt>
          <c:dPt>
            <c:idx val="8"/>
            <c:invertIfNegative val="1"/>
            <c:bubble3D val="0"/>
            <c:spPr>
              <a:solidFill>
                <a:srgbClr val="E6E5E5"/>
              </a:solidFill>
            </c:spPr>
            <c:extLst>
              <c:ext xmlns:c16="http://schemas.microsoft.com/office/drawing/2014/chart" uri="{C3380CC4-5D6E-409C-BE32-E72D297353CC}">
                <c16:uniqueId val="{00000010-A0D8-4FF8-BF2D-A6DC7B178F5A}"/>
              </c:ext>
            </c:extLst>
          </c:dPt>
          <c:dPt>
            <c:idx val="9"/>
            <c:invertIfNegative val="1"/>
            <c:bubble3D val="0"/>
            <c:spPr>
              <a:solidFill>
                <a:srgbClr val="E6E5E5"/>
              </a:solidFill>
            </c:spPr>
            <c:extLst>
              <c:ext xmlns:c16="http://schemas.microsoft.com/office/drawing/2014/chart" uri="{C3380CC4-5D6E-409C-BE32-E72D297353CC}">
                <c16:uniqueId val="{00000011-A0D8-4FF8-BF2D-A6DC7B178F5A}"/>
              </c:ext>
            </c:extLst>
          </c:dPt>
          <c:dPt>
            <c:idx val="10"/>
            <c:invertIfNegative val="1"/>
            <c:bubble3D val="0"/>
            <c:spPr>
              <a:solidFill>
                <a:srgbClr val="E6E5E5"/>
              </a:solidFill>
            </c:spPr>
            <c:extLst>
              <c:ext xmlns:c16="http://schemas.microsoft.com/office/drawing/2014/chart" uri="{C3380CC4-5D6E-409C-BE32-E72D297353CC}">
                <c16:uniqueId val="{00000001-A0D8-4FF8-BF2D-A6DC7B178F5A}"/>
              </c:ext>
            </c:extLst>
          </c:dPt>
          <c:dPt>
            <c:idx val="11"/>
            <c:invertIfNegative val="0"/>
            <c:bubble3D val="0"/>
            <c:spPr>
              <a:solidFill>
                <a:srgbClr val="E6E5E5"/>
              </a:solidFill>
              <a:ln>
                <a:noFill/>
              </a:ln>
              <a:effectLst/>
            </c:spPr>
            <c:extLst>
              <c:ext xmlns:c16="http://schemas.microsoft.com/office/drawing/2014/chart" uri="{C3380CC4-5D6E-409C-BE32-E72D297353CC}">
                <c16:uniqueId val="{00000003-A0D8-4FF8-BF2D-A6DC7B178F5A}"/>
              </c:ext>
            </c:extLst>
          </c:dPt>
          <c:dPt>
            <c:idx val="12"/>
            <c:invertIfNegative val="1"/>
            <c:bubble3D val="0"/>
            <c:spPr>
              <a:solidFill>
                <a:srgbClr val="E6E5E5"/>
              </a:solidFill>
            </c:spPr>
            <c:extLst>
              <c:ext xmlns:c16="http://schemas.microsoft.com/office/drawing/2014/chart" uri="{C3380CC4-5D6E-409C-BE32-E72D297353CC}">
                <c16:uniqueId val="{00000005-A0D8-4FF8-BF2D-A6DC7B178F5A}"/>
              </c:ext>
            </c:extLst>
          </c:dPt>
          <c:dPt>
            <c:idx val="13"/>
            <c:invertIfNegative val="1"/>
            <c:bubble3D val="0"/>
            <c:spPr>
              <a:solidFill>
                <a:srgbClr val="E6E5E5"/>
              </a:solidFill>
            </c:spPr>
            <c:extLst>
              <c:ext xmlns:c16="http://schemas.microsoft.com/office/drawing/2014/chart" uri="{C3380CC4-5D6E-409C-BE32-E72D297353CC}">
                <c16:uniqueId val="{00000012-A0D8-4FF8-BF2D-A6DC7B178F5A}"/>
              </c:ext>
            </c:extLst>
          </c:dPt>
          <c:dPt>
            <c:idx val="14"/>
            <c:invertIfNegative val="1"/>
            <c:bubble3D val="0"/>
            <c:spPr>
              <a:solidFill>
                <a:srgbClr val="E6E5E5"/>
              </a:solidFill>
            </c:spPr>
            <c:extLst>
              <c:ext xmlns:c16="http://schemas.microsoft.com/office/drawing/2014/chart" uri="{C3380CC4-5D6E-409C-BE32-E72D297353CC}">
                <c16:uniqueId val="{00000013-A0D8-4FF8-BF2D-A6DC7B178F5A}"/>
              </c:ext>
            </c:extLst>
          </c:dPt>
          <c:dPt>
            <c:idx val="15"/>
            <c:invertIfNegative val="1"/>
            <c:bubble3D val="0"/>
            <c:spPr>
              <a:solidFill>
                <a:srgbClr val="E6E5E5"/>
              </a:solidFill>
            </c:spPr>
            <c:extLst>
              <c:ext xmlns:c16="http://schemas.microsoft.com/office/drawing/2014/chart" uri="{C3380CC4-5D6E-409C-BE32-E72D297353CC}">
                <c16:uniqueId val="{00000014-A0D8-4FF8-BF2D-A6DC7B178F5A}"/>
              </c:ext>
            </c:extLst>
          </c:dPt>
          <c:dPt>
            <c:idx val="16"/>
            <c:invertIfNegative val="1"/>
            <c:bubble3D val="0"/>
            <c:spPr>
              <a:solidFill>
                <a:srgbClr val="E6E5E5"/>
              </a:solidFill>
            </c:spPr>
            <c:extLst>
              <c:ext xmlns:c16="http://schemas.microsoft.com/office/drawing/2014/chart" uri="{C3380CC4-5D6E-409C-BE32-E72D297353CC}">
                <c16:uniqueId val="{00000015-A0D8-4FF8-BF2D-A6DC7B178F5A}"/>
              </c:ext>
            </c:extLst>
          </c:dPt>
          <c:dPt>
            <c:idx val="17"/>
            <c:invertIfNegative val="1"/>
            <c:bubble3D val="0"/>
            <c:spPr>
              <a:solidFill>
                <a:srgbClr val="E6E5E5"/>
              </a:solidFill>
            </c:spPr>
            <c:extLst>
              <c:ext xmlns:c16="http://schemas.microsoft.com/office/drawing/2014/chart" uri="{C3380CC4-5D6E-409C-BE32-E72D297353CC}">
                <c16:uniqueId val="{00000016-A0D8-4FF8-BF2D-A6DC7B178F5A}"/>
              </c:ext>
            </c:extLst>
          </c:dPt>
          <c:dPt>
            <c:idx val="18"/>
            <c:invertIfNegative val="1"/>
            <c:bubble3D val="0"/>
            <c:spPr>
              <a:solidFill>
                <a:srgbClr val="E6E5E5"/>
              </a:solidFill>
            </c:spPr>
            <c:extLst>
              <c:ext xmlns:c16="http://schemas.microsoft.com/office/drawing/2014/chart" uri="{C3380CC4-5D6E-409C-BE32-E72D297353CC}">
                <c16:uniqueId val="{00000017-A0D8-4FF8-BF2D-A6DC7B178F5A}"/>
              </c:ext>
            </c:extLst>
          </c:dPt>
          <c:dPt>
            <c:idx val="19"/>
            <c:invertIfNegative val="1"/>
            <c:bubble3D val="0"/>
            <c:spPr>
              <a:solidFill>
                <a:srgbClr val="E6E5E5"/>
              </a:solidFill>
            </c:spPr>
            <c:extLst>
              <c:ext xmlns:c16="http://schemas.microsoft.com/office/drawing/2014/chart" uri="{C3380CC4-5D6E-409C-BE32-E72D297353CC}">
                <c16:uniqueId val="{00000018-A0D8-4FF8-BF2D-A6DC7B178F5A}"/>
              </c:ext>
            </c:extLst>
          </c:dPt>
          <c:dPt>
            <c:idx val="20"/>
            <c:invertIfNegative val="1"/>
            <c:bubble3D val="0"/>
            <c:spPr>
              <a:solidFill>
                <a:srgbClr val="E6E5E5"/>
              </a:solidFill>
            </c:spPr>
            <c:extLst>
              <c:ext xmlns:c16="http://schemas.microsoft.com/office/drawing/2014/chart" uri="{C3380CC4-5D6E-409C-BE32-E72D297353CC}">
                <c16:uniqueId val="{00000019-A0D8-4FF8-BF2D-A6DC7B178F5A}"/>
              </c:ext>
            </c:extLst>
          </c:dPt>
          <c:dPt>
            <c:idx val="21"/>
            <c:invertIfNegative val="1"/>
            <c:bubble3D val="0"/>
            <c:spPr>
              <a:solidFill>
                <a:srgbClr val="E6E5E5"/>
              </a:solidFill>
            </c:spPr>
            <c:extLst>
              <c:ext xmlns:c16="http://schemas.microsoft.com/office/drawing/2014/chart" uri="{C3380CC4-5D6E-409C-BE32-E72D297353CC}">
                <c16:uniqueId val="{0000001A-A0D8-4FF8-BF2D-A6DC7B178F5A}"/>
              </c:ext>
            </c:extLst>
          </c:dPt>
          <c:dPt>
            <c:idx val="22"/>
            <c:invertIfNegative val="1"/>
            <c:bubble3D val="0"/>
            <c:spPr>
              <a:solidFill>
                <a:srgbClr val="E6E5E5"/>
              </a:solidFill>
            </c:spPr>
            <c:extLst>
              <c:ext xmlns:c16="http://schemas.microsoft.com/office/drawing/2014/chart" uri="{C3380CC4-5D6E-409C-BE32-E72D297353CC}">
                <c16:uniqueId val="{0000001B-A0D8-4FF8-BF2D-A6DC7B178F5A}"/>
              </c:ext>
            </c:extLst>
          </c:dPt>
          <c:dPt>
            <c:idx val="23"/>
            <c:invertIfNegative val="1"/>
            <c:bubble3D val="0"/>
            <c:spPr>
              <a:solidFill>
                <a:srgbClr val="E6E5E5"/>
              </a:solidFill>
            </c:spPr>
            <c:extLst>
              <c:ext xmlns:c16="http://schemas.microsoft.com/office/drawing/2014/chart" uri="{C3380CC4-5D6E-409C-BE32-E72D297353CC}">
                <c16:uniqueId val="{0000001C-A0D8-4FF8-BF2D-A6DC7B178F5A}"/>
              </c:ext>
            </c:extLst>
          </c:dPt>
          <c:dPt>
            <c:idx val="24"/>
            <c:invertIfNegative val="1"/>
            <c:bubble3D val="0"/>
            <c:spPr>
              <a:solidFill>
                <a:srgbClr val="E6E5E5"/>
              </a:solidFill>
            </c:spPr>
            <c:extLst>
              <c:ext xmlns:c16="http://schemas.microsoft.com/office/drawing/2014/chart" uri="{C3380CC4-5D6E-409C-BE32-E72D297353CC}">
                <c16:uniqueId val="{0000001D-A0D8-4FF8-BF2D-A6DC7B178F5A}"/>
              </c:ext>
            </c:extLst>
          </c:dPt>
          <c:dPt>
            <c:idx val="25"/>
            <c:invertIfNegative val="1"/>
            <c:bubble3D val="0"/>
            <c:spPr>
              <a:solidFill>
                <a:srgbClr val="E6E5E5"/>
              </a:solidFill>
            </c:spPr>
            <c:extLst>
              <c:ext xmlns:c16="http://schemas.microsoft.com/office/drawing/2014/chart" uri="{C3380CC4-5D6E-409C-BE32-E72D297353CC}">
                <c16:uniqueId val="{0000001E-A0D8-4FF8-BF2D-A6DC7B178F5A}"/>
              </c:ext>
            </c:extLst>
          </c:dPt>
          <c:dPt>
            <c:idx val="26"/>
            <c:invertIfNegative val="1"/>
            <c:bubble3D val="0"/>
            <c:spPr>
              <a:solidFill>
                <a:srgbClr val="E6E5E5"/>
              </a:solidFill>
            </c:spPr>
            <c:extLst>
              <c:ext xmlns:c16="http://schemas.microsoft.com/office/drawing/2014/chart" uri="{C3380CC4-5D6E-409C-BE32-E72D297353CC}">
                <c16:uniqueId val="{0000001F-A0D8-4FF8-BF2D-A6DC7B178F5A}"/>
              </c:ext>
            </c:extLst>
          </c:dPt>
          <c:dPt>
            <c:idx val="27"/>
            <c:invertIfNegative val="1"/>
            <c:bubble3D val="0"/>
            <c:spPr>
              <a:solidFill>
                <a:srgbClr val="E6E5E5"/>
              </a:solidFill>
            </c:spPr>
            <c:extLst>
              <c:ext xmlns:c16="http://schemas.microsoft.com/office/drawing/2014/chart" uri="{C3380CC4-5D6E-409C-BE32-E72D297353CC}">
                <c16:uniqueId val="{00000020-A0D8-4FF8-BF2D-A6DC7B178F5A}"/>
              </c:ext>
            </c:extLst>
          </c:dPt>
          <c:dPt>
            <c:idx val="28"/>
            <c:invertIfNegative val="1"/>
            <c:bubble3D val="0"/>
            <c:spPr>
              <a:solidFill>
                <a:srgbClr val="E6E5E5"/>
              </a:solidFill>
            </c:spPr>
            <c:extLst>
              <c:ext xmlns:c16="http://schemas.microsoft.com/office/drawing/2014/chart" uri="{C3380CC4-5D6E-409C-BE32-E72D297353CC}">
                <c16:uniqueId val="{00000021-A0D8-4FF8-BF2D-A6DC7B178F5A}"/>
              </c:ext>
            </c:extLst>
          </c:dPt>
          <c:dPt>
            <c:idx val="29"/>
            <c:invertIfNegative val="1"/>
            <c:bubble3D val="0"/>
            <c:spPr>
              <a:solidFill>
                <a:srgbClr val="E6E5E5"/>
              </a:solidFill>
            </c:spPr>
            <c:extLst>
              <c:ext xmlns:c16="http://schemas.microsoft.com/office/drawing/2014/chart" uri="{C3380CC4-5D6E-409C-BE32-E72D297353CC}">
                <c16:uniqueId val="{00000022-A0D8-4FF8-BF2D-A6DC7B178F5A}"/>
              </c:ext>
            </c:extLst>
          </c:dPt>
          <c:dPt>
            <c:idx val="30"/>
            <c:invertIfNegative val="1"/>
            <c:bubble3D val="0"/>
            <c:spPr>
              <a:solidFill>
                <a:srgbClr val="E6E5E5"/>
              </a:solidFill>
            </c:spPr>
            <c:extLst>
              <c:ext xmlns:c16="http://schemas.microsoft.com/office/drawing/2014/chart" uri="{C3380CC4-5D6E-409C-BE32-E72D297353CC}">
                <c16:uniqueId val="{00000023-A0D8-4FF8-BF2D-A6DC7B178F5A}"/>
              </c:ext>
            </c:extLst>
          </c:dPt>
          <c:dPt>
            <c:idx val="31"/>
            <c:invertIfNegative val="1"/>
            <c:bubble3D val="0"/>
            <c:spPr>
              <a:solidFill>
                <a:srgbClr val="E6E5E5"/>
              </a:solidFill>
            </c:spPr>
            <c:extLst>
              <c:ext xmlns:c16="http://schemas.microsoft.com/office/drawing/2014/chart" uri="{C3380CC4-5D6E-409C-BE32-E72D297353CC}">
                <c16:uniqueId val="{00000024-A0D8-4FF8-BF2D-A6DC7B178F5A}"/>
              </c:ext>
            </c:extLst>
          </c:dPt>
          <c:dPt>
            <c:idx val="32"/>
            <c:invertIfNegative val="1"/>
            <c:bubble3D val="0"/>
            <c:spPr>
              <a:solidFill>
                <a:srgbClr val="E6E5E5"/>
              </a:solidFill>
            </c:spPr>
            <c:extLst>
              <c:ext xmlns:c16="http://schemas.microsoft.com/office/drawing/2014/chart" uri="{C3380CC4-5D6E-409C-BE32-E72D297353CC}">
                <c16:uniqueId val="{00000025-A0D8-4FF8-BF2D-A6DC7B178F5A}"/>
              </c:ext>
            </c:extLst>
          </c:dPt>
          <c:dPt>
            <c:idx val="33"/>
            <c:invertIfNegative val="1"/>
            <c:bubble3D val="0"/>
            <c:spPr>
              <a:solidFill>
                <a:srgbClr val="E6E5E5"/>
              </a:solidFill>
            </c:spPr>
            <c:extLst>
              <c:ext xmlns:c16="http://schemas.microsoft.com/office/drawing/2014/chart" uri="{C3380CC4-5D6E-409C-BE32-E72D297353CC}">
                <c16:uniqueId val="{00000026-A0D8-4FF8-BF2D-A6DC7B178F5A}"/>
              </c:ext>
            </c:extLst>
          </c:dPt>
          <c:dPt>
            <c:idx val="34"/>
            <c:invertIfNegative val="1"/>
            <c:bubble3D val="0"/>
            <c:spPr>
              <a:solidFill>
                <a:srgbClr val="E6E5E5"/>
              </a:solidFill>
            </c:spPr>
            <c:extLst>
              <c:ext xmlns:c16="http://schemas.microsoft.com/office/drawing/2014/chart" uri="{C3380CC4-5D6E-409C-BE32-E72D297353CC}">
                <c16:uniqueId val="{00000027-A0D8-4FF8-BF2D-A6DC7B178F5A}"/>
              </c:ext>
            </c:extLst>
          </c:dPt>
          <c:dPt>
            <c:idx val="35"/>
            <c:invertIfNegative val="1"/>
            <c:bubble3D val="0"/>
            <c:spPr>
              <a:solidFill>
                <a:srgbClr val="E6E5E5"/>
              </a:solidFill>
            </c:spPr>
            <c:extLst>
              <c:ext xmlns:c16="http://schemas.microsoft.com/office/drawing/2014/chart" uri="{C3380CC4-5D6E-409C-BE32-E72D297353CC}">
                <c16:uniqueId val="{00000028-A0D8-4FF8-BF2D-A6DC7B178F5A}"/>
              </c:ext>
            </c:extLst>
          </c:dPt>
          <c:dPt>
            <c:idx val="36"/>
            <c:invertIfNegative val="1"/>
            <c:bubble3D val="0"/>
            <c:spPr>
              <a:solidFill>
                <a:srgbClr val="E6E5E5"/>
              </a:solidFill>
            </c:spPr>
            <c:extLst>
              <c:ext xmlns:c16="http://schemas.microsoft.com/office/drawing/2014/chart" uri="{C3380CC4-5D6E-409C-BE32-E72D297353CC}">
                <c16:uniqueId val="{00000029-A0D8-4FF8-BF2D-A6DC7B178F5A}"/>
              </c:ext>
            </c:extLst>
          </c:dPt>
          <c:dPt>
            <c:idx val="37"/>
            <c:invertIfNegative val="1"/>
            <c:bubble3D val="0"/>
            <c:spPr>
              <a:solidFill>
                <a:srgbClr val="E6E5E5"/>
              </a:solidFill>
            </c:spPr>
            <c:extLst>
              <c:ext xmlns:c16="http://schemas.microsoft.com/office/drawing/2014/chart" uri="{C3380CC4-5D6E-409C-BE32-E72D297353CC}">
                <c16:uniqueId val="{0000002A-A0D8-4FF8-BF2D-A6DC7B178F5A}"/>
              </c:ext>
            </c:extLst>
          </c:dPt>
          <c:dPt>
            <c:idx val="38"/>
            <c:invertIfNegative val="1"/>
            <c:bubble3D val="0"/>
            <c:spPr>
              <a:solidFill>
                <a:srgbClr val="E6E5E5"/>
              </a:solidFill>
            </c:spPr>
            <c:extLst>
              <c:ext xmlns:c16="http://schemas.microsoft.com/office/drawing/2014/chart" uri="{C3380CC4-5D6E-409C-BE32-E72D297353CC}">
                <c16:uniqueId val="{0000002B-A0D8-4FF8-BF2D-A6DC7B178F5A}"/>
              </c:ext>
            </c:extLst>
          </c:dPt>
          <c:dPt>
            <c:idx val="39"/>
            <c:invertIfNegative val="1"/>
            <c:bubble3D val="0"/>
            <c:spPr>
              <a:solidFill>
                <a:srgbClr val="E6E5E5"/>
              </a:solidFill>
            </c:spPr>
            <c:extLst>
              <c:ext xmlns:c16="http://schemas.microsoft.com/office/drawing/2014/chart" uri="{C3380CC4-5D6E-409C-BE32-E72D297353CC}">
                <c16:uniqueId val="{0000002C-A0D8-4FF8-BF2D-A6DC7B178F5A}"/>
              </c:ext>
            </c:extLst>
          </c:dPt>
          <c:dPt>
            <c:idx val="40"/>
            <c:invertIfNegative val="1"/>
            <c:bubble3D val="0"/>
            <c:spPr>
              <a:solidFill>
                <a:srgbClr val="E6E5E5"/>
              </a:solidFill>
            </c:spPr>
            <c:extLst>
              <c:ext xmlns:c16="http://schemas.microsoft.com/office/drawing/2014/chart" uri="{C3380CC4-5D6E-409C-BE32-E72D297353CC}">
                <c16:uniqueId val="{0000002D-A0D8-4FF8-BF2D-A6DC7B178F5A}"/>
              </c:ext>
            </c:extLst>
          </c:dPt>
          <c:dPt>
            <c:idx val="41"/>
            <c:invertIfNegative val="1"/>
            <c:bubble3D val="0"/>
            <c:spPr>
              <a:solidFill>
                <a:srgbClr val="E6E5E5"/>
              </a:solidFill>
            </c:spPr>
            <c:extLst>
              <c:ext xmlns:c16="http://schemas.microsoft.com/office/drawing/2014/chart" uri="{C3380CC4-5D6E-409C-BE32-E72D297353CC}">
                <c16:uniqueId val="{0000002E-A0D8-4FF8-BF2D-A6DC7B178F5A}"/>
              </c:ext>
            </c:extLst>
          </c:dPt>
          <c:dPt>
            <c:idx val="42"/>
            <c:invertIfNegative val="1"/>
            <c:bubble3D val="0"/>
            <c:spPr>
              <a:solidFill>
                <a:srgbClr val="E6E5E5"/>
              </a:solidFill>
            </c:spPr>
            <c:extLst>
              <c:ext xmlns:c16="http://schemas.microsoft.com/office/drawing/2014/chart" uri="{C3380CC4-5D6E-409C-BE32-E72D297353CC}">
                <c16:uniqueId val="{00000007-A0D8-4FF8-BF2D-A6DC7B178F5A}"/>
              </c:ext>
            </c:extLst>
          </c:dPt>
          <c:dPt>
            <c:idx val="43"/>
            <c:invertIfNegative val="1"/>
            <c:bubble3D val="0"/>
            <c:spPr>
              <a:solidFill>
                <a:srgbClr val="E6E5E5"/>
              </a:solidFill>
            </c:spPr>
            <c:extLst>
              <c:ext xmlns:c16="http://schemas.microsoft.com/office/drawing/2014/chart" uri="{C3380CC4-5D6E-409C-BE32-E72D297353CC}">
                <c16:uniqueId val="{0000002F-A0D8-4FF8-BF2D-A6DC7B178F5A}"/>
              </c:ext>
            </c:extLst>
          </c:dPt>
          <c:dPt>
            <c:idx val="44"/>
            <c:invertIfNegative val="1"/>
            <c:bubble3D val="0"/>
            <c:spPr>
              <a:solidFill>
                <a:srgbClr val="E6E5E5"/>
              </a:solidFill>
            </c:spPr>
            <c:extLst>
              <c:ext xmlns:c16="http://schemas.microsoft.com/office/drawing/2014/chart" uri="{C3380CC4-5D6E-409C-BE32-E72D297353CC}">
                <c16:uniqueId val="{00000030-A0D8-4FF8-BF2D-A6DC7B178F5A}"/>
              </c:ext>
            </c:extLst>
          </c:dPt>
          <c:dPt>
            <c:idx val="45"/>
            <c:invertIfNegative val="1"/>
            <c:bubble3D val="0"/>
            <c:spPr>
              <a:solidFill>
                <a:srgbClr val="E6E5E5"/>
              </a:solidFill>
            </c:spPr>
            <c:extLst>
              <c:ext xmlns:c16="http://schemas.microsoft.com/office/drawing/2014/chart" uri="{C3380CC4-5D6E-409C-BE32-E72D297353CC}">
                <c16:uniqueId val="{00000031-A0D8-4FF8-BF2D-A6DC7B178F5A}"/>
              </c:ext>
            </c:extLst>
          </c:dPt>
          <c:dPt>
            <c:idx val="46"/>
            <c:invertIfNegative val="0"/>
            <c:bubble3D val="0"/>
            <c:spPr>
              <a:solidFill>
                <a:srgbClr val="E6E5E5"/>
              </a:solidFill>
              <a:ln>
                <a:noFill/>
              </a:ln>
              <a:effectLst/>
            </c:spPr>
            <c:extLst>
              <c:ext xmlns:c16="http://schemas.microsoft.com/office/drawing/2014/chart" uri="{C3380CC4-5D6E-409C-BE32-E72D297353CC}">
                <c16:uniqueId val="{00000032-A0D8-4FF8-BF2D-A6DC7B178F5A}"/>
              </c:ext>
            </c:extLst>
          </c:dPt>
          <c:dPt>
            <c:idx val="47"/>
            <c:invertIfNegative val="1"/>
            <c:bubble3D val="0"/>
            <c:spPr>
              <a:solidFill>
                <a:srgbClr val="E6E5E5"/>
              </a:solidFill>
            </c:spPr>
            <c:extLst>
              <c:ext xmlns:c16="http://schemas.microsoft.com/office/drawing/2014/chart" uri="{C3380CC4-5D6E-409C-BE32-E72D297353CC}">
                <c16:uniqueId val="{00000033-A0D8-4FF8-BF2D-A6DC7B178F5A}"/>
              </c:ext>
            </c:extLst>
          </c:dPt>
          <c:dPt>
            <c:idx val="48"/>
            <c:invertIfNegative val="0"/>
            <c:bubble3D val="0"/>
            <c:spPr>
              <a:solidFill>
                <a:srgbClr val="E6E5E5"/>
              </a:solidFill>
              <a:ln>
                <a:noFill/>
              </a:ln>
              <a:effectLst/>
            </c:spPr>
            <c:extLst>
              <c:ext xmlns:c16="http://schemas.microsoft.com/office/drawing/2014/chart" uri="{C3380CC4-5D6E-409C-BE32-E72D297353CC}">
                <c16:uniqueId val="{00000034-A0D8-4FF8-BF2D-A6DC7B178F5A}"/>
              </c:ext>
            </c:extLst>
          </c:dPt>
          <c:dPt>
            <c:idx val="49"/>
            <c:invertIfNegative val="1"/>
            <c:bubble3D val="0"/>
            <c:spPr>
              <a:solidFill>
                <a:srgbClr val="E6E5E5"/>
              </a:solidFill>
            </c:spPr>
            <c:extLst>
              <c:ext xmlns:c16="http://schemas.microsoft.com/office/drawing/2014/chart" uri="{C3380CC4-5D6E-409C-BE32-E72D297353CC}">
                <c16:uniqueId val="{00000035-A0D8-4FF8-BF2D-A6DC7B178F5A}"/>
              </c:ext>
            </c:extLst>
          </c:dPt>
          <c:dPt>
            <c:idx val="50"/>
            <c:invertIfNegative val="1"/>
            <c:bubble3D val="0"/>
            <c:spPr>
              <a:solidFill>
                <a:srgbClr val="E6E5E5"/>
              </a:solidFill>
            </c:spPr>
            <c:extLst>
              <c:ext xmlns:c16="http://schemas.microsoft.com/office/drawing/2014/chart" uri="{C3380CC4-5D6E-409C-BE32-E72D297353CC}">
                <c16:uniqueId val="{00000036-A0D8-4FF8-BF2D-A6DC7B178F5A}"/>
              </c:ext>
            </c:extLst>
          </c:dPt>
          <c:dPt>
            <c:idx val="51"/>
            <c:invertIfNegative val="1"/>
            <c:bubble3D val="0"/>
            <c:spPr>
              <a:solidFill>
                <a:srgbClr val="E6E5E5"/>
              </a:solidFill>
            </c:spPr>
            <c:extLst>
              <c:ext xmlns:c16="http://schemas.microsoft.com/office/drawing/2014/chart" uri="{C3380CC4-5D6E-409C-BE32-E72D297353CC}">
                <c16:uniqueId val="{00000037-A0D8-4FF8-BF2D-A6DC7B178F5A}"/>
              </c:ext>
            </c:extLst>
          </c:dPt>
          <c:dPt>
            <c:idx val="52"/>
            <c:invertIfNegative val="0"/>
            <c:bubble3D val="0"/>
            <c:spPr>
              <a:solidFill>
                <a:srgbClr val="E6E5E5"/>
              </a:solidFill>
              <a:ln>
                <a:noFill/>
              </a:ln>
              <a:effectLst/>
            </c:spPr>
            <c:extLst>
              <c:ext xmlns:c16="http://schemas.microsoft.com/office/drawing/2014/chart" uri="{C3380CC4-5D6E-409C-BE32-E72D297353CC}">
                <c16:uniqueId val="{00000038-A0D8-4FF8-BF2D-A6DC7B178F5A}"/>
              </c:ext>
            </c:extLst>
          </c:dPt>
          <c:dPt>
            <c:idx val="53"/>
            <c:invertIfNegative val="1"/>
            <c:bubble3D val="0"/>
            <c:spPr>
              <a:solidFill>
                <a:srgbClr val="E6E5E5"/>
              </a:solidFill>
            </c:spPr>
            <c:extLst>
              <c:ext xmlns:c16="http://schemas.microsoft.com/office/drawing/2014/chart" uri="{C3380CC4-5D6E-409C-BE32-E72D297353CC}">
                <c16:uniqueId val="{0000006B-B572-4DF2-A18B-EB5D630E70B4}"/>
              </c:ext>
            </c:extLst>
          </c:dPt>
          <c:dPt>
            <c:idx val="54"/>
            <c:invertIfNegative val="1"/>
            <c:bubble3D val="0"/>
            <c:spPr>
              <a:solidFill>
                <a:srgbClr val="E6E5E5"/>
              </a:solidFill>
            </c:spPr>
            <c:extLst>
              <c:ext xmlns:c16="http://schemas.microsoft.com/office/drawing/2014/chart" uri="{C3380CC4-5D6E-409C-BE32-E72D297353CC}">
                <c16:uniqueId val="{0000006D-B572-4DF2-A18B-EB5D630E70B4}"/>
              </c:ext>
            </c:extLst>
          </c:dPt>
          <c:dPt>
            <c:idx val="55"/>
            <c:invertIfNegative val="1"/>
            <c:bubble3D val="0"/>
            <c:spPr>
              <a:solidFill>
                <a:srgbClr val="E6E5E5"/>
              </a:solidFill>
            </c:spPr>
            <c:extLst>
              <c:ext xmlns:c16="http://schemas.microsoft.com/office/drawing/2014/chart" uri="{C3380CC4-5D6E-409C-BE32-E72D297353CC}">
                <c16:uniqueId val="{0000006F-B572-4DF2-A18B-EB5D630E70B4}"/>
              </c:ext>
            </c:extLst>
          </c:dPt>
          <c:dPt>
            <c:idx val="56"/>
            <c:invertIfNegative val="1"/>
            <c:bubble3D val="0"/>
            <c:spPr>
              <a:solidFill>
                <a:srgbClr val="E6E5E5"/>
              </a:solidFill>
            </c:spPr>
            <c:extLst>
              <c:ext xmlns:c16="http://schemas.microsoft.com/office/drawing/2014/chart" uri="{C3380CC4-5D6E-409C-BE32-E72D297353CC}">
                <c16:uniqueId val="{00000071-B572-4DF2-A18B-EB5D630E70B4}"/>
              </c:ext>
            </c:extLst>
          </c:dPt>
          <c:dPt>
            <c:idx val="57"/>
            <c:invertIfNegative val="1"/>
            <c:bubble3D val="0"/>
            <c:spPr>
              <a:solidFill>
                <a:srgbClr val="E6E5E5"/>
              </a:solidFill>
            </c:spPr>
            <c:extLst>
              <c:ext xmlns:c16="http://schemas.microsoft.com/office/drawing/2014/chart" uri="{C3380CC4-5D6E-409C-BE32-E72D297353CC}">
                <c16:uniqueId val="{00000073-B572-4DF2-A18B-EB5D630E70B4}"/>
              </c:ext>
            </c:extLst>
          </c:dPt>
          <c:dPt>
            <c:idx val="58"/>
            <c:invertIfNegative val="1"/>
            <c:bubble3D val="0"/>
            <c:spPr>
              <a:solidFill>
                <a:srgbClr val="E6E5E5"/>
              </a:solidFill>
            </c:spPr>
            <c:extLst>
              <c:ext xmlns:c16="http://schemas.microsoft.com/office/drawing/2014/chart" uri="{C3380CC4-5D6E-409C-BE32-E72D297353CC}">
                <c16:uniqueId val="{00000075-B572-4DF2-A18B-EB5D630E70B4}"/>
              </c:ext>
            </c:extLst>
          </c:dPt>
          <c:dPt>
            <c:idx val="59"/>
            <c:invertIfNegative val="1"/>
            <c:bubble3D val="0"/>
            <c:spPr>
              <a:solidFill>
                <a:srgbClr val="E6E5E5"/>
              </a:solidFill>
            </c:spPr>
            <c:extLst>
              <c:ext xmlns:c16="http://schemas.microsoft.com/office/drawing/2014/chart" uri="{C3380CC4-5D6E-409C-BE32-E72D297353CC}">
                <c16:uniqueId val="{00000077-B572-4DF2-A18B-EB5D630E70B4}"/>
              </c:ext>
            </c:extLst>
          </c:dPt>
          <c:dPt>
            <c:idx val="60"/>
            <c:invertIfNegative val="1"/>
            <c:bubble3D val="0"/>
            <c:spPr>
              <a:solidFill>
                <a:srgbClr val="E6E5E5"/>
              </a:solidFill>
            </c:spPr>
            <c:extLst>
              <c:ext xmlns:c16="http://schemas.microsoft.com/office/drawing/2014/chart" uri="{C3380CC4-5D6E-409C-BE32-E72D297353CC}">
                <c16:uniqueId val="{00000079-B572-4DF2-A18B-EB5D630E70B4}"/>
              </c:ext>
            </c:extLst>
          </c:dPt>
          <c:dPt>
            <c:idx val="61"/>
            <c:invertIfNegative val="1"/>
            <c:bubble3D val="0"/>
            <c:spPr>
              <a:solidFill>
                <a:srgbClr val="E6E5E5"/>
              </a:solidFill>
            </c:spPr>
            <c:extLst>
              <c:ext xmlns:c16="http://schemas.microsoft.com/office/drawing/2014/chart" uri="{C3380CC4-5D6E-409C-BE32-E72D297353CC}">
                <c16:uniqueId val="{0000007B-B572-4DF2-A18B-EB5D630E70B4}"/>
              </c:ext>
            </c:extLst>
          </c:dPt>
          <c:dPt>
            <c:idx val="62"/>
            <c:invertIfNegative val="1"/>
            <c:bubble3D val="0"/>
            <c:spPr>
              <a:solidFill>
                <a:srgbClr val="E6E5E5"/>
              </a:solidFill>
            </c:spPr>
            <c:extLst>
              <c:ext xmlns:c16="http://schemas.microsoft.com/office/drawing/2014/chart" uri="{C3380CC4-5D6E-409C-BE32-E72D297353CC}">
                <c16:uniqueId val="{0000007D-B572-4DF2-A18B-EB5D630E70B4}"/>
              </c:ext>
            </c:extLst>
          </c:dPt>
          <c:dPt>
            <c:idx val="63"/>
            <c:invertIfNegative val="1"/>
            <c:bubble3D val="0"/>
            <c:spPr>
              <a:solidFill>
                <a:srgbClr val="E6E5E5"/>
              </a:solidFill>
            </c:spPr>
            <c:extLst>
              <c:ext xmlns:c16="http://schemas.microsoft.com/office/drawing/2014/chart" uri="{C3380CC4-5D6E-409C-BE32-E72D297353CC}">
                <c16:uniqueId val="{0000007F-B572-4DF2-A18B-EB5D630E70B4}"/>
              </c:ext>
            </c:extLst>
          </c:dPt>
          <c:dPt>
            <c:idx val="64"/>
            <c:invertIfNegative val="1"/>
            <c:bubble3D val="0"/>
            <c:spPr>
              <a:solidFill>
                <a:srgbClr val="E6E5E5"/>
              </a:solidFill>
            </c:spPr>
            <c:extLst>
              <c:ext xmlns:c16="http://schemas.microsoft.com/office/drawing/2014/chart" uri="{C3380CC4-5D6E-409C-BE32-E72D297353CC}">
                <c16:uniqueId val="{00000081-B572-4DF2-A18B-EB5D630E70B4}"/>
              </c:ext>
            </c:extLst>
          </c:dPt>
          <c:dPt>
            <c:idx val="65"/>
            <c:invertIfNegative val="1"/>
            <c:bubble3D val="0"/>
            <c:spPr>
              <a:solidFill>
                <a:srgbClr val="E6E5E5"/>
              </a:solidFill>
            </c:spPr>
            <c:extLst>
              <c:ext xmlns:c16="http://schemas.microsoft.com/office/drawing/2014/chart" uri="{C3380CC4-5D6E-409C-BE32-E72D297353CC}">
                <c16:uniqueId val="{00000083-B572-4DF2-A18B-EB5D630E70B4}"/>
              </c:ext>
            </c:extLst>
          </c:dPt>
          <c:dPt>
            <c:idx val="66"/>
            <c:invertIfNegative val="1"/>
            <c:bubble3D val="0"/>
            <c:spPr>
              <a:solidFill>
                <a:srgbClr val="E6E5E5"/>
              </a:solidFill>
            </c:spPr>
            <c:extLst>
              <c:ext xmlns:c16="http://schemas.microsoft.com/office/drawing/2014/chart" uri="{C3380CC4-5D6E-409C-BE32-E72D297353CC}">
                <c16:uniqueId val="{00000085-B572-4DF2-A18B-EB5D630E70B4}"/>
              </c:ext>
            </c:extLst>
          </c:dPt>
          <c:dPt>
            <c:idx val="67"/>
            <c:invertIfNegative val="1"/>
            <c:bubble3D val="0"/>
            <c:spPr>
              <a:solidFill>
                <a:srgbClr val="E6E5E5"/>
              </a:solidFill>
            </c:spPr>
            <c:extLst>
              <c:ext xmlns:c16="http://schemas.microsoft.com/office/drawing/2014/chart" uri="{C3380CC4-5D6E-409C-BE32-E72D297353CC}">
                <c16:uniqueId val="{00000087-B572-4DF2-A18B-EB5D630E70B4}"/>
              </c:ext>
            </c:extLst>
          </c:dPt>
          <c:dPt>
            <c:idx val="68"/>
            <c:invertIfNegative val="1"/>
            <c:bubble3D val="0"/>
            <c:spPr>
              <a:solidFill>
                <a:srgbClr val="E6E5E5"/>
              </a:solidFill>
            </c:spPr>
            <c:extLst>
              <c:ext xmlns:c16="http://schemas.microsoft.com/office/drawing/2014/chart" uri="{C3380CC4-5D6E-409C-BE32-E72D297353CC}">
                <c16:uniqueId val="{00000089-B572-4DF2-A18B-EB5D630E70B4}"/>
              </c:ext>
            </c:extLst>
          </c:dPt>
          <c:dPt>
            <c:idx val="69"/>
            <c:invertIfNegative val="1"/>
            <c:bubble3D val="0"/>
            <c:spPr>
              <a:solidFill>
                <a:srgbClr val="E6E5E5"/>
              </a:solidFill>
            </c:spPr>
            <c:extLst>
              <c:ext xmlns:c16="http://schemas.microsoft.com/office/drawing/2014/chart" uri="{C3380CC4-5D6E-409C-BE32-E72D297353CC}">
                <c16:uniqueId val="{0000008B-B572-4DF2-A18B-EB5D630E70B4}"/>
              </c:ext>
            </c:extLst>
          </c:dPt>
          <c:dPt>
            <c:idx val="70"/>
            <c:invertIfNegative val="1"/>
            <c:bubble3D val="0"/>
            <c:spPr>
              <a:solidFill>
                <a:srgbClr val="E6E5E5"/>
              </a:solidFill>
            </c:spPr>
            <c:extLst>
              <c:ext xmlns:c16="http://schemas.microsoft.com/office/drawing/2014/chart" uri="{C3380CC4-5D6E-409C-BE32-E72D297353CC}">
                <c16:uniqueId val="{0000008D-B572-4DF2-A18B-EB5D630E70B4}"/>
              </c:ext>
            </c:extLst>
          </c:dPt>
          <c:dPt>
            <c:idx val="71"/>
            <c:invertIfNegative val="1"/>
            <c:bubble3D val="0"/>
            <c:spPr>
              <a:solidFill>
                <a:srgbClr val="E6E5E5"/>
              </a:solidFill>
            </c:spPr>
            <c:extLst>
              <c:ext xmlns:c16="http://schemas.microsoft.com/office/drawing/2014/chart" uri="{C3380CC4-5D6E-409C-BE32-E72D297353CC}">
                <c16:uniqueId val="{0000008F-B572-4DF2-A18B-EB5D630E70B4}"/>
              </c:ext>
            </c:extLst>
          </c:dPt>
          <c:dPt>
            <c:idx val="72"/>
            <c:invertIfNegative val="1"/>
            <c:bubble3D val="0"/>
            <c:spPr>
              <a:solidFill>
                <a:srgbClr val="E6E5E5"/>
              </a:solidFill>
            </c:spPr>
            <c:extLst>
              <c:ext xmlns:c16="http://schemas.microsoft.com/office/drawing/2014/chart" uri="{C3380CC4-5D6E-409C-BE32-E72D297353CC}">
                <c16:uniqueId val="{00000091-B572-4DF2-A18B-EB5D630E70B4}"/>
              </c:ext>
            </c:extLst>
          </c:dPt>
          <c:dPt>
            <c:idx val="73"/>
            <c:invertIfNegative val="1"/>
            <c:bubble3D val="0"/>
            <c:spPr>
              <a:solidFill>
                <a:srgbClr val="E6E5E5"/>
              </a:solidFill>
            </c:spPr>
            <c:extLst>
              <c:ext xmlns:c16="http://schemas.microsoft.com/office/drawing/2014/chart" uri="{C3380CC4-5D6E-409C-BE32-E72D297353CC}">
                <c16:uniqueId val="{00000093-B572-4DF2-A18B-EB5D630E70B4}"/>
              </c:ext>
            </c:extLst>
          </c:dPt>
          <c:dPt>
            <c:idx val="74"/>
            <c:invertIfNegative val="1"/>
            <c:bubble3D val="0"/>
            <c:spPr>
              <a:solidFill>
                <a:srgbClr val="E6E5E5"/>
              </a:solidFill>
            </c:spPr>
            <c:extLst>
              <c:ext xmlns:c16="http://schemas.microsoft.com/office/drawing/2014/chart" uri="{C3380CC4-5D6E-409C-BE32-E72D297353CC}">
                <c16:uniqueId val="{00000095-B572-4DF2-A18B-EB5D630E70B4}"/>
              </c:ext>
            </c:extLst>
          </c:dPt>
          <c:dPt>
            <c:idx val="75"/>
            <c:invertIfNegative val="1"/>
            <c:bubble3D val="0"/>
            <c:spPr>
              <a:solidFill>
                <a:srgbClr val="E6E5E5"/>
              </a:solidFill>
            </c:spPr>
            <c:extLst>
              <c:ext xmlns:c16="http://schemas.microsoft.com/office/drawing/2014/chart" uri="{C3380CC4-5D6E-409C-BE32-E72D297353CC}">
                <c16:uniqueId val="{00000097-B572-4DF2-A18B-EB5D630E70B4}"/>
              </c:ext>
            </c:extLst>
          </c:dPt>
          <c:dPt>
            <c:idx val="76"/>
            <c:invertIfNegative val="1"/>
            <c:bubble3D val="0"/>
            <c:spPr>
              <a:solidFill>
                <a:srgbClr val="E6E5E5"/>
              </a:solidFill>
            </c:spPr>
            <c:extLst>
              <c:ext xmlns:c16="http://schemas.microsoft.com/office/drawing/2014/chart" uri="{C3380CC4-5D6E-409C-BE32-E72D297353CC}">
                <c16:uniqueId val="{00000099-B572-4DF2-A18B-EB5D630E70B4}"/>
              </c:ext>
            </c:extLst>
          </c:dPt>
          <c:dPt>
            <c:idx val="77"/>
            <c:invertIfNegative val="1"/>
            <c:bubble3D val="0"/>
            <c:spPr>
              <a:solidFill>
                <a:srgbClr val="E6E5E5"/>
              </a:solidFill>
            </c:spPr>
            <c:extLst>
              <c:ext xmlns:c16="http://schemas.microsoft.com/office/drawing/2014/chart" uri="{C3380CC4-5D6E-409C-BE32-E72D297353CC}">
                <c16:uniqueId val="{0000009B-B572-4DF2-A18B-EB5D630E70B4}"/>
              </c:ext>
            </c:extLst>
          </c:dPt>
          <c:dPt>
            <c:idx val="78"/>
            <c:invertIfNegative val="1"/>
            <c:bubble3D val="0"/>
            <c:spPr>
              <a:solidFill>
                <a:srgbClr val="E6E5E5"/>
              </a:solidFill>
            </c:spPr>
            <c:extLst>
              <c:ext xmlns:c16="http://schemas.microsoft.com/office/drawing/2014/chart" uri="{C3380CC4-5D6E-409C-BE32-E72D297353CC}">
                <c16:uniqueId val="{0000009D-B572-4DF2-A18B-EB5D630E70B4}"/>
              </c:ext>
            </c:extLst>
          </c:dPt>
          <c:dPt>
            <c:idx val="79"/>
            <c:invertIfNegative val="1"/>
            <c:bubble3D val="0"/>
            <c:spPr>
              <a:solidFill>
                <a:srgbClr val="E6E5E5"/>
              </a:solidFill>
            </c:spPr>
            <c:extLst>
              <c:ext xmlns:c16="http://schemas.microsoft.com/office/drawing/2014/chart" uri="{C3380CC4-5D6E-409C-BE32-E72D297353CC}">
                <c16:uniqueId val="{0000009F-B572-4DF2-A18B-EB5D630E70B4}"/>
              </c:ext>
            </c:extLst>
          </c:dPt>
          <c:dPt>
            <c:idx val="80"/>
            <c:invertIfNegative val="1"/>
            <c:bubble3D val="0"/>
            <c:spPr>
              <a:solidFill>
                <a:srgbClr val="E6E5E5"/>
              </a:solidFill>
            </c:spPr>
            <c:extLst>
              <c:ext xmlns:c16="http://schemas.microsoft.com/office/drawing/2014/chart" uri="{C3380CC4-5D6E-409C-BE32-E72D297353CC}">
                <c16:uniqueId val="{000000A1-B572-4DF2-A18B-EB5D630E70B4}"/>
              </c:ext>
            </c:extLst>
          </c:dPt>
          <c:dPt>
            <c:idx val="81"/>
            <c:invertIfNegative val="1"/>
            <c:bubble3D val="0"/>
            <c:spPr>
              <a:solidFill>
                <a:srgbClr val="E6E5E5"/>
              </a:solidFill>
            </c:spPr>
            <c:extLst>
              <c:ext xmlns:c16="http://schemas.microsoft.com/office/drawing/2014/chart" uri="{C3380CC4-5D6E-409C-BE32-E72D297353CC}">
                <c16:uniqueId val="{000000A3-B572-4DF2-A18B-EB5D630E70B4}"/>
              </c:ext>
            </c:extLst>
          </c:dPt>
          <c:dPt>
            <c:idx val="82"/>
            <c:invertIfNegative val="1"/>
            <c:bubble3D val="0"/>
            <c:spPr>
              <a:solidFill>
                <a:srgbClr val="E6E5E5"/>
              </a:solidFill>
            </c:spPr>
            <c:extLst>
              <c:ext xmlns:c16="http://schemas.microsoft.com/office/drawing/2014/chart" uri="{C3380CC4-5D6E-409C-BE32-E72D297353CC}">
                <c16:uniqueId val="{000000A5-B572-4DF2-A18B-EB5D630E70B4}"/>
              </c:ext>
            </c:extLst>
          </c:dPt>
          <c:dPt>
            <c:idx val="83"/>
            <c:invertIfNegative val="1"/>
            <c:bubble3D val="0"/>
            <c:spPr>
              <a:solidFill>
                <a:srgbClr val="E6E5E5"/>
              </a:solidFill>
            </c:spPr>
            <c:extLst>
              <c:ext xmlns:c16="http://schemas.microsoft.com/office/drawing/2014/chart" uri="{C3380CC4-5D6E-409C-BE32-E72D297353CC}">
                <c16:uniqueId val="{000000A7-B572-4DF2-A18B-EB5D630E70B4}"/>
              </c:ext>
            </c:extLst>
          </c:dPt>
          <c:dPt>
            <c:idx val="84"/>
            <c:invertIfNegative val="1"/>
            <c:bubble3D val="0"/>
            <c:spPr>
              <a:solidFill>
                <a:srgbClr val="E6E5E5"/>
              </a:solidFill>
            </c:spPr>
            <c:extLst>
              <c:ext xmlns:c16="http://schemas.microsoft.com/office/drawing/2014/chart" uri="{C3380CC4-5D6E-409C-BE32-E72D297353CC}">
                <c16:uniqueId val="{000000A9-B572-4DF2-A18B-EB5D630E70B4}"/>
              </c:ext>
            </c:extLst>
          </c:dPt>
          <c:dPt>
            <c:idx val="85"/>
            <c:invertIfNegative val="1"/>
            <c:bubble3D val="0"/>
            <c:spPr>
              <a:solidFill>
                <a:srgbClr val="E6E5E5"/>
              </a:solidFill>
            </c:spPr>
            <c:extLst>
              <c:ext xmlns:c16="http://schemas.microsoft.com/office/drawing/2014/chart" uri="{C3380CC4-5D6E-409C-BE32-E72D297353CC}">
                <c16:uniqueId val="{000000AB-B572-4DF2-A18B-EB5D630E70B4}"/>
              </c:ext>
            </c:extLst>
          </c:dPt>
          <c:dPt>
            <c:idx val="86"/>
            <c:invertIfNegative val="1"/>
            <c:bubble3D val="0"/>
            <c:spPr>
              <a:solidFill>
                <a:srgbClr val="E6E5E5"/>
              </a:solidFill>
            </c:spPr>
            <c:extLst>
              <c:ext xmlns:c16="http://schemas.microsoft.com/office/drawing/2014/chart" uri="{C3380CC4-5D6E-409C-BE32-E72D297353CC}">
                <c16:uniqueId val="{000000AD-B572-4DF2-A18B-EB5D630E70B4}"/>
              </c:ext>
            </c:extLst>
          </c:dPt>
          <c:dPt>
            <c:idx val="87"/>
            <c:invertIfNegative val="1"/>
            <c:bubble3D val="0"/>
            <c:spPr>
              <a:solidFill>
                <a:srgbClr val="E6E5E5"/>
              </a:solidFill>
            </c:spPr>
            <c:extLst>
              <c:ext xmlns:c16="http://schemas.microsoft.com/office/drawing/2014/chart" uri="{C3380CC4-5D6E-409C-BE32-E72D297353CC}">
                <c16:uniqueId val="{000000AF-B572-4DF2-A18B-EB5D630E70B4}"/>
              </c:ext>
            </c:extLst>
          </c:dPt>
          <c:dPt>
            <c:idx val="88"/>
            <c:invertIfNegative val="1"/>
            <c:bubble3D val="0"/>
            <c:spPr>
              <a:solidFill>
                <a:srgbClr val="E6E5E5"/>
              </a:solidFill>
            </c:spPr>
            <c:extLst>
              <c:ext xmlns:c16="http://schemas.microsoft.com/office/drawing/2014/chart" uri="{C3380CC4-5D6E-409C-BE32-E72D297353CC}">
                <c16:uniqueId val="{000000B1-B572-4DF2-A18B-EB5D630E70B4}"/>
              </c:ext>
            </c:extLst>
          </c:dPt>
          <c:dPt>
            <c:idx val="89"/>
            <c:invertIfNegative val="1"/>
            <c:bubble3D val="0"/>
            <c:spPr>
              <a:solidFill>
                <a:srgbClr val="E6E5E5"/>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chemeClr val="bg2"/>
            </a:solidFill>
            <a:ln>
              <a:noFill/>
            </a:ln>
            <a:effectLst/>
          </c:spPr>
          <c:invertIfNegative val="0"/>
          <c:dPt>
            <c:idx val="0"/>
            <c:invertIfNegative val="0"/>
            <c:bubble3D val="0"/>
            <c:spPr>
              <a:solidFill>
                <a:srgbClr val="E6E5E5"/>
              </a:solidFill>
              <a:ln>
                <a:noFill/>
              </a:ln>
              <a:effectLst/>
            </c:spPr>
            <c:extLst>
              <c:ext xmlns:c16="http://schemas.microsoft.com/office/drawing/2014/chart" uri="{C3380CC4-5D6E-409C-BE32-E72D297353CC}">
                <c16:uniqueId val="{00000001-902D-4251-AC41-C6D4CBCA5CD6}"/>
              </c:ext>
            </c:extLst>
          </c:dPt>
          <c:dPt>
            <c:idx val="1"/>
            <c:invertIfNegative val="1"/>
            <c:bubble3D val="0"/>
            <c:spPr>
              <a:solidFill>
                <a:srgbClr val="E6E5E5"/>
              </a:solidFill>
            </c:spPr>
            <c:extLst>
              <c:ext xmlns:c16="http://schemas.microsoft.com/office/drawing/2014/chart" uri="{C3380CC4-5D6E-409C-BE32-E72D297353CC}">
                <c16:uniqueId val="{00000003-902D-4251-AC41-C6D4CBCA5CD6}"/>
              </c:ext>
            </c:extLst>
          </c:dPt>
          <c:dPt>
            <c:idx val="2"/>
            <c:invertIfNegative val="1"/>
            <c:bubble3D val="0"/>
            <c:spPr>
              <a:solidFill>
                <a:srgbClr val="E6E5E5"/>
              </a:solidFill>
            </c:spPr>
            <c:extLst>
              <c:ext xmlns:c16="http://schemas.microsoft.com/office/drawing/2014/chart" uri="{C3380CC4-5D6E-409C-BE32-E72D297353CC}">
                <c16:uniqueId val="{00000005-902D-4251-AC41-C6D4CBCA5CD6}"/>
              </c:ext>
            </c:extLst>
          </c:dPt>
          <c:dPt>
            <c:idx val="3"/>
            <c:invertIfNegative val="0"/>
            <c:bubble3D val="0"/>
            <c:spPr>
              <a:solidFill>
                <a:srgbClr val="E6E5E5"/>
              </a:solidFill>
              <a:ln>
                <a:noFill/>
              </a:ln>
              <a:effectLst/>
            </c:spPr>
            <c:extLst>
              <c:ext xmlns:c16="http://schemas.microsoft.com/office/drawing/2014/chart" uri="{C3380CC4-5D6E-409C-BE32-E72D297353CC}">
                <c16:uniqueId val="{00000007-902D-4251-AC41-C6D4CBCA5CD6}"/>
              </c:ext>
            </c:extLst>
          </c:dPt>
          <c:dPt>
            <c:idx val="4"/>
            <c:invertIfNegative val="1"/>
            <c:bubble3D val="0"/>
            <c:spPr>
              <a:solidFill>
                <a:srgbClr val="E6E5E5"/>
              </a:solidFill>
            </c:spPr>
            <c:extLst>
              <c:ext xmlns:c16="http://schemas.microsoft.com/office/drawing/2014/chart" uri="{C3380CC4-5D6E-409C-BE32-E72D297353CC}">
                <c16:uniqueId val="{00000009-902D-4251-AC41-C6D4CBCA5CD6}"/>
              </c:ext>
            </c:extLst>
          </c:dPt>
          <c:dPt>
            <c:idx val="5"/>
            <c:invertIfNegative val="1"/>
            <c:bubble3D val="0"/>
            <c:spPr>
              <a:solidFill>
                <a:srgbClr val="E6E5E5"/>
              </a:solidFill>
            </c:spPr>
            <c:extLst>
              <c:ext xmlns:c16="http://schemas.microsoft.com/office/drawing/2014/chart" uri="{C3380CC4-5D6E-409C-BE32-E72D297353CC}">
                <c16:uniqueId val="{0000000B-902D-4251-AC41-C6D4CBCA5CD6}"/>
              </c:ext>
            </c:extLst>
          </c:dPt>
          <c:dPt>
            <c:idx val="6"/>
            <c:invertIfNegative val="1"/>
            <c:bubble3D val="0"/>
            <c:spPr>
              <a:solidFill>
                <a:srgbClr val="E6E5E5"/>
              </a:solidFill>
            </c:spPr>
            <c:extLst>
              <c:ext xmlns:c16="http://schemas.microsoft.com/office/drawing/2014/chart" uri="{C3380CC4-5D6E-409C-BE32-E72D297353CC}">
                <c16:uniqueId val="{0000000D-902D-4251-AC41-C6D4CBCA5CD6}"/>
              </c:ext>
            </c:extLst>
          </c:dPt>
          <c:dPt>
            <c:idx val="7"/>
            <c:invertIfNegative val="1"/>
            <c:bubble3D val="0"/>
            <c:spPr>
              <a:solidFill>
                <a:srgbClr val="E6E5E5"/>
              </a:solidFill>
            </c:spPr>
            <c:extLst>
              <c:ext xmlns:c16="http://schemas.microsoft.com/office/drawing/2014/chart" uri="{C3380CC4-5D6E-409C-BE32-E72D297353CC}">
                <c16:uniqueId val="{0000000F-902D-4251-AC41-C6D4CBCA5CD6}"/>
              </c:ext>
            </c:extLst>
          </c:dPt>
          <c:dPt>
            <c:idx val="8"/>
            <c:invertIfNegative val="1"/>
            <c:bubble3D val="0"/>
            <c:spPr>
              <a:solidFill>
                <a:srgbClr val="E6E5E5"/>
              </a:solidFill>
            </c:spPr>
            <c:extLst>
              <c:ext xmlns:c16="http://schemas.microsoft.com/office/drawing/2014/chart" uri="{C3380CC4-5D6E-409C-BE32-E72D297353CC}">
                <c16:uniqueId val="{00000011-902D-4251-AC41-C6D4CBCA5CD6}"/>
              </c:ext>
            </c:extLst>
          </c:dPt>
          <c:dPt>
            <c:idx val="9"/>
            <c:invertIfNegative val="1"/>
            <c:bubble3D val="0"/>
            <c:spPr>
              <a:solidFill>
                <a:srgbClr val="E6E5E5"/>
              </a:solidFill>
            </c:spPr>
            <c:extLst>
              <c:ext xmlns:c16="http://schemas.microsoft.com/office/drawing/2014/chart" uri="{C3380CC4-5D6E-409C-BE32-E72D297353CC}">
                <c16:uniqueId val="{00000013-902D-4251-AC41-C6D4CBCA5CD6}"/>
              </c:ext>
            </c:extLst>
          </c:dPt>
          <c:dPt>
            <c:idx val="10"/>
            <c:invertIfNegative val="1"/>
            <c:bubble3D val="0"/>
            <c:spPr>
              <a:solidFill>
                <a:srgbClr val="E6E5E5"/>
              </a:solidFill>
            </c:spPr>
            <c:extLst>
              <c:ext xmlns:c16="http://schemas.microsoft.com/office/drawing/2014/chart" uri="{C3380CC4-5D6E-409C-BE32-E72D297353CC}">
                <c16:uniqueId val="{00000015-902D-4251-AC41-C6D4CBCA5CD6}"/>
              </c:ext>
            </c:extLst>
          </c:dPt>
          <c:dPt>
            <c:idx val="11"/>
            <c:invertIfNegative val="1"/>
            <c:bubble3D val="0"/>
            <c:spPr>
              <a:solidFill>
                <a:srgbClr val="E6E5E5"/>
              </a:solidFill>
            </c:spPr>
            <c:extLst>
              <c:ext xmlns:c16="http://schemas.microsoft.com/office/drawing/2014/chart" uri="{C3380CC4-5D6E-409C-BE32-E72D297353CC}">
                <c16:uniqueId val="{00000017-902D-4251-AC41-C6D4CBCA5CD6}"/>
              </c:ext>
            </c:extLst>
          </c:dPt>
          <c:dPt>
            <c:idx val="12"/>
            <c:invertIfNegative val="1"/>
            <c:bubble3D val="0"/>
            <c:spPr>
              <a:solidFill>
                <a:srgbClr val="E6E5E5"/>
              </a:solidFill>
            </c:spPr>
            <c:extLst>
              <c:ext xmlns:c16="http://schemas.microsoft.com/office/drawing/2014/chart" uri="{C3380CC4-5D6E-409C-BE32-E72D297353CC}">
                <c16:uniqueId val="{00000019-902D-4251-AC41-C6D4CBCA5CD6}"/>
              </c:ext>
            </c:extLst>
          </c:dPt>
          <c:dPt>
            <c:idx val="13"/>
            <c:invertIfNegative val="1"/>
            <c:bubble3D val="0"/>
            <c:spPr>
              <a:solidFill>
                <a:srgbClr val="E6E5E5"/>
              </a:solidFill>
            </c:spPr>
            <c:extLst>
              <c:ext xmlns:c16="http://schemas.microsoft.com/office/drawing/2014/chart" uri="{C3380CC4-5D6E-409C-BE32-E72D297353CC}">
                <c16:uniqueId val="{0000001B-902D-4251-AC41-C6D4CBCA5CD6}"/>
              </c:ext>
            </c:extLst>
          </c:dPt>
          <c:dPt>
            <c:idx val="14"/>
            <c:invertIfNegative val="0"/>
            <c:bubble3D val="0"/>
            <c:spPr>
              <a:solidFill>
                <a:srgbClr val="E6E5E5"/>
              </a:solidFill>
              <a:ln>
                <a:noFill/>
              </a:ln>
              <a:effectLst/>
            </c:spPr>
            <c:extLst>
              <c:ext xmlns:c16="http://schemas.microsoft.com/office/drawing/2014/chart" uri="{C3380CC4-5D6E-409C-BE32-E72D297353CC}">
                <c16:uniqueId val="{0000001D-902D-4251-AC41-C6D4CBCA5CD6}"/>
              </c:ext>
            </c:extLst>
          </c:dPt>
          <c:dPt>
            <c:idx val="15"/>
            <c:invertIfNegative val="1"/>
            <c:bubble3D val="0"/>
            <c:spPr>
              <a:solidFill>
                <a:srgbClr val="E6E5E5"/>
              </a:solidFill>
            </c:spPr>
            <c:extLst>
              <c:ext xmlns:c16="http://schemas.microsoft.com/office/drawing/2014/chart" uri="{C3380CC4-5D6E-409C-BE32-E72D297353CC}">
                <c16:uniqueId val="{0000001F-902D-4251-AC41-C6D4CBCA5CD6}"/>
              </c:ext>
            </c:extLst>
          </c:dPt>
          <c:dPt>
            <c:idx val="16"/>
            <c:invertIfNegative val="1"/>
            <c:bubble3D val="0"/>
            <c:spPr>
              <a:solidFill>
                <a:srgbClr val="E6E5E5"/>
              </a:solidFill>
            </c:spPr>
            <c:extLst>
              <c:ext xmlns:c16="http://schemas.microsoft.com/office/drawing/2014/chart" uri="{C3380CC4-5D6E-409C-BE32-E72D297353CC}">
                <c16:uniqueId val="{00000021-902D-4251-AC41-C6D4CBCA5CD6}"/>
              </c:ext>
            </c:extLst>
          </c:dPt>
          <c:dPt>
            <c:idx val="17"/>
            <c:invertIfNegative val="0"/>
            <c:bubble3D val="0"/>
            <c:spPr>
              <a:solidFill>
                <a:srgbClr val="E6E5E5"/>
              </a:solidFill>
              <a:ln>
                <a:noFill/>
              </a:ln>
              <a:effectLst/>
            </c:spPr>
            <c:extLst>
              <c:ext xmlns:c16="http://schemas.microsoft.com/office/drawing/2014/chart" uri="{C3380CC4-5D6E-409C-BE32-E72D297353CC}">
                <c16:uniqueId val="{00000023-902D-4251-AC41-C6D4CBCA5CD6}"/>
              </c:ext>
            </c:extLst>
          </c:dPt>
          <c:dPt>
            <c:idx val="18"/>
            <c:invertIfNegative val="1"/>
            <c:bubble3D val="0"/>
            <c:spPr>
              <a:solidFill>
                <a:srgbClr val="E6E5E5"/>
              </a:solidFill>
            </c:spPr>
            <c:extLst>
              <c:ext xmlns:c16="http://schemas.microsoft.com/office/drawing/2014/chart" uri="{C3380CC4-5D6E-409C-BE32-E72D297353CC}">
                <c16:uniqueId val="{00000025-902D-4251-AC41-C6D4CBCA5CD6}"/>
              </c:ext>
            </c:extLst>
          </c:dPt>
          <c:dPt>
            <c:idx val="19"/>
            <c:invertIfNegative val="1"/>
            <c:bubble3D val="0"/>
            <c:spPr>
              <a:solidFill>
                <a:srgbClr val="E6E5E5"/>
              </a:solidFill>
            </c:spPr>
            <c:extLst>
              <c:ext xmlns:c16="http://schemas.microsoft.com/office/drawing/2014/chart" uri="{C3380CC4-5D6E-409C-BE32-E72D297353CC}">
                <c16:uniqueId val="{00000027-902D-4251-AC41-C6D4CBCA5CD6}"/>
              </c:ext>
            </c:extLst>
          </c:dPt>
          <c:dPt>
            <c:idx val="20"/>
            <c:invertIfNegative val="1"/>
            <c:bubble3D val="0"/>
            <c:spPr>
              <a:solidFill>
                <a:srgbClr val="E6E5E5"/>
              </a:solidFill>
            </c:spPr>
            <c:extLst>
              <c:ext xmlns:c16="http://schemas.microsoft.com/office/drawing/2014/chart" uri="{C3380CC4-5D6E-409C-BE32-E72D297353CC}">
                <c16:uniqueId val="{00000029-902D-4251-AC41-C6D4CBCA5CD6}"/>
              </c:ext>
            </c:extLst>
          </c:dPt>
          <c:dPt>
            <c:idx val="21"/>
            <c:invertIfNegative val="1"/>
            <c:bubble3D val="0"/>
            <c:spPr>
              <a:solidFill>
                <a:srgbClr val="E6E5E5"/>
              </a:solidFill>
            </c:spPr>
            <c:extLst>
              <c:ext xmlns:c16="http://schemas.microsoft.com/office/drawing/2014/chart" uri="{C3380CC4-5D6E-409C-BE32-E72D297353CC}">
                <c16:uniqueId val="{0000002B-902D-4251-AC41-C6D4CBCA5CD6}"/>
              </c:ext>
            </c:extLst>
          </c:dPt>
          <c:dPt>
            <c:idx val="22"/>
            <c:invertIfNegative val="1"/>
            <c:bubble3D val="0"/>
            <c:spPr>
              <a:solidFill>
                <a:srgbClr val="E6E5E5"/>
              </a:solidFill>
            </c:spPr>
            <c:extLst>
              <c:ext xmlns:c16="http://schemas.microsoft.com/office/drawing/2014/chart" uri="{C3380CC4-5D6E-409C-BE32-E72D297353CC}">
                <c16:uniqueId val="{0000002D-902D-4251-AC41-C6D4CBCA5CD6}"/>
              </c:ext>
            </c:extLst>
          </c:dPt>
          <c:dPt>
            <c:idx val="23"/>
            <c:invertIfNegative val="1"/>
            <c:bubble3D val="0"/>
            <c:spPr>
              <a:solidFill>
                <a:srgbClr val="E6E5E5"/>
              </a:solidFill>
            </c:spPr>
            <c:extLst>
              <c:ext xmlns:c16="http://schemas.microsoft.com/office/drawing/2014/chart" uri="{C3380CC4-5D6E-409C-BE32-E72D297353CC}">
                <c16:uniqueId val="{0000002F-902D-4251-AC41-C6D4CBCA5CD6}"/>
              </c:ext>
            </c:extLst>
          </c:dPt>
          <c:dPt>
            <c:idx val="24"/>
            <c:invertIfNegative val="1"/>
            <c:bubble3D val="0"/>
            <c:spPr>
              <a:solidFill>
                <a:srgbClr val="E6E5E5"/>
              </a:solidFill>
            </c:spPr>
            <c:extLst>
              <c:ext xmlns:c16="http://schemas.microsoft.com/office/drawing/2014/chart" uri="{C3380CC4-5D6E-409C-BE32-E72D297353CC}">
                <c16:uniqueId val="{00000031-902D-4251-AC41-C6D4CBCA5CD6}"/>
              </c:ext>
            </c:extLst>
          </c:dPt>
          <c:dPt>
            <c:idx val="25"/>
            <c:invertIfNegative val="1"/>
            <c:bubble3D val="0"/>
            <c:spPr>
              <a:solidFill>
                <a:srgbClr val="E6E5E5"/>
              </a:solidFill>
            </c:spPr>
            <c:extLst>
              <c:ext xmlns:c16="http://schemas.microsoft.com/office/drawing/2014/chart" uri="{C3380CC4-5D6E-409C-BE32-E72D297353CC}">
                <c16:uniqueId val="{00000033-902D-4251-AC41-C6D4CBCA5CD6}"/>
              </c:ext>
            </c:extLst>
          </c:dPt>
          <c:dPt>
            <c:idx val="26"/>
            <c:invertIfNegative val="1"/>
            <c:bubble3D val="0"/>
            <c:spPr>
              <a:solidFill>
                <a:srgbClr val="E6E5E5"/>
              </a:solidFill>
            </c:spPr>
            <c:extLst>
              <c:ext xmlns:c16="http://schemas.microsoft.com/office/drawing/2014/chart" uri="{C3380CC4-5D6E-409C-BE32-E72D297353CC}">
                <c16:uniqueId val="{00000035-902D-4251-AC41-C6D4CBCA5CD6}"/>
              </c:ext>
            </c:extLst>
          </c:dPt>
          <c:dPt>
            <c:idx val="27"/>
            <c:invertIfNegative val="1"/>
            <c:bubble3D val="0"/>
            <c:spPr>
              <a:solidFill>
                <a:srgbClr val="E6E5E5"/>
              </a:solidFill>
            </c:spPr>
            <c:extLst>
              <c:ext xmlns:c16="http://schemas.microsoft.com/office/drawing/2014/chart" uri="{C3380CC4-5D6E-409C-BE32-E72D297353CC}">
                <c16:uniqueId val="{00000037-902D-4251-AC41-C6D4CBCA5CD6}"/>
              </c:ext>
            </c:extLst>
          </c:dPt>
          <c:dPt>
            <c:idx val="28"/>
            <c:invertIfNegative val="1"/>
            <c:bubble3D val="0"/>
            <c:spPr>
              <a:solidFill>
                <a:srgbClr val="E6E5E5"/>
              </a:solidFill>
            </c:spPr>
            <c:extLst>
              <c:ext xmlns:c16="http://schemas.microsoft.com/office/drawing/2014/chart" uri="{C3380CC4-5D6E-409C-BE32-E72D297353CC}">
                <c16:uniqueId val="{00000039-902D-4251-AC41-C6D4CBCA5CD6}"/>
              </c:ext>
            </c:extLst>
          </c:dPt>
          <c:dPt>
            <c:idx val="29"/>
            <c:invertIfNegative val="1"/>
            <c:bubble3D val="0"/>
            <c:spPr>
              <a:solidFill>
                <a:srgbClr val="E6E5E5"/>
              </a:solidFill>
            </c:spPr>
            <c:extLst>
              <c:ext xmlns:c16="http://schemas.microsoft.com/office/drawing/2014/chart" uri="{C3380CC4-5D6E-409C-BE32-E72D297353CC}">
                <c16:uniqueId val="{0000003B-902D-4251-AC41-C6D4CBCA5CD6}"/>
              </c:ext>
            </c:extLst>
          </c:dPt>
          <c:dPt>
            <c:idx val="30"/>
            <c:invertIfNegative val="1"/>
            <c:bubble3D val="0"/>
            <c:spPr>
              <a:solidFill>
                <a:srgbClr val="E6E5E5"/>
              </a:solidFill>
            </c:spPr>
            <c:extLst>
              <c:ext xmlns:c16="http://schemas.microsoft.com/office/drawing/2014/chart" uri="{C3380CC4-5D6E-409C-BE32-E72D297353CC}">
                <c16:uniqueId val="{0000003D-902D-4251-AC41-C6D4CBCA5CD6}"/>
              </c:ext>
            </c:extLst>
          </c:dPt>
          <c:dPt>
            <c:idx val="31"/>
            <c:invertIfNegative val="1"/>
            <c:bubble3D val="0"/>
            <c:spPr>
              <a:solidFill>
                <a:srgbClr val="E6E5E5"/>
              </a:solidFill>
            </c:spPr>
            <c:extLst>
              <c:ext xmlns:c16="http://schemas.microsoft.com/office/drawing/2014/chart" uri="{C3380CC4-5D6E-409C-BE32-E72D297353CC}">
                <c16:uniqueId val="{0000003F-902D-4251-AC41-C6D4CBCA5CD6}"/>
              </c:ext>
            </c:extLst>
          </c:dPt>
          <c:dPt>
            <c:idx val="32"/>
            <c:invertIfNegative val="0"/>
            <c:bubble3D val="0"/>
            <c:spPr>
              <a:solidFill>
                <a:srgbClr val="E6E5E5"/>
              </a:solidFill>
              <a:ln>
                <a:noFill/>
              </a:ln>
              <a:effectLst/>
            </c:spPr>
            <c:extLst>
              <c:ext xmlns:c16="http://schemas.microsoft.com/office/drawing/2014/chart" uri="{C3380CC4-5D6E-409C-BE32-E72D297353CC}">
                <c16:uniqueId val="{00000041-902D-4251-AC41-C6D4CBCA5CD6}"/>
              </c:ext>
            </c:extLst>
          </c:dPt>
          <c:dPt>
            <c:idx val="33"/>
            <c:invertIfNegative val="1"/>
            <c:bubble3D val="0"/>
            <c:spPr>
              <a:solidFill>
                <a:srgbClr val="E6E5E5"/>
              </a:solidFill>
            </c:spPr>
            <c:extLst>
              <c:ext xmlns:c16="http://schemas.microsoft.com/office/drawing/2014/chart" uri="{C3380CC4-5D6E-409C-BE32-E72D297353CC}">
                <c16:uniqueId val="{00000043-902D-4251-AC41-C6D4CBCA5CD6}"/>
              </c:ext>
            </c:extLst>
          </c:dPt>
          <c:dPt>
            <c:idx val="34"/>
            <c:invertIfNegative val="1"/>
            <c:bubble3D val="0"/>
            <c:spPr>
              <a:solidFill>
                <a:srgbClr val="E6E5E5"/>
              </a:solidFill>
            </c:spPr>
            <c:extLst>
              <c:ext xmlns:c16="http://schemas.microsoft.com/office/drawing/2014/chart" uri="{C3380CC4-5D6E-409C-BE32-E72D297353CC}">
                <c16:uniqueId val="{00000045-902D-4251-AC41-C6D4CBCA5CD6}"/>
              </c:ext>
            </c:extLst>
          </c:dPt>
          <c:dPt>
            <c:idx val="35"/>
            <c:invertIfNegative val="1"/>
            <c:bubble3D val="0"/>
            <c:spPr>
              <a:solidFill>
                <a:srgbClr val="E6E5E5"/>
              </a:solidFill>
            </c:spPr>
            <c:extLst>
              <c:ext xmlns:c16="http://schemas.microsoft.com/office/drawing/2014/chart" uri="{C3380CC4-5D6E-409C-BE32-E72D297353CC}">
                <c16:uniqueId val="{00000047-902D-4251-AC41-C6D4CBCA5CD6}"/>
              </c:ext>
            </c:extLst>
          </c:dPt>
          <c:dPt>
            <c:idx val="36"/>
            <c:invertIfNegative val="1"/>
            <c:bubble3D val="0"/>
            <c:spPr>
              <a:solidFill>
                <a:srgbClr val="E6E5E5"/>
              </a:solidFill>
            </c:spPr>
            <c:extLst>
              <c:ext xmlns:c16="http://schemas.microsoft.com/office/drawing/2014/chart" uri="{C3380CC4-5D6E-409C-BE32-E72D297353CC}">
                <c16:uniqueId val="{00000049-902D-4251-AC41-C6D4CBCA5CD6}"/>
              </c:ext>
            </c:extLst>
          </c:dPt>
          <c:dPt>
            <c:idx val="37"/>
            <c:invertIfNegative val="1"/>
            <c:bubble3D val="0"/>
            <c:spPr>
              <a:solidFill>
                <a:srgbClr val="E6E5E5"/>
              </a:solidFill>
            </c:spPr>
            <c:extLst>
              <c:ext xmlns:c16="http://schemas.microsoft.com/office/drawing/2014/chart" uri="{C3380CC4-5D6E-409C-BE32-E72D297353CC}">
                <c16:uniqueId val="{0000004B-902D-4251-AC41-C6D4CBCA5CD6}"/>
              </c:ext>
            </c:extLst>
          </c:dPt>
          <c:dPt>
            <c:idx val="38"/>
            <c:invertIfNegative val="1"/>
            <c:bubble3D val="0"/>
            <c:spPr>
              <a:solidFill>
                <a:srgbClr val="E6E5E5"/>
              </a:solidFill>
            </c:spPr>
            <c:extLst>
              <c:ext xmlns:c16="http://schemas.microsoft.com/office/drawing/2014/chart" uri="{C3380CC4-5D6E-409C-BE32-E72D297353CC}">
                <c16:uniqueId val="{0000004D-902D-4251-AC41-C6D4CBCA5CD6}"/>
              </c:ext>
            </c:extLst>
          </c:dPt>
          <c:dPt>
            <c:idx val="39"/>
            <c:invertIfNegative val="1"/>
            <c:bubble3D val="0"/>
            <c:spPr>
              <a:solidFill>
                <a:srgbClr val="E6E5E5"/>
              </a:solidFill>
            </c:spPr>
            <c:extLst>
              <c:ext xmlns:c16="http://schemas.microsoft.com/office/drawing/2014/chart" uri="{C3380CC4-5D6E-409C-BE32-E72D297353CC}">
                <c16:uniqueId val="{0000004F-902D-4251-AC41-C6D4CBCA5CD6}"/>
              </c:ext>
            </c:extLst>
          </c:dPt>
          <c:dPt>
            <c:idx val="40"/>
            <c:invertIfNegative val="1"/>
            <c:bubble3D val="0"/>
            <c:spPr>
              <a:solidFill>
                <a:srgbClr val="E6E5E5"/>
              </a:solidFill>
            </c:spPr>
            <c:extLst>
              <c:ext xmlns:c16="http://schemas.microsoft.com/office/drawing/2014/chart" uri="{C3380CC4-5D6E-409C-BE32-E72D297353CC}">
                <c16:uniqueId val="{00000051-902D-4251-AC41-C6D4CBCA5CD6}"/>
              </c:ext>
            </c:extLst>
          </c:dPt>
          <c:dPt>
            <c:idx val="41"/>
            <c:invertIfNegative val="1"/>
            <c:bubble3D val="0"/>
            <c:spPr>
              <a:solidFill>
                <a:srgbClr val="E6E5E5"/>
              </a:solidFill>
            </c:spPr>
            <c:extLst>
              <c:ext xmlns:c16="http://schemas.microsoft.com/office/drawing/2014/chart" uri="{C3380CC4-5D6E-409C-BE32-E72D297353CC}">
                <c16:uniqueId val="{00000053-902D-4251-AC41-C6D4CBCA5CD6}"/>
              </c:ext>
            </c:extLst>
          </c:dPt>
          <c:dPt>
            <c:idx val="42"/>
            <c:invertIfNegative val="1"/>
            <c:bubble3D val="0"/>
            <c:spPr>
              <a:solidFill>
                <a:srgbClr val="E6E5E5"/>
              </a:solidFill>
            </c:spPr>
            <c:extLst>
              <c:ext xmlns:c16="http://schemas.microsoft.com/office/drawing/2014/chart" uri="{C3380CC4-5D6E-409C-BE32-E72D297353CC}">
                <c16:uniqueId val="{00000055-902D-4251-AC41-C6D4CBCA5CD6}"/>
              </c:ext>
            </c:extLst>
          </c:dPt>
          <c:dPt>
            <c:idx val="43"/>
            <c:invertIfNegative val="1"/>
            <c:bubble3D val="0"/>
            <c:spPr>
              <a:solidFill>
                <a:srgbClr val="E6E5E5"/>
              </a:solidFill>
            </c:spPr>
            <c:extLst>
              <c:ext xmlns:c16="http://schemas.microsoft.com/office/drawing/2014/chart" uri="{C3380CC4-5D6E-409C-BE32-E72D297353CC}">
                <c16:uniqueId val="{00000057-902D-4251-AC41-C6D4CBCA5CD6}"/>
              </c:ext>
            </c:extLst>
          </c:dPt>
          <c:dPt>
            <c:idx val="44"/>
            <c:invertIfNegative val="0"/>
            <c:bubble3D val="0"/>
            <c:spPr>
              <a:solidFill>
                <a:srgbClr val="E6E5E5"/>
              </a:solidFill>
              <a:ln>
                <a:noFill/>
              </a:ln>
              <a:effectLst/>
            </c:spPr>
            <c:extLst>
              <c:ext xmlns:c16="http://schemas.microsoft.com/office/drawing/2014/chart" uri="{C3380CC4-5D6E-409C-BE32-E72D297353CC}">
                <c16:uniqueId val="{00000059-902D-4251-AC41-C6D4CBCA5CD6}"/>
              </c:ext>
            </c:extLst>
          </c:dPt>
          <c:dPt>
            <c:idx val="45"/>
            <c:invertIfNegative val="1"/>
            <c:bubble3D val="0"/>
            <c:spPr>
              <a:solidFill>
                <a:srgbClr val="E6E5E5"/>
              </a:solidFill>
            </c:spPr>
            <c:extLst>
              <c:ext xmlns:c16="http://schemas.microsoft.com/office/drawing/2014/chart" uri="{C3380CC4-5D6E-409C-BE32-E72D297353CC}">
                <c16:uniqueId val="{0000005B-902D-4251-AC41-C6D4CBCA5CD6}"/>
              </c:ext>
            </c:extLst>
          </c:dPt>
          <c:dPt>
            <c:idx val="46"/>
            <c:invertIfNegative val="1"/>
            <c:bubble3D val="0"/>
            <c:spPr>
              <a:solidFill>
                <a:srgbClr val="E6E5E5"/>
              </a:solidFill>
            </c:spPr>
            <c:extLst>
              <c:ext xmlns:c16="http://schemas.microsoft.com/office/drawing/2014/chart" uri="{C3380CC4-5D6E-409C-BE32-E72D297353CC}">
                <c16:uniqueId val="{0000005D-902D-4251-AC41-C6D4CBCA5CD6}"/>
              </c:ext>
            </c:extLst>
          </c:dPt>
          <c:dPt>
            <c:idx val="47"/>
            <c:invertIfNegative val="1"/>
            <c:bubble3D val="0"/>
            <c:spPr>
              <a:solidFill>
                <a:srgbClr val="E6E5E5"/>
              </a:solidFill>
            </c:spPr>
            <c:extLst>
              <c:ext xmlns:c16="http://schemas.microsoft.com/office/drawing/2014/chart" uri="{C3380CC4-5D6E-409C-BE32-E72D297353CC}">
                <c16:uniqueId val="{0000005F-902D-4251-AC41-C6D4CBCA5CD6}"/>
              </c:ext>
            </c:extLst>
          </c:dPt>
          <c:dPt>
            <c:idx val="48"/>
            <c:invertIfNegative val="1"/>
            <c:bubble3D val="0"/>
            <c:spPr>
              <a:solidFill>
                <a:srgbClr val="E6E5E5"/>
              </a:solidFill>
            </c:spPr>
            <c:extLst>
              <c:ext xmlns:c16="http://schemas.microsoft.com/office/drawing/2014/chart" uri="{C3380CC4-5D6E-409C-BE32-E72D297353CC}">
                <c16:uniqueId val="{00000061-902D-4251-AC41-C6D4CBCA5CD6}"/>
              </c:ext>
            </c:extLst>
          </c:dPt>
          <c:dPt>
            <c:idx val="49"/>
            <c:invertIfNegative val="0"/>
            <c:bubble3D val="0"/>
            <c:spPr>
              <a:solidFill>
                <a:srgbClr val="E6E5E5"/>
              </a:solidFill>
              <a:ln>
                <a:noFill/>
              </a:ln>
              <a:effectLst/>
            </c:spPr>
            <c:extLst>
              <c:ext xmlns:c16="http://schemas.microsoft.com/office/drawing/2014/chart" uri="{C3380CC4-5D6E-409C-BE32-E72D297353CC}">
                <c16:uniqueId val="{00000063-902D-4251-AC41-C6D4CBCA5CD6}"/>
              </c:ext>
            </c:extLst>
          </c:dPt>
          <c:dPt>
            <c:idx val="50"/>
            <c:invertIfNegative val="0"/>
            <c:bubble3D val="0"/>
            <c:spPr>
              <a:solidFill>
                <a:srgbClr val="E6E5E5"/>
              </a:solidFill>
              <a:ln>
                <a:noFill/>
              </a:ln>
              <a:effectLst/>
            </c:spPr>
            <c:extLst>
              <c:ext xmlns:c16="http://schemas.microsoft.com/office/drawing/2014/chart" uri="{C3380CC4-5D6E-409C-BE32-E72D297353CC}">
                <c16:uniqueId val="{00000065-902D-4251-AC41-C6D4CBCA5CD6}"/>
              </c:ext>
            </c:extLst>
          </c:dPt>
          <c:dPt>
            <c:idx val="51"/>
            <c:invertIfNegative val="1"/>
            <c:bubble3D val="0"/>
            <c:spPr>
              <a:solidFill>
                <a:srgbClr val="E6E5E5"/>
              </a:solidFill>
            </c:spPr>
            <c:extLst>
              <c:ext xmlns:c16="http://schemas.microsoft.com/office/drawing/2014/chart" uri="{C3380CC4-5D6E-409C-BE32-E72D297353CC}">
                <c16:uniqueId val="{00000067-902D-4251-AC41-C6D4CBCA5CD6}"/>
              </c:ext>
            </c:extLst>
          </c:dPt>
          <c:dPt>
            <c:idx val="52"/>
            <c:invertIfNegative val="1"/>
            <c:bubble3D val="0"/>
            <c:spPr>
              <a:solidFill>
                <a:srgbClr val="E6E5E5"/>
              </a:solidFill>
            </c:spPr>
            <c:extLst>
              <c:ext xmlns:c16="http://schemas.microsoft.com/office/drawing/2014/chart" uri="{C3380CC4-5D6E-409C-BE32-E72D297353CC}">
                <c16:uniqueId val="{00000069-902D-4251-AC41-C6D4CBCA5CD6}"/>
              </c:ext>
            </c:extLst>
          </c:dPt>
          <c:dPt>
            <c:idx val="53"/>
            <c:invertIfNegative val="1"/>
            <c:bubble3D val="0"/>
            <c:spPr>
              <a:solidFill>
                <a:srgbClr val="E6E5E5"/>
              </a:solidFill>
            </c:spPr>
            <c:extLst>
              <c:ext xmlns:c16="http://schemas.microsoft.com/office/drawing/2014/chart" uri="{C3380CC4-5D6E-409C-BE32-E72D297353CC}">
                <c16:uniqueId val="{0000006B-B2E8-4080-83D6-EECA18439E6A}"/>
              </c:ext>
            </c:extLst>
          </c:dPt>
          <c:dPt>
            <c:idx val="54"/>
            <c:invertIfNegative val="1"/>
            <c:bubble3D val="0"/>
            <c:spPr>
              <a:solidFill>
                <a:srgbClr val="E6E5E5"/>
              </a:solidFill>
            </c:spPr>
            <c:extLst>
              <c:ext xmlns:c16="http://schemas.microsoft.com/office/drawing/2014/chart" uri="{C3380CC4-5D6E-409C-BE32-E72D297353CC}">
                <c16:uniqueId val="{0000006D-B2E8-4080-83D6-EECA18439E6A}"/>
              </c:ext>
            </c:extLst>
          </c:dPt>
          <c:dPt>
            <c:idx val="55"/>
            <c:invertIfNegative val="1"/>
            <c:bubble3D val="0"/>
            <c:spPr>
              <a:solidFill>
                <a:srgbClr val="E6E5E5"/>
              </a:solidFill>
            </c:spPr>
            <c:extLst>
              <c:ext xmlns:c16="http://schemas.microsoft.com/office/drawing/2014/chart" uri="{C3380CC4-5D6E-409C-BE32-E72D297353CC}">
                <c16:uniqueId val="{0000006F-B2E8-4080-83D6-EECA18439E6A}"/>
              </c:ext>
            </c:extLst>
          </c:dPt>
          <c:dPt>
            <c:idx val="56"/>
            <c:invertIfNegative val="1"/>
            <c:bubble3D val="0"/>
            <c:spPr>
              <a:solidFill>
                <a:srgbClr val="E6E5E5"/>
              </a:solidFill>
            </c:spPr>
            <c:extLst>
              <c:ext xmlns:c16="http://schemas.microsoft.com/office/drawing/2014/chart" uri="{C3380CC4-5D6E-409C-BE32-E72D297353CC}">
                <c16:uniqueId val="{00000071-B2E8-4080-83D6-EECA18439E6A}"/>
              </c:ext>
            </c:extLst>
          </c:dPt>
          <c:dPt>
            <c:idx val="57"/>
            <c:invertIfNegative val="1"/>
            <c:bubble3D val="0"/>
            <c:spPr>
              <a:solidFill>
                <a:srgbClr val="E6E5E5"/>
              </a:solidFill>
            </c:spPr>
            <c:extLst>
              <c:ext xmlns:c16="http://schemas.microsoft.com/office/drawing/2014/chart" uri="{C3380CC4-5D6E-409C-BE32-E72D297353CC}">
                <c16:uniqueId val="{00000073-B2E8-4080-83D6-EECA18439E6A}"/>
              </c:ext>
            </c:extLst>
          </c:dPt>
          <c:dPt>
            <c:idx val="58"/>
            <c:invertIfNegative val="1"/>
            <c:bubble3D val="0"/>
            <c:spPr>
              <a:solidFill>
                <a:srgbClr val="E6E5E5"/>
              </a:solidFill>
            </c:spPr>
            <c:extLst>
              <c:ext xmlns:c16="http://schemas.microsoft.com/office/drawing/2014/chart" uri="{C3380CC4-5D6E-409C-BE32-E72D297353CC}">
                <c16:uniqueId val="{00000075-B2E8-4080-83D6-EECA18439E6A}"/>
              </c:ext>
            </c:extLst>
          </c:dPt>
          <c:dPt>
            <c:idx val="59"/>
            <c:invertIfNegative val="1"/>
            <c:bubble3D val="0"/>
            <c:spPr>
              <a:solidFill>
                <a:srgbClr val="E6E5E5"/>
              </a:solidFill>
            </c:spPr>
            <c:extLst>
              <c:ext xmlns:c16="http://schemas.microsoft.com/office/drawing/2014/chart" uri="{C3380CC4-5D6E-409C-BE32-E72D297353CC}">
                <c16:uniqueId val="{00000077-B2E8-4080-83D6-EECA18439E6A}"/>
              </c:ext>
            </c:extLst>
          </c:dPt>
          <c:dPt>
            <c:idx val="60"/>
            <c:invertIfNegative val="1"/>
            <c:bubble3D val="0"/>
            <c:spPr>
              <a:solidFill>
                <a:srgbClr val="E6E5E5"/>
              </a:solidFill>
            </c:spPr>
            <c:extLst>
              <c:ext xmlns:c16="http://schemas.microsoft.com/office/drawing/2014/chart" uri="{C3380CC4-5D6E-409C-BE32-E72D297353CC}">
                <c16:uniqueId val="{00000079-B2E8-4080-83D6-EECA18439E6A}"/>
              </c:ext>
            </c:extLst>
          </c:dPt>
          <c:dPt>
            <c:idx val="61"/>
            <c:invertIfNegative val="1"/>
            <c:bubble3D val="0"/>
            <c:spPr>
              <a:solidFill>
                <a:srgbClr val="E6E5E5"/>
              </a:solidFill>
            </c:spPr>
            <c:extLst>
              <c:ext xmlns:c16="http://schemas.microsoft.com/office/drawing/2014/chart" uri="{C3380CC4-5D6E-409C-BE32-E72D297353CC}">
                <c16:uniqueId val="{0000007B-B2E8-4080-83D6-EECA18439E6A}"/>
              </c:ext>
            </c:extLst>
          </c:dPt>
          <c:dPt>
            <c:idx val="62"/>
            <c:invertIfNegative val="1"/>
            <c:bubble3D val="0"/>
            <c:spPr>
              <a:solidFill>
                <a:srgbClr val="E6E5E5"/>
              </a:solidFill>
            </c:spPr>
            <c:extLst>
              <c:ext xmlns:c16="http://schemas.microsoft.com/office/drawing/2014/chart" uri="{C3380CC4-5D6E-409C-BE32-E72D297353CC}">
                <c16:uniqueId val="{0000007D-B2E8-4080-83D6-EECA18439E6A}"/>
              </c:ext>
            </c:extLst>
          </c:dPt>
          <c:dPt>
            <c:idx val="63"/>
            <c:invertIfNegative val="1"/>
            <c:bubble3D val="0"/>
            <c:spPr>
              <a:solidFill>
                <a:srgbClr val="E6E5E5"/>
              </a:solidFill>
            </c:spPr>
            <c:extLst>
              <c:ext xmlns:c16="http://schemas.microsoft.com/office/drawing/2014/chart" uri="{C3380CC4-5D6E-409C-BE32-E72D297353CC}">
                <c16:uniqueId val="{0000007F-B2E8-4080-83D6-EECA18439E6A}"/>
              </c:ext>
            </c:extLst>
          </c:dPt>
          <c:dPt>
            <c:idx val="64"/>
            <c:invertIfNegative val="1"/>
            <c:bubble3D val="0"/>
            <c:spPr>
              <a:solidFill>
                <a:srgbClr val="E6E5E5"/>
              </a:solidFill>
            </c:spPr>
            <c:extLst>
              <c:ext xmlns:c16="http://schemas.microsoft.com/office/drawing/2014/chart" uri="{C3380CC4-5D6E-409C-BE32-E72D297353CC}">
                <c16:uniqueId val="{00000081-B2E8-4080-83D6-EECA18439E6A}"/>
              </c:ext>
            </c:extLst>
          </c:dPt>
          <c:dPt>
            <c:idx val="65"/>
            <c:invertIfNegative val="1"/>
            <c:bubble3D val="0"/>
            <c:spPr>
              <a:solidFill>
                <a:srgbClr val="E6E5E5"/>
              </a:solidFill>
            </c:spPr>
            <c:extLst>
              <c:ext xmlns:c16="http://schemas.microsoft.com/office/drawing/2014/chart" uri="{C3380CC4-5D6E-409C-BE32-E72D297353CC}">
                <c16:uniqueId val="{00000083-B2E8-4080-83D6-EECA18439E6A}"/>
              </c:ext>
            </c:extLst>
          </c:dPt>
          <c:dPt>
            <c:idx val="66"/>
            <c:invertIfNegative val="1"/>
            <c:bubble3D val="0"/>
            <c:spPr>
              <a:solidFill>
                <a:srgbClr val="E6E5E5"/>
              </a:solidFill>
            </c:spPr>
            <c:extLst>
              <c:ext xmlns:c16="http://schemas.microsoft.com/office/drawing/2014/chart" uri="{C3380CC4-5D6E-409C-BE32-E72D297353CC}">
                <c16:uniqueId val="{00000085-B2E8-4080-83D6-EECA18439E6A}"/>
              </c:ext>
            </c:extLst>
          </c:dPt>
          <c:dPt>
            <c:idx val="67"/>
            <c:invertIfNegative val="1"/>
            <c:bubble3D val="0"/>
            <c:spPr>
              <a:solidFill>
                <a:srgbClr val="E6E5E5"/>
              </a:solidFill>
            </c:spPr>
            <c:extLst>
              <c:ext xmlns:c16="http://schemas.microsoft.com/office/drawing/2014/chart" uri="{C3380CC4-5D6E-409C-BE32-E72D297353CC}">
                <c16:uniqueId val="{00000087-B2E8-4080-83D6-EECA18439E6A}"/>
              </c:ext>
            </c:extLst>
          </c:dPt>
          <c:dPt>
            <c:idx val="68"/>
            <c:invertIfNegative val="1"/>
            <c:bubble3D val="0"/>
            <c:spPr>
              <a:solidFill>
                <a:srgbClr val="E6E5E5"/>
              </a:solidFill>
            </c:spPr>
            <c:extLst>
              <c:ext xmlns:c16="http://schemas.microsoft.com/office/drawing/2014/chart" uri="{C3380CC4-5D6E-409C-BE32-E72D297353CC}">
                <c16:uniqueId val="{00000089-B2E8-4080-83D6-EECA18439E6A}"/>
              </c:ext>
            </c:extLst>
          </c:dPt>
          <c:dPt>
            <c:idx val="69"/>
            <c:invertIfNegative val="1"/>
            <c:bubble3D val="0"/>
            <c:spPr>
              <a:solidFill>
                <a:srgbClr val="E6E5E5"/>
              </a:solidFill>
            </c:spPr>
            <c:extLst>
              <c:ext xmlns:c16="http://schemas.microsoft.com/office/drawing/2014/chart" uri="{C3380CC4-5D6E-409C-BE32-E72D297353CC}">
                <c16:uniqueId val="{0000008B-B2E8-4080-83D6-EECA18439E6A}"/>
              </c:ext>
            </c:extLst>
          </c:dPt>
          <c:dPt>
            <c:idx val="70"/>
            <c:invertIfNegative val="1"/>
            <c:bubble3D val="0"/>
            <c:spPr>
              <a:solidFill>
                <a:srgbClr val="E6E5E5"/>
              </a:solidFill>
            </c:spPr>
            <c:extLst>
              <c:ext xmlns:c16="http://schemas.microsoft.com/office/drawing/2014/chart" uri="{C3380CC4-5D6E-409C-BE32-E72D297353CC}">
                <c16:uniqueId val="{0000008D-B2E8-4080-83D6-EECA18439E6A}"/>
              </c:ext>
            </c:extLst>
          </c:dPt>
          <c:dPt>
            <c:idx val="71"/>
            <c:invertIfNegative val="1"/>
            <c:bubble3D val="0"/>
            <c:spPr>
              <a:solidFill>
                <a:srgbClr val="E6E5E5"/>
              </a:solidFill>
            </c:spPr>
            <c:extLst>
              <c:ext xmlns:c16="http://schemas.microsoft.com/office/drawing/2014/chart" uri="{C3380CC4-5D6E-409C-BE32-E72D297353CC}">
                <c16:uniqueId val="{0000008F-B2E8-4080-83D6-EECA18439E6A}"/>
              </c:ext>
            </c:extLst>
          </c:dPt>
          <c:dPt>
            <c:idx val="72"/>
            <c:invertIfNegative val="1"/>
            <c:bubble3D val="0"/>
            <c:spPr>
              <a:solidFill>
                <a:srgbClr val="E6E5E5"/>
              </a:solidFill>
            </c:spPr>
            <c:extLst>
              <c:ext xmlns:c16="http://schemas.microsoft.com/office/drawing/2014/chart" uri="{C3380CC4-5D6E-409C-BE32-E72D297353CC}">
                <c16:uniqueId val="{00000091-B2E8-4080-83D6-EECA18439E6A}"/>
              </c:ext>
            </c:extLst>
          </c:dPt>
          <c:dPt>
            <c:idx val="73"/>
            <c:invertIfNegative val="1"/>
            <c:bubble3D val="0"/>
            <c:spPr>
              <a:solidFill>
                <a:srgbClr val="E6E5E5"/>
              </a:solidFill>
            </c:spPr>
            <c:extLst>
              <c:ext xmlns:c16="http://schemas.microsoft.com/office/drawing/2014/chart" uri="{C3380CC4-5D6E-409C-BE32-E72D297353CC}">
                <c16:uniqueId val="{00000093-B2E8-4080-83D6-EECA18439E6A}"/>
              </c:ext>
            </c:extLst>
          </c:dPt>
          <c:dPt>
            <c:idx val="74"/>
            <c:invertIfNegative val="1"/>
            <c:bubble3D val="0"/>
            <c:spPr>
              <a:solidFill>
                <a:srgbClr val="E6E5E5"/>
              </a:solidFill>
            </c:spPr>
            <c:extLst>
              <c:ext xmlns:c16="http://schemas.microsoft.com/office/drawing/2014/chart" uri="{C3380CC4-5D6E-409C-BE32-E72D297353CC}">
                <c16:uniqueId val="{00000095-B2E8-4080-83D6-EECA18439E6A}"/>
              </c:ext>
            </c:extLst>
          </c:dPt>
          <c:dPt>
            <c:idx val="75"/>
            <c:invertIfNegative val="1"/>
            <c:bubble3D val="0"/>
            <c:spPr>
              <a:solidFill>
                <a:srgbClr val="E6E5E5"/>
              </a:solidFill>
            </c:spPr>
            <c:extLst>
              <c:ext xmlns:c16="http://schemas.microsoft.com/office/drawing/2014/chart" uri="{C3380CC4-5D6E-409C-BE32-E72D297353CC}">
                <c16:uniqueId val="{00000097-B2E8-4080-83D6-EECA18439E6A}"/>
              </c:ext>
            </c:extLst>
          </c:dPt>
          <c:dPt>
            <c:idx val="76"/>
            <c:invertIfNegative val="1"/>
            <c:bubble3D val="0"/>
            <c:spPr>
              <a:solidFill>
                <a:srgbClr val="E6E5E5"/>
              </a:solidFill>
            </c:spPr>
            <c:extLst>
              <c:ext xmlns:c16="http://schemas.microsoft.com/office/drawing/2014/chart" uri="{C3380CC4-5D6E-409C-BE32-E72D297353CC}">
                <c16:uniqueId val="{00000099-B2E8-4080-83D6-EECA18439E6A}"/>
              </c:ext>
            </c:extLst>
          </c:dPt>
          <c:dPt>
            <c:idx val="77"/>
            <c:invertIfNegative val="1"/>
            <c:bubble3D val="0"/>
            <c:spPr>
              <a:solidFill>
                <a:srgbClr val="E6E5E5"/>
              </a:solidFill>
            </c:spPr>
            <c:extLst>
              <c:ext xmlns:c16="http://schemas.microsoft.com/office/drawing/2014/chart" uri="{C3380CC4-5D6E-409C-BE32-E72D297353CC}">
                <c16:uniqueId val="{0000009B-B2E8-4080-83D6-EECA18439E6A}"/>
              </c:ext>
            </c:extLst>
          </c:dPt>
          <c:dPt>
            <c:idx val="78"/>
            <c:invertIfNegative val="1"/>
            <c:bubble3D val="0"/>
            <c:spPr>
              <a:solidFill>
                <a:srgbClr val="E6E5E5"/>
              </a:solidFill>
            </c:spPr>
            <c:extLst>
              <c:ext xmlns:c16="http://schemas.microsoft.com/office/drawing/2014/chart" uri="{C3380CC4-5D6E-409C-BE32-E72D297353CC}">
                <c16:uniqueId val="{0000009D-B2E8-4080-83D6-EECA18439E6A}"/>
              </c:ext>
            </c:extLst>
          </c:dPt>
          <c:dPt>
            <c:idx val="79"/>
            <c:invertIfNegative val="1"/>
            <c:bubble3D val="0"/>
            <c:spPr>
              <a:solidFill>
                <a:srgbClr val="E6E5E5"/>
              </a:solidFill>
            </c:spPr>
            <c:extLst>
              <c:ext xmlns:c16="http://schemas.microsoft.com/office/drawing/2014/chart" uri="{C3380CC4-5D6E-409C-BE32-E72D297353CC}">
                <c16:uniqueId val="{0000009F-B2E8-4080-83D6-EECA18439E6A}"/>
              </c:ext>
            </c:extLst>
          </c:dPt>
          <c:dPt>
            <c:idx val="80"/>
            <c:invertIfNegative val="1"/>
            <c:bubble3D val="0"/>
            <c:spPr>
              <a:solidFill>
                <a:srgbClr val="E6E5E5"/>
              </a:solidFill>
            </c:spPr>
            <c:extLst>
              <c:ext xmlns:c16="http://schemas.microsoft.com/office/drawing/2014/chart" uri="{C3380CC4-5D6E-409C-BE32-E72D297353CC}">
                <c16:uniqueId val="{000000A1-B2E8-4080-83D6-EECA18439E6A}"/>
              </c:ext>
            </c:extLst>
          </c:dPt>
          <c:dPt>
            <c:idx val="81"/>
            <c:invertIfNegative val="1"/>
            <c:bubble3D val="0"/>
            <c:spPr>
              <a:solidFill>
                <a:srgbClr val="E6E5E5"/>
              </a:solidFill>
            </c:spPr>
            <c:extLst>
              <c:ext xmlns:c16="http://schemas.microsoft.com/office/drawing/2014/chart" uri="{C3380CC4-5D6E-409C-BE32-E72D297353CC}">
                <c16:uniqueId val="{000000A3-B2E8-4080-83D6-EECA18439E6A}"/>
              </c:ext>
            </c:extLst>
          </c:dPt>
          <c:dPt>
            <c:idx val="82"/>
            <c:invertIfNegative val="1"/>
            <c:bubble3D val="0"/>
            <c:spPr>
              <a:solidFill>
                <a:srgbClr val="E6E5E5"/>
              </a:solidFill>
            </c:spPr>
            <c:extLst>
              <c:ext xmlns:c16="http://schemas.microsoft.com/office/drawing/2014/chart" uri="{C3380CC4-5D6E-409C-BE32-E72D297353CC}">
                <c16:uniqueId val="{000000A5-B2E8-4080-83D6-EECA18439E6A}"/>
              </c:ext>
            </c:extLst>
          </c:dPt>
          <c:dPt>
            <c:idx val="83"/>
            <c:invertIfNegative val="1"/>
            <c:bubble3D val="0"/>
            <c:spPr>
              <a:solidFill>
                <a:srgbClr val="E6E5E5"/>
              </a:solidFill>
            </c:spPr>
            <c:extLst>
              <c:ext xmlns:c16="http://schemas.microsoft.com/office/drawing/2014/chart" uri="{C3380CC4-5D6E-409C-BE32-E72D297353CC}">
                <c16:uniqueId val="{000000A7-B2E8-4080-83D6-EECA18439E6A}"/>
              </c:ext>
            </c:extLst>
          </c:dPt>
          <c:dPt>
            <c:idx val="84"/>
            <c:invertIfNegative val="1"/>
            <c:bubble3D val="0"/>
            <c:spPr>
              <a:solidFill>
                <a:srgbClr val="E6E5E5"/>
              </a:solidFill>
            </c:spPr>
            <c:extLst>
              <c:ext xmlns:c16="http://schemas.microsoft.com/office/drawing/2014/chart" uri="{C3380CC4-5D6E-409C-BE32-E72D297353CC}">
                <c16:uniqueId val="{000000A9-B2E8-4080-83D6-EECA18439E6A}"/>
              </c:ext>
            </c:extLst>
          </c:dPt>
          <c:dPt>
            <c:idx val="85"/>
            <c:invertIfNegative val="1"/>
            <c:bubble3D val="0"/>
            <c:spPr>
              <a:solidFill>
                <a:srgbClr val="E6E5E5"/>
              </a:solidFill>
            </c:spPr>
            <c:extLst>
              <c:ext xmlns:c16="http://schemas.microsoft.com/office/drawing/2014/chart" uri="{C3380CC4-5D6E-409C-BE32-E72D297353CC}">
                <c16:uniqueId val="{000000AB-B2E8-4080-83D6-EECA18439E6A}"/>
              </c:ext>
            </c:extLst>
          </c:dPt>
          <c:dPt>
            <c:idx val="86"/>
            <c:invertIfNegative val="1"/>
            <c:bubble3D val="0"/>
            <c:spPr>
              <a:solidFill>
                <a:srgbClr val="E6E5E5"/>
              </a:solidFill>
            </c:spPr>
            <c:extLst>
              <c:ext xmlns:c16="http://schemas.microsoft.com/office/drawing/2014/chart" uri="{C3380CC4-5D6E-409C-BE32-E72D297353CC}">
                <c16:uniqueId val="{000000AD-B2E8-4080-83D6-EECA18439E6A}"/>
              </c:ext>
            </c:extLst>
          </c:dPt>
          <c:dPt>
            <c:idx val="87"/>
            <c:invertIfNegative val="1"/>
            <c:bubble3D val="0"/>
            <c:spPr>
              <a:solidFill>
                <a:srgbClr val="E6E5E5"/>
              </a:solidFill>
            </c:spPr>
            <c:extLst>
              <c:ext xmlns:c16="http://schemas.microsoft.com/office/drawing/2014/chart" uri="{C3380CC4-5D6E-409C-BE32-E72D297353CC}">
                <c16:uniqueId val="{000000AF-B2E8-4080-83D6-EECA18439E6A}"/>
              </c:ext>
            </c:extLst>
          </c:dPt>
          <c:dPt>
            <c:idx val="88"/>
            <c:invertIfNegative val="1"/>
            <c:bubble3D val="0"/>
            <c:spPr>
              <a:solidFill>
                <a:srgbClr val="E6E5E5"/>
              </a:solidFill>
            </c:spPr>
            <c:extLst>
              <c:ext xmlns:c16="http://schemas.microsoft.com/office/drawing/2014/chart" uri="{C3380CC4-5D6E-409C-BE32-E72D297353CC}">
                <c16:uniqueId val="{000000B1-B2E8-4080-83D6-EECA18439E6A}"/>
              </c:ext>
            </c:extLst>
          </c:dPt>
          <c:dPt>
            <c:idx val="89"/>
            <c:invertIfNegative val="1"/>
            <c:bubble3D val="0"/>
            <c:spPr>
              <a:solidFill>
                <a:srgbClr val="E6E5E5"/>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Block 90g</c:v>
                </c:pt>
              </c:strCache>
            </c:strRef>
          </c:tx>
          <c:spPr>
            <a:solidFill>
              <a:schemeClr val="bg2"/>
            </a:solidFill>
            <a:ln>
              <a:noFill/>
            </a:ln>
            <a:effectLst/>
          </c:spPr>
          <c:invertIfNegative val="0"/>
          <c:dPt>
            <c:idx val="0"/>
            <c:invertIfNegative val="0"/>
            <c:bubble3D val="0"/>
            <c:spPr>
              <a:solidFill>
                <a:srgbClr val="E6E5E5"/>
              </a:solidFill>
              <a:ln>
                <a:noFill/>
              </a:ln>
              <a:effectLst/>
            </c:spPr>
            <c:extLst>
              <c:ext xmlns:c16="http://schemas.microsoft.com/office/drawing/2014/chart" uri="{C3380CC4-5D6E-409C-BE32-E72D297353CC}">
                <c16:uniqueId val="{0000000E-7980-4C82-8C1C-32D5A7B4E44B}"/>
              </c:ext>
            </c:extLst>
          </c:dPt>
          <c:dPt>
            <c:idx val="1"/>
            <c:invertIfNegative val="1"/>
            <c:bubble3D val="0"/>
            <c:spPr>
              <a:solidFill>
                <a:srgbClr val="E6E5E5"/>
              </a:solidFill>
            </c:spPr>
            <c:extLst>
              <c:ext xmlns:c16="http://schemas.microsoft.com/office/drawing/2014/chart" uri="{C3380CC4-5D6E-409C-BE32-E72D297353CC}">
                <c16:uniqueId val="{0000000F-7980-4C82-8C1C-32D5A7B4E44B}"/>
              </c:ext>
            </c:extLst>
          </c:dPt>
          <c:dPt>
            <c:idx val="2"/>
            <c:invertIfNegative val="1"/>
            <c:bubble3D val="0"/>
            <c:spPr>
              <a:solidFill>
                <a:srgbClr val="E6E5E5"/>
              </a:solidFill>
            </c:spPr>
            <c:extLst>
              <c:ext xmlns:c16="http://schemas.microsoft.com/office/drawing/2014/chart" uri="{C3380CC4-5D6E-409C-BE32-E72D297353CC}">
                <c16:uniqueId val="{00000010-7980-4C82-8C1C-32D5A7B4E44B}"/>
              </c:ext>
            </c:extLst>
          </c:dPt>
          <c:dPt>
            <c:idx val="3"/>
            <c:invertIfNegative val="0"/>
            <c:bubble3D val="0"/>
            <c:spPr>
              <a:solidFill>
                <a:srgbClr val="E6E5E5"/>
              </a:solidFill>
              <a:ln>
                <a:noFill/>
              </a:ln>
              <a:effectLst/>
            </c:spPr>
            <c:extLst>
              <c:ext xmlns:c16="http://schemas.microsoft.com/office/drawing/2014/chart" uri="{C3380CC4-5D6E-409C-BE32-E72D297353CC}">
                <c16:uniqueId val="{00000011-7980-4C82-8C1C-32D5A7B4E44B}"/>
              </c:ext>
            </c:extLst>
          </c:dPt>
          <c:dPt>
            <c:idx val="4"/>
            <c:invertIfNegative val="1"/>
            <c:bubble3D val="0"/>
            <c:spPr>
              <a:solidFill>
                <a:srgbClr val="E6E5E5"/>
              </a:solidFill>
            </c:spPr>
            <c:extLst>
              <c:ext xmlns:c16="http://schemas.microsoft.com/office/drawing/2014/chart" uri="{C3380CC4-5D6E-409C-BE32-E72D297353CC}">
                <c16:uniqueId val="{00000012-7980-4C82-8C1C-32D5A7B4E44B}"/>
              </c:ext>
            </c:extLst>
          </c:dPt>
          <c:dPt>
            <c:idx val="5"/>
            <c:invertIfNegative val="1"/>
            <c:bubble3D val="0"/>
            <c:spPr>
              <a:solidFill>
                <a:srgbClr val="E6E5E5"/>
              </a:solidFill>
            </c:spPr>
            <c:extLst>
              <c:ext xmlns:c16="http://schemas.microsoft.com/office/drawing/2014/chart" uri="{C3380CC4-5D6E-409C-BE32-E72D297353CC}">
                <c16:uniqueId val="{00000013-7980-4C82-8C1C-32D5A7B4E44B}"/>
              </c:ext>
            </c:extLst>
          </c:dPt>
          <c:dPt>
            <c:idx val="6"/>
            <c:invertIfNegative val="1"/>
            <c:bubble3D val="0"/>
            <c:spPr>
              <a:solidFill>
                <a:srgbClr val="E6E5E5"/>
              </a:solidFill>
            </c:spPr>
            <c:extLst>
              <c:ext xmlns:c16="http://schemas.microsoft.com/office/drawing/2014/chart" uri="{C3380CC4-5D6E-409C-BE32-E72D297353CC}">
                <c16:uniqueId val="{00000014-7980-4C82-8C1C-32D5A7B4E44B}"/>
              </c:ext>
            </c:extLst>
          </c:dPt>
          <c:dPt>
            <c:idx val="7"/>
            <c:invertIfNegative val="1"/>
            <c:bubble3D val="0"/>
            <c:spPr>
              <a:solidFill>
                <a:srgbClr val="E6E5E5"/>
              </a:solidFill>
            </c:spPr>
            <c:extLst>
              <c:ext xmlns:c16="http://schemas.microsoft.com/office/drawing/2014/chart" uri="{C3380CC4-5D6E-409C-BE32-E72D297353CC}">
                <c16:uniqueId val="{00000015-7980-4C82-8C1C-32D5A7B4E44B}"/>
              </c:ext>
            </c:extLst>
          </c:dPt>
          <c:dPt>
            <c:idx val="8"/>
            <c:invertIfNegative val="1"/>
            <c:bubble3D val="0"/>
            <c:spPr>
              <a:solidFill>
                <a:srgbClr val="E6E5E5"/>
              </a:solidFill>
            </c:spPr>
            <c:extLst>
              <c:ext xmlns:c16="http://schemas.microsoft.com/office/drawing/2014/chart" uri="{C3380CC4-5D6E-409C-BE32-E72D297353CC}">
                <c16:uniqueId val="{00000016-7980-4C82-8C1C-32D5A7B4E44B}"/>
              </c:ext>
            </c:extLst>
          </c:dPt>
          <c:dPt>
            <c:idx val="9"/>
            <c:invertIfNegative val="1"/>
            <c:bubble3D val="0"/>
            <c:spPr>
              <a:solidFill>
                <a:srgbClr val="E6E5E5"/>
              </a:solidFill>
            </c:spPr>
            <c:extLst>
              <c:ext xmlns:c16="http://schemas.microsoft.com/office/drawing/2014/chart" uri="{C3380CC4-5D6E-409C-BE32-E72D297353CC}">
                <c16:uniqueId val="{00000017-7980-4C82-8C1C-32D5A7B4E44B}"/>
              </c:ext>
            </c:extLst>
          </c:dPt>
          <c:dPt>
            <c:idx val="10"/>
            <c:invertIfNegative val="1"/>
            <c:bubble3D val="0"/>
            <c:spPr>
              <a:solidFill>
                <a:srgbClr val="E6E5E5"/>
              </a:solidFill>
            </c:spPr>
            <c:extLst>
              <c:ext xmlns:c16="http://schemas.microsoft.com/office/drawing/2014/chart" uri="{C3380CC4-5D6E-409C-BE32-E72D297353CC}">
                <c16:uniqueId val="{00000018-7980-4C82-8C1C-32D5A7B4E44B}"/>
              </c:ext>
            </c:extLst>
          </c:dPt>
          <c:dPt>
            <c:idx val="11"/>
            <c:invertIfNegative val="1"/>
            <c:bubble3D val="0"/>
            <c:spPr>
              <a:solidFill>
                <a:srgbClr val="E6E5E5"/>
              </a:solidFill>
            </c:spPr>
            <c:extLst>
              <c:ext xmlns:c16="http://schemas.microsoft.com/office/drawing/2014/chart" uri="{C3380CC4-5D6E-409C-BE32-E72D297353CC}">
                <c16:uniqueId val="{00000019-7980-4C82-8C1C-32D5A7B4E44B}"/>
              </c:ext>
            </c:extLst>
          </c:dPt>
          <c:dPt>
            <c:idx val="12"/>
            <c:invertIfNegative val="1"/>
            <c:bubble3D val="0"/>
            <c:spPr>
              <a:solidFill>
                <a:srgbClr val="E6E5E5"/>
              </a:solidFill>
            </c:spPr>
            <c:extLst>
              <c:ext xmlns:c16="http://schemas.microsoft.com/office/drawing/2014/chart" uri="{C3380CC4-5D6E-409C-BE32-E72D297353CC}">
                <c16:uniqueId val="{0000001A-7980-4C82-8C1C-32D5A7B4E44B}"/>
              </c:ext>
            </c:extLst>
          </c:dPt>
          <c:dPt>
            <c:idx val="13"/>
            <c:invertIfNegative val="1"/>
            <c:bubble3D val="0"/>
            <c:spPr>
              <a:solidFill>
                <a:srgbClr val="E6E5E5"/>
              </a:solidFill>
            </c:spPr>
            <c:extLst>
              <c:ext xmlns:c16="http://schemas.microsoft.com/office/drawing/2014/chart" uri="{C3380CC4-5D6E-409C-BE32-E72D297353CC}">
                <c16:uniqueId val="{0000001B-7980-4C82-8C1C-32D5A7B4E44B}"/>
              </c:ext>
            </c:extLst>
          </c:dPt>
          <c:dPt>
            <c:idx val="14"/>
            <c:invertIfNegative val="0"/>
            <c:bubble3D val="0"/>
            <c:spPr>
              <a:solidFill>
                <a:srgbClr val="E6E5E5"/>
              </a:solidFill>
              <a:ln>
                <a:noFill/>
              </a:ln>
              <a:effectLst/>
            </c:spPr>
            <c:extLst>
              <c:ext xmlns:c16="http://schemas.microsoft.com/office/drawing/2014/chart" uri="{C3380CC4-5D6E-409C-BE32-E72D297353CC}">
                <c16:uniqueId val="{0000001C-7980-4C82-8C1C-32D5A7B4E44B}"/>
              </c:ext>
            </c:extLst>
          </c:dPt>
          <c:dPt>
            <c:idx val="15"/>
            <c:invertIfNegative val="1"/>
            <c:bubble3D val="0"/>
            <c:spPr>
              <a:solidFill>
                <a:srgbClr val="E6E5E5"/>
              </a:solidFill>
            </c:spPr>
            <c:extLst>
              <c:ext xmlns:c16="http://schemas.microsoft.com/office/drawing/2014/chart" uri="{C3380CC4-5D6E-409C-BE32-E72D297353CC}">
                <c16:uniqueId val="{0000001D-7980-4C82-8C1C-32D5A7B4E44B}"/>
              </c:ext>
            </c:extLst>
          </c:dPt>
          <c:dPt>
            <c:idx val="16"/>
            <c:invertIfNegative val="1"/>
            <c:bubble3D val="0"/>
            <c:spPr>
              <a:solidFill>
                <a:srgbClr val="E6E5E5"/>
              </a:solidFill>
            </c:spPr>
            <c:extLst>
              <c:ext xmlns:c16="http://schemas.microsoft.com/office/drawing/2014/chart" uri="{C3380CC4-5D6E-409C-BE32-E72D297353CC}">
                <c16:uniqueId val="{0000001E-7980-4C82-8C1C-32D5A7B4E44B}"/>
              </c:ext>
            </c:extLst>
          </c:dPt>
          <c:dPt>
            <c:idx val="17"/>
            <c:invertIfNegative val="0"/>
            <c:bubble3D val="0"/>
            <c:spPr>
              <a:solidFill>
                <a:srgbClr val="E6E5E5"/>
              </a:solidFill>
              <a:ln>
                <a:noFill/>
              </a:ln>
              <a:effectLst/>
            </c:spPr>
            <c:extLst>
              <c:ext xmlns:c16="http://schemas.microsoft.com/office/drawing/2014/chart" uri="{C3380CC4-5D6E-409C-BE32-E72D297353CC}">
                <c16:uniqueId val="{0000001F-7980-4C82-8C1C-32D5A7B4E44B}"/>
              </c:ext>
            </c:extLst>
          </c:dPt>
          <c:dPt>
            <c:idx val="18"/>
            <c:invertIfNegative val="1"/>
            <c:bubble3D val="0"/>
            <c:spPr>
              <a:solidFill>
                <a:srgbClr val="E6E5E5"/>
              </a:solidFill>
            </c:spPr>
            <c:extLst>
              <c:ext xmlns:c16="http://schemas.microsoft.com/office/drawing/2014/chart" uri="{C3380CC4-5D6E-409C-BE32-E72D297353CC}">
                <c16:uniqueId val="{00000020-7980-4C82-8C1C-32D5A7B4E44B}"/>
              </c:ext>
            </c:extLst>
          </c:dPt>
          <c:dPt>
            <c:idx val="19"/>
            <c:invertIfNegative val="1"/>
            <c:bubble3D val="0"/>
            <c:spPr>
              <a:solidFill>
                <a:srgbClr val="E6E5E5"/>
              </a:solidFill>
            </c:spPr>
            <c:extLst>
              <c:ext xmlns:c16="http://schemas.microsoft.com/office/drawing/2014/chart" uri="{C3380CC4-5D6E-409C-BE32-E72D297353CC}">
                <c16:uniqueId val="{00000021-7980-4C82-8C1C-32D5A7B4E44B}"/>
              </c:ext>
            </c:extLst>
          </c:dPt>
          <c:dPt>
            <c:idx val="20"/>
            <c:invertIfNegative val="1"/>
            <c:bubble3D val="0"/>
            <c:spPr>
              <a:solidFill>
                <a:srgbClr val="E6E5E5"/>
              </a:solidFill>
            </c:spPr>
            <c:extLst>
              <c:ext xmlns:c16="http://schemas.microsoft.com/office/drawing/2014/chart" uri="{C3380CC4-5D6E-409C-BE32-E72D297353CC}">
                <c16:uniqueId val="{00000022-7980-4C82-8C1C-32D5A7B4E44B}"/>
              </c:ext>
            </c:extLst>
          </c:dPt>
          <c:dPt>
            <c:idx val="21"/>
            <c:invertIfNegative val="1"/>
            <c:bubble3D val="0"/>
            <c:spPr>
              <a:solidFill>
                <a:srgbClr val="E6E5E5"/>
              </a:solidFill>
            </c:spPr>
            <c:extLst>
              <c:ext xmlns:c16="http://schemas.microsoft.com/office/drawing/2014/chart" uri="{C3380CC4-5D6E-409C-BE32-E72D297353CC}">
                <c16:uniqueId val="{00000001-7980-4C82-8C1C-32D5A7B4E44B}"/>
              </c:ext>
            </c:extLst>
          </c:dPt>
          <c:dPt>
            <c:idx val="22"/>
            <c:invertIfNegative val="1"/>
            <c:bubble3D val="0"/>
            <c:spPr>
              <a:solidFill>
                <a:srgbClr val="E6E5E5"/>
              </a:solidFill>
            </c:spPr>
            <c:extLst>
              <c:ext xmlns:c16="http://schemas.microsoft.com/office/drawing/2014/chart" uri="{C3380CC4-5D6E-409C-BE32-E72D297353CC}">
                <c16:uniqueId val="{00000023-7980-4C82-8C1C-32D5A7B4E44B}"/>
              </c:ext>
            </c:extLst>
          </c:dPt>
          <c:dPt>
            <c:idx val="23"/>
            <c:invertIfNegative val="1"/>
            <c:bubble3D val="0"/>
            <c:spPr>
              <a:solidFill>
                <a:srgbClr val="E6E5E5"/>
              </a:solidFill>
            </c:spPr>
            <c:extLst>
              <c:ext xmlns:c16="http://schemas.microsoft.com/office/drawing/2014/chart" uri="{C3380CC4-5D6E-409C-BE32-E72D297353CC}">
                <c16:uniqueId val="{00000003-7980-4C82-8C1C-32D5A7B4E44B}"/>
              </c:ext>
            </c:extLst>
          </c:dPt>
          <c:dPt>
            <c:idx val="24"/>
            <c:invertIfNegative val="1"/>
            <c:bubble3D val="0"/>
            <c:spPr>
              <a:solidFill>
                <a:srgbClr val="E6E5E5"/>
              </a:solidFill>
            </c:spPr>
            <c:extLst>
              <c:ext xmlns:c16="http://schemas.microsoft.com/office/drawing/2014/chart" uri="{C3380CC4-5D6E-409C-BE32-E72D297353CC}">
                <c16:uniqueId val="{00000024-7980-4C82-8C1C-32D5A7B4E44B}"/>
              </c:ext>
            </c:extLst>
          </c:dPt>
          <c:dPt>
            <c:idx val="25"/>
            <c:invertIfNegative val="1"/>
            <c:bubble3D val="0"/>
            <c:spPr>
              <a:solidFill>
                <a:srgbClr val="E6E5E5"/>
              </a:solidFill>
            </c:spPr>
            <c:extLst>
              <c:ext xmlns:c16="http://schemas.microsoft.com/office/drawing/2014/chart" uri="{C3380CC4-5D6E-409C-BE32-E72D297353CC}">
                <c16:uniqueId val="{00000025-7980-4C82-8C1C-32D5A7B4E44B}"/>
              </c:ext>
            </c:extLst>
          </c:dPt>
          <c:dPt>
            <c:idx val="26"/>
            <c:invertIfNegative val="1"/>
            <c:bubble3D val="0"/>
            <c:spPr>
              <a:solidFill>
                <a:srgbClr val="E6E5E5"/>
              </a:solidFill>
            </c:spPr>
            <c:extLst>
              <c:ext xmlns:c16="http://schemas.microsoft.com/office/drawing/2014/chart" uri="{C3380CC4-5D6E-409C-BE32-E72D297353CC}">
                <c16:uniqueId val="{00000026-7980-4C82-8C1C-32D5A7B4E44B}"/>
              </c:ext>
            </c:extLst>
          </c:dPt>
          <c:dPt>
            <c:idx val="27"/>
            <c:invertIfNegative val="1"/>
            <c:bubble3D val="0"/>
            <c:spPr>
              <a:solidFill>
                <a:srgbClr val="E6E5E5"/>
              </a:solidFill>
            </c:spPr>
            <c:extLst>
              <c:ext xmlns:c16="http://schemas.microsoft.com/office/drawing/2014/chart" uri="{C3380CC4-5D6E-409C-BE32-E72D297353CC}">
                <c16:uniqueId val="{00000027-7980-4C82-8C1C-32D5A7B4E44B}"/>
              </c:ext>
            </c:extLst>
          </c:dPt>
          <c:dPt>
            <c:idx val="28"/>
            <c:invertIfNegative val="1"/>
            <c:bubble3D val="0"/>
            <c:spPr>
              <a:solidFill>
                <a:srgbClr val="E6E5E5"/>
              </a:solidFill>
            </c:spPr>
            <c:extLst>
              <c:ext xmlns:c16="http://schemas.microsoft.com/office/drawing/2014/chart" uri="{C3380CC4-5D6E-409C-BE32-E72D297353CC}">
                <c16:uniqueId val="{00000028-7980-4C82-8C1C-32D5A7B4E44B}"/>
              </c:ext>
            </c:extLst>
          </c:dPt>
          <c:dPt>
            <c:idx val="29"/>
            <c:invertIfNegative val="1"/>
            <c:bubble3D val="0"/>
            <c:spPr>
              <a:solidFill>
                <a:srgbClr val="E6E5E5"/>
              </a:solidFill>
            </c:spPr>
            <c:extLst>
              <c:ext xmlns:c16="http://schemas.microsoft.com/office/drawing/2014/chart" uri="{C3380CC4-5D6E-409C-BE32-E72D297353CC}">
                <c16:uniqueId val="{00000029-7980-4C82-8C1C-32D5A7B4E44B}"/>
              </c:ext>
            </c:extLst>
          </c:dPt>
          <c:dPt>
            <c:idx val="30"/>
            <c:invertIfNegative val="1"/>
            <c:bubble3D val="0"/>
            <c:spPr>
              <a:solidFill>
                <a:srgbClr val="E6E5E5"/>
              </a:solidFill>
            </c:spPr>
            <c:extLst>
              <c:ext xmlns:c16="http://schemas.microsoft.com/office/drawing/2014/chart" uri="{C3380CC4-5D6E-409C-BE32-E72D297353CC}">
                <c16:uniqueId val="{0000002A-7980-4C82-8C1C-32D5A7B4E44B}"/>
              </c:ext>
            </c:extLst>
          </c:dPt>
          <c:dPt>
            <c:idx val="31"/>
            <c:invertIfNegative val="1"/>
            <c:bubble3D val="0"/>
            <c:spPr>
              <a:solidFill>
                <a:srgbClr val="E6E5E5"/>
              </a:solidFill>
            </c:spPr>
            <c:extLst>
              <c:ext xmlns:c16="http://schemas.microsoft.com/office/drawing/2014/chart" uri="{C3380CC4-5D6E-409C-BE32-E72D297353CC}">
                <c16:uniqueId val="{0000002B-7980-4C82-8C1C-32D5A7B4E44B}"/>
              </c:ext>
            </c:extLst>
          </c:dPt>
          <c:dPt>
            <c:idx val="32"/>
            <c:invertIfNegative val="0"/>
            <c:bubble3D val="0"/>
            <c:spPr>
              <a:solidFill>
                <a:srgbClr val="E6E5E5"/>
              </a:solidFill>
              <a:ln>
                <a:noFill/>
              </a:ln>
              <a:effectLst/>
            </c:spPr>
            <c:extLst>
              <c:ext xmlns:c16="http://schemas.microsoft.com/office/drawing/2014/chart" uri="{C3380CC4-5D6E-409C-BE32-E72D297353CC}">
                <c16:uniqueId val="{00000005-7980-4C82-8C1C-32D5A7B4E44B}"/>
              </c:ext>
            </c:extLst>
          </c:dPt>
          <c:dPt>
            <c:idx val="33"/>
            <c:invertIfNegative val="1"/>
            <c:bubble3D val="0"/>
            <c:spPr>
              <a:solidFill>
                <a:srgbClr val="E6E5E5"/>
              </a:solidFill>
            </c:spPr>
            <c:extLst>
              <c:ext xmlns:c16="http://schemas.microsoft.com/office/drawing/2014/chart" uri="{C3380CC4-5D6E-409C-BE32-E72D297353CC}">
                <c16:uniqueId val="{0000002C-7980-4C82-8C1C-32D5A7B4E44B}"/>
              </c:ext>
            </c:extLst>
          </c:dPt>
          <c:dPt>
            <c:idx val="34"/>
            <c:invertIfNegative val="1"/>
            <c:bubble3D val="0"/>
            <c:spPr>
              <a:solidFill>
                <a:srgbClr val="E6E5E5"/>
              </a:solidFill>
            </c:spPr>
            <c:extLst>
              <c:ext xmlns:c16="http://schemas.microsoft.com/office/drawing/2014/chart" uri="{C3380CC4-5D6E-409C-BE32-E72D297353CC}">
                <c16:uniqueId val="{00000007-7980-4C82-8C1C-32D5A7B4E44B}"/>
              </c:ext>
            </c:extLst>
          </c:dPt>
          <c:dPt>
            <c:idx val="35"/>
            <c:invertIfNegative val="1"/>
            <c:bubble3D val="0"/>
            <c:spPr>
              <a:solidFill>
                <a:srgbClr val="E6E5E5"/>
              </a:solidFill>
            </c:spPr>
            <c:extLst>
              <c:ext xmlns:c16="http://schemas.microsoft.com/office/drawing/2014/chart" uri="{C3380CC4-5D6E-409C-BE32-E72D297353CC}">
                <c16:uniqueId val="{0000002D-7980-4C82-8C1C-32D5A7B4E44B}"/>
              </c:ext>
            </c:extLst>
          </c:dPt>
          <c:dPt>
            <c:idx val="36"/>
            <c:invertIfNegative val="1"/>
            <c:bubble3D val="0"/>
            <c:spPr>
              <a:solidFill>
                <a:srgbClr val="E6E5E5"/>
              </a:solidFill>
            </c:spPr>
            <c:extLst>
              <c:ext xmlns:c16="http://schemas.microsoft.com/office/drawing/2014/chart" uri="{C3380CC4-5D6E-409C-BE32-E72D297353CC}">
                <c16:uniqueId val="{0000002E-7980-4C82-8C1C-32D5A7B4E44B}"/>
              </c:ext>
            </c:extLst>
          </c:dPt>
          <c:dPt>
            <c:idx val="37"/>
            <c:invertIfNegative val="1"/>
            <c:bubble3D val="0"/>
            <c:spPr>
              <a:solidFill>
                <a:srgbClr val="E6E5E5"/>
              </a:solidFill>
            </c:spPr>
            <c:extLst>
              <c:ext xmlns:c16="http://schemas.microsoft.com/office/drawing/2014/chart" uri="{C3380CC4-5D6E-409C-BE32-E72D297353CC}">
                <c16:uniqueId val="{0000002F-7980-4C82-8C1C-32D5A7B4E44B}"/>
              </c:ext>
            </c:extLst>
          </c:dPt>
          <c:dPt>
            <c:idx val="38"/>
            <c:invertIfNegative val="1"/>
            <c:bubble3D val="0"/>
            <c:spPr>
              <a:solidFill>
                <a:srgbClr val="E6E5E5"/>
              </a:solidFill>
            </c:spPr>
            <c:extLst>
              <c:ext xmlns:c16="http://schemas.microsoft.com/office/drawing/2014/chart" uri="{C3380CC4-5D6E-409C-BE32-E72D297353CC}">
                <c16:uniqueId val="{00000030-7980-4C82-8C1C-32D5A7B4E44B}"/>
              </c:ext>
            </c:extLst>
          </c:dPt>
          <c:dPt>
            <c:idx val="39"/>
            <c:invertIfNegative val="1"/>
            <c:bubble3D val="0"/>
            <c:spPr>
              <a:solidFill>
                <a:srgbClr val="E6E5E5"/>
              </a:solidFill>
            </c:spPr>
            <c:extLst>
              <c:ext xmlns:c16="http://schemas.microsoft.com/office/drawing/2014/chart" uri="{C3380CC4-5D6E-409C-BE32-E72D297353CC}">
                <c16:uniqueId val="{00000031-7980-4C82-8C1C-32D5A7B4E44B}"/>
              </c:ext>
            </c:extLst>
          </c:dPt>
          <c:dPt>
            <c:idx val="40"/>
            <c:invertIfNegative val="1"/>
            <c:bubble3D val="0"/>
            <c:spPr>
              <a:solidFill>
                <a:srgbClr val="E6E5E5"/>
              </a:solidFill>
            </c:spPr>
            <c:extLst>
              <c:ext xmlns:c16="http://schemas.microsoft.com/office/drawing/2014/chart" uri="{C3380CC4-5D6E-409C-BE32-E72D297353CC}">
                <c16:uniqueId val="{00000032-7980-4C82-8C1C-32D5A7B4E44B}"/>
              </c:ext>
            </c:extLst>
          </c:dPt>
          <c:dPt>
            <c:idx val="41"/>
            <c:invertIfNegative val="1"/>
            <c:bubble3D val="0"/>
            <c:spPr>
              <a:solidFill>
                <a:srgbClr val="E6E5E5"/>
              </a:solidFill>
            </c:spPr>
            <c:extLst>
              <c:ext xmlns:c16="http://schemas.microsoft.com/office/drawing/2014/chart" uri="{C3380CC4-5D6E-409C-BE32-E72D297353CC}">
                <c16:uniqueId val="{00000033-7980-4C82-8C1C-32D5A7B4E44B}"/>
              </c:ext>
            </c:extLst>
          </c:dPt>
          <c:dPt>
            <c:idx val="42"/>
            <c:invertIfNegative val="1"/>
            <c:bubble3D val="0"/>
            <c:spPr>
              <a:solidFill>
                <a:srgbClr val="E6E5E5"/>
              </a:solidFill>
            </c:spPr>
            <c:extLst>
              <c:ext xmlns:c16="http://schemas.microsoft.com/office/drawing/2014/chart" uri="{C3380CC4-5D6E-409C-BE32-E72D297353CC}">
                <c16:uniqueId val="{00000009-7980-4C82-8C1C-32D5A7B4E44B}"/>
              </c:ext>
            </c:extLst>
          </c:dPt>
          <c:dPt>
            <c:idx val="43"/>
            <c:invertIfNegative val="1"/>
            <c:bubble3D val="0"/>
            <c:spPr>
              <a:solidFill>
                <a:srgbClr val="E6E5E5"/>
              </a:solidFill>
            </c:spPr>
            <c:extLst>
              <c:ext xmlns:c16="http://schemas.microsoft.com/office/drawing/2014/chart" uri="{C3380CC4-5D6E-409C-BE32-E72D297353CC}">
                <c16:uniqueId val="{0000000B-7980-4C82-8C1C-32D5A7B4E44B}"/>
              </c:ext>
            </c:extLst>
          </c:dPt>
          <c:dPt>
            <c:idx val="44"/>
            <c:invertIfNegative val="0"/>
            <c:bubble3D val="0"/>
            <c:spPr>
              <a:solidFill>
                <a:srgbClr val="E6E5E5"/>
              </a:solidFill>
              <a:ln>
                <a:noFill/>
              </a:ln>
              <a:effectLst/>
            </c:spPr>
            <c:extLst>
              <c:ext xmlns:c16="http://schemas.microsoft.com/office/drawing/2014/chart" uri="{C3380CC4-5D6E-409C-BE32-E72D297353CC}">
                <c16:uniqueId val="{00000034-7980-4C82-8C1C-32D5A7B4E44B}"/>
              </c:ext>
            </c:extLst>
          </c:dPt>
          <c:dPt>
            <c:idx val="45"/>
            <c:invertIfNegative val="1"/>
            <c:bubble3D val="0"/>
            <c:spPr>
              <a:solidFill>
                <a:srgbClr val="E6E5E5"/>
              </a:solidFill>
            </c:spPr>
            <c:extLst>
              <c:ext xmlns:c16="http://schemas.microsoft.com/office/drawing/2014/chart" uri="{C3380CC4-5D6E-409C-BE32-E72D297353CC}">
                <c16:uniqueId val="{00000035-7980-4C82-8C1C-32D5A7B4E44B}"/>
              </c:ext>
            </c:extLst>
          </c:dPt>
          <c:dPt>
            <c:idx val="46"/>
            <c:invertIfNegative val="1"/>
            <c:bubble3D val="0"/>
            <c:spPr>
              <a:solidFill>
                <a:srgbClr val="E6E5E5"/>
              </a:solidFill>
            </c:spPr>
            <c:extLst>
              <c:ext xmlns:c16="http://schemas.microsoft.com/office/drawing/2014/chart" uri="{C3380CC4-5D6E-409C-BE32-E72D297353CC}">
                <c16:uniqueId val="{00000036-7980-4C82-8C1C-32D5A7B4E44B}"/>
              </c:ext>
            </c:extLst>
          </c:dPt>
          <c:dPt>
            <c:idx val="47"/>
            <c:invertIfNegative val="1"/>
            <c:bubble3D val="0"/>
            <c:spPr>
              <a:solidFill>
                <a:srgbClr val="E6E5E5"/>
              </a:solidFill>
            </c:spPr>
            <c:extLst>
              <c:ext xmlns:c16="http://schemas.microsoft.com/office/drawing/2014/chart" uri="{C3380CC4-5D6E-409C-BE32-E72D297353CC}">
                <c16:uniqueId val="{00000037-7980-4C82-8C1C-32D5A7B4E44B}"/>
              </c:ext>
            </c:extLst>
          </c:dPt>
          <c:dPt>
            <c:idx val="48"/>
            <c:invertIfNegative val="1"/>
            <c:bubble3D val="0"/>
            <c:spPr>
              <a:solidFill>
                <a:srgbClr val="E6E5E5"/>
              </a:solidFill>
            </c:spPr>
            <c:extLst>
              <c:ext xmlns:c16="http://schemas.microsoft.com/office/drawing/2014/chart" uri="{C3380CC4-5D6E-409C-BE32-E72D297353CC}">
                <c16:uniqueId val="{00000038-7980-4C82-8C1C-32D5A7B4E44B}"/>
              </c:ext>
            </c:extLst>
          </c:dPt>
          <c:dPt>
            <c:idx val="49"/>
            <c:invertIfNegative val="0"/>
            <c:bubble3D val="0"/>
            <c:spPr>
              <a:solidFill>
                <a:srgbClr val="E6E5E5"/>
              </a:solidFill>
              <a:ln>
                <a:noFill/>
              </a:ln>
              <a:effectLst/>
            </c:spPr>
            <c:extLst>
              <c:ext xmlns:c16="http://schemas.microsoft.com/office/drawing/2014/chart" uri="{C3380CC4-5D6E-409C-BE32-E72D297353CC}">
                <c16:uniqueId val="{00000039-7980-4C82-8C1C-32D5A7B4E44B}"/>
              </c:ext>
            </c:extLst>
          </c:dPt>
          <c:dPt>
            <c:idx val="50"/>
            <c:invertIfNegative val="0"/>
            <c:bubble3D val="0"/>
            <c:spPr>
              <a:solidFill>
                <a:srgbClr val="E6E5E5"/>
              </a:solidFill>
              <a:ln>
                <a:noFill/>
              </a:ln>
              <a:effectLst/>
            </c:spPr>
            <c:extLst>
              <c:ext xmlns:c16="http://schemas.microsoft.com/office/drawing/2014/chart" uri="{C3380CC4-5D6E-409C-BE32-E72D297353CC}">
                <c16:uniqueId val="{0000003A-7980-4C82-8C1C-32D5A7B4E44B}"/>
              </c:ext>
            </c:extLst>
          </c:dPt>
          <c:dPt>
            <c:idx val="51"/>
            <c:invertIfNegative val="1"/>
            <c:bubble3D val="0"/>
            <c:spPr>
              <a:solidFill>
                <a:srgbClr val="E6E5E5"/>
              </a:solidFill>
            </c:spPr>
            <c:extLst>
              <c:ext xmlns:c16="http://schemas.microsoft.com/office/drawing/2014/chart" uri="{C3380CC4-5D6E-409C-BE32-E72D297353CC}">
                <c16:uniqueId val="{0000003B-7980-4C82-8C1C-32D5A7B4E44B}"/>
              </c:ext>
            </c:extLst>
          </c:dPt>
          <c:dPt>
            <c:idx val="52"/>
            <c:invertIfNegative val="1"/>
            <c:bubble3D val="0"/>
            <c:spPr>
              <a:solidFill>
                <a:srgbClr val="E6E5E5"/>
              </a:solidFill>
            </c:spPr>
            <c:extLst>
              <c:ext xmlns:c16="http://schemas.microsoft.com/office/drawing/2014/chart" uri="{C3380CC4-5D6E-409C-BE32-E72D297353CC}">
                <c16:uniqueId val="{0000003C-7980-4C82-8C1C-32D5A7B4E44B}"/>
              </c:ext>
            </c:extLst>
          </c:dPt>
          <c:dPt>
            <c:idx val="53"/>
            <c:invertIfNegative val="1"/>
            <c:bubble3D val="0"/>
            <c:spPr>
              <a:solidFill>
                <a:srgbClr val="E6E5E5"/>
              </a:solidFill>
            </c:spPr>
            <c:extLst>
              <c:ext xmlns:c16="http://schemas.microsoft.com/office/drawing/2014/chart" uri="{C3380CC4-5D6E-409C-BE32-E72D297353CC}">
                <c16:uniqueId val="{0000006B-77EF-42ED-BAFF-03BF265C16B5}"/>
              </c:ext>
            </c:extLst>
          </c:dPt>
          <c:dPt>
            <c:idx val="54"/>
            <c:invertIfNegative val="1"/>
            <c:bubble3D val="0"/>
            <c:spPr>
              <a:solidFill>
                <a:srgbClr val="E6E5E5"/>
              </a:solidFill>
            </c:spPr>
            <c:extLst>
              <c:ext xmlns:c16="http://schemas.microsoft.com/office/drawing/2014/chart" uri="{C3380CC4-5D6E-409C-BE32-E72D297353CC}">
                <c16:uniqueId val="{0000006D-77EF-42ED-BAFF-03BF265C16B5}"/>
              </c:ext>
            </c:extLst>
          </c:dPt>
          <c:dPt>
            <c:idx val="55"/>
            <c:invertIfNegative val="1"/>
            <c:bubble3D val="0"/>
            <c:spPr>
              <a:solidFill>
                <a:srgbClr val="E6E5E5"/>
              </a:solidFill>
            </c:spPr>
            <c:extLst>
              <c:ext xmlns:c16="http://schemas.microsoft.com/office/drawing/2014/chart" uri="{C3380CC4-5D6E-409C-BE32-E72D297353CC}">
                <c16:uniqueId val="{0000006F-77EF-42ED-BAFF-03BF265C16B5}"/>
              </c:ext>
            </c:extLst>
          </c:dPt>
          <c:dPt>
            <c:idx val="56"/>
            <c:invertIfNegative val="1"/>
            <c:bubble3D val="0"/>
            <c:spPr>
              <a:solidFill>
                <a:srgbClr val="E6E5E5"/>
              </a:solidFill>
            </c:spPr>
            <c:extLst>
              <c:ext xmlns:c16="http://schemas.microsoft.com/office/drawing/2014/chart" uri="{C3380CC4-5D6E-409C-BE32-E72D297353CC}">
                <c16:uniqueId val="{00000071-77EF-42ED-BAFF-03BF265C16B5}"/>
              </c:ext>
            </c:extLst>
          </c:dPt>
          <c:dPt>
            <c:idx val="57"/>
            <c:invertIfNegative val="1"/>
            <c:bubble3D val="0"/>
            <c:spPr>
              <a:solidFill>
                <a:srgbClr val="E6E5E5"/>
              </a:solidFill>
            </c:spPr>
            <c:extLst>
              <c:ext xmlns:c16="http://schemas.microsoft.com/office/drawing/2014/chart" uri="{C3380CC4-5D6E-409C-BE32-E72D297353CC}">
                <c16:uniqueId val="{00000073-77EF-42ED-BAFF-03BF265C16B5}"/>
              </c:ext>
            </c:extLst>
          </c:dPt>
          <c:dPt>
            <c:idx val="58"/>
            <c:invertIfNegative val="1"/>
            <c:bubble3D val="0"/>
            <c:spPr>
              <a:solidFill>
                <a:srgbClr val="E6E5E5"/>
              </a:solidFill>
            </c:spPr>
            <c:extLst>
              <c:ext xmlns:c16="http://schemas.microsoft.com/office/drawing/2014/chart" uri="{C3380CC4-5D6E-409C-BE32-E72D297353CC}">
                <c16:uniqueId val="{00000075-77EF-42ED-BAFF-03BF265C16B5}"/>
              </c:ext>
            </c:extLst>
          </c:dPt>
          <c:dPt>
            <c:idx val="59"/>
            <c:invertIfNegative val="1"/>
            <c:bubble3D val="0"/>
            <c:spPr>
              <a:solidFill>
                <a:srgbClr val="E6E5E5"/>
              </a:solidFill>
            </c:spPr>
            <c:extLst>
              <c:ext xmlns:c16="http://schemas.microsoft.com/office/drawing/2014/chart" uri="{C3380CC4-5D6E-409C-BE32-E72D297353CC}">
                <c16:uniqueId val="{00000077-77EF-42ED-BAFF-03BF265C16B5}"/>
              </c:ext>
            </c:extLst>
          </c:dPt>
          <c:dPt>
            <c:idx val="60"/>
            <c:invertIfNegative val="1"/>
            <c:bubble3D val="0"/>
            <c:spPr>
              <a:solidFill>
                <a:srgbClr val="E6E5E5"/>
              </a:solidFill>
            </c:spPr>
            <c:extLst>
              <c:ext xmlns:c16="http://schemas.microsoft.com/office/drawing/2014/chart" uri="{C3380CC4-5D6E-409C-BE32-E72D297353CC}">
                <c16:uniqueId val="{00000079-77EF-42ED-BAFF-03BF265C16B5}"/>
              </c:ext>
            </c:extLst>
          </c:dPt>
          <c:dPt>
            <c:idx val="61"/>
            <c:invertIfNegative val="1"/>
            <c:bubble3D val="0"/>
            <c:spPr>
              <a:solidFill>
                <a:srgbClr val="E6E5E5"/>
              </a:solidFill>
            </c:spPr>
            <c:extLst>
              <c:ext xmlns:c16="http://schemas.microsoft.com/office/drawing/2014/chart" uri="{C3380CC4-5D6E-409C-BE32-E72D297353CC}">
                <c16:uniqueId val="{0000007B-77EF-42ED-BAFF-03BF265C16B5}"/>
              </c:ext>
            </c:extLst>
          </c:dPt>
          <c:dPt>
            <c:idx val="62"/>
            <c:invertIfNegative val="1"/>
            <c:bubble3D val="0"/>
            <c:spPr>
              <a:solidFill>
                <a:srgbClr val="E6E5E5"/>
              </a:solidFill>
            </c:spPr>
            <c:extLst>
              <c:ext xmlns:c16="http://schemas.microsoft.com/office/drawing/2014/chart" uri="{C3380CC4-5D6E-409C-BE32-E72D297353CC}">
                <c16:uniqueId val="{0000007D-77EF-42ED-BAFF-03BF265C16B5}"/>
              </c:ext>
            </c:extLst>
          </c:dPt>
          <c:dPt>
            <c:idx val="63"/>
            <c:invertIfNegative val="1"/>
            <c:bubble3D val="0"/>
            <c:spPr>
              <a:solidFill>
                <a:srgbClr val="E6E5E5"/>
              </a:solidFill>
            </c:spPr>
            <c:extLst>
              <c:ext xmlns:c16="http://schemas.microsoft.com/office/drawing/2014/chart" uri="{C3380CC4-5D6E-409C-BE32-E72D297353CC}">
                <c16:uniqueId val="{0000007F-77EF-42ED-BAFF-03BF265C16B5}"/>
              </c:ext>
            </c:extLst>
          </c:dPt>
          <c:dPt>
            <c:idx val="64"/>
            <c:invertIfNegative val="1"/>
            <c:bubble3D val="0"/>
            <c:spPr>
              <a:solidFill>
                <a:srgbClr val="E6E5E5"/>
              </a:solidFill>
            </c:spPr>
            <c:extLst>
              <c:ext xmlns:c16="http://schemas.microsoft.com/office/drawing/2014/chart" uri="{C3380CC4-5D6E-409C-BE32-E72D297353CC}">
                <c16:uniqueId val="{00000081-77EF-42ED-BAFF-03BF265C16B5}"/>
              </c:ext>
            </c:extLst>
          </c:dPt>
          <c:dPt>
            <c:idx val="65"/>
            <c:invertIfNegative val="1"/>
            <c:bubble3D val="0"/>
            <c:spPr>
              <a:solidFill>
                <a:srgbClr val="E6E5E5"/>
              </a:solidFill>
            </c:spPr>
            <c:extLst>
              <c:ext xmlns:c16="http://schemas.microsoft.com/office/drawing/2014/chart" uri="{C3380CC4-5D6E-409C-BE32-E72D297353CC}">
                <c16:uniqueId val="{00000083-77EF-42ED-BAFF-03BF265C16B5}"/>
              </c:ext>
            </c:extLst>
          </c:dPt>
          <c:dPt>
            <c:idx val="66"/>
            <c:invertIfNegative val="1"/>
            <c:bubble3D val="0"/>
            <c:spPr>
              <a:solidFill>
                <a:srgbClr val="E6E5E5"/>
              </a:solidFill>
            </c:spPr>
            <c:extLst>
              <c:ext xmlns:c16="http://schemas.microsoft.com/office/drawing/2014/chart" uri="{C3380CC4-5D6E-409C-BE32-E72D297353CC}">
                <c16:uniqueId val="{00000085-77EF-42ED-BAFF-03BF265C16B5}"/>
              </c:ext>
            </c:extLst>
          </c:dPt>
          <c:dPt>
            <c:idx val="67"/>
            <c:invertIfNegative val="1"/>
            <c:bubble3D val="0"/>
            <c:spPr>
              <a:solidFill>
                <a:srgbClr val="E6E5E5"/>
              </a:solidFill>
            </c:spPr>
            <c:extLst>
              <c:ext xmlns:c16="http://schemas.microsoft.com/office/drawing/2014/chart" uri="{C3380CC4-5D6E-409C-BE32-E72D297353CC}">
                <c16:uniqueId val="{00000087-77EF-42ED-BAFF-03BF265C16B5}"/>
              </c:ext>
            </c:extLst>
          </c:dPt>
          <c:dPt>
            <c:idx val="68"/>
            <c:invertIfNegative val="1"/>
            <c:bubble3D val="0"/>
            <c:spPr>
              <a:solidFill>
                <a:srgbClr val="E6E5E5"/>
              </a:solidFill>
            </c:spPr>
            <c:extLst>
              <c:ext xmlns:c16="http://schemas.microsoft.com/office/drawing/2014/chart" uri="{C3380CC4-5D6E-409C-BE32-E72D297353CC}">
                <c16:uniqueId val="{00000089-77EF-42ED-BAFF-03BF265C16B5}"/>
              </c:ext>
            </c:extLst>
          </c:dPt>
          <c:dPt>
            <c:idx val="69"/>
            <c:invertIfNegative val="1"/>
            <c:bubble3D val="0"/>
            <c:spPr>
              <a:solidFill>
                <a:srgbClr val="E6E5E5"/>
              </a:solidFill>
            </c:spPr>
            <c:extLst>
              <c:ext xmlns:c16="http://schemas.microsoft.com/office/drawing/2014/chart" uri="{C3380CC4-5D6E-409C-BE32-E72D297353CC}">
                <c16:uniqueId val="{0000008B-77EF-42ED-BAFF-03BF265C16B5}"/>
              </c:ext>
            </c:extLst>
          </c:dPt>
          <c:dPt>
            <c:idx val="70"/>
            <c:invertIfNegative val="1"/>
            <c:bubble3D val="0"/>
            <c:spPr>
              <a:solidFill>
                <a:srgbClr val="E6E5E5"/>
              </a:solidFill>
            </c:spPr>
            <c:extLst>
              <c:ext xmlns:c16="http://schemas.microsoft.com/office/drawing/2014/chart" uri="{C3380CC4-5D6E-409C-BE32-E72D297353CC}">
                <c16:uniqueId val="{0000008D-77EF-42ED-BAFF-03BF265C16B5}"/>
              </c:ext>
            </c:extLst>
          </c:dPt>
          <c:dPt>
            <c:idx val="71"/>
            <c:invertIfNegative val="1"/>
            <c:bubble3D val="0"/>
            <c:spPr>
              <a:solidFill>
                <a:srgbClr val="E6E5E5"/>
              </a:solidFill>
            </c:spPr>
            <c:extLst>
              <c:ext xmlns:c16="http://schemas.microsoft.com/office/drawing/2014/chart" uri="{C3380CC4-5D6E-409C-BE32-E72D297353CC}">
                <c16:uniqueId val="{0000008F-77EF-42ED-BAFF-03BF265C16B5}"/>
              </c:ext>
            </c:extLst>
          </c:dPt>
          <c:dPt>
            <c:idx val="72"/>
            <c:invertIfNegative val="1"/>
            <c:bubble3D val="0"/>
            <c:spPr>
              <a:solidFill>
                <a:srgbClr val="E6E5E5"/>
              </a:solidFill>
            </c:spPr>
            <c:extLst>
              <c:ext xmlns:c16="http://schemas.microsoft.com/office/drawing/2014/chart" uri="{C3380CC4-5D6E-409C-BE32-E72D297353CC}">
                <c16:uniqueId val="{00000091-77EF-42ED-BAFF-03BF265C16B5}"/>
              </c:ext>
            </c:extLst>
          </c:dPt>
          <c:dPt>
            <c:idx val="73"/>
            <c:invertIfNegative val="1"/>
            <c:bubble3D val="0"/>
            <c:spPr>
              <a:solidFill>
                <a:srgbClr val="E6E5E5"/>
              </a:solidFill>
            </c:spPr>
            <c:extLst>
              <c:ext xmlns:c16="http://schemas.microsoft.com/office/drawing/2014/chart" uri="{C3380CC4-5D6E-409C-BE32-E72D297353CC}">
                <c16:uniqueId val="{00000093-77EF-42ED-BAFF-03BF265C16B5}"/>
              </c:ext>
            </c:extLst>
          </c:dPt>
          <c:dPt>
            <c:idx val="74"/>
            <c:invertIfNegative val="1"/>
            <c:bubble3D val="0"/>
            <c:spPr>
              <a:solidFill>
                <a:srgbClr val="E6E5E5"/>
              </a:solidFill>
            </c:spPr>
            <c:extLst>
              <c:ext xmlns:c16="http://schemas.microsoft.com/office/drawing/2014/chart" uri="{C3380CC4-5D6E-409C-BE32-E72D297353CC}">
                <c16:uniqueId val="{00000095-77EF-42ED-BAFF-03BF265C16B5}"/>
              </c:ext>
            </c:extLst>
          </c:dPt>
          <c:dPt>
            <c:idx val="75"/>
            <c:invertIfNegative val="1"/>
            <c:bubble3D val="0"/>
            <c:spPr>
              <a:solidFill>
                <a:srgbClr val="E6E5E5"/>
              </a:solidFill>
            </c:spPr>
            <c:extLst>
              <c:ext xmlns:c16="http://schemas.microsoft.com/office/drawing/2014/chart" uri="{C3380CC4-5D6E-409C-BE32-E72D297353CC}">
                <c16:uniqueId val="{00000097-77EF-42ED-BAFF-03BF265C16B5}"/>
              </c:ext>
            </c:extLst>
          </c:dPt>
          <c:dPt>
            <c:idx val="76"/>
            <c:invertIfNegative val="1"/>
            <c:bubble3D val="0"/>
            <c:spPr>
              <a:solidFill>
                <a:srgbClr val="E6E5E5"/>
              </a:solidFill>
            </c:spPr>
            <c:extLst>
              <c:ext xmlns:c16="http://schemas.microsoft.com/office/drawing/2014/chart" uri="{C3380CC4-5D6E-409C-BE32-E72D297353CC}">
                <c16:uniqueId val="{00000099-77EF-42ED-BAFF-03BF265C16B5}"/>
              </c:ext>
            </c:extLst>
          </c:dPt>
          <c:dPt>
            <c:idx val="77"/>
            <c:invertIfNegative val="1"/>
            <c:bubble3D val="0"/>
            <c:spPr>
              <a:solidFill>
                <a:srgbClr val="E6E5E5"/>
              </a:solidFill>
            </c:spPr>
            <c:extLst>
              <c:ext xmlns:c16="http://schemas.microsoft.com/office/drawing/2014/chart" uri="{C3380CC4-5D6E-409C-BE32-E72D297353CC}">
                <c16:uniqueId val="{0000009B-77EF-42ED-BAFF-03BF265C16B5}"/>
              </c:ext>
            </c:extLst>
          </c:dPt>
          <c:dPt>
            <c:idx val="78"/>
            <c:invertIfNegative val="1"/>
            <c:bubble3D val="0"/>
            <c:spPr>
              <a:solidFill>
                <a:srgbClr val="E6E5E5"/>
              </a:solidFill>
            </c:spPr>
            <c:extLst>
              <c:ext xmlns:c16="http://schemas.microsoft.com/office/drawing/2014/chart" uri="{C3380CC4-5D6E-409C-BE32-E72D297353CC}">
                <c16:uniqueId val="{0000009D-77EF-42ED-BAFF-03BF265C16B5}"/>
              </c:ext>
            </c:extLst>
          </c:dPt>
          <c:dPt>
            <c:idx val="79"/>
            <c:invertIfNegative val="1"/>
            <c:bubble3D val="0"/>
            <c:spPr>
              <a:solidFill>
                <a:srgbClr val="E6E5E5"/>
              </a:solidFill>
            </c:spPr>
            <c:extLst>
              <c:ext xmlns:c16="http://schemas.microsoft.com/office/drawing/2014/chart" uri="{C3380CC4-5D6E-409C-BE32-E72D297353CC}">
                <c16:uniqueId val="{0000009F-77EF-42ED-BAFF-03BF265C16B5}"/>
              </c:ext>
            </c:extLst>
          </c:dPt>
          <c:dPt>
            <c:idx val="80"/>
            <c:invertIfNegative val="1"/>
            <c:bubble3D val="0"/>
            <c:spPr>
              <a:solidFill>
                <a:srgbClr val="E6E5E5"/>
              </a:solidFill>
            </c:spPr>
            <c:extLst>
              <c:ext xmlns:c16="http://schemas.microsoft.com/office/drawing/2014/chart" uri="{C3380CC4-5D6E-409C-BE32-E72D297353CC}">
                <c16:uniqueId val="{000000A1-77EF-42ED-BAFF-03BF265C16B5}"/>
              </c:ext>
            </c:extLst>
          </c:dPt>
          <c:dPt>
            <c:idx val="81"/>
            <c:invertIfNegative val="1"/>
            <c:bubble3D val="0"/>
            <c:spPr>
              <a:solidFill>
                <a:srgbClr val="E6E5E5"/>
              </a:solidFill>
            </c:spPr>
            <c:extLst>
              <c:ext xmlns:c16="http://schemas.microsoft.com/office/drawing/2014/chart" uri="{C3380CC4-5D6E-409C-BE32-E72D297353CC}">
                <c16:uniqueId val="{000000A3-77EF-42ED-BAFF-03BF265C16B5}"/>
              </c:ext>
            </c:extLst>
          </c:dPt>
          <c:dPt>
            <c:idx val="82"/>
            <c:invertIfNegative val="1"/>
            <c:bubble3D val="0"/>
            <c:spPr>
              <a:solidFill>
                <a:srgbClr val="E6E5E5"/>
              </a:solidFill>
            </c:spPr>
            <c:extLst>
              <c:ext xmlns:c16="http://schemas.microsoft.com/office/drawing/2014/chart" uri="{C3380CC4-5D6E-409C-BE32-E72D297353CC}">
                <c16:uniqueId val="{000000A5-77EF-42ED-BAFF-03BF265C16B5}"/>
              </c:ext>
            </c:extLst>
          </c:dPt>
          <c:dPt>
            <c:idx val="83"/>
            <c:invertIfNegative val="1"/>
            <c:bubble3D val="0"/>
            <c:spPr>
              <a:solidFill>
                <a:srgbClr val="E6E5E5"/>
              </a:solidFill>
            </c:spPr>
            <c:extLst>
              <c:ext xmlns:c16="http://schemas.microsoft.com/office/drawing/2014/chart" uri="{C3380CC4-5D6E-409C-BE32-E72D297353CC}">
                <c16:uniqueId val="{000000A7-77EF-42ED-BAFF-03BF265C16B5}"/>
              </c:ext>
            </c:extLst>
          </c:dPt>
          <c:dPt>
            <c:idx val="84"/>
            <c:invertIfNegative val="1"/>
            <c:bubble3D val="0"/>
            <c:spPr>
              <a:solidFill>
                <a:srgbClr val="E6E5E5"/>
              </a:solidFill>
            </c:spPr>
            <c:extLst>
              <c:ext xmlns:c16="http://schemas.microsoft.com/office/drawing/2014/chart" uri="{C3380CC4-5D6E-409C-BE32-E72D297353CC}">
                <c16:uniqueId val="{000000A9-77EF-42ED-BAFF-03BF265C16B5}"/>
              </c:ext>
            </c:extLst>
          </c:dPt>
          <c:dPt>
            <c:idx val="85"/>
            <c:invertIfNegative val="1"/>
            <c:bubble3D val="0"/>
            <c:spPr>
              <a:solidFill>
                <a:srgbClr val="E6E5E5"/>
              </a:solidFill>
            </c:spPr>
            <c:extLst>
              <c:ext xmlns:c16="http://schemas.microsoft.com/office/drawing/2014/chart" uri="{C3380CC4-5D6E-409C-BE32-E72D297353CC}">
                <c16:uniqueId val="{000000AB-77EF-42ED-BAFF-03BF265C16B5}"/>
              </c:ext>
            </c:extLst>
          </c:dPt>
          <c:dPt>
            <c:idx val="86"/>
            <c:invertIfNegative val="1"/>
            <c:bubble3D val="0"/>
            <c:spPr>
              <a:solidFill>
                <a:srgbClr val="E6E5E5"/>
              </a:solidFill>
            </c:spPr>
            <c:extLst>
              <c:ext xmlns:c16="http://schemas.microsoft.com/office/drawing/2014/chart" uri="{C3380CC4-5D6E-409C-BE32-E72D297353CC}">
                <c16:uniqueId val="{000000AD-77EF-42ED-BAFF-03BF265C16B5}"/>
              </c:ext>
            </c:extLst>
          </c:dPt>
          <c:dPt>
            <c:idx val="87"/>
            <c:invertIfNegative val="1"/>
            <c:bubble3D val="0"/>
            <c:spPr>
              <a:solidFill>
                <a:srgbClr val="E6E5E5"/>
              </a:solidFill>
            </c:spPr>
            <c:extLst>
              <c:ext xmlns:c16="http://schemas.microsoft.com/office/drawing/2014/chart" uri="{C3380CC4-5D6E-409C-BE32-E72D297353CC}">
                <c16:uniqueId val="{000000AF-77EF-42ED-BAFF-03BF265C16B5}"/>
              </c:ext>
            </c:extLst>
          </c:dPt>
          <c:dPt>
            <c:idx val="88"/>
            <c:invertIfNegative val="1"/>
            <c:bubble3D val="0"/>
            <c:spPr>
              <a:solidFill>
                <a:srgbClr val="E6E5E5"/>
              </a:solidFill>
            </c:spPr>
            <c:extLst>
              <c:ext xmlns:c16="http://schemas.microsoft.com/office/drawing/2014/chart" uri="{C3380CC4-5D6E-409C-BE32-E72D297353CC}">
                <c16:uniqueId val="{000000B1-77EF-42ED-BAFF-03BF265C16B5}"/>
              </c:ext>
            </c:extLst>
          </c:dPt>
          <c:dPt>
            <c:idx val="89"/>
            <c:invertIfNegative val="1"/>
            <c:bubble3D val="0"/>
            <c:spPr>
              <a:solidFill>
                <a:srgbClr val="E6E5E5"/>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Block 90g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Creations Salted Caramel 38g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8.7472496097121558E-2</c:v>
                </c:pt>
                <c:pt idx="1">
                  <c:v>5.7538947324104119E-2</c:v>
                </c:pt>
                <c:pt idx="2">
                  <c:v>5.2433248127097418E-2</c:v>
                </c:pt>
                <c:pt idx="3">
                  <c:v>5.2427028090236263E-2</c:v>
                </c:pt>
                <c:pt idx="4">
                  <c:v>4.8702496145713738E-2</c:v>
                </c:pt>
                <c:pt idx="5">
                  <c:v>3.984530703204197E-2</c:v>
                </c:pt>
                <c:pt idx="6">
                  <c:v>2.9281333941963E-2</c:v>
                </c:pt>
                <c:pt idx="7">
                  <c:v>2.7690668434504601E-2</c:v>
                </c:pt>
                <c:pt idx="8">
                  <c:v>2.5210000455187748E-2</c:v>
                </c:pt>
                <c:pt idx="9">
                  <c:v>2.4943187003251179E-2</c:v>
                </c:pt>
                <c:pt idx="10">
                  <c:v>2.4410882866364541E-2</c:v>
                </c:pt>
                <c:pt idx="11">
                  <c:v>2.431449668967391E-2</c:v>
                </c:pt>
                <c:pt idx="12">
                  <c:v>2.2624836421410909E-2</c:v>
                </c:pt>
                <c:pt idx="13">
                  <c:v>2.240126222098935E-2</c:v>
                </c:pt>
                <c:pt idx="14">
                  <c:v>2.1312383520667021E-2</c:v>
                </c:pt>
                <c:pt idx="15">
                  <c:v>2.0948557967625781E-2</c:v>
                </c:pt>
                <c:pt idx="16">
                  <c:v>2.0802759209870909E-2</c:v>
                </c:pt>
                <c:pt idx="17">
                  <c:v>1.796715545025266E-2</c:v>
                </c:pt>
                <c:pt idx="18">
                  <c:v>1.6841617507406651E-2</c:v>
                </c:pt>
                <c:pt idx="19">
                  <c:v>1.595185798501797E-2</c:v>
                </c:pt>
                <c:pt idx="20">
                  <c:v>1.5133684418223889E-2</c:v>
                </c:pt>
                <c:pt idx="21">
                  <c:v>1.4607463502544641E-2</c:v>
                </c:pt>
                <c:pt idx="22">
                  <c:v>1.4327795755228641E-2</c:v>
                </c:pt>
                <c:pt idx="23">
                  <c:v>1.4300496139580759E-2</c:v>
                </c:pt>
                <c:pt idx="24">
                  <c:v>1.428543080773065E-2</c:v>
                </c:pt>
                <c:pt idx="25">
                  <c:v>1.4034261062238269E-2</c:v>
                </c:pt>
                <c:pt idx="26">
                  <c:v>1.329639293211704E-2</c:v>
                </c:pt>
                <c:pt idx="27">
                  <c:v>1.2785194916348211E-2</c:v>
                </c:pt>
                <c:pt idx="28">
                  <c:v>1.1550390621815201E-2</c:v>
                </c:pt>
                <c:pt idx="29">
                  <c:v>1.1357457804435761E-2</c:v>
                </c:pt>
                <c:pt idx="30">
                  <c:v>1.086426231323109E-2</c:v>
                </c:pt>
                <c:pt idx="31">
                  <c:v>1.0480589734489711E-2</c:v>
                </c:pt>
                <c:pt idx="32">
                  <c:v>1.0430399563066959E-2</c:v>
                </c:pt>
                <c:pt idx="33">
                  <c:v>1.020525301098122E-2</c:v>
                </c:pt>
                <c:pt idx="34">
                  <c:v>9.9953769134242237E-3</c:v>
                </c:pt>
                <c:pt idx="35">
                  <c:v>9.681768078509994E-3</c:v>
                </c:pt>
                <c:pt idx="36">
                  <c:v>9.4015158630799279E-3</c:v>
                </c:pt>
                <c:pt idx="37">
                  <c:v>8.0950411657840678E-3</c:v>
                </c:pt>
                <c:pt idx="38">
                  <c:v>7.5484160737205926E-3</c:v>
                </c:pt>
                <c:pt idx="39">
                  <c:v>7.4456816552401391E-3</c:v>
                </c:pt>
                <c:pt idx="40">
                  <c:v>7.2259315698773264E-3</c:v>
                </c:pt>
                <c:pt idx="41">
                  <c:v>7.1656336772027091E-3</c:v>
                </c:pt>
                <c:pt idx="42">
                  <c:v>6.7758356553924001E-3</c:v>
                </c:pt>
                <c:pt idx="43">
                  <c:v>6.6474385250116421E-3</c:v>
                </c:pt>
                <c:pt idx="44">
                  <c:v>6.5896804076022017E-3</c:v>
                </c:pt>
                <c:pt idx="45">
                  <c:v>6.1115357976134982E-3</c:v>
                </c:pt>
                <c:pt idx="46">
                  <c:v>5.451110043885531E-3</c:v>
                </c:pt>
                <c:pt idx="47">
                  <c:v>5.4366567437936376E-3</c:v>
                </c:pt>
                <c:pt idx="48">
                  <c:v>5.0655794386848208E-3</c:v>
                </c:pt>
                <c:pt idx="49">
                  <c:v>4.8777439605028356E-3</c:v>
                </c:pt>
                <c:pt idx="50">
                  <c:v>4.8173841850306202E-3</c:v>
                </c:pt>
                <c:pt idx="51">
                  <c:v>4.757078936432276E-3</c:v>
                </c:pt>
                <c:pt idx="52">
                  <c:v>4.6073366062554071E-3</c:v>
                </c:pt>
                <c:pt idx="53">
                  <c:v>4.4996529359943851E-3</c:v>
                </c:pt>
                <c:pt idx="54">
                  <c:v>4.3987723156036279E-3</c:v>
                </c:pt>
                <c:pt idx="55">
                  <c:v>4.0273573708384863E-3</c:v>
                </c:pt>
                <c:pt idx="56">
                  <c:v>3.9203779776991127E-3</c:v>
                </c:pt>
                <c:pt idx="57">
                  <c:v>3.4968857436555559E-3</c:v>
                </c:pt>
                <c:pt idx="58">
                  <c:v>3.318392300390517E-3</c:v>
                </c:pt>
                <c:pt idx="59">
                  <c:v>2.7099351522742849E-3</c:v>
                </c:pt>
                <c:pt idx="60">
                  <c:v>2.541972149100086E-3</c:v>
                </c:pt>
                <c:pt idx="61">
                  <c:v>2.4365023024946779E-3</c:v>
                </c:pt>
                <c:pt idx="62">
                  <c:v>2.4242122973904402E-3</c:v>
                </c:pt>
                <c:pt idx="63">
                  <c:v>2.1546631701556051E-3</c:v>
                </c:pt>
                <c:pt idx="64">
                  <c:v>1.6539174754250411E-3</c:v>
                </c:pt>
                <c:pt idx="65">
                  <c:v>1.533100664626598E-3</c:v>
                </c:pt>
                <c:pt idx="66">
                  <c:v>1.2803795821592181E-3</c:v>
                </c:pt>
                <c:pt idx="67">
                  <c:v>7.8328664731944621E-4</c:v>
                </c:pt>
                <c:pt idx="68">
                  <c:v>2.7127970870976262E-4</c:v>
                </c:pt>
                <c:pt idx="69">
                  <c:v>7.2971836586101626E-5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chemeClr val="bg2"/>
            </a:solidFill>
            <a:ln>
              <a:noFill/>
            </a:ln>
            <a:effectLst/>
          </c:spPr>
          <c:invertIfNegative val="0"/>
          <c:dPt>
            <c:idx val="0"/>
            <c:invertIfNegative val="1"/>
            <c:bubble3D val="0"/>
            <c:spPr>
              <a:solidFill>
                <a:srgbClr val="E6E5E5"/>
              </a:solidFill>
            </c:spPr>
            <c:extLst>
              <c:ext xmlns:c16="http://schemas.microsoft.com/office/drawing/2014/chart" uri="{C3380CC4-5D6E-409C-BE32-E72D297353CC}">
                <c16:uniqueId val="{00000008-A0D8-4FF8-BF2D-A6DC7B178F5A}"/>
              </c:ext>
            </c:extLst>
          </c:dPt>
          <c:dPt>
            <c:idx val="1"/>
            <c:invertIfNegative val="0"/>
            <c:bubble3D val="0"/>
            <c:spPr>
              <a:solidFill>
                <a:srgbClr val="E6E5E5"/>
              </a:solidFill>
              <a:ln>
                <a:noFill/>
              </a:ln>
              <a:effectLst/>
            </c:spPr>
            <c:extLst>
              <c:ext xmlns:c16="http://schemas.microsoft.com/office/drawing/2014/chart" uri="{C3380CC4-5D6E-409C-BE32-E72D297353CC}">
                <c16:uniqueId val="{00000009-A0D8-4FF8-BF2D-A6DC7B178F5A}"/>
              </c:ext>
            </c:extLst>
          </c:dPt>
          <c:dPt>
            <c:idx val="2"/>
            <c:invertIfNegative val="1"/>
            <c:bubble3D val="0"/>
            <c:spPr>
              <a:solidFill>
                <a:srgbClr val="E6E5E5"/>
              </a:solidFill>
            </c:spPr>
            <c:extLst>
              <c:ext xmlns:c16="http://schemas.microsoft.com/office/drawing/2014/chart" uri="{C3380CC4-5D6E-409C-BE32-E72D297353CC}">
                <c16:uniqueId val="{0000000A-A0D8-4FF8-BF2D-A6DC7B178F5A}"/>
              </c:ext>
            </c:extLst>
          </c:dPt>
          <c:dPt>
            <c:idx val="3"/>
            <c:invertIfNegative val="1"/>
            <c:bubble3D val="0"/>
            <c:spPr>
              <a:solidFill>
                <a:srgbClr val="E6E5E5"/>
              </a:solidFill>
            </c:spPr>
            <c:extLst>
              <c:ext xmlns:c16="http://schemas.microsoft.com/office/drawing/2014/chart" uri="{C3380CC4-5D6E-409C-BE32-E72D297353CC}">
                <c16:uniqueId val="{0000000B-A0D8-4FF8-BF2D-A6DC7B178F5A}"/>
              </c:ext>
            </c:extLst>
          </c:dPt>
          <c:dPt>
            <c:idx val="4"/>
            <c:invertIfNegative val="1"/>
            <c:bubble3D val="0"/>
            <c:spPr>
              <a:solidFill>
                <a:srgbClr val="E6E5E5"/>
              </a:solidFill>
            </c:spPr>
            <c:extLst>
              <c:ext xmlns:c16="http://schemas.microsoft.com/office/drawing/2014/chart" uri="{C3380CC4-5D6E-409C-BE32-E72D297353CC}">
                <c16:uniqueId val="{0000000C-A0D8-4FF8-BF2D-A6DC7B178F5A}"/>
              </c:ext>
            </c:extLst>
          </c:dPt>
          <c:dPt>
            <c:idx val="5"/>
            <c:invertIfNegative val="1"/>
            <c:bubble3D val="0"/>
            <c:spPr>
              <a:solidFill>
                <a:srgbClr val="E6E5E5"/>
              </a:solidFill>
            </c:spPr>
            <c:extLst>
              <c:ext xmlns:c16="http://schemas.microsoft.com/office/drawing/2014/chart" uri="{C3380CC4-5D6E-409C-BE32-E72D297353CC}">
                <c16:uniqueId val="{0000000D-A0D8-4FF8-BF2D-A6DC7B178F5A}"/>
              </c:ext>
            </c:extLst>
          </c:dPt>
          <c:dPt>
            <c:idx val="6"/>
            <c:invertIfNegative val="1"/>
            <c:bubble3D val="0"/>
            <c:spPr>
              <a:solidFill>
                <a:srgbClr val="E6E5E5"/>
              </a:solidFill>
            </c:spPr>
            <c:extLst>
              <c:ext xmlns:c16="http://schemas.microsoft.com/office/drawing/2014/chart" uri="{C3380CC4-5D6E-409C-BE32-E72D297353CC}">
                <c16:uniqueId val="{0000000E-A0D8-4FF8-BF2D-A6DC7B178F5A}"/>
              </c:ext>
            </c:extLst>
          </c:dPt>
          <c:dPt>
            <c:idx val="7"/>
            <c:invertIfNegative val="1"/>
            <c:bubble3D val="0"/>
            <c:spPr>
              <a:solidFill>
                <a:srgbClr val="E6E5E5"/>
              </a:solidFill>
            </c:spPr>
            <c:extLst>
              <c:ext xmlns:c16="http://schemas.microsoft.com/office/drawing/2014/chart" uri="{C3380CC4-5D6E-409C-BE32-E72D297353CC}">
                <c16:uniqueId val="{0000000F-A0D8-4FF8-BF2D-A6DC7B178F5A}"/>
              </c:ext>
            </c:extLst>
          </c:dPt>
          <c:dPt>
            <c:idx val="8"/>
            <c:invertIfNegative val="1"/>
            <c:bubble3D val="0"/>
            <c:spPr>
              <a:solidFill>
                <a:srgbClr val="E6E5E5"/>
              </a:solidFill>
            </c:spPr>
            <c:extLst>
              <c:ext xmlns:c16="http://schemas.microsoft.com/office/drawing/2014/chart" uri="{C3380CC4-5D6E-409C-BE32-E72D297353CC}">
                <c16:uniqueId val="{00000010-A0D8-4FF8-BF2D-A6DC7B178F5A}"/>
              </c:ext>
            </c:extLst>
          </c:dPt>
          <c:dPt>
            <c:idx val="9"/>
            <c:invertIfNegative val="1"/>
            <c:bubble3D val="0"/>
            <c:spPr>
              <a:solidFill>
                <a:srgbClr val="E6E5E5"/>
              </a:solidFill>
            </c:spPr>
            <c:extLst>
              <c:ext xmlns:c16="http://schemas.microsoft.com/office/drawing/2014/chart" uri="{C3380CC4-5D6E-409C-BE32-E72D297353CC}">
                <c16:uniqueId val="{00000011-A0D8-4FF8-BF2D-A6DC7B178F5A}"/>
              </c:ext>
            </c:extLst>
          </c:dPt>
          <c:dPt>
            <c:idx val="10"/>
            <c:invertIfNegative val="1"/>
            <c:bubble3D val="0"/>
            <c:spPr>
              <a:solidFill>
                <a:srgbClr val="E6E5E5"/>
              </a:solidFill>
            </c:spPr>
            <c:extLst>
              <c:ext xmlns:c16="http://schemas.microsoft.com/office/drawing/2014/chart" uri="{C3380CC4-5D6E-409C-BE32-E72D297353CC}">
                <c16:uniqueId val="{00000001-A0D8-4FF8-BF2D-A6DC7B178F5A}"/>
              </c:ext>
            </c:extLst>
          </c:dPt>
          <c:dPt>
            <c:idx val="11"/>
            <c:invertIfNegative val="0"/>
            <c:bubble3D val="0"/>
            <c:spPr>
              <a:solidFill>
                <a:srgbClr val="E6E5E5"/>
              </a:solidFill>
              <a:ln>
                <a:noFill/>
              </a:ln>
              <a:effectLst/>
            </c:spPr>
            <c:extLst>
              <c:ext xmlns:c16="http://schemas.microsoft.com/office/drawing/2014/chart" uri="{C3380CC4-5D6E-409C-BE32-E72D297353CC}">
                <c16:uniqueId val="{00000003-A0D8-4FF8-BF2D-A6DC7B178F5A}"/>
              </c:ext>
            </c:extLst>
          </c:dPt>
          <c:dPt>
            <c:idx val="12"/>
            <c:invertIfNegative val="1"/>
            <c:bubble3D val="0"/>
            <c:spPr>
              <a:solidFill>
                <a:srgbClr val="E6E5E5"/>
              </a:solidFill>
            </c:spPr>
            <c:extLst>
              <c:ext xmlns:c16="http://schemas.microsoft.com/office/drawing/2014/chart" uri="{C3380CC4-5D6E-409C-BE32-E72D297353CC}">
                <c16:uniqueId val="{00000005-A0D8-4FF8-BF2D-A6DC7B178F5A}"/>
              </c:ext>
            </c:extLst>
          </c:dPt>
          <c:dPt>
            <c:idx val="13"/>
            <c:invertIfNegative val="1"/>
            <c:bubble3D val="0"/>
            <c:spPr>
              <a:solidFill>
                <a:srgbClr val="E6E5E5"/>
              </a:solidFill>
            </c:spPr>
            <c:extLst>
              <c:ext xmlns:c16="http://schemas.microsoft.com/office/drawing/2014/chart" uri="{C3380CC4-5D6E-409C-BE32-E72D297353CC}">
                <c16:uniqueId val="{00000012-A0D8-4FF8-BF2D-A6DC7B178F5A}"/>
              </c:ext>
            </c:extLst>
          </c:dPt>
          <c:dPt>
            <c:idx val="14"/>
            <c:invertIfNegative val="1"/>
            <c:bubble3D val="0"/>
            <c:spPr>
              <a:solidFill>
                <a:srgbClr val="E6E5E5"/>
              </a:solidFill>
            </c:spPr>
            <c:extLst>
              <c:ext xmlns:c16="http://schemas.microsoft.com/office/drawing/2014/chart" uri="{C3380CC4-5D6E-409C-BE32-E72D297353CC}">
                <c16:uniqueId val="{00000013-A0D8-4FF8-BF2D-A6DC7B178F5A}"/>
              </c:ext>
            </c:extLst>
          </c:dPt>
          <c:dPt>
            <c:idx val="15"/>
            <c:invertIfNegative val="1"/>
            <c:bubble3D val="0"/>
            <c:spPr>
              <a:solidFill>
                <a:srgbClr val="E6E5E5"/>
              </a:solidFill>
            </c:spPr>
            <c:extLst>
              <c:ext xmlns:c16="http://schemas.microsoft.com/office/drawing/2014/chart" uri="{C3380CC4-5D6E-409C-BE32-E72D297353CC}">
                <c16:uniqueId val="{00000014-A0D8-4FF8-BF2D-A6DC7B178F5A}"/>
              </c:ext>
            </c:extLst>
          </c:dPt>
          <c:dPt>
            <c:idx val="16"/>
            <c:invertIfNegative val="1"/>
            <c:bubble3D val="0"/>
            <c:spPr>
              <a:solidFill>
                <a:srgbClr val="E6E5E5"/>
              </a:solidFill>
            </c:spPr>
            <c:extLst>
              <c:ext xmlns:c16="http://schemas.microsoft.com/office/drawing/2014/chart" uri="{C3380CC4-5D6E-409C-BE32-E72D297353CC}">
                <c16:uniqueId val="{00000015-A0D8-4FF8-BF2D-A6DC7B178F5A}"/>
              </c:ext>
            </c:extLst>
          </c:dPt>
          <c:dPt>
            <c:idx val="17"/>
            <c:invertIfNegative val="1"/>
            <c:bubble3D val="0"/>
            <c:spPr>
              <a:solidFill>
                <a:srgbClr val="E6E5E5"/>
              </a:solidFill>
            </c:spPr>
            <c:extLst>
              <c:ext xmlns:c16="http://schemas.microsoft.com/office/drawing/2014/chart" uri="{C3380CC4-5D6E-409C-BE32-E72D297353CC}">
                <c16:uniqueId val="{00000016-A0D8-4FF8-BF2D-A6DC7B178F5A}"/>
              </c:ext>
            </c:extLst>
          </c:dPt>
          <c:dPt>
            <c:idx val="18"/>
            <c:invertIfNegative val="1"/>
            <c:bubble3D val="0"/>
            <c:spPr>
              <a:solidFill>
                <a:srgbClr val="E6E5E5"/>
              </a:solidFill>
            </c:spPr>
            <c:extLst>
              <c:ext xmlns:c16="http://schemas.microsoft.com/office/drawing/2014/chart" uri="{C3380CC4-5D6E-409C-BE32-E72D297353CC}">
                <c16:uniqueId val="{00000017-A0D8-4FF8-BF2D-A6DC7B178F5A}"/>
              </c:ext>
            </c:extLst>
          </c:dPt>
          <c:dPt>
            <c:idx val="19"/>
            <c:invertIfNegative val="1"/>
            <c:bubble3D val="0"/>
            <c:spPr>
              <a:solidFill>
                <a:srgbClr val="E6E5E5"/>
              </a:solidFill>
            </c:spPr>
            <c:extLst>
              <c:ext xmlns:c16="http://schemas.microsoft.com/office/drawing/2014/chart" uri="{C3380CC4-5D6E-409C-BE32-E72D297353CC}">
                <c16:uniqueId val="{00000018-A0D8-4FF8-BF2D-A6DC7B178F5A}"/>
              </c:ext>
            </c:extLst>
          </c:dPt>
          <c:dPt>
            <c:idx val="20"/>
            <c:invertIfNegative val="1"/>
            <c:bubble3D val="0"/>
            <c:spPr>
              <a:solidFill>
                <a:srgbClr val="E6E5E5"/>
              </a:solidFill>
            </c:spPr>
            <c:extLst>
              <c:ext xmlns:c16="http://schemas.microsoft.com/office/drawing/2014/chart" uri="{C3380CC4-5D6E-409C-BE32-E72D297353CC}">
                <c16:uniqueId val="{00000019-A0D8-4FF8-BF2D-A6DC7B178F5A}"/>
              </c:ext>
            </c:extLst>
          </c:dPt>
          <c:dPt>
            <c:idx val="21"/>
            <c:invertIfNegative val="1"/>
            <c:bubble3D val="0"/>
            <c:spPr>
              <a:solidFill>
                <a:srgbClr val="E6E5E5"/>
              </a:solidFill>
            </c:spPr>
            <c:extLst>
              <c:ext xmlns:c16="http://schemas.microsoft.com/office/drawing/2014/chart" uri="{C3380CC4-5D6E-409C-BE32-E72D297353CC}">
                <c16:uniqueId val="{0000001A-A0D8-4FF8-BF2D-A6DC7B178F5A}"/>
              </c:ext>
            </c:extLst>
          </c:dPt>
          <c:dPt>
            <c:idx val="22"/>
            <c:invertIfNegative val="1"/>
            <c:bubble3D val="0"/>
            <c:spPr>
              <a:solidFill>
                <a:srgbClr val="E6E5E5"/>
              </a:solidFill>
            </c:spPr>
            <c:extLst>
              <c:ext xmlns:c16="http://schemas.microsoft.com/office/drawing/2014/chart" uri="{C3380CC4-5D6E-409C-BE32-E72D297353CC}">
                <c16:uniqueId val="{0000001B-A0D8-4FF8-BF2D-A6DC7B178F5A}"/>
              </c:ext>
            </c:extLst>
          </c:dPt>
          <c:dPt>
            <c:idx val="23"/>
            <c:invertIfNegative val="1"/>
            <c:bubble3D val="0"/>
            <c:spPr>
              <a:solidFill>
                <a:srgbClr val="E6E5E5"/>
              </a:solidFill>
            </c:spPr>
            <c:extLst>
              <c:ext xmlns:c16="http://schemas.microsoft.com/office/drawing/2014/chart" uri="{C3380CC4-5D6E-409C-BE32-E72D297353CC}">
                <c16:uniqueId val="{0000001C-A0D8-4FF8-BF2D-A6DC7B178F5A}"/>
              </c:ext>
            </c:extLst>
          </c:dPt>
          <c:dPt>
            <c:idx val="24"/>
            <c:invertIfNegative val="1"/>
            <c:bubble3D val="0"/>
            <c:spPr>
              <a:solidFill>
                <a:srgbClr val="E6E5E5"/>
              </a:solidFill>
            </c:spPr>
            <c:extLst>
              <c:ext xmlns:c16="http://schemas.microsoft.com/office/drawing/2014/chart" uri="{C3380CC4-5D6E-409C-BE32-E72D297353CC}">
                <c16:uniqueId val="{0000001D-A0D8-4FF8-BF2D-A6DC7B178F5A}"/>
              </c:ext>
            </c:extLst>
          </c:dPt>
          <c:dPt>
            <c:idx val="25"/>
            <c:invertIfNegative val="1"/>
            <c:bubble3D val="0"/>
            <c:spPr>
              <a:solidFill>
                <a:srgbClr val="E6E5E5"/>
              </a:solidFill>
            </c:spPr>
            <c:extLst>
              <c:ext xmlns:c16="http://schemas.microsoft.com/office/drawing/2014/chart" uri="{C3380CC4-5D6E-409C-BE32-E72D297353CC}">
                <c16:uniqueId val="{0000001E-A0D8-4FF8-BF2D-A6DC7B178F5A}"/>
              </c:ext>
            </c:extLst>
          </c:dPt>
          <c:dPt>
            <c:idx val="26"/>
            <c:invertIfNegative val="1"/>
            <c:bubble3D val="0"/>
            <c:spPr>
              <a:solidFill>
                <a:srgbClr val="E6E5E5"/>
              </a:solidFill>
            </c:spPr>
            <c:extLst>
              <c:ext xmlns:c16="http://schemas.microsoft.com/office/drawing/2014/chart" uri="{C3380CC4-5D6E-409C-BE32-E72D297353CC}">
                <c16:uniqueId val="{0000001F-A0D8-4FF8-BF2D-A6DC7B178F5A}"/>
              </c:ext>
            </c:extLst>
          </c:dPt>
          <c:dPt>
            <c:idx val="27"/>
            <c:invertIfNegative val="1"/>
            <c:bubble3D val="0"/>
            <c:spPr>
              <a:solidFill>
                <a:srgbClr val="E6E5E5"/>
              </a:solidFill>
            </c:spPr>
            <c:extLst>
              <c:ext xmlns:c16="http://schemas.microsoft.com/office/drawing/2014/chart" uri="{C3380CC4-5D6E-409C-BE32-E72D297353CC}">
                <c16:uniqueId val="{00000020-A0D8-4FF8-BF2D-A6DC7B178F5A}"/>
              </c:ext>
            </c:extLst>
          </c:dPt>
          <c:dPt>
            <c:idx val="28"/>
            <c:invertIfNegative val="1"/>
            <c:bubble3D val="0"/>
            <c:spPr>
              <a:solidFill>
                <a:srgbClr val="E6E5E5"/>
              </a:solidFill>
            </c:spPr>
            <c:extLst>
              <c:ext xmlns:c16="http://schemas.microsoft.com/office/drawing/2014/chart" uri="{C3380CC4-5D6E-409C-BE32-E72D297353CC}">
                <c16:uniqueId val="{00000021-A0D8-4FF8-BF2D-A6DC7B178F5A}"/>
              </c:ext>
            </c:extLst>
          </c:dPt>
          <c:dPt>
            <c:idx val="29"/>
            <c:invertIfNegative val="1"/>
            <c:bubble3D val="0"/>
            <c:spPr>
              <a:solidFill>
                <a:srgbClr val="E6E5E5"/>
              </a:solidFill>
            </c:spPr>
            <c:extLst>
              <c:ext xmlns:c16="http://schemas.microsoft.com/office/drawing/2014/chart" uri="{C3380CC4-5D6E-409C-BE32-E72D297353CC}">
                <c16:uniqueId val="{00000022-A0D8-4FF8-BF2D-A6DC7B178F5A}"/>
              </c:ext>
            </c:extLst>
          </c:dPt>
          <c:dPt>
            <c:idx val="30"/>
            <c:invertIfNegative val="1"/>
            <c:bubble3D val="0"/>
            <c:spPr>
              <a:solidFill>
                <a:srgbClr val="E6E5E5"/>
              </a:solidFill>
            </c:spPr>
            <c:extLst>
              <c:ext xmlns:c16="http://schemas.microsoft.com/office/drawing/2014/chart" uri="{C3380CC4-5D6E-409C-BE32-E72D297353CC}">
                <c16:uniqueId val="{00000023-A0D8-4FF8-BF2D-A6DC7B178F5A}"/>
              </c:ext>
            </c:extLst>
          </c:dPt>
          <c:dPt>
            <c:idx val="31"/>
            <c:invertIfNegative val="1"/>
            <c:bubble3D val="0"/>
            <c:spPr>
              <a:solidFill>
                <a:srgbClr val="E6E5E5"/>
              </a:solidFill>
            </c:spPr>
            <c:extLst>
              <c:ext xmlns:c16="http://schemas.microsoft.com/office/drawing/2014/chart" uri="{C3380CC4-5D6E-409C-BE32-E72D297353CC}">
                <c16:uniqueId val="{00000024-A0D8-4FF8-BF2D-A6DC7B178F5A}"/>
              </c:ext>
            </c:extLst>
          </c:dPt>
          <c:dPt>
            <c:idx val="32"/>
            <c:invertIfNegative val="1"/>
            <c:bubble3D val="0"/>
            <c:spPr>
              <a:solidFill>
                <a:srgbClr val="E6E5E5"/>
              </a:solidFill>
            </c:spPr>
            <c:extLst>
              <c:ext xmlns:c16="http://schemas.microsoft.com/office/drawing/2014/chart" uri="{C3380CC4-5D6E-409C-BE32-E72D297353CC}">
                <c16:uniqueId val="{00000025-A0D8-4FF8-BF2D-A6DC7B178F5A}"/>
              </c:ext>
            </c:extLst>
          </c:dPt>
          <c:dPt>
            <c:idx val="33"/>
            <c:invertIfNegative val="1"/>
            <c:bubble3D val="0"/>
            <c:spPr>
              <a:solidFill>
                <a:srgbClr val="E6E5E5"/>
              </a:solidFill>
            </c:spPr>
            <c:extLst>
              <c:ext xmlns:c16="http://schemas.microsoft.com/office/drawing/2014/chart" uri="{C3380CC4-5D6E-409C-BE32-E72D297353CC}">
                <c16:uniqueId val="{00000026-A0D8-4FF8-BF2D-A6DC7B178F5A}"/>
              </c:ext>
            </c:extLst>
          </c:dPt>
          <c:dPt>
            <c:idx val="34"/>
            <c:invertIfNegative val="1"/>
            <c:bubble3D val="0"/>
            <c:spPr>
              <a:solidFill>
                <a:srgbClr val="E6E5E5"/>
              </a:solidFill>
            </c:spPr>
            <c:extLst>
              <c:ext xmlns:c16="http://schemas.microsoft.com/office/drawing/2014/chart" uri="{C3380CC4-5D6E-409C-BE32-E72D297353CC}">
                <c16:uniqueId val="{00000027-A0D8-4FF8-BF2D-A6DC7B178F5A}"/>
              </c:ext>
            </c:extLst>
          </c:dPt>
          <c:dPt>
            <c:idx val="35"/>
            <c:invertIfNegative val="1"/>
            <c:bubble3D val="0"/>
            <c:spPr>
              <a:solidFill>
                <a:srgbClr val="E6E5E5"/>
              </a:solidFill>
            </c:spPr>
            <c:extLst>
              <c:ext xmlns:c16="http://schemas.microsoft.com/office/drawing/2014/chart" uri="{C3380CC4-5D6E-409C-BE32-E72D297353CC}">
                <c16:uniqueId val="{00000028-A0D8-4FF8-BF2D-A6DC7B178F5A}"/>
              </c:ext>
            </c:extLst>
          </c:dPt>
          <c:dPt>
            <c:idx val="36"/>
            <c:invertIfNegative val="1"/>
            <c:bubble3D val="0"/>
            <c:spPr>
              <a:solidFill>
                <a:srgbClr val="E6E5E5"/>
              </a:solidFill>
            </c:spPr>
            <c:extLst>
              <c:ext xmlns:c16="http://schemas.microsoft.com/office/drawing/2014/chart" uri="{C3380CC4-5D6E-409C-BE32-E72D297353CC}">
                <c16:uniqueId val="{00000029-A0D8-4FF8-BF2D-A6DC7B178F5A}"/>
              </c:ext>
            </c:extLst>
          </c:dPt>
          <c:dPt>
            <c:idx val="37"/>
            <c:invertIfNegative val="1"/>
            <c:bubble3D val="0"/>
            <c:spPr>
              <a:solidFill>
                <a:srgbClr val="E6E5E5"/>
              </a:solidFill>
            </c:spPr>
            <c:extLst>
              <c:ext xmlns:c16="http://schemas.microsoft.com/office/drawing/2014/chart" uri="{C3380CC4-5D6E-409C-BE32-E72D297353CC}">
                <c16:uniqueId val="{0000002A-A0D8-4FF8-BF2D-A6DC7B178F5A}"/>
              </c:ext>
            </c:extLst>
          </c:dPt>
          <c:dPt>
            <c:idx val="38"/>
            <c:invertIfNegative val="1"/>
            <c:bubble3D val="0"/>
            <c:spPr>
              <a:solidFill>
                <a:srgbClr val="E6E5E5"/>
              </a:solidFill>
            </c:spPr>
            <c:extLst>
              <c:ext xmlns:c16="http://schemas.microsoft.com/office/drawing/2014/chart" uri="{C3380CC4-5D6E-409C-BE32-E72D297353CC}">
                <c16:uniqueId val="{0000002B-A0D8-4FF8-BF2D-A6DC7B178F5A}"/>
              </c:ext>
            </c:extLst>
          </c:dPt>
          <c:dPt>
            <c:idx val="39"/>
            <c:invertIfNegative val="1"/>
            <c:bubble3D val="0"/>
            <c:spPr>
              <a:solidFill>
                <a:srgbClr val="E6E5E5"/>
              </a:solidFill>
            </c:spPr>
            <c:extLst>
              <c:ext xmlns:c16="http://schemas.microsoft.com/office/drawing/2014/chart" uri="{C3380CC4-5D6E-409C-BE32-E72D297353CC}">
                <c16:uniqueId val="{0000002C-A0D8-4FF8-BF2D-A6DC7B178F5A}"/>
              </c:ext>
            </c:extLst>
          </c:dPt>
          <c:dPt>
            <c:idx val="40"/>
            <c:invertIfNegative val="1"/>
            <c:bubble3D val="0"/>
            <c:spPr>
              <a:solidFill>
                <a:srgbClr val="E6E5E5"/>
              </a:solidFill>
            </c:spPr>
            <c:extLst>
              <c:ext xmlns:c16="http://schemas.microsoft.com/office/drawing/2014/chart" uri="{C3380CC4-5D6E-409C-BE32-E72D297353CC}">
                <c16:uniqueId val="{0000002D-A0D8-4FF8-BF2D-A6DC7B178F5A}"/>
              </c:ext>
            </c:extLst>
          </c:dPt>
          <c:dPt>
            <c:idx val="41"/>
            <c:invertIfNegative val="1"/>
            <c:bubble3D val="0"/>
            <c:spPr>
              <a:solidFill>
                <a:srgbClr val="E6E5E5"/>
              </a:solidFill>
            </c:spPr>
            <c:extLst>
              <c:ext xmlns:c16="http://schemas.microsoft.com/office/drawing/2014/chart" uri="{C3380CC4-5D6E-409C-BE32-E72D297353CC}">
                <c16:uniqueId val="{0000002E-A0D8-4FF8-BF2D-A6DC7B178F5A}"/>
              </c:ext>
            </c:extLst>
          </c:dPt>
          <c:dPt>
            <c:idx val="42"/>
            <c:invertIfNegative val="1"/>
            <c:bubble3D val="0"/>
            <c:spPr>
              <a:solidFill>
                <a:srgbClr val="E6E5E5"/>
              </a:solidFill>
            </c:spPr>
            <c:extLst>
              <c:ext xmlns:c16="http://schemas.microsoft.com/office/drawing/2014/chart" uri="{C3380CC4-5D6E-409C-BE32-E72D297353CC}">
                <c16:uniqueId val="{00000007-A0D8-4FF8-BF2D-A6DC7B178F5A}"/>
              </c:ext>
            </c:extLst>
          </c:dPt>
          <c:dPt>
            <c:idx val="43"/>
            <c:invertIfNegative val="1"/>
            <c:bubble3D val="0"/>
            <c:spPr>
              <a:solidFill>
                <a:srgbClr val="E6E5E5"/>
              </a:solidFill>
            </c:spPr>
            <c:extLst>
              <c:ext xmlns:c16="http://schemas.microsoft.com/office/drawing/2014/chart" uri="{C3380CC4-5D6E-409C-BE32-E72D297353CC}">
                <c16:uniqueId val="{0000002F-A0D8-4FF8-BF2D-A6DC7B178F5A}"/>
              </c:ext>
            </c:extLst>
          </c:dPt>
          <c:dPt>
            <c:idx val="44"/>
            <c:invertIfNegative val="1"/>
            <c:bubble3D val="0"/>
            <c:spPr>
              <a:solidFill>
                <a:srgbClr val="E6E5E5"/>
              </a:solidFill>
            </c:spPr>
            <c:extLst>
              <c:ext xmlns:c16="http://schemas.microsoft.com/office/drawing/2014/chart" uri="{C3380CC4-5D6E-409C-BE32-E72D297353CC}">
                <c16:uniqueId val="{00000030-A0D8-4FF8-BF2D-A6DC7B178F5A}"/>
              </c:ext>
            </c:extLst>
          </c:dPt>
          <c:dPt>
            <c:idx val="45"/>
            <c:invertIfNegative val="1"/>
            <c:bubble3D val="0"/>
            <c:spPr>
              <a:solidFill>
                <a:srgbClr val="E6E5E5"/>
              </a:solidFill>
            </c:spPr>
            <c:extLst>
              <c:ext xmlns:c16="http://schemas.microsoft.com/office/drawing/2014/chart" uri="{C3380CC4-5D6E-409C-BE32-E72D297353CC}">
                <c16:uniqueId val="{00000031-A0D8-4FF8-BF2D-A6DC7B178F5A}"/>
              </c:ext>
            </c:extLst>
          </c:dPt>
          <c:dPt>
            <c:idx val="46"/>
            <c:invertIfNegative val="0"/>
            <c:bubble3D val="0"/>
            <c:spPr>
              <a:solidFill>
                <a:srgbClr val="E6E5E5"/>
              </a:solidFill>
              <a:ln>
                <a:noFill/>
              </a:ln>
              <a:effectLst/>
            </c:spPr>
            <c:extLst>
              <c:ext xmlns:c16="http://schemas.microsoft.com/office/drawing/2014/chart" uri="{C3380CC4-5D6E-409C-BE32-E72D297353CC}">
                <c16:uniqueId val="{00000032-A0D8-4FF8-BF2D-A6DC7B178F5A}"/>
              </c:ext>
            </c:extLst>
          </c:dPt>
          <c:dPt>
            <c:idx val="47"/>
            <c:invertIfNegative val="1"/>
            <c:bubble3D val="0"/>
            <c:spPr>
              <a:solidFill>
                <a:srgbClr val="E6E5E5"/>
              </a:solidFill>
            </c:spPr>
            <c:extLst>
              <c:ext xmlns:c16="http://schemas.microsoft.com/office/drawing/2014/chart" uri="{C3380CC4-5D6E-409C-BE32-E72D297353CC}">
                <c16:uniqueId val="{00000033-A0D8-4FF8-BF2D-A6DC7B178F5A}"/>
              </c:ext>
            </c:extLst>
          </c:dPt>
          <c:dPt>
            <c:idx val="48"/>
            <c:invertIfNegative val="0"/>
            <c:bubble3D val="0"/>
            <c:spPr>
              <a:solidFill>
                <a:srgbClr val="E6E5E5"/>
              </a:solidFill>
              <a:ln>
                <a:noFill/>
              </a:ln>
              <a:effectLst/>
            </c:spPr>
            <c:extLst>
              <c:ext xmlns:c16="http://schemas.microsoft.com/office/drawing/2014/chart" uri="{C3380CC4-5D6E-409C-BE32-E72D297353CC}">
                <c16:uniqueId val="{00000034-A0D8-4FF8-BF2D-A6DC7B178F5A}"/>
              </c:ext>
            </c:extLst>
          </c:dPt>
          <c:dPt>
            <c:idx val="49"/>
            <c:invertIfNegative val="1"/>
            <c:bubble3D val="0"/>
            <c:spPr>
              <a:solidFill>
                <a:srgbClr val="E6E5E5"/>
              </a:solidFill>
            </c:spPr>
            <c:extLst>
              <c:ext xmlns:c16="http://schemas.microsoft.com/office/drawing/2014/chart" uri="{C3380CC4-5D6E-409C-BE32-E72D297353CC}">
                <c16:uniqueId val="{00000035-A0D8-4FF8-BF2D-A6DC7B178F5A}"/>
              </c:ext>
            </c:extLst>
          </c:dPt>
          <c:dPt>
            <c:idx val="50"/>
            <c:invertIfNegative val="1"/>
            <c:bubble3D val="0"/>
            <c:spPr>
              <a:solidFill>
                <a:srgbClr val="E6E5E5"/>
              </a:solidFill>
            </c:spPr>
            <c:extLst>
              <c:ext xmlns:c16="http://schemas.microsoft.com/office/drawing/2014/chart" uri="{C3380CC4-5D6E-409C-BE32-E72D297353CC}">
                <c16:uniqueId val="{00000036-A0D8-4FF8-BF2D-A6DC7B178F5A}"/>
              </c:ext>
            </c:extLst>
          </c:dPt>
          <c:dPt>
            <c:idx val="51"/>
            <c:invertIfNegative val="1"/>
            <c:bubble3D val="0"/>
            <c:spPr>
              <a:solidFill>
                <a:srgbClr val="E6E5E5"/>
              </a:solidFill>
            </c:spPr>
            <c:extLst>
              <c:ext xmlns:c16="http://schemas.microsoft.com/office/drawing/2014/chart" uri="{C3380CC4-5D6E-409C-BE32-E72D297353CC}">
                <c16:uniqueId val="{00000037-A0D8-4FF8-BF2D-A6DC7B178F5A}"/>
              </c:ext>
            </c:extLst>
          </c:dPt>
          <c:dPt>
            <c:idx val="52"/>
            <c:invertIfNegative val="0"/>
            <c:bubble3D val="0"/>
            <c:spPr>
              <a:solidFill>
                <a:srgbClr val="E6E5E5"/>
              </a:solidFill>
              <a:ln>
                <a:noFill/>
              </a:ln>
              <a:effectLst/>
            </c:spPr>
            <c:extLst>
              <c:ext xmlns:c16="http://schemas.microsoft.com/office/drawing/2014/chart" uri="{C3380CC4-5D6E-409C-BE32-E72D297353CC}">
                <c16:uniqueId val="{00000038-A0D8-4FF8-BF2D-A6DC7B178F5A}"/>
              </c:ext>
            </c:extLst>
          </c:dPt>
          <c:dPt>
            <c:idx val="53"/>
            <c:invertIfNegative val="1"/>
            <c:bubble3D val="0"/>
            <c:spPr>
              <a:solidFill>
                <a:srgbClr val="E6E5E5"/>
              </a:solidFill>
            </c:spPr>
            <c:extLst>
              <c:ext xmlns:c16="http://schemas.microsoft.com/office/drawing/2014/chart" uri="{C3380CC4-5D6E-409C-BE32-E72D297353CC}">
                <c16:uniqueId val="{0000006B-B572-4DF2-A18B-EB5D630E70B4}"/>
              </c:ext>
            </c:extLst>
          </c:dPt>
          <c:dPt>
            <c:idx val="54"/>
            <c:invertIfNegative val="1"/>
            <c:bubble3D val="0"/>
            <c:spPr>
              <a:solidFill>
                <a:srgbClr val="E6E5E5"/>
              </a:solidFill>
            </c:spPr>
            <c:extLst>
              <c:ext xmlns:c16="http://schemas.microsoft.com/office/drawing/2014/chart" uri="{C3380CC4-5D6E-409C-BE32-E72D297353CC}">
                <c16:uniqueId val="{0000006D-B572-4DF2-A18B-EB5D630E70B4}"/>
              </c:ext>
            </c:extLst>
          </c:dPt>
          <c:dPt>
            <c:idx val="55"/>
            <c:invertIfNegative val="1"/>
            <c:bubble3D val="0"/>
            <c:spPr>
              <a:solidFill>
                <a:srgbClr val="E6E5E5"/>
              </a:solidFill>
            </c:spPr>
            <c:extLst>
              <c:ext xmlns:c16="http://schemas.microsoft.com/office/drawing/2014/chart" uri="{C3380CC4-5D6E-409C-BE32-E72D297353CC}">
                <c16:uniqueId val="{0000006F-B572-4DF2-A18B-EB5D630E70B4}"/>
              </c:ext>
            </c:extLst>
          </c:dPt>
          <c:dPt>
            <c:idx val="56"/>
            <c:invertIfNegative val="1"/>
            <c:bubble3D val="0"/>
            <c:spPr>
              <a:solidFill>
                <a:srgbClr val="E6E5E5"/>
              </a:solidFill>
            </c:spPr>
            <c:extLst>
              <c:ext xmlns:c16="http://schemas.microsoft.com/office/drawing/2014/chart" uri="{C3380CC4-5D6E-409C-BE32-E72D297353CC}">
                <c16:uniqueId val="{00000071-B572-4DF2-A18B-EB5D630E70B4}"/>
              </c:ext>
            </c:extLst>
          </c:dPt>
          <c:dPt>
            <c:idx val="57"/>
            <c:invertIfNegative val="1"/>
            <c:bubble3D val="0"/>
            <c:spPr>
              <a:solidFill>
                <a:srgbClr val="E6E5E5"/>
              </a:solidFill>
            </c:spPr>
            <c:extLst>
              <c:ext xmlns:c16="http://schemas.microsoft.com/office/drawing/2014/chart" uri="{C3380CC4-5D6E-409C-BE32-E72D297353CC}">
                <c16:uniqueId val="{00000073-B572-4DF2-A18B-EB5D630E70B4}"/>
              </c:ext>
            </c:extLst>
          </c:dPt>
          <c:dPt>
            <c:idx val="58"/>
            <c:invertIfNegative val="1"/>
            <c:bubble3D val="0"/>
            <c:spPr>
              <a:solidFill>
                <a:srgbClr val="E6E5E5"/>
              </a:solidFill>
            </c:spPr>
            <c:extLst>
              <c:ext xmlns:c16="http://schemas.microsoft.com/office/drawing/2014/chart" uri="{C3380CC4-5D6E-409C-BE32-E72D297353CC}">
                <c16:uniqueId val="{00000075-B572-4DF2-A18B-EB5D630E70B4}"/>
              </c:ext>
            </c:extLst>
          </c:dPt>
          <c:dPt>
            <c:idx val="59"/>
            <c:invertIfNegative val="1"/>
            <c:bubble3D val="0"/>
            <c:spPr>
              <a:solidFill>
                <a:srgbClr val="E6E5E5"/>
              </a:solidFill>
            </c:spPr>
            <c:extLst>
              <c:ext xmlns:c16="http://schemas.microsoft.com/office/drawing/2014/chart" uri="{C3380CC4-5D6E-409C-BE32-E72D297353CC}">
                <c16:uniqueId val="{00000077-B572-4DF2-A18B-EB5D630E70B4}"/>
              </c:ext>
            </c:extLst>
          </c:dPt>
          <c:dPt>
            <c:idx val="60"/>
            <c:invertIfNegative val="1"/>
            <c:bubble3D val="0"/>
            <c:spPr>
              <a:solidFill>
                <a:srgbClr val="E6E5E5"/>
              </a:solidFill>
            </c:spPr>
            <c:extLst>
              <c:ext xmlns:c16="http://schemas.microsoft.com/office/drawing/2014/chart" uri="{C3380CC4-5D6E-409C-BE32-E72D297353CC}">
                <c16:uniqueId val="{00000079-B572-4DF2-A18B-EB5D630E70B4}"/>
              </c:ext>
            </c:extLst>
          </c:dPt>
          <c:dPt>
            <c:idx val="61"/>
            <c:invertIfNegative val="1"/>
            <c:bubble3D val="0"/>
            <c:spPr>
              <a:solidFill>
                <a:srgbClr val="E6E5E5"/>
              </a:solidFill>
            </c:spPr>
            <c:extLst>
              <c:ext xmlns:c16="http://schemas.microsoft.com/office/drawing/2014/chart" uri="{C3380CC4-5D6E-409C-BE32-E72D297353CC}">
                <c16:uniqueId val="{0000007B-B572-4DF2-A18B-EB5D630E70B4}"/>
              </c:ext>
            </c:extLst>
          </c:dPt>
          <c:dPt>
            <c:idx val="62"/>
            <c:invertIfNegative val="1"/>
            <c:bubble3D val="0"/>
            <c:spPr>
              <a:solidFill>
                <a:srgbClr val="E6E5E5"/>
              </a:solidFill>
            </c:spPr>
            <c:extLst>
              <c:ext xmlns:c16="http://schemas.microsoft.com/office/drawing/2014/chart" uri="{C3380CC4-5D6E-409C-BE32-E72D297353CC}">
                <c16:uniqueId val="{0000007D-B572-4DF2-A18B-EB5D630E70B4}"/>
              </c:ext>
            </c:extLst>
          </c:dPt>
          <c:dPt>
            <c:idx val="63"/>
            <c:invertIfNegative val="1"/>
            <c:bubble3D val="0"/>
            <c:spPr>
              <a:solidFill>
                <a:srgbClr val="E6E5E5"/>
              </a:solidFill>
            </c:spPr>
            <c:extLst>
              <c:ext xmlns:c16="http://schemas.microsoft.com/office/drawing/2014/chart" uri="{C3380CC4-5D6E-409C-BE32-E72D297353CC}">
                <c16:uniqueId val="{0000007F-B572-4DF2-A18B-EB5D630E70B4}"/>
              </c:ext>
            </c:extLst>
          </c:dPt>
          <c:dPt>
            <c:idx val="64"/>
            <c:invertIfNegative val="1"/>
            <c:bubble3D val="0"/>
            <c:spPr>
              <a:solidFill>
                <a:srgbClr val="E6E5E5"/>
              </a:solidFill>
            </c:spPr>
            <c:extLst>
              <c:ext xmlns:c16="http://schemas.microsoft.com/office/drawing/2014/chart" uri="{C3380CC4-5D6E-409C-BE32-E72D297353CC}">
                <c16:uniqueId val="{00000081-B572-4DF2-A18B-EB5D630E70B4}"/>
              </c:ext>
            </c:extLst>
          </c:dPt>
          <c:dPt>
            <c:idx val="65"/>
            <c:invertIfNegative val="1"/>
            <c:bubble3D val="0"/>
            <c:spPr>
              <a:solidFill>
                <a:srgbClr val="E6E5E5"/>
              </a:solidFill>
            </c:spPr>
            <c:extLst>
              <c:ext xmlns:c16="http://schemas.microsoft.com/office/drawing/2014/chart" uri="{C3380CC4-5D6E-409C-BE32-E72D297353CC}">
                <c16:uniqueId val="{00000083-B572-4DF2-A18B-EB5D630E70B4}"/>
              </c:ext>
            </c:extLst>
          </c:dPt>
          <c:dPt>
            <c:idx val="66"/>
            <c:invertIfNegative val="1"/>
            <c:bubble3D val="0"/>
            <c:spPr>
              <a:solidFill>
                <a:srgbClr val="E6E5E5"/>
              </a:solidFill>
            </c:spPr>
            <c:extLst>
              <c:ext xmlns:c16="http://schemas.microsoft.com/office/drawing/2014/chart" uri="{C3380CC4-5D6E-409C-BE32-E72D297353CC}">
                <c16:uniqueId val="{00000085-B572-4DF2-A18B-EB5D630E70B4}"/>
              </c:ext>
            </c:extLst>
          </c:dPt>
          <c:dPt>
            <c:idx val="67"/>
            <c:invertIfNegative val="1"/>
            <c:bubble3D val="0"/>
            <c:spPr>
              <a:solidFill>
                <a:srgbClr val="E6E5E5"/>
              </a:solidFill>
            </c:spPr>
            <c:extLst>
              <c:ext xmlns:c16="http://schemas.microsoft.com/office/drawing/2014/chart" uri="{C3380CC4-5D6E-409C-BE32-E72D297353CC}">
                <c16:uniqueId val="{00000087-B572-4DF2-A18B-EB5D630E70B4}"/>
              </c:ext>
            </c:extLst>
          </c:dPt>
          <c:dPt>
            <c:idx val="68"/>
            <c:invertIfNegative val="1"/>
            <c:bubble3D val="0"/>
            <c:spPr>
              <a:solidFill>
                <a:srgbClr val="E6E5E5"/>
              </a:solidFill>
            </c:spPr>
            <c:extLst>
              <c:ext xmlns:c16="http://schemas.microsoft.com/office/drawing/2014/chart" uri="{C3380CC4-5D6E-409C-BE32-E72D297353CC}">
                <c16:uniqueId val="{00000089-B572-4DF2-A18B-EB5D630E70B4}"/>
              </c:ext>
            </c:extLst>
          </c:dPt>
          <c:dPt>
            <c:idx val="69"/>
            <c:invertIfNegative val="1"/>
            <c:bubble3D val="0"/>
            <c:spPr>
              <a:solidFill>
                <a:srgbClr val="E6E5E5"/>
              </a:solidFill>
            </c:spPr>
            <c:extLst>
              <c:ext xmlns:c16="http://schemas.microsoft.com/office/drawing/2014/chart" uri="{C3380CC4-5D6E-409C-BE32-E72D297353CC}">
                <c16:uniqueId val="{0000008B-B572-4DF2-A18B-EB5D630E70B4}"/>
              </c:ext>
            </c:extLst>
          </c:dPt>
          <c:dPt>
            <c:idx val="70"/>
            <c:invertIfNegative val="1"/>
            <c:bubble3D val="0"/>
            <c:spPr>
              <a:solidFill>
                <a:srgbClr val="E6E5E5"/>
              </a:solidFill>
            </c:spPr>
            <c:extLst>
              <c:ext xmlns:c16="http://schemas.microsoft.com/office/drawing/2014/chart" uri="{C3380CC4-5D6E-409C-BE32-E72D297353CC}">
                <c16:uniqueId val="{0000008D-B572-4DF2-A18B-EB5D630E70B4}"/>
              </c:ext>
            </c:extLst>
          </c:dPt>
          <c:dPt>
            <c:idx val="71"/>
            <c:invertIfNegative val="1"/>
            <c:bubble3D val="0"/>
            <c:spPr>
              <a:solidFill>
                <a:srgbClr val="E6E5E5"/>
              </a:solidFill>
            </c:spPr>
            <c:extLst>
              <c:ext xmlns:c16="http://schemas.microsoft.com/office/drawing/2014/chart" uri="{C3380CC4-5D6E-409C-BE32-E72D297353CC}">
                <c16:uniqueId val="{0000008F-B572-4DF2-A18B-EB5D630E70B4}"/>
              </c:ext>
            </c:extLst>
          </c:dPt>
          <c:dPt>
            <c:idx val="72"/>
            <c:invertIfNegative val="1"/>
            <c:bubble3D val="0"/>
            <c:spPr>
              <a:solidFill>
                <a:srgbClr val="E6E5E5"/>
              </a:solidFill>
            </c:spPr>
            <c:extLst>
              <c:ext xmlns:c16="http://schemas.microsoft.com/office/drawing/2014/chart" uri="{C3380CC4-5D6E-409C-BE32-E72D297353CC}">
                <c16:uniqueId val="{00000091-B572-4DF2-A18B-EB5D630E70B4}"/>
              </c:ext>
            </c:extLst>
          </c:dPt>
          <c:dPt>
            <c:idx val="73"/>
            <c:invertIfNegative val="1"/>
            <c:bubble3D val="0"/>
            <c:spPr>
              <a:solidFill>
                <a:srgbClr val="E6E5E5"/>
              </a:solidFill>
            </c:spPr>
            <c:extLst>
              <c:ext xmlns:c16="http://schemas.microsoft.com/office/drawing/2014/chart" uri="{C3380CC4-5D6E-409C-BE32-E72D297353CC}">
                <c16:uniqueId val="{00000093-B572-4DF2-A18B-EB5D630E70B4}"/>
              </c:ext>
            </c:extLst>
          </c:dPt>
          <c:dPt>
            <c:idx val="74"/>
            <c:invertIfNegative val="1"/>
            <c:bubble3D val="0"/>
            <c:spPr>
              <a:solidFill>
                <a:srgbClr val="E6E5E5"/>
              </a:solidFill>
            </c:spPr>
            <c:extLst>
              <c:ext xmlns:c16="http://schemas.microsoft.com/office/drawing/2014/chart" uri="{C3380CC4-5D6E-409C-BE32-E72D297353CC}">
                <c16:uniqueId val="{00000095-B572-4DF2-A18B-EB5D630E70B4}"/>
              </c:ext>
            </c:extLst>
          </c:dPt>
          <c:dPt>
            <c:idx val="75"/>
            <c:invertIfNegative val="1"/>
            <c:bubble3D val="0"/>
            <c:spPr>
              <a:solidFill>
                <a:srgbClr val="E6E5E5"/>
              </a:solidFill>
            </c:spPr>
            <c:extLst>
              <c:ext xmlns:c16="http://schemas.microsoft.com/office/drawing/2014/chart" uri="{C3380CC4-5D6E-409C-BE32-E72D297353CC}">
                <c16:uniqueId val="{00000097-B572-4DF2-A18B-EB5D630E70B4}"/>
              </c:ext>
            </c:extLst>
          </c:dPt>
          <c:dPt>
            <c:idx val="76"/>
            <c:invertIfNegative val="1"/>
            <c:bubble3D val="0"/>
            <c:spPr>
              <a:solidFill>
                <a:srgbClr val="E6E5E5"/>
              </a:solidFill>
            </c:spPr>
            <c:extLst>
              <c:ext xmlns:c16="http://schemas.microsoft.com/office/drawing/2014/chart" uri="{C3380CC4-5D6E-409C-BE32-E72D297353CC}">
                <c16:uniqueId val="{00000099-B572-4DF2-A18B-EB5D630E70B4}"/>
              </c:ext>
            </c:extLst>
          </c:dPt>
          <c:dPt>
            <c:idx val="77"/>
            <c:invertIfNegative val="1"/>
            <c:bubble3D val="0"/>
            <c:spPr>
              <a:solidFill>
                <a:srgbClr val="E6E5E5"/>
              </a:solidFill>
            </c:spPr>
            <c:extLst>
              <c:ext xmlns:c16="http://schemas.microsoft.com/office/drawing/2014/chart" uri="{C3380CC4-5D6E-409C-BE32-E72D297353CC}">
                <c16:uniqueId val="{0000009B-B572-4DF2-A18B-EB5D630E70B4}"/>
              </c:ext>
            </c:extLst>
          </c:dPt>
          <c:dPt>
            <c:idx val="78"/>
            <c:invertIfNegative val="1"/>
            <c:bubble3D val="0"/>
            <c:spPr>
              <a:solidFill>
                <a:srgbClr val="E6E5E5"/>
              </a:solidFill>
            </c:spPr>
            <c:extLst>
              <c:ext xmlns:c16="http://schemas.microsoft.com/office/drawing/2014/chart" uri="{C3380CC4-5D6E-409C-BE32-E72D297353CC}">
                <c16:uniqueId val="{0000009D-B572-4DF2-A18B-EB5D630E70B4}"/>
              </c:ext>
            </c:extLst>
          </c:dPt>
          <c:dPt>
            <c:idx val="79"/>
            <c:invertIfNegative val="1"/>
            <c:bubble3D val="0"/>
            <c:spPr>
              <a:solidFill>
                <a:srgbClr val="E6E5E5"/>
              </a:solidFill>
            </c:spPr>
            <c:extLst>
              <c:ext xmlns:c16="http://schemas.microsoft.com/office/drawing/2014/chart" uri="{C3380CC4-5D6E-409C-BE32-E72D297353CC}">
                <c16:uniqueId val="{0000009F-B572-4DF2-A18B-EB5D630E70B4}"/>
              </c:ext>
            </c:extLst>
          </c:dPt>
          <c:dPt>
            <c:idx val="80"/>
            <c:invertIfNegative val="1"/>
            <c:bubble3D val="0"/>
            <c:spPr>
              <a:solidFill>
                <a:srgbClr val="E6E5E5"/>
              </a:solidFill>
            </c:spPr>
            <c:extLst>
              <c:ext xmlns:c16="http://schemas.microsoft.com/office/drawing/2014/chart" uri="{C3380CC4-5D6E-409C-BE32-E72D297353CC}">
                <c16:uniqueId val="{000000A1-B572-4DF2-A18B-EB5D630E70B4}"/>
              </c:ext>
            </c:extLst>
          </c:dPt>
          <c:dPt>
            <c:idx val="81"/>
            <c:invertIfNegative val="1"/>
            <c:bubble3D val="0"/>
            <c:spPr>
              <a:solidFill>
                <a:srgbClr val="E6E5E5"/>
              </a:solidFill>
            </c:spPr>
            <c:extLst>
              <c:ext xmlns:c16="http://schemas.microsoft.com/office/drawing/2014/chart" uri="{C3380CC4-5D6E-409C-BE32-E72D297353CC}">
                <c16:uniqueId val="{000000A3-B572-4DF2-A18B-EB5D630E70B4}"/>
              </c:ext>
            </c:extLst>
          </c:dPt>
          <c:dPt>
            <c:idx val="82"/>
            <c:invertIfNegative val="1"/>
            <c:bubble3D val="0"/>
            <c:spPr>
              <a:solidFill>
                <a:srgbClr val="E6E5E5"/>
              </a:solidFill>
            </c:spPr>
            <c:extLst>
              <c:ext xmlns:c16="http://schemas.microsoft.com/office/drawing/2014/chart" uri="{C3380CC4-5D6E-409C-BE32-E72D297353CC}">
                <c16:uniqueId val="{000000A5-B572-4DF2-A18B-EB5D630E70B4}"/>
              </c:ext>
            </c:extLst>
          </c:dPt>
          <c:dPt>
            <c:idx val="83"/>
            <c:invertIfNegative val="1"/>
            <c:bubble3D val="0"/>
            <c:spPr>
              <a:solidFill>
                <a:srgbClr val="E6E5E5"/>
              </a:solidFill>
            </c:spPr>
            <c:extLst>
              <c:ext xmlns:c16="http://schemas.microsoft.com/office/drawing/2014/chart" uri="{C3380CC4-5D6E-409C-BE32-E72D297353CC}">
                <c16:uniqueId val="{000000A7-B572-4DF2-A18B-EB5D630E70B4}"/>
              </c:ext>
            </c:extLst>
          </c:dPt>
          <c:dPt>
            <c:idx val="84"/>
            <c:invertIfNegative val="1"/>
            <c:bubble3D val="0"/>
            <c:spPr>
              <a:solidFill>
                <a:srgbClr val="E6E5E5"/>
              </a:solidFill>
            </c:spPr>
            <c:extLst>
              <c:ext xmlns:c16="http://schemas.microsoft.com/office/drawing/2014/chart" uri="{C3380CC4-5D6E-409C-BE32-E72D297353CC}">
                <c16:uniqueId val="{000000A9-B572-4DF2-A18B-EB5D630E70B4}"/>
              </c:ext>
            </c:extLst>
          </c:dPt>
          <c:dPt>
            <c:idx val="85"/>
            <c:invertIfNegative val="1"/>
            <c:bubble3D val="0"/>
            <c:spPr>
              <a:solidFill>
                <a:srgbClr val="E6E5E5"/>
              </a:solidFill>
            </c:spPr>
            <c:extLst>
              <c:ext xmlns:c16="http://schemas.microsoft.com/office/drawing/2014/chart" uri="{C3380CC4-5D6E-409C-BE32-E72D297353CC}">
                <c16:uniqueId val="{000000AB-B572-4DF2-A18B-EB5D630E70B4}"/>
              </c:ext>
            </c:extLst>
          </c:dPt>
          <c:dPt>
            <c:idx val="86"/>
            <c:invertIfNegative val="1"/>
            <c:bubble3D val="0"/>
            <c:spPr>
              <a:solidFill>
                <a:srgbClr val="E6E5E5"/>
              </a:solidFill>
            </c:spPr>
            <c:extLst>
              <c:ext xmlns:c16="http://schemas.microsoft.com/office/drawing/2014/chart" uri="{C3380CC4-5D6E-409C-BE32-E72D297353CC}">
                <c16:uniqueId val="{000000AD-B572-4DF2-A18B-EB5D630E70B4}"/>
              </c:ext>
            </c:extLst>
          </c:dPt>
          <c:dPt>
            <c:idx val="87"/>
            <c:invertIfNegative val="1"/>
            <c:bubble3D val="0"/>
            <c:spPr>
              <a:solidFill>
                <a:srgbClr val="E6E5E5"/>
              </a:solidFill>
            </c:spPr>
            <c:extLst>
              <c:ext xmlns:c16="http://schemas.microsoft.com/office/drawing/2014/chart" uri="{C3380CC4-5D6E-409C-BE32-E72D297353CC}">
                <c16:uniqueId val="{000000AF-B572-4DF2-A18B-EB5D630E70B4}"/>
              </c:ext>
            </c:extLst>
          </c:dPt>
          <c:dPt>
            <c:idx val="88"/>
            <c:invertIfNegative val="1"/>
            <c:bubble3D val="0"/>
            <c:spPr>
              <a:solidFill>
                <a:srgbClr val="E6E5E5"/>
              </a:solidFill>
            </c:spPr>
            <c:extLst>
              <c:ext xmlns:c16="http://schemas.microsoft.com/office/drawing/2014/chart" uri="{C3380CC4-5D6E-409C-BE32-E72D297353CC}">
                <c16:uniqueId val="{000000B1-B572-4DF2-A18B-EB5D630E70B4}"/>
              </c:ext>
            </c:extLst>
          </c:dPt>
          <c:dPt>
            <c:idx val="89"/>
            <c:invertIfNegative val="1"/>
            <c:bubble3D val="0"/>
            <c:spPr>
              <a:solidFill>
                <a:srgbClr val="E6E5E5"/>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chemeClr val="bg2"/>
            </a:solidFill>
            <a:ln>
              <a:noFill/>
            </a:ln>
            <a:effectLst/>
          </c:spPr>
          <c:invertIfNegative val="0"/>
          <c:dPt>
            <c:idx val="0"/>
            <c:invertIfNegative val="0"/>
            <c:bubble3D val="0"/>
            <c:spPr>
              <a:solidFill>
                <a:srgbClr val="E6E5E5"/>
              </a:solidFill>
              <a:ln>
                <a:noFill/>
              </a:ln>
              <a:effectLst/>
            </c:spPr>
            <c:extLst>
              <c:ext xmlns:c16="http://schemas.microsoft.com/office/drawing/2014/chart" uri="{C3380CC4-5D6E-409C-BE32-E72D297353CC}">
                <c16:uniqueId val="{00000001-902D-4251-AC41-C6D4CBCA5CD6}"/>
              </c:ext>
            </c:extLst>
          </c:dPt>
          <c:dPt>
            <c:idx val="1"/>
            <c:invertIfNegative val="1"/>
            <c:bubble3D val="0"/>
            <c:spPr>
              <a:solidFill>
                <a:srgbClr val="E6E5E5"/>
              </a:solidFill>
            </c:spPr>
            <c:extLst>
              <c:ext xmlns:c16="http://schemas.microsoft.com/office/drawing/2014/chart" uri="{C3380CC4-5D6E-409C-BE32-E72D297353CC}">
                <c16:uniqueId val="{00000003-902D-4251-AC41-C6D4CBCA5CD6}"/>
              </c:ext>
            </c:extLst>
          </c:dPt>
          <c:dPt>
            <c:idx val="2"/>
            <c:invertIfNegative val="1"/>
            <c:bubble3D val="0"/>
            <c:spPr>
              <a:solidFill>
                <a:srgbClr val="E6E5E5"/>
              </a:solidFill>
            </c:spPr>
            <c:extLst>
              <c:ext xmlns:c16="http://schemas.microsoft.com/office/drawing/2014/chart" uri="{C3380CC4-5D6E-409C-BE32-E72D297353CC}">
                <c16:uniqueId val="{00000005-902D-4251-AC41-C6D4CBCA5CD6}"/>
              </c:ext>
            </c:extLst>
          </c:dPt>
          <c:dPt>
            <c:idx val="3"/>
            <c:invertIfNegative val="0"/>
            <c:bubble3D val="0"/>
            <c:spPr>
              <a:solidFill>
                <a:srgbClr val="E6E5E5"/>
              </a:solidFill>
              <a:ln>
                <a:noFill/>
              </a:ln>
              <a:effectLst/>
            </c:spPr>
            <c:extLst>
              <c:ext xmlns:c16="http://schemas.microsoft.com/office/drawing/2014/chart" uri="{C3380CC4-5D6E-409C-BE32-E72D297353CC}">
                <c16:uniqueId val="{00000007-902D-4251-AC41-C6D4CBCA5CD6}"/>
              </c:ext>
            </c:extLst>
          </c:dPt>
          <c:dPt>
            <c:idx val="4"/>
            <c:invertIfNegative val="1"/>
            <c:bubble3D val="0"/>
            <c:spPr>
              <a:solidFill>
                <a:srgbClr val="E6E5E5"/>
              </a:solidFill>
            </c:spPr>
            <c:extLst>
              <c:ext xmlns:c16="http://schemas.microsoft.com/office/drawing/2014/chart" uri="{C3380CC4-5D6E-409C-BE32-E72D297353CC}">
                <c16:uniqueId val="{00000009-902D-4251-AC41-C6D4CBCA5CD6}"/>
              </c:ext>
            </c:extLst>
          </c:dPt>
          <c:dPt>
            <c:idx val="5"/>
            <c:invertIfNegative val="1"/>
            <c:bubble3D val="0"/>
            <c:spPr>
              <a:solidFill>
                <a:srgbClr val="E6E5E5"/>
              </a:solidFill>
            </c:spPr>
            <c:extLst>
              <c:ext xmlns:c16="http://schemas.microsoft.com/office/drawing/2014/chart" uri="{C3380CC4-5D6E-409C-BE32-E72D297353CC}">
                <c16:uniqueId val="{0000000B-902D-4251-AC41-C6D4CBCA5CD6}"/>
              </c:ext>
            </c:extLst>
          </c:dPt>
          <c:dPt>
            <c:idx val="6"/>
            <c:invertIfNegative val="1"/>
            <c:bubble3D val="0"/>
            <c:spPr>
              <a:solidFill>
                <a:srgbClr val="E6E5E5"/>
              </a:solidFill>
            </c:spPr>
            <c:extLst>
              <c:ext xmlns:c16="http://schemas.microsoft.com/office/drawing/2014/chart" uri="{C3380CC4-5D6E-409C-BE32-E72D297353CC}">
                <c16:uniqueId val="{0000000D-902D-4251-AC41-C6D4CBCA5CD6}"/>
              </c:ext>
            </c:extLst>
          </c:dPt>
          <c:dPt>
            <c:idx val="7"/>
            <c:invertIfNegative val="1"/>
            <c:bubble3D val="0"/>
            <c:spPr>
              <a:solidFill>
                <a:srgbClr val="E6E5E5"/>
              </a:solidFill>
            </c:spPr>
            <c:extLst>
              <c:ext xmlns:c16="http://schemas.microsoft.com/office/drawing/2014/chart" uri="{C3380CC4-5D6E-409C-BE32-E72D297353CC}">
                <c16:uniqueId val="{0000000F-902D-4251-AC41-C6D4CBCA5CD6}"/>
              </c:ext>
            </c:extLst>
          </c:dPt>
          <c:dPt>
            <c:idx val="8"/>
            <c:invertIfNegative val="1"/>
            <c:bubble3D val="0"/>
            <c:spPr>
              <a:solidFill>
                <a:srgbClr val="E6E5E5"/>
              </a:solidFill>
            </c:spPr>
            <c:extLst>
              <c:ext xmlns:c16="http://schemas.microsoft.com/office/drawing/2014/chart" uri="{C3380CC4-5D6E-409C-BE32-E72D297353CC}">
                <c16:uniqueId val="{00000011-902D-4251-AC41-C6D4CBCA5CD6}"/>
              </c:ext>
            </c:extLst>
          </c:dPt>
          <c:dPt>
            <c:idx val="9"/>
            <c:invertIfNegative val="1"/>
            <c:bubble3D val="0"/>
            <c:spPr>
              <a:solidFill>
                <a:srgbClr val="E6E5E5"/>
              </a:solidFill>
            </c:spPr>
            <c:extLst>
              <c:ext xmlns:c16="http://schemas.microsoft.com/office/drawing/2014/chart" uri="{C3380CC4-5D6E-409C-BE32-E72D297353CC}">
                <c16:uniqueId val="{00000013-902D-4251-AC41-C6D4CBCA5CD6}"/>
              </c:ext>
            </c:extLst>
          </c:dPt>
          <c:dPt>
            <c:idx val="10"/>
            <c:invertIfNegative val="1"/>
            <c:bubble3D val="0"/>
            <c:spPr>
              <a:solidFill>
                <a:srgbClr val="E6E5E5"/>
              </a:solidFill>
            </c:spPr>
            <c:extLst>
              <c:ext xmlns:c16="http://schemas.microsoft.com/office/drawing/2014/chart" uri="{C3380CC4-5D6E-409C-BE32-E72D297353CC}">
                <c16:uniqueId val="{00000015-902D-4251-AC41-C6D4CBCA5CD6}"/>
              </c:ext>
            </c:extLst>
          </c:dPt>
          <c:dPt>
            <c:idx val="11"/>
            <c:invertIfNegative val="1"/>
            <c:bubble3D val="0"/>
            <c:spPr>
              <a:solidFill>
                <a:srgbClr val="E6E5E5"/>
              </a:solidFill>
            </c:spPr>
            <c:extLst>
              <c:ext xmlns:c16="http://schemas.microsoft.com/office/drawing/2014/chart" uri="{C3380CC4-5D6E-409C-BE32-E72D297353CC}">
                <c16:uniqueId val="{00000017-902D-4251-AC41-C6D4CBCA5CD6}"/>
              </c:ext>
            </c:extLst>
          </c:dPt>
          <c:dPt>
            <c:idx val="12"/>
            <c:invertIfNegative val="1"/>
            <c:bubble3D val="0"/>
            <c:spPr>
              <a:solidFill>
                <a:srgbClr val="E6E5E5"/>
              </a:solidFill>
            </c:spPr>
            <c:extLst>
              <c:ext xmlns:c16="http://schemas.microsoft.com/office/drawing/2014/chart" uri="{C3380CC4-5D6E-409C-BE32-E72D297353CC}">
                <c16:uniqueId val="{00000019-902D-4251-AC41-C6D4CBCA5CD6}"/>
              </c:ext>
            </c:extLst>
          </c:dPt>
          <c:dPt>
            <c:idx val="13"/>
            <c:invertIfNegative val="1"/>
            <c:bubble3D val="0"/>
            <c:spPr>
              <a:solidFill>
                <a:srgbClr val="E6E5E5"/>
              </a:solidFill>
            </c:spPr>
            <c:extLst>
              <c:ext xmlns:c16="http://schemas.microsoft.com/office/drawing/2014/chart" uri="{C3380CC4-5D6E-409C-BE32-E72D297353CC}">
                <c16:uniqueId val="{0000001B-902D-4251-AC41-C6D4CBCA5CD6}"/>
              </c:ext>
            </c:extLst>
          </c:dPt>
          <c:dPt>
            <c:idx val="14"/>
            <c:invertIfNegative val="0"/>
            <c:bubble3D val="0"/>
            <c:spPr>
              <a:solidFill>
                <a:srgbClr val="E6E5E5"/>
              </a:solidFill>
              <a:ln>
                <a:noFill/>
              </a:ln>
              <a:effectLst/>
            </c:spPr>
            <c:extLst>
              <c:ext xmlns:c16="http://schemas.microsoft.com/office/drawing/2014/chart" uri="{C3380CC4-5D6E-409C-BE32-E72D297353CC}">
                <c16:uniqueId val="{0000001D-902D-4251-AC41-C6D4CBCA5CD6}"/>
              </c:ext>
            </c:extLst>
          </c:dPt>
          <c:dPt>
            <c:idx val="15"/>
            <c:invertIfNegative val="1"/>
            <c:bubble3D val="0"/>
            <c:spPr>
              <a:solidFill>
                <a:srgbClr val="E6E5E5"/>
              </a:solidFill>
            </c:spPr>
            <c:extLst>
              <c:ext xmlns:c16="http://schemas.microsoft.com/office/drawing/2014/chart" uri="{C3380CC4-5D6E-409C-BE32-E72D297353CC}">
                <c16:uniqueId val="{0000001F-902D-4251-AC41-C6D4CBCA5CD6}"/>
              </c:ext>
            </c:extLst>
          </c:dPt>
          <c:dPt>
            <c:idx val="16"/>
            <c:invertIfNegative val="1"/>
            <c:bubble3D val="0"/>
            <c:spPr>
              <a:solidFill>
                <a:srgbClr val="E6E5E5"/>
              </a:solidFill>
            </c:spPr>
            <c:extLst>
              <c:ext xmlns:c16="http://schemas.microsoft.com/office/drawing/2014/chart" uri="{C3380CC4-5D6E-409C-BE32-E72D297353CC}">
                <c16:uniqueId val="{00000021-902D-4251-AC41-C6D4CBCA5CD6}"/>
              </c:ext>
            </c:extLst>
          </c:dPt>
          <c:dPt>
            <c:idx val="17"/>
            <c:invertIfNegative val="0"/>
            <c:bubble3D val="0"/>
            <c:spPr>
              <a:solidFill>
                <a:srgbClr val="E6E5E5"/>
              </a:solidFill>
              <a:ln>
                <a:noFill/>
              </a:ln>
              <a:effectLst/>
            </c:spPr>
            <c:extLst>
              <c:ext xmlns:c16="http://schemas.microsoft.com/office/drawing/2014/chart" uri="{C3380CC4-5D6E-409C-BE32-E72D297353CC}">
                <c16:uniqueId val="{00000023-902D-4251-AC41-C6D4CBCA5CD6}"/>
              </c:ext>
            </c:extLst>
          </c:dPt>
          <c:dPt>
            <c:idx val="18"/>
            <c:invertIfNegative val="1"/>
            <c:bubble3D val="0"/>
            <c:spPr>
              <a:solidFill>
                <a:srgbClr val="E6E5E5"/>
              </a:solidFill>
            </c:spPr>
            <c:extLst>
              <c:ext xmlns:c16="http://schemas.microsoft.com/office/drawing/2014/chart" uri="{C3380CC4-5D6E-409C-BE32-E72D297353CC}">
                <c16:uniqueId val="{00000025-902D-4251-AC41-C6D4CBCA5CD6}"/>
              </c:ext>
            </c:extLst>
          </c:dPt>
          <c:dPt>
            <c:idx val="19"/>
            <c:invertIfNegative val="1"/>
            <c:bubble3D val="0"/>
            <c:spPr>
              <a:solidFill>
                <a:srgbClr val="E6E5E5"/>
              </a:solidFill>
            </c:spPr>
            <c:extLst>
              <c:ext xmlns:c16="http://schemas.microsoft.com/office/drawing/2014/chart" uri="{C3380CC4-5D6E-409C-BE32-E72D297353CC}">
                <c16:uniqueId val="{00000027-902D-4251-AC41-C6D4CBCA5CD6}"/>
              </c:ext>
            </c:extLst>
          </c:dPt>
          <c:dPt>
            <c:idx val="20"/>
            <c:invertIfNegative val="1"/>
            <c:bubble3D val="0"/>
            <c:spPr>
              <a:solidFill>
                <a:srgbClr val="E6E5E5"/>
              </a:solidFill>
            </c:spPr>
            <c:extLst>
              <c:ext xmlns:c16="http://schemas.microsoft.com/office/drawing/2014/chart" uri="{C3380CC4-5D6E-409C-BE32-E72D297353CC}">
                <c16:uniqueId val="{00000029-902D-4251-AC41-C6D4CBCA5CD6}"/>
              </c:ext>
            </c:extLst>
          </c:dPt>
          <c:dPt>
            <c:idx val="21"/>
            <c:invertIfNegative val="1"/>
            <c:bubble3D val="0"/>
            <c:spPr>
              <a:solidFill>
                <a:srgbClr val="E6E5E5"/>
              </a:solidFill>
            </c:spPr>
            <c:extLst>
              <c:ext xmlns:c16="http://schemas.microsoft.com/office/drawing/2014/chart" uri="{C3380CC4-5D6E-409C-BE32-E72D297353CC}">
                <c16:uniqueId val="{0000002B-902D-4251-AC41-C6D4CBCA5CD6}"/>
              </c:ext>
            </c:extLst>
          </c:dPt>
          <c:dPt>
            <c:idx val="22"/>
            <c:invertIfNegative val="1"/>
            <c:bubble3D val="0"/>
            <c:spPr>
              <a:solidFill>
                <a:srgbClr val="E6E5E5"/>
              </a:solidFill>
            </c:spPr>
            <c:extLst>
              <c:ext xmlns:c16="http://schemas.microsoft.com/office/drawing/2014/chart" uri="{C3380CC4-5D6E-409C-BE32-E72D297353CC}">
                <c16:uniqueId val="{0000002D-902D-4251-AC41-C6D4CBCA5CD6}"/>
              </c:ext>
            </c:extLst>
          </c:dPt>
          <c:dPt>
            <c:idx val="23"/>
            <c:invertIfNegative val="1"/>
            <c:bubble3D val="0"/>
            <c:spPr>
              <a:solidFill>
                <a:srgbClr val="E6E5E5"/>
              </a:solidFill>
            </c:spPr>
            <c:extLst>
              <c:ext xmlns:c16="http://schemas.microsoft.com/office/drawing/2014/chart" uri="{C3380CC4-5D6E-409C-BE32-E72D297353CC}">
                <c16:uniqueId val="{0000002F-902D-4251-AC41-C6D4CBCA5CD6}"/>
              </c:ext>
            </c:extLst>
          </c:dPt>
          <c:dPt>
            <c:idx val="24"/>
            <c:invertIfNegative val="1"/>
            <c:bubble3D val="0"/>
            <c:spPr>
              <a:solidFill>
                <a:srgbClr val="E6E5E5"/>
              </a:solidFill>
            </c:spPr>
            <c:extLst>
              <c:ext xmlns:c16="http://schemas.microsoft.com/office/drawing/2014/chart" uri="{C3380CC4-5D6E-409C-BE32-E72D297353CC}">
                <c16:uniqueId val="{00000031-902D-4251-AC41-C6D4CBCA5CD6}"/>
              </c:ext>
            </c:extLst>
          </c:dPt>
          <c:dPt>
            <c:idx val="25"/>
            <c:invertIfNegative val="1"/>
            <c:bubble3D val="0"/>
            <c:spPr>
              <a:solidFill>
                <a:srgbClr val="E6E5E5"/>
              </a:solidFill>
            </c:spPr>
            <c:extLst>
              <c:ext xmlns:c16="http://schemas.microsoft.com/office/drawing/2014/chart" uri="{C3380CC4-5D6E-409C-BE32-E72D297353CC}">
                <c16:uniqueId val="{00000033-902D-4251-AC41-C6D4CBCA5CD6}"/>
              </c:ext>
            </c:extLst>
          </c:dPt>
          <c:dPt>
            <c:idx val="26"/>
            <c:invertIfNegative val="1"/>
            <c:bubble3D val="0"/>
            <c:spPr>
              <a:solidFill>
                <a:srgbClr val="E6E5E5"/>
              </a:solidFill>
            </c:spPr>
            <c:extLst>
              <c:ext xmlns:c16="http://schemas.microsoft.com/office/drawing/2014/chart" uri="{C3380CC4-5D6E-409C-BE32-E72D297353CC}">
                <c16:uniqueId val="{00000035-902D-4251-AC41-C6D4CBCA5CD6}"/>
              </c:ext>
            </c:extLst>
          </c:dPt>
          <c:dPt>
            <c:idx val="27"/>
            <c:invertIfNegative val="1"/>
            <c:bubble3D val="0"/>
            <c:spPr>
              <a:solidFill>
                <a:srgbClr val="E6E5E5"/>
              </a:solidFill>
            </c:spPr>
            <c:extLst>
              <c:ext xmlns:c16="http://schemas.microsoft.com/office/drawing/2014/chart" uri="{C3380CC4-5D6E-409C-BE32-E72D297353CC}">
                <c16:uniqueId val="{00000037-902D-4251-AC41-C6D4CBCA5CD6}"/>
              </c:ext>
            </c:extLst>
          </c:dPt>
          <c:dPt>
            <c:idx val="28"/>
            <c:invertIfNegative val="1"/>
            <c:bubble3D val="0"/>
            <c:spPr>
              <a:solidFill>
                <a:srgbClr val="E6E5E5"/>
              </a:solidFill>
            </c:spPr>
            <c:extLst>
              <c:ext xmlns:c16="http://schemas.microsoft.com/office/drawing/2014/chart" uri="{C3380CC4-5D6E-409C-BE32-E72D297353CC}">
                <c16:uniqueId val="{00000039-902D-4251-AC41-C6D4CBCA5CD6}"/>
              </c:ext>
            </c:extLst>
          </c:dPt>
          <c:dPt>
            <c:idx val="29"/>
            <c:invertIfNegative val="1"/>
            <c:bubble3D val="0"/>
            <c:spPr>
              <a:solidFill>
                <a:srgbClr val="E6E5E5"/>
              </a:solidFill>
            </c:spPr>
            <c:extLst>
              <c:ext xmlns:c16="http://schemas.microsoft.com/office/drawing/2014/chart" uri="{C3380CC4-5D6E-409C-BE32-E72D297353CC}">
                <c16:uniqueId val="{0000003B-902D-4251-AC41-C6D4CBCA5CD6}"/>
              </c:ext>
            </c:extLst>
          </c:dPt>
          <c:dPt>
            <c:idx val="30"/>
            <c:invertIfNegative val="1"/>
            <c:bubble3D val="0"/>
            <c:spPr>
              <a:solidFill>
                <a:srgbClr val="E6E5E5"/>
              </a:solidFill>
            </c:spPr>
            <c:extLst>
              <c:ext xmlns:c16="http://schemas.microsoft.com/office/drawing/2014/chart" uri="{C3380CC4-5D6E-409C-BE32-E72D297353CC}">
                <c16:uniqueId val="{0000003D-902D-4251-AC41-C6D4CBCA5CD6}"/>
              </c:ext>
            </c:extLst>
          </c:dPt>
          <c:dPt>
            <c:idx val="31"/>
            <c:invertIfNegative val="1"/>
            <c:bubble3D val="0"/>
            <c:spPr>
              <a:solidFill>
                <a:srgbClr val="E6E5E5"/>
              </a:solidFill>
            </c:spPr>
            <c:extLst>
              <c:ext xmlns:c16="http://schemas.microsoft.com/office/drawing/2014/chart" uri="{C3380CC4-5D6E-409C-BE32-E72D297353CC}">
                <c16:uniqueId val="{0000003F-902D-4251-AC41-C6D4CBCA5CD6}"/>
              </c:ext>
            </c:extLst>
          </c:dPt>
          <c:dPt>
            <c:idx val="32"/>
            <c:invertIfNegative val="0"/>
            <c:bubble3D val="0"/>
            <c:spPr>
              <a:solidFill>
                <a:srgbClr val="E6E5E5"/>
              </a:solidFill>
              <a:ln>
                <a:noFill/>
              </a:ln>
              <a:effectLst/>
            </c:spPr>
            <c:extLst>
              <c:ext xmlns:c16="http://schemas.microsoft.com/office/drawing/2014/chart" uri="{C3380CC4-5D6E-409C-BE32-E72D297353CC}">
                <c16:uniqueId val="{00000041-902D-4251-AC41-C6D4CBCA5CD6}"/>
              </c:ext>
            </c:extLst>
          </c:dPt>
          <c:dPt>
            <c:idx val="33"/>
            <c:invertIfNegative val="1"/>
            <c:bubble3D val="0"/>
            <c:spPr>
              <a:solidFill>
                <a:srgbClr val="E6E5E5"/>
              </a:solidFill>
            </c:spPr>
            <c:extLst>
              <c:ext xmlns:c16="http://schemas.microsoft.com/office/drawing/2014/chart" uri="{C3380CC4-5D6E-409C-BE32-E72D297353CC}">
                <c16:uniqueId val="{00000043-902D-4251-AC41-C6D4CBCA5CD6}"/>
              </c:ext>
            </c:extLst>
          </c:dPt>
          <c:dPt>
            <c:idx val="34"/>
            <c:invertIfNegative val="1"/>
            <c:bubble3D val="0"/>
            <c:spPr>
              <a:solidFill>
                <a:srgbClr val="E6E5E5"/>
              </a:solidFill>
            </c:spPr>
            <c:extLst>
              <c:ext xmlns:c16="http://schemas.microsoft.com/office/drawing/2014/chart" uri="{C3380CC4-5D6E-409C-BE32-E72D297353CC}">
                <c16:uniqueId val="{00000045-902D-4251-AC41-C6D4CBCA5CD6}"/>
              </c:ext>
            </c:extLst>
          </c:dPt>
          <c:dPt>
            <c:idx val="35"/>
            <c:invertIfNegative val="1"/>
            <c:bubble3D val="0"/>
            <c:spPr>
              <a:solidFill>
                <a:srgbClr val="E6E5E5"/>
              </a:solidFill>
            </c:spPr>
            <c:extLst>
              <c:ext xmlns:c16="http://schemas.microsoft.com/office/drawing/2014/chart" uri="{C3380CC4-5D6E-409C-BE32-E72D297353CC}">
                <c16:uniqueId val="{00000047-902D-4251-AC41-C6D4CBCA5CD6}"/>
              </c:ext>
            </c:extLst>
          </c:dPt>
          <c:dPt>
            <c:idx val="36"/>
            <c:invertIfNegative val="1"/>
            <c:bubble3D val="0"/>
            <c:spPr>
              <a:solidFill>
                <a:srgbClr val="E6E5E5"/>
              </a:solidFill>
            </c:spPr>
            <c:extLst>
              <c:ext xmlns:c16="http://schemas.microsoft.com/office/drawing/2014/chart" uri="{C3380CC4-5D6E-409C-BE32-E72D297353CC}">
                <c16:uniqueId val="{00000049-902D-4251-AC41-C6D4CBCA5CD6}"/>
              </c:ext>
            </c:extLst>
          </c:dPt>
          <c:dPt>
            <c:idx val="37"/>
            <c:invertIfNegative val="1"/>
            <c:bubble3D val="0"/>
            <c:spPr>
              <a:solidFill>
                <a:srgbClr val="E6E5E5"/>
              </a:solidFill>
            </c:spPr>
            <c:extLst>
              <c:ext xmlns:c16="http://schemas.microsoft.com/office/drawing/2014/chart" uri="{C3380CC4-5D6E-409C-BE32-E72D297353CC}">
                <c16:uniqueId val="{0000004B-902D-4251-AC41-C6D4CBCA5CD6}"/>
              </c:ext>
            </c:extLst>
          </c:dPt>
          <c:dPt>
            <c:idx val="38"/>
            <c:invertIfNegative val="1"/>
            <c:bubble3D val="0"/>
            <c:spPr>
              <a:solidFill>
                <a:srgbClr val="E6E5E5"/>
              </a:solidFill>
            </c:spPr>
            <c:extLst>
              <c:ext xmlns:c16="http://schemas.microsoft.com/office/drawing/2014/chart" uri="{C3380CC4-5D6E-409C-BE32-E72D297353CC}">
                <c16:uniqueId val="{0000004D-902D-4251-AC41-C6D4CBCA5CD6}"/>
              </c:ext>
            </c:extLst>
          </c:dPt>
          <c:dPt>
            <c:idx val="39"/>
            <c:invertIfNegative val="1"/>
            <c:bubble3D val="0"/>
            <c:spPr>
              <a:solidFill>
                <a:srgbClr val="E6E5E5"/>
              </a:solidFill>
            </c:spPr>
            <c:extLst>
              <c:ext xmlns:c16="http://schemas.microsoft.com/office/drawing/2014/chart" uri="{C3380CC4-5D6E-409C-BE32-E72D297353CC}">
                <c16:uniqueId val="{0000004F-902D-4251-AC41-C6D4CBCA5CD6}"/>
              </c:ext>
            </c:extLst>
          </c:dPt>
          <c:dPt>
            <c:idx val="40"/>
            <c:invertIfNegative val="1"/>
            <c:bubble3D val="0"/>
            <c:spPr>
              <a:solidFill>
                <a:srgbClr val="E6E5E5"/>
              </a:solidFill>
            </c:spPr>
            <c:extLst>
              <c:ext xmlns:c16="http://schemas.microsoft.com/office/drawing/2014/chart" uri="{C3380CC4-5D6E-409C-BE32-E72D297353CC}">
                <c16:uniqueId val="{00000051-902D-4251-AC41-C6D4CBCA5CD6}"/>
              </c:ext>
            </c:extLst>
          </c:dPt>
          <c:dPt>
            <c:idx val="41"/>
            <c:invertIfNegative val="1"/>
            <c:bubble3D val="0"/>
            <c:spPr>
              <a:solidFill>
                <a:srgbClr val="E6E5E5"/>
              </a:solidFill>
            </c:spPr>
            <c:extLst>
              <c:ext xmlns:c16="http://schemas.microsoft.com/office/drawing/2014/chart" uri="{C3380CC4-5D6E-409C-BE32-E72D297353CC}">
                <c16:uniqueId val="{00000053-902D-4251-AC41-C6D4CBCA5CD6}"/>
              </c:ext>
            </c:extLst>
          </c:dPt>
          <c:dPt>
            <c:idx val="42"/>
            <c:invertIfNegative val="1"/>
            <c:bubble3D val="0"/>
            <c:spPr>
              <a:solidFill>
                <a:srgbClr val="E6E5E5"/>
              </a:solidFill>
            </c:spPr>
            <c:extLst>
              <c:ext xmlns:c16="http://schemas.microsoft.com/office/drawing/2014/chart" uri="{C3380CC4-5D6E-409C-BE32-E72D297353CC}">
                <c16:uniqueId val="{00000055-902D-4251-AC41-C6D4CBCA5CD6}"/>
              </c:ext>
            </c:extLst>
          </c:dPt>
          <c:dPt>
            <c:idx val="43"/>
            <c:invertIfNegative val="1"/>
            <c:bubble3D val="0"/>
            <c:spPr>
              <a:solidFill>
                <a:srgbClr val="E6E5E5"/>
              </a:solidFill>
            </c:spPr>
            <c:extLst>
              <c:ext xmlns:c16="http://schemas.microsoft.com/office/drawing/2014/chart" uri="{C3380CC4-5D6E-409C-BE32-E72D297353CC}">
                <c16:uniqueId val="{00000057-902D-4251-AC41-C6D4CBCA5CD6}"/>
              </c:ext>
            </c:extLst>
          </c:dPt>
          <c:dPt>
            <c:idx val="44"/>
            <c:invertIfNegative val="0"/>
            <c:bubble3D val="0"/>
            <c:spPr>
              <a:solidFill>
                <a:srgbClr val="E6E5E5"/>
              </a:solidFill>
              <a:ln>
                <a:noFill/>
              </a:ln>
              <a:effectLst/>
            </c:spPr>
            <c:extLst>
              <c:ext xmlns:c16="http://schemas.microsoft.com/office/drawing/2014/chart" uri="{C3380CC4-5D6E-409C-BE32-E72D297353CC}">
                <c16:uniqueId val="{00000059-902D-4251-AC41-C6D4CBCA5CD6}"/>
              </c:ext>
            </c:extLst>
          </c:dPt>
          <c:dPt>
            <c:idx val="45"/>
            <c:invertIfNegative val="1"/>
            <c:bubble3D val="0"/>
            <c:spPr>
              <a:solidFill>
                <a:srgbClr val="E6E5E5"/>
              </a:solidFill>
            </c:spPr>
            <c:extLst>
              <c:ext xmlns:c16="http://schemas.microsoft.com/office/drawing/2014/chart" uri="{C3380CC4-5D6E-409C-BE32-E72D297353CC}">
                <c16:uniqueId val="{0000005B-902D-4251-AC41-C6D4CBCA5CD6}"/>
              </c:ext>
            </c:extLst>
          </c:dPt>
          <c:dPt>
            <c:idx val="46"/>
            <c:invertIfNegative val="1"/>
            <c:bubble3D val="0"/>
            <c:spPr>
              <a:solidFill>
                <a:srgbClr val="E6E5E5"/>
              </a:solidFill>
            </c:spPr>
            <c:extLst>
              <c:ext xmlns:c16="http://schemas.microsoft.com/office/drawing/2014/chart" uri="{C3380CC4-5D6E-409C-BE32-E72D297353CC}">
                <c16:uniqueId val="{0000005D-902D-4251-AC41-C6D4CBCA5CD6}"/>
              </c:ext>
            </c:extLst>
          </c:dPt>
          <c:dPt>
            <c:idx val="47"/>
            <c:invertIfNegative val="1"/>
            <c:bubble3D val="0"/>
            <c:spPr>
              <a:solidFill>
                <a:srgbClr val="E6E5E5"/>
              </a:solidFill>
            </c:spPr>
            <c:extLst>
              <c:ext xmlns:c16="http://schemas.microsoft.com/office/drawing/2014/chart" uri="{C3380CC4-5D6E-409C-BE32-E72D297353CC}">
                <c16:uniqueId val="{0000005F-902D-4251-AC41-C6D4CBCA5CD6}"/>
              </c:ext>
            </c:extLst>
          </c:dPt>
          <c:dPt>
            <c:idx val="48"/>
            <c:invertIfNegative val="1"/>
            <c:bubble3D val="0"/>
            <c:spPr>
              <a:solidFill>
                <a:srgbClr val="E6E5E5"/>
              </a:solidFill>
            </c:spPr>
            <c:extLst>
              <c:ext xmlns:c16="http://schemas.microsoft.com/office/drawing/2014/chart" uri="{C3380CC4-5D6E-409C-BE32-E72D297353CC}">
                <c16:uniqueId val="{00000061-902D-4251-AC41-C6D4CBCA5CD6}"/>
              </c:ext>
            </c:extLst>
          </c:dPt>
          <c:dPt>
            <c:idx val="49"/>
            <c:invertIfNegative val="0"/>
            <c:bubble3D val="0"/>
            <c:spPr>
              <a:solidFill>
                <a:srgbClr val="E6E5E5"/>
              </a:solidFill>
              <a:ln>
                <a:noFill/>
              </a:ln>
              <a:effectLst/>
            </c:spPr>
            <c:extLst>
              <c:ext xmlns:c16="http://schemas.microsoft.com/office/drawing/2014/chart" uri="{C3380CC4-5D6E-409C-BE32-E72D297353CC}">
                <c16:uniqueId val="{00000063-902D-4251-AC41-C6D4CBCA5CD6}"/>
              </c:ext>
            </c:extLst>
          </c:dPt>
          <c:dPt>
            <c:idx val="50"/>
            <c:invertIfNegative val="0"/>
            <c:bubble3D val="0"/>
            <c:spPr>
              <a:solidFill>
                <a:srgbClr val="E6E5E5"/>
              </a:solidFill>
              <a:ln>
                <a:noFill/>
              </a:ln>
              <a:effectLst/>
            </c:spPr>
            <c:extLst>
              <c:ext xmlns:c16="http://schemas.microsoft.com/office/drawing/2014/chart" uri="{C3380CC4-5D6E-409C-BE32-E72D297353CC}">
                <c16:uniqueId val="{00000065-902D-4251-AC41-C6D4CBCA5CD6}"/>
              </c:ext>
            </c:extLst>
          </c:dPt>
          <c:dPt>
            <c:idx val="51"/>
            <c:invertIfNegative val="1"/>
            <c:bubble3D val="0"/>
            <c:spPr>
              <a:solidFill>
                <a:srgbClr val="E6E5E5"/>
              </a:solidFill>
            </c:spPr>
            <c:extLst>
              <c:ext xmlns:c16="http://schemas.microsoft.com/office/drawing/2014/chart" uri="{C3380CC4-5D6E-409C-BE32-E72D297353CC}">
                <c16:uniqueId val="{00000067-902D-4251-AC41-C6D4CBCA5CD6}"/>
              </c:ext>
            </c:extLst>
          </c:dPt>
          <c:dPt>
            <c:idx val="52"/>
            <c:invertIfNegative val="1"/>
            <c:bubble3D val="0"/>
            <c:spPr>
              <a:solidFill>
                <a:srgbClr val="E6E5E5"/>
              </a:solidFill>
            </c:spPr>
            <c:extLst>
              <c:ext xmlns:c16="http://schemas.microsoft.com/office/drawing/2014/chart" uri="{C3380CC4-5D6E-409C-BE32-E72D297353CC}">
                <c16:uniqueId val="{00000069-902D-4251-AC41-C6D4CBCA5CD6}"/>
              </c:ext>
            </c:extLst>
          </c:dPt>
          <c:dPt>
            <c:idx val="53"/>
            <c:invertIfNegative val="1"/>
            <c:bubble3D val="0"/>
            <c:spPr>
              <a:solidFill>
                <a:srgbClr val="E6E5E5"/>
              </a:solidFill>
            </c:spPr>
            <c:extLst>
              <c:ext xmlns:c16="http://schemas.microsoft.com/office/drawing/2014/chart" uri="{C3380CC4-5D6E-409C-BE32-E72D297353CC}">
                <c16:uniqueId val="{0000006B-B2E8-4080-83D6-EECA18439E6A}"/>
              </c:ext>
            </c:extLst>
          </c:dPt>
          <c:dPt>
            <c:idx val="54"/>
            <c:invertIfNegative val="1"/>
            <c:bubble3D val="0"/>
            <c:spPr>
              <a:solidFill>
                <a:srgbClr val="E6E5E5"/>
              </a:solidFill>
            </c:spPr>
            <c:extLst>
              <c:ext xmlns:c16="http://schemas.microsoft.com/office/drawing/2014/chart" uri="{C3380CC4-5D6E-409C-BE32-E72D297353CC}">
                <c16:uniqueId val="{0000006D-B2E8-4080-83D6-EECA18439E6A}"/>
              </c:ext>
            </c:extLst>
          </c:dPt>
          <c:dPt>
            <c:idx val="55"/>
            <c:invertIfNegative val="1"/>
            <c:bubble3D val="0"/>
            <c:spPr>
              <a:solidFill>
                <a:srgbClr val="E6E5E5"/>
              </a:solidFill>
            </c:spPr>
            <c:extLst>
              <c:ext xmlns:c16="http://schemas.microsoft.com/office/drawing/2014/chart" uri="{C3380CC4-5D6E-409C-BE32-E72D297353CC}">
                <c16:uniqueId val="{0000006F-B2E8-4080-83D6-EECA18439E6A}"/>
              </c:ext>
            </c:extLst>
          </c:dPt>
          <c:dPt>
            <c:idx val="56"/>
            <c:invertIfNegative val="1"/>
            <c:bubble3D val="0"/>
            <c:spPr>
              <a:solidFill>
                <a:srgbClr val="E6E5E5"/>
              </a:solidFill>
            </c:spPr>
            <c:extLst>
              <c:ext xmlns:c16="http://schemas.microsoft.com/office/drawing/2014/chart" uri="{C3380CC4-5D6E-409C-BE32-E72D297353CC}">
                <c16:uniqueId val="{00000071-B2E8-4080-83D6-EECA18439E6A}"/>
              </c:ext>
            </c:extLst>
          </c:dPt>
          <c:dPt>
            <c:idx val="57"/>
            <c:invertIfNegative val="1"/>
            <c:bubble3D val="0"/>
            <c:spPr>
              <a:solidFill>
                <a:srgbClr val="E6E5E5"/>
              </a:solidFill>
            </c:spPr>
            <c:extLst>
              <c:ext xmlns:c16="http://schemas.microsoft.com/office/drawing/2014/chart" uri="{C3380CC4-5D6E-409C-BE32-E72D297353CC}">
                <c16:uniqueId val="{00000073-B2E8-4080-83D6-EECA18439E6A}"/>
              </c:ext>
            </c:extLst>
          </c:dPt>
          <c:dPt>
            <c:idx val="58"/>
            <c:invertIfNegative val="1"/>
            <c:bubble3D val="0"/>
            <c:spPr>
              <a:solidFill>
                <a:srgbClr val="E6E5E5"/>
              </a:solidFill>
            </c:spPr>
            <c:extLst>
              <c:ext xmlns:c16="http://schemas.microsoft.com/office/drawing/2014/chart" uri="{C3380CC4-5D6E-409C-BE32-E72D297353CC}">
                <c16:uniqueId val="{00000075-B2E8-4080-83D6-EECA18439E6A}"/>
              </c:ext>
            </c:extLst>
          </c:dPt>
          <c:dPt>
            <c:idx val="59"/>
            <c:invertIfNegative val="1"/>
            <c:bubble3D val="0"/>
            <c:spPr>
              <a:solidFill>
                <a:srgbClr val="E6E5E5"/>
              </a:solidFill>
            </c:spPr>
            <c:extLst>
              <c:ext xmlns:c16="http://schemas.microsoft.com/office/drawing/2014/chart" uri="{C3380CC4-5D6E-409C-BE32-E72D297353CC}">
                <c16:uniqueId val="{00000077-B2E8-4080-83D6-EECA18439E6A}"/>
              </c:ext>
            </c:extLst>
          </c:dPt>
          <c:dPt>
            <c:idx val="60"/>
            <c:invertIfNegative val="1"/>
            <c:bubble3D val="0"/>
            <c:spPr>
              <a:solidFill>
                <a:srgbClr val="E6E5E5"/>
              </a:solidFill>
            </c:spPr>
            <c:extLst>
              <c:ext xmlns:c16="http://schemas.microsoft.com/office/drawing/2014/chart" uri="{C3380CC4-5D6E-409C-BE32-E72D297353CC}">
                <c16:uniqueId val="{00000079-B2E8-4080-83D6-EECA18439E6A}"/>
              </c:ext>
            </c:extLst>
          </c:dPt>
          <c:dPt>
            <c:idx val="61"/>
            <c:invertIfNegative val="1"/>
            <c:bubble3D val="0"/>
            <c:spPr>
              <a:solidFill>
                <a:srgbClr val="E6E5E5"/>
              </a:solidFill>
            </c:spPr>
            <c:extLst>
              <c:ext xmlns:c16="http://schemas.microsoft.com/office/drawing/2014/chart" uri="{C3380CC4-5D6E-409C-BE32-E72D297353CC}">
                <c16:uniqueId val="{0000007B-B2E8-4080-83D6-EECA18439E6A}"/>
              </c:ext>
            </c:extLst>
          </c:dPt>
          <c:dPt>
            <c:idx val="62"/>
            <c:invertIfNegative val="1"/>
            <c:bubble3D val="0"/>
            <c:spPr>
              <a:solidFill>
                <a:srgbClr val="E6E5E5"/>
              </a:solidFill>
            </c:spPr>
            <c:extLst>
              <c:ext xmlns:c16="http://schemas.microsoft.com/office/drawing/2014/chart" uri="{C3380CC4-5D6E-409C-BE32-E72D297353CC}">
                <c16:uniqueId val="{0000007D-B2E8-4080-83D6-EECA18439E6A}"/>
              </c:ext>
            </c:extLst>
          </c:dPt>
          <c:dPt>
            <c:idx val="63"/>
            <c:invertIfNegative val="1"/>
            <c:bubble3D val="0"/>
            <c:spPr>
              <a:solidFill>
                <a:srgbClr val="E6E5E5"/>
              </a:solidFill>
            </c:spPr>
            <c:extLst>
              <c:ext xmlns:c16="http://schemas.microsoft.com/office/drawing/2014/chart" uri="{C3380CC4-5D6E-409C-BE32-E72D297353CC}">
                <c16:uniqueId val="{0000007F-B2E8-4080-83D6-EECA18439E6A}"/>
              </c:ext>
            </c:extLst>
          </c:dPt>
          <c:dPt>
            <c:idx val="64"/>
            <c:invertIfNegative val="1"/>
            <c:bubble3D val="0"/>
            <c:spPr>
              <a:solidFill>
                <a:srgbClr val="E6E5E5"/>
              </a:solidFill>
            </c:spPr>
            <c:extLst>
              <c:ext xmlns:c16="http://schemas.microsoft.com/office/drawing/2014/chart" uri="{C3380CC4-5D6E-409C-BE32-E72D297353CC}">
                <c16:uniqueId val="{00000081-B2E8-4080-83D6-EECA18439E6A}"/>
              </c:ext>
            </c:extLst>
          </c:dPt>
          <c:dPt>
            <c:idx val="65"/>
            <c:invertIfNegative val="1"/>
            <c:bubble3D val="0"/>
            <c:spPr>
              <a:solidFill>
                <a:srgbClr val="E6E5E5"/>
              </a:solidFill>
            </c:spPr>
            <c:extLst>
              <c:ext xmlns:c16="http://schemas.microsoft.com/office/drawing/2014/chart" uri="{C3380CC4-5D6E-409C-BE32-E72D297353CC}">
                <c16:uniqueId val="{00000083-B2E8-4080-83D6-EECA18439E6A}"/>
              </c:ext>
            </c:extLst>
          </c:dPt>
          <c:dPt>
            <c:idx val="66"/>
            <c:invertIfNegative val="1"/>
            <c:bubble3D val="0"/>
            <c:spPr>
              <a:solidFill>
                <a:srgbClr val="E6E5E5"/>
              </a:solidFill>
            </c:spPr>
            <c:extLst>
              <c:ext xmlns:c16="http://schemas.microsoft.com/office/drawing/2014/chart" uri="{C3380CC4-5D6E-409C-BE32-E72D297353CC}">
                <c16:uniqueId val="{00000085-B2E8-4080-83D6-EECA18439E6A}"/>
              </c:ext>
            </c:extLst>
          </c:dPt>
          <c:dPt>
            <c:idx val="67"/>
            <c:invertIfNegative val="1"/>
            <c:bubble3D val="0"/>
            <c:spPr>
              <a:solidFill>
                <a:srgbClr val="E6E5E5"/>
              </a:solidFill>
            </c:spPr>
            <c:extLst>
              <c:ext xmlns:c16="http://schemas.microsoft.com/office/drawing/2014/chart" uri="{C3380CC4-5D6E-409C-BE32-E72D297353CC}">
                <c16:uniqueId val="{00000087-B2E8-4080-83D6-EECA18439E6A}"/>
              </c:ext>
            </c:extLst>
          </c:dPt>
          <c:dPt>
            <c:idx val="68"/>
            <c:invertIfNegative val="1"/>
            <c:bubble3D val="0"/>
            <c:spPr>
              <a:solidFill>
                <a:srgbClr val="E6E5E5"/>
              </a:solidFill>
            </c:spPr>
            <c:extLst>
              <c:ext xmlns:c16="http://schemas.microsoft.com/office/drawing/2014/chart" uri="{C3380CC4-5D6E-409C-BE32-E72D297353CC}">
                <c16:uniqueId val="{00000089-B2E8-4080-83D6-EECA18439E6A}"/>
              </c:ext>
            </c:extLst>
          </c:dPt>
          <c:dPt>
            <c:idx val="69"/>
            <c:invertIfNegative val="1"/>
            <c:bubble3D val="0"/>
            <c:spPr>
              <a:solidFill>
                <a:srgbClr val="E6E5E5"/>
              </a:solidFill>
            </c:spPr>
            <c:extLst>
              <c:ext xmlns:c16="http://schemas.microsoft.com/office/drawing/2014/chart" uri="{C3380CC4-5D6E-409C-BE32-E72D297353CC}">
                <c16:uniqueId val="{0000008B-B2E8-4080-83D6-EECA18439E6A}"/>
              </c:ext>
            </c:extLst>
          </c:dPt>
          <c:dPt>
            <c:idx val="70"/>
            <c:invertIfNegative val="1"/>
            <c:bubble3D val="0"/>
            <c:spPr>
              <a:solidFill>
                <a:srgbClr val="E6E5E5"/>
              </a:solidFill>
            </c:spPr>
            <c:extLst>
              <c:ext xmlns:c16="http://schemas.microsoft.com/office/drawing/2014/chart" uri="{C3380CC4-5D6E-409C-BE32-E72D297353CC}">
                <c16:uniqueId val="{0000008D-B2E8-4080-83D6-EECA18439E6A}"/>
              </c:ext>
            </c:extLst>
          </c:dPt>
          <c:dPt>
            <c:idx val="71"/>
            <c:invertIfNegative val="1"/>
            <c:bubble3D val="0"/>
            <c:spPr>
              <a:solidFill>
                <a:srgbClr val="E6E5E5"/>
              </a:solidFill>
            </c:spPr>
            <c:extLst>
              <c:ext xmlns:c16="http://schemas.microsoft.com/office/drawing/2014/chart" uri="{C3380CC4-5D6E-409C-BE32-E72D297353CC}">
                <c16:uniqueId val="{0000008F-B2E8-4080-83D6-EECA18439E6A}"/>
              </c:ext>
            </c:extLst>
          </c:dPt>
          <c:dPt>
            <c:idx val="72"/>
            <c:invertIfNegative val="1"/>
            <c:bubble3D val="0"/>
            <c:spPr>
              <a:solidFill>
                <a:srgbClr val="E6E5E5"/>
              </a:solidFill>
            </c:spPr>
            <c:extLst>
              <c:ext xmlns:c16="http://schemas.microsoft.com/office/drawing/2014/chart" uri="{C3380CC4-5D6E-409C-BE32-E72D297353CC}">
                <c16:uniqueId val="{00000091-B2E8-4080-83D6-EECA18439E6A}"/>
              </c:ext>
            </c:extLst>
          </c:dPt>
          <c:dPt>
            <c:idx val="73"/>
            <c:invertIfNegative val="1"/>
            <c:bubble3D val="0"/>
            <c:spPr>
              <a:solidFill>
                <a:srgbClr val="E6E5E5"/>
              </a:solidFill>
            </c:spPr>
            <c:extLst>
              <c:ext xmlns:c16="http://schemas.microsoft.com/office/drawing/2014/chart" uri="{C3380CC4-5D6E-409C-BE32-E72D297353CC}">
                <c16:uniqueId val="{00000093-B2E8-4080-83D6-EECA18439E6A}"/>
              </c:ext>
            </c:extLst>
          </c:dPt>
          <c:dPt>
            <c:idx val="74"/>
            <c:invertIfNegative val="1"/>
            <c:bubble3D val="0"/>
            <c:spPr>
              <a:solidFill>
                <a:srgbClr val="E6E5E5"/>
              </a:solidFill>
            </c:spPr>
            <c:extLst>
              <c:ext xmlns:c16="http://schemas.microsoft.com/office/drawing/2014/chart" uri="{C3380CC4-5D6E-409C-BE32-E72D297353CC}">
                <c16:uniqueId val="{00000095-B2E8-4080-83D6-EECA18439E6A}"/>
              </c:ext>
            </c:extLst>
          </c:dPt>
          <c:dPt>
            <c:idx val="75"/>
            <c:invertIfNegative val="1"/>
            <c:bubble3D val="0"/>
            <c:spPr>
              <a:solidFill>
                <a:srgbClr val="E6E5E5"/>
              </a:solidFill>
            </c:spPr>
            <c:extLst>
              <c:ext xmlns:c16="http://schemas.microsoft.com/office/drawing/2014/chart" uri="{C3380CC4-5D6E-409C-BE32-E72D297353CC}">
                <c16:uniqueId val="{00000097-B2E8-4080-83D6-EECA18439E6A}"/>
              </c:ext>
            </c:extLst>
          </c:dPt>
          <c:dPt>
            <c:idx val="76"/>
            <c:invertIfNegative val="1"/>
            <c:bubble3D val="0"/>
            <c:spPr>
              <a:solidFill>
                <a:srgbClr val="E6E5E5"/>
              </a:solidFill>
            </c:spPr>
            <c:extLst>
              <c:ext xmlns:c16="http://schemas.microsoft.com/office/drawing/2014/chart" uri="{C3380CC4-5D6E-409C-BE32-E72D297353CC}">
                <c16:uniqueId val="{00000099-B2E8-4080-83D6-EECA18439E6A}"/>
              </c:ext>
            </c:extLst>
          </c:dPt>
          <c:dPt>
            <c:idx val="77"/>
            <c:invertIfNegative val="1"/>
            <c:bubble3D val="0"/>
            <c:spPr>
              <a:solidFill>
                <a:srgbClr val="E6E5E5"/>
              </a:solidFill>
            </c:spPr>
            <c:extLst>
              <c:ext xmlns:c16="http://schemas.microsoft.com/office/drawing/2014/chart" uri="{C3380CC4-5D6E-409C-BE32-E72D297353CC}">
                <c16:uniqueId val="{0000009B-B2E8-4080-83D6-EECA18439E6A}"/>
              </c:ext>
            </c:extLst>
          </c:dPt>
          <c:dPt>
            <c:idx val="78"/>
            <c:invertIfNegative val="1"/>
            <c:bubble3D val="0"/>
            <c:spPr>
              <a:solidFill>
                <a:srgbClr val="E6E5E5"/>
              </a:solidFill>
            </c:spPr>
            <c:extLst>
              <c:ext xmlns:c16="http://schemas.microsoft.com/office/drawing/2014/chart" uri="{C3380CC4-5D6E-409C-BE32-E72D297353CC}">
                <c16:uniqueId val="{0000009D-B2E8-4080-83D6-EECA18439E6A}"/>
              </c:ext>
            </c:extLst>
          </c:dPt>
          <c:dPt>
            <c:idx val="79"/>
            <c:invertIfNegative val="1"/>
            <c:bubble3D val="0"/>
            <c:spPr>
              <a:solidFill>
                <a:srgbClr val="E6E5E5"/>
              </a:solidFill>
            </c:spPr>
            <c:extLst>
              <c:ext xmlns:c16="http://schemas.microsoft.com/office/drawing/2014/chart" uri="{C3380CC4-5D6E-409C-BE32-E72D297353CC}">
                <c16:uniqueId val="{0000009F-B2E8-4080-83D6-EECA18439E6A}"/>
              </c:ext>
            </c:extLst>
          </c:dPt>
          <c:dPt>
            <c:idx val="80"/>
            <c:invertIfNegative val="1"/>
            <c:bubble3D val="0"/>
            <c:spPr>
              <a:solidFill>
                <a:srgbClr val="E6E5E5"/>
              </a:solidFill>
            </c:spPr>
            <c:extLst>
              <c:ext xmlns:c16="http://schemas.microsoft.com/office/drawing/2014/chart" uri="{C3380CC4-5D6E-409C-BE32-E72D297353CC}">
                <c16:uniqueId val="{000000A1-B2E8-4080-83D6-EECA18439E6A}"/>
              </c:ext>
            </c:extLst>
          </c:dPt>
          <c:dPt>
            <c:idx val="81"/>
            <c:invertIfNegative val="1"/>
            <c:bubble3D val="0"/>
            <c:spPr>
              <a:solidFill>
                <a:srgbClr val="E6E5E5"/>
              </a:solidFill>
            </c:spPr>
            <c:extLst>
              <c:ext xmlns:c16="http://schemas.microsoft.com/office/drawing/2014/chart" uri="{C3380CC4-5D6E-409C-BE32-E72D297353CC}">
                <c16:uniqueId val="{000000A3-B2E8-4080-83D6-EECA18439E6A}"/>
              </c:ext>
            </c:extLst>
          </c:dPt>
          <c:dPt>
            <c:idx val="82"/>
            <c:invertIfNegative val="1"/>
            <c:bubble3D val="0"/>
            <c:spPr>
              <a:solidFill>
                <a:srgbClr val="E6E5E5"/>
              </a:solidFill>
            </c:spPr>
            <c:extLst>
              <c:ext xmlns:c16="http://schemas.microsoft.com/office/drawing/2014/chart" uri="{C3380CC4-5D6E-409C-BE32-E72D297353CC}">
                <c16:uniqueId val="{000000A5-B2E8-4080-83D6-EECA18439E6A}"/>
              </c:ext>
            </c:extLst>
          </c:dPt>
          <c:dPt>
            <c:idx val="83"/>
            <c:invertIfNegative val="1"/>
            <c:bubble3D val="0"/>
            <c:spPr>
              <a:solidFill>
                <a:srgbClr val="E6E5E5"/>
              </a:solidFill>
            </c:spPr>
            <c:extLst>
              <c:ext xmlns:c16="http://schemas.microsoft.com/office/drawing/2014/chart" uri="{C3380CC4-5D6E-409C-BE32-E72D297353CC}">
                <c16:uniqueId val="{000000A7-B2E8-4080-83D6-EECA18439E6A}"/>
              </c:ext>
            </c:extLst>
          </c:dPt>
          <c:dPt>
            <c:idx val="84"/>
            <c:invertIfNegative val="1"/>
            <c:bubble3D val="0"/>
            <c:spPr>
              <a:solidFill>
                <a:srgbClr val="E6E5E5"/>
              </a:solidFill>
            </c:spPr>
            <c:extLst>
              <c:ext xmlns:c16="http://schemas.microsoft.com/office/drawing/2014/chart" uri="{C3380CC4-5D6E-409C-BE32-E72D297353CC}">
                <c16:uniqueId val="{000000A9-B2E8-4080-83D6-EECA18439E6A}"/>
              </c:ext>
            </c:extLst>
          </c:dPt>
          <c:dPt>
            <c:idx val="85"/>
            <c:invertIfNegative val="1"/>
            <c:bubble3D val="0"/>
            <c:spPr>
              <a:solidFill>
                <a:srgbClr val="E6E5E5"/>
              </a:solidFill>
            </c:spPr>
            <c:extLst>
              <c:ext xmlns:c16="http://schemas.microsoft.com/office/drawing/2014/chart" uri="{C3380CC4-5D6E-409C-BE32-E72D297353CC}">
                <c16:uniqueId val="{000000AB-B2E8-4080-83D6-EECA18439E6A}"/>
              </c:ext>
            </c:extLst>
          </c:dPt>
          <c:dPt>
            <c:idx val="86"/>
            <c:invertIfNegative val="1"/>
            <c:bubble3D val="0"/>
            <c:spPr>
              <a:solidFill>
                <a:srgbClr val="E6E5E5"/>
              </a:solidFill>
            </c:spPr>
            <c:extLst>
              <c:ext xmlns:c16="http://schemas.microsoft.com/office/drawing/2014/chart" uri="{C3380CC4-5D6E-409C-BE32-E72D297353CC}">
                <c16:uniqueId val="{000000AD-B2E8-4080-83D6-EECA18439E6A}"/>
              </c:ext>
            </c:extLst>
          </c:dPt>
          <c:dPt>
            <c:idx val="87"/>
            <c:invertIfNegative val="1"/>
            <c:bubble3D val="0"/>
            <c:spPr>
              <a:solidFill>
                <a:srgbClr val="E6E5E5"/>
              </a:solidFill>
            </c:spPr>
            <c:extLst>
              <c:ext xmlns:c16="http://schemas.microsoft.com/office/drawing/2014/chart" uri="{C3380CC4-5D6E-409C-BE32-E72D297353CC}">
                <c16:uniqueId val="{000000AF-B2E8-4080-83D6-EECA18439E6A}"/>
              </c:ext>
            </c:extLst>
          </c:dPt>
          <c:dPt>
            <c:idx val="88"/>
            <c:invertIfNegative val="1"/>
            <c:bubble3D val="0"/>
            <c:spPr>
              <a:solidFill>
                <a:srgbClr val="E6E5E5"/>
              </a:solidFill>
            </c:spPr>
            <c:extLst>
              <c:ext xmlns:c16="http://schemas.microsoft.com/office/drawing/2014/chart" uri="{C3380CC4-5D6E-409C-BE32-E72D297353CC}">
                <c16:uniqueId val="{000000B1-B2E8-4080-83D6-EECA18439E6A}"/>
              </c:ext>
            </c:extLst>
          </c:dPt>
          <c:dPt>
            <c:idx val="89"/>
            <c:invertIfNegative val="1"/>
            <c:bubble3D val="0"/>
            <c:spPr>
              <a:solidFill>
                <a:srgbClr val="E6E5E5"/>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chemeClr val="bg2"/>
            </a:solidFill>
            <a:ln>
              <a:noFill/>
            </a:ln>
            <a:effectLst/>
          </c:spPr>
          <c:invertIfNegative val="0"/>
          <c:dPt>
            <c:idx val="0"/>
            <c:invertIfNegative val="0"/>
            <c:bubble3D val="0"/>
            <c:spPr>
              <a:solidFill>
                <a:srgbClr val="E6E5E5"/>
              </a:solidFill>
              <a:ln>
                <a:noFill/>
              </a:ln>
              <a:effectLst/>
            </c:spPr>
            <c:extLst>
              <c:ext xmlns:c16="http://schemas.microsoft.com/office/drawing/2014/chart" uri="{C3380CC4-5D6E-409C-BE32-E72D297353CC}">
                <c16:uniqueId val="{00000001-999B-42C0-A7D9-A2057CE05A51}"/>
              </c:ext>
            </c:extLst>
          </c:dPt>
          <c:dPt>
            <c:idx val="1"/>
            <c:invertIfNegative val="1"/>
            <c:bubble3D val="0"/>
            <c:spPr>
              <a:solidFill>
                <a:srgbClr val="E6E5E5"/>
              </a:solidFill>
            </c:spPr>
            <c:extLst>
              <c:ext xmlns:c16="http://schemas.microsoft.com/office/drawing/2014/chart" uri="{C3380CC4-5D6E-409C-BE32-E72D297353CC}">
                <c16:uniqueId val="{00000003-999B-42C0-A7D9-A2057CE05A51}"/>
              </c:ext>
            </c:extLst>
          </c:dPt>
          <c:dPt>
            <c:idx val="2"/>
            <c:invertIfNegative val="1"/>
            <c:bubble3D val="0"/>
            <c:spPr>
              <a:solidFill>
                <a:srgbClr val="E6E5E5"/>
              </a:solidFill>
            </c:spPr>
            <c:extLst>
              <c:ext xmlns:c16="http://schemas.microsoft.com/office/drawing/2014/chart" uri="{C3380CC4-5D6E-409C-BE32-E72D297353CC}">
                <c16:uniqueId val="{00000005-999B-42C0-A7D9-A2057CE05A51}"/>
              </c:ext>
            </c:extLst>
          </c:dPt>
          <c:dPt>
            <c:idx val="3"/>
            <c:invertIfNegative val="0"/>
            <c:bubble3D val="0"/>
            <c:spPr>
              <a:solidFill>
                <a:srgbClr val="E6E5E5"/>
              </a:solidFill>
              <a:ln>
                <a:noFill/>
              </a:ln>
              <a:effectLst/>
            </c:spPr>
            <c:extLst>
              <c:ext xmlns:c16="http://schemas.microsoft.com/office/drawing/2014/chart" uri="{C3380CC4-5D6E-409C-BE32-E72D297353CC}">
                <c16:uniqueId val="{00000007-999B-42C0-A7D9-A2057CE05A51}"/>
              </c:ext>
            </c:extLst>
          </c:dPt>
          <c:dPt>
            <c:idx val="4"/>
            <c:invertIfNegative val="1"/>
            <c:bubble3D val="0"/>
            <c:spPr>
              <a:solidFill>
                <a:srgbClr val="E6E5E5"/>
              </a:solidFill>
            </c:spPr>
            <c:extLst>
              <c:ext xmlns:c16="http://schemas.microsoft.com/office/drawing/2014/chart" uri="{C3380CC4-5D6E-409C-BE32-E72D297353CC}">
                <c16:uniqueId val="{00000009-999B-42C0-A7D9-A2057CE05A51}"/>
              </c:ext>
            </c:extLst>
          </c:dPt>
          <c:dPt>
            <c:idx val="5"/>
            <c:invertIfNegative val="1"/>
            <c:bubble3D val="0"/>
            <c:spPr>
              <a:solidFill>
                <a:srgbClr val="E6E5E5"/>
              </a:solidFill>
            </c:spPr>
            <c:extLst>
              <c:ext xmlns:c16="http://schemas.microsoft.com/office/drawing/2014/chart" uri="{C3380CC4-5D6E-409C-BE32-E72D297353CC}">
                <c16:uniqueId val="{0000000B-999B-42C0-A7D9-A2057CE05A51}"/>
              </c:ext>
            </c:extLst>
          </c:dPt>
          <c:dPt>
            <c:idx val="6"/>
            <c:invertIfNegative val="1"/>
            <c:bubble3D val="0"/>
            <c:spPr>
              <a:solidFill>
                <a:srgbClr val="E6E5E5"/>
              </a:solidFill>
            </c:spPr>
            <c:extLst>
              <c:ext xmlns:c16="http://schemas.microsoft.com/office/drawing/2014/chart" uri="{C3380CC4-5D6E-409C-BE32-E72D297353CC}">
                <c16:uniqueId val="{0000000D-999B-42C0-A7D9-A2057CE05A51}"/>
              </c:ext>
            </c:extLst>
          </c:dPt>
          <c:dPt>
            <c:idx val="7"/>
            <c:invertIfNegative val="1"/>
            <c:bubble3D val="0"/>
            <c:spPr>
              <a:solidFill>
                <a:srgbClr val="E6E5E5"/>
              </a:solidFill>
            </c:spPr>
            <c:extLst>
              <c:ext xmlns:c16="http://schemas.microsoft.com/office/drawing/2014/chart" uri="{C3380CC4-5D6E-409C-BE32-E72D297353CC}">
                <c16:uniqueId val="{0000000F-999B-42C0-A7D9-A2057CE05A51}"/>
              </c:ext>
            </c:extLst>
          </c:dPt>
          <c:dPt>
            <c:idx val="8"/>
            <c:invertIfNegative val="1"/>
            <c:bubble3D val="0"/>
            <c:spPr>
              <a:solidFill>
                <a:srgbClr val="E6E5E5"/>
              </a:solidFill>
            </c:spPr>
            <c:extLst>
              <c:ext xmlns:c16="http://schemas.microsoft.com/office/drawing/2014/chart" uri="{C3380CC4-5D6E-409C-BE32-E72D297353CC}">
                <c16:uniqueId val="{00000011-999B-42C0-A7D9-A2057CE05A51}"/>
              </c:ext>
            </c:extLst>
          </c:dPt>
          <c:dPt>
            <c:idx val="9"/>
            <c:invertIfNegative val="1"/>
            <c:bubble3D val="0"/>
            <c:spPr>
              <a:solidFill>
                <a:srgbClr val="E6E5E5"/>
              </a:solidFill>
            </c:spPr>
            <c:extLst>
              <c:ext xmlns:c16="http://schemas.microsoft.com/office/drawing/2014/chart" uri="{C3380CC4-5D6E-409C-BE32-E72D297353CC}">
                <c16:uniqueId val="{00000013-999B-42C0-A7D9-A2057CE05A51}"/>
              </c:ext>
            </c:extLst>
          </c:dPt>
          <c:dPt>
            <c:idx val="10"/>
            <c:invertIfNegative val="1"/>
            <c:bubble3D val="0"/>
            <c:spPr>
              <a:solidFill>
                <a:srgbClr val="E6E5E5"/>
              </a:solidFill>
            </c:spPr>
            <c:extLst>
              <c:ext xmlns:c16="http://schemas.microsoft.com/office/drawing/2014/chart" uri="{C3380CC4-5D6E-409C-BE32-E72D297353CC}">
                <c16:uniqueId val="{00000015-999B-42C0-A7D9-A2057CE05A51}"/>
              </c:ext>
            </c:extLst>
          </c:dPt>
          <c:dPt>
            <c:idx val="11"/>
            <c:invertIfNegative val="1"/>
            <c:bubble3D val="0"/>
            <c:spPr>
              <a:solidFill>
                <a:srgbClr val="E6E5E5"/>
              </a:solidFill>
            </c:spPr>
            <c:extLst>
              <c:ext xmlns:c16="http://schemas.microsoft.com/office/drawing/2014/chart" uri="{C3380CC4-5D6E-409C-BE32-E72D297353CC}">
                <c16:uniqueId val="{00000017-999B-42C0-A7D9-A2057CE05A51}"/>
              </c:ext>
            </c:extLst>
          </c:dPt>
          <c:dPt>
            <c:idx val="12"/>
            <c:invertIfNegative val="1"/>
            <c:bubble3D val="0"/>
            <c:spPr>
              <a:solidFill>
                <a:srgbClr val="E6E5E5"/>
              </a:solidFill>
            </c:spPr>
            <c:extLst>
              <c:ext xmlns:c16="http://schemas.microsoft.com/office/drawing/2014/chart" uri="{C3380CC4-5D6E-409C-BE32-E72D297353CC}">
                <c16:uniqueId val="{00000019-999B-42C0-A7D9-A2057CE05A51}"/>
              </c:ext>
            </c:extLst>
          </c:dPt>
          <c:dPt>
            <c:idx val="13"/>
            <c:invertIfNegative val="1"/>
            <c:bubble3D val="0"/>
            <c:spPr>
              <a:solidFill>
                <a:srgbClr val="E6E5E5"/>
              </a:solidFill>
            </c:spPr>
            <c:extLst>
              <c:ext xmlns:c16="http://schemas.microsoft.com/office/drawing/2014/chart" uri="{C3380CC4-5D6E-409C-BE32-E72D297353CC}">
                <c16:uniqueId val="{0000001B-999B-42C0-A7D9-A2057CE05A51}"/>
              </c:ext>
            </c:extLst>
          </c:dPt>
          <c:dPt>
            <c:idx val="14"/>
            <c:invertIfNegative val="0"/>
            <c:bubble3D val="0"/>
            <c:spPr>
              <a:solidFill>
                <a:srgbClr val="E6E5E5"/>
              </a:solidFill>
              <a:ln>
                <a:noFill/>
              </a:ln>
              <a:effectLst/>
            </c:spPr>
            <c:extLst>
              <c:ext xmlns:c16="http://schemas.microsoft.com/office/drawing/2014/chart" uri="{C3380CC4-5D6E-409C-BE32-E72D297353CC}">
                <c16:uniqueId val="{0000001D-999B-42C0-A7D9-A2057CE05A51}"/>
              </c:ext>
            </c:extLst>
          </c:dPt>
          <c:dPt>
            <c:idx val="15"/>
            <c:invertIfNegative val="1"/>
            <c:bubble3D val="0"/>
            <c:spPr>
              <a:solidFill>
                <a:srgbClr val="E6E5E5"/>
              </a:solidFill>
            </c:spPr>
            <c:extLst>
              <c:ext xmlns:c16="http://schemas.microsoft.com/office/drawing/2014/chart" uri="{C3380CC4-5D6E-409C-BE32-E72D297353CC}">
                <c16:uniqueId val="{0000001F-999B-42C0-A7D9-A2057CE05A51}"/>
              </c:ext>
            </c:extLst>
          </c:dPt>
          <c:dPt>
            <c:idx val="16"/>
            <c:invertIfNegative val="1"/>
            <c:bubble3D val="0"/>
            <c:spPr>
              <a:solidFill>
                <a:srgbClr val="E6E5E5"/>
              </a:solidFill>
            </c:spPr>
            <c:extLst>
              <c:ext xmlns:c16="http://schemas.microsoft.com/office/drawing/2014/chart" uri="{C3380CC4-5D6E-409C-BE32-E72D297353CC}">
                <c16:uniqueId val="{00000021-999B-42C0-A7D9-A2057CE05A51}"/>
              </c:ext>
            </c:extLst>
          </c:dPt>
          <c:dPt>
            <c:idx val="17"/>
            <c:invertIfNegative val="0"/>
            <c:bubble3D val="0"/>
            <c:spPr>
              <a:solidFill>
                <a:srgbClr val="E6E5E5"/>
              </a:solidFill>
              <a:ln>
                <a:noFill/>
              </a:ln>
              <a:effectLst/>
            </c:spPr>
            <c:extLst>
              <c:ext xmlns:c16="http://schemas.microsoft.com/office/drawing/2014/chart" uri="{C3380CC4-5D6E-409C-BE32-E72D297353CC}">
                <c16:uniqueId val="{00000023-999B-42C0-A7D9-A2057CE05A51}"/>
              </c:ext>
            </c:extLst>
          </c:dPt>
          <c:dPt>
            <c:idx val="18"/>
            <c:invertIfNegative val="1"/>
            <c:bubble3D val="0"/>
            <c:spPr>
              <a:solidFill>
                <a:srgbClr val="E6E5E5"/>
              </a:solidFill>
            </c:spPr>
            <c:extLst>
              <c:ext xmlns:c16="http://schemas.microsoft.com/office/drawing/2014/chart" uri="{C3380CC4-5D6E-409C-BE32-E72D297353CC}">
                <c16:uniqueId val="{00000025-999B-42C0-A7D9-A2057CE05A51}"/>
              </c:ext>
            </c:extLst>
          </c:dPt>
          <c:dPt>
            <c:idx val="19"/>
            <c:invertIfNegative val="1"/>
            <c:bubble3D val="0"/>
            <c:spPr>
              <a:solidFill>
                <a:srgbClr val="E6E5E5"/>
              </a:solidFill>
            </c:spPr>
            <c:extLst>
              <c:ext xmlns:c16="http://schemas.microsoft.com/office/drawing/2014/chart" uri="{C3380CC4-5D6E-409C-BE32-E72D297353CC}">
                <c16:uniqueId val="{00000027-999B-42C0-A7D9-A2057CE05A51}"/>
              </c:ext>
            </c:extLst>
          </c:dPt>
          <c:dPt>
            <c:idx val="20"/>
            <c:invertIfNegative val="1"/>
            <c:bubble3D val="0"/>
            <c:spPr>
              <a:solidFill>
                <a:srgbClr val="E6E5E5"/>
              </a:solidFill>
            </c:spPr>
            <c:extLst>
              <c:ext xmlns:c16="http://schemas.microsoft.com/office/drawing/2014/chart" uri="{C3380CC4-5D6E-409C-BE32-E72D297353CC}">
                <c16:uniqueId val="{00000029-999B-42C0-A7D9-A2057CE05A51}"/>
              </c:ext>
            </c:extLst>
          </c:dPt>
          <c:dPt>
            <c:idx val="21"/>
            <c:invertIfNegative val="1"/>
            <c:bubble3D val="0"/>
            <c:spPr>
              <a:solidFill>
                <a:srgbClr val="E6E5E5"/>
              </a:solidFill>
            </c:spPr>
            <c:extLst>
              <c:ext xmlns:c16="http://schemas.microsoft.com/office/drawing/2014/chart" uri="{C3380CC4-5D6E-409C-BE32-E72D297353CC}">
                <c16:uniqueId val="{0000002B-999B-42C0-A7D9-A2057CE05A51}"/>
              </c:ext>
            </c:extLst>
          </c:dPt>
          <c:dPt>
            <c:idx val="22"/>
            <c:invertIfNegative val="1"/>
            <c:bubble3D val="0"/>
            <c:spPr>
              <a:solidFill>
                <a:srgbClr val="E6E5E5"/>
              </a:solidFill>
            </c:spPr>
            <c:extLst>
              <c:ext xmlns:c16="http://schemas.microsoft.com/office/drawing/2014/chart" uri="{C3380CC4-5D6E-409C-BE32-E72D297353CC}">
                <c16:uniqueId val="{0000002D-999B-42C0-A7D9-A2057CE05A51}"/>
              </c:ext>
            </c:extLst>
          </c:dPt>
          <c:dPt>
            <c:idx val="23"/>
            <c:invertIfNegative val="1"/>
            <c:bubble3D val="0"/>
            <c:spPr>
              <a:solidFill>
                <a:srgbClr val="E6E5E5"/>
              </a:solidFill>
            </c:spPr>
            <c:extLst>
              <c:ext xmlns:c16="http://schemas.microsoft.com/office/drawing/2014/chart" uri="{C3380CC4-5D6E-409C-BE32-E72D297353CC}">
                <c16:uniqueId val="{0000002F-999B-42C0-A7D9-A2057CE05A51}"/>
              </c:ext>
            </c:extLst>
          </c:dPt>
          <c:dPt>
            <c:idx val="24"/>
            <c:invertIfNegative val="1"/>
            <c:bubble3D val="0"/>
            <c:spPr>
              <a:solidFill>
                <a:srgbClr val="E6E5E5"/>
              </a:solidFill>
            </c:spPr>
            <c:extLst>
              <c:ext xmlns:c16="http://schemas.microsoft.com/office/drawing/2014/chart" uri="{C3380CC4-5D6E-409C-BE32-E72D297353CC}">
                <c16:uniqueId val="{00000031-999B-42C0-A7D9-A2057CE05A51}"/>
              </c:ext>
            </c:extLst>
          </c:dPt>
          <c:dPt>
            <c:idx val="25"/>
            <c:invertIfNegative val="1"/>
            <c:bubble3D val="0"/>
            <c:spPr>
              <a:solidFill>
                <a:srgbClr val="E6E5E5"/>
              </a:solidFill>
            </c:spPr>
            <c:extLst>
              <c:ext xmlns:c16="http://schemas.microsoft.com/office/drawing/2014/chart" uri="{C3380CC4-5D6E-409C-BE32-E72D297353CC}">
                <c16:uniqueId val="{00000033-999B-42C0-A7D9-A2057CE05A51}"/>
              </c:ext>
            </c:extLst>
          </c:dPt>
          <c:dPt>
            <c:idx val="26"/>
            <c:invertIfNegative val="1"/>
            <c:bubble3D val="0"/>
            <c:spPr>
              <a:solidFill>
                <a:srgbClr val="E6E5E5"/>
              </a:solidFill>
            </c:spPr>
            <c:extLst>
              <c:ext xmlns:c16="http://schemas.microsoft.com/office/drawing/2014/chart" uri="{C3380CC4-5D6E-409C-BE32-E72D297353CC}">
                <c16:uniqueId val="{00000035-999B-42C0-A7D9-A2057CE05A51}"/>
              </c:ext>
            </c:extLst>
          </c:dPt>
          <c:dPt>
            <c:idx val="27"/>
            <c:invertIfNegative val="1"/>
            <c:bubble3D val="0"/>
            <c:spPr>
              <a:solidFill>
                <a:srgbClr val="E6E5E5"/>
              </a:solidFill>
            </c:spPr>
            <c:extLst>
              <c:ext xmlns:c16="http://schemas.microsoft.com/office/drawing/2014/chart" uri="{C3380CC4-5D6E-409C-BE32-E72D297353CC}">
                <c16:uniqueId val="{00000037-999B-42C0-A7D9-A2057CE05A51}"/>
              </c:ext>
            </c:extLst>
          </c:dPt>
          <c:dPt>
            <c:idx val="28"/>
            <c:invertIfNegative val="1"/>
            <c:bubble3D val="0"/>
            <c:spPr>
              <a:solidFill>
                <a:srgbClr val="E6E5E5"/>
              </a:solidFill>
            </c:spPr>
            <c:extLst>
              <c:ext xmlns:c16="http://schemas.microsoft.com/office/drawing/2014/chart" uri="{C3380CC4-5D6E-409C-BE32-E72D297353CC}">
                <c16:uniqueId val="{00000039-999B-42C0-A7D9-A2057CE05A51}"/>
              </c:ext>
            </c:extLst>
          </c:dPt>
          <c:dPt>
            <c:idx val="29"/>
            <c:invertIfNegative val="1"/>
            <c:bubble3D val="0"/>
            <c:spPr>
              <a:solidFill>
                <a:srgbClr val="E6E5E5"/>
              </a:solidFill>
            </c:spPr>
            <c:extLst>
              <c:ext xmlns:c16="http://schemas.microsoft.com/office/drawing/2014/chart" uri="{C3380CC4-5D6E-409C-BE32-E72D297353CC}">
                <c16:uniqueId val="{0000003B-999B-42C0-A7D9-A2057CE05A51}"/>
              </c:ext>
            </c:extLst>
          </c:dPt>
          <c:dPt>
            <c:idx val="30"/>
            <c:invertIfNegative val="1"/>
            <c:bubble3D val="0"/>
            <c:spPr>
              <a:solidFill>
                <a:srgbClr val="E6E5E5"/>
              </a:solidFill>
            </c:spPr>
            <c:extLst>
              <c:ext xmlns:c16="http://schemas.microsoft.com/office/drawing/2014/chart" uri="{C3380CC4-5D6E-409C-BE32-E72D297353CC}">
                <c16:uniqueId val="{0000003D-999B-42C0-A7D9-A2057CE05A51}"/>
              </c:ext>
            </c:extLst>
          </c:dPt>
          <c:dPt>
            <c:idx val="31"/>
            <c:invertIfNegative val="1"/>
            <c:bubble3D val="0"/>
            <c:spPr>
              <a:solidFill>
                <a:srgbClr val="E6E5E5"/>
              </a:solidFill>
            </c:spPr>
            <c:extLst>
              <c:ext xmlns:c16="http://schemas.microsoft.com/office/drawing/2014/chart" uri="{C3380CC4-5D6E-409C-BE32-E72D297353CC}">
                <c16:uniqueId val="{0000003F-999B-42C0-A7D9-A2057CE05A51}"/>
              </c:ext>
            </c:extLst>
          </c:dPt>
          <c:dPt>
            <c:idx val="32"/>
            <c:invertIfNegative val="0"/>
            <c:bubble3D val="0"/>
            <c:spPr>
              <a:solidFill>
                <a:srgbClr val="E6E5E5"/>
              </a:solidFill>
              <a:ln>
                <a:noFill/>
              </a:ln>
              <a:effectLst/>
            </c:spPr>
            <c:extLst>
              <c:ext xmlns:c16="http://schemas.microsoft.com/office/drawing/2014/chart" uri="{C3380CC4-5D6E-409C-BE32-E72D297353CC}">
                <c16:uniqueId val="{00000041-999B-42C0-A7D9-A2057CE05A51}"/>
              </c:ext>
            </c:extLst>
          </c:dPt>
          <c:dPt>
            <c:idx val="33"/>
            <c:invertIfNegative val="1"/>
            <c:bubble3D val="0"/>
            <c:spPr>
              <a:solidFill>
                <a:srgbClr val="E6E5E5"/>
              </a:solidFill>
            </c:spPr>
            <c:extLst>
              <c:ext xmlns:c16="http://schemas.microsoft.com/office/drawing/2014/chart" uri="{C3380CC4-5D6E-409C-BE32-E72D297353CC}">
                <c16:uniqueId val="{00000043-999B-42C0-A7D9-A2057CE05A51}"/>
              </c:ext>
            </c:extLst>
          </c:dPt>
          <c:dPt>
            <c:idx val="34"/>
            <c:invertIfNegative val="1"/>
            <c:bubble3D val="0"/>
            <c:spPr>
              <a:solidFill>
                <a:srgbClr val="E6E5E5"/>
              </a:solidFill>
            </c:spPr>
            <c:extLst>
              <c:ext xmlns:c16="http://schemas.microsoft.com/office/drawing/2014/chart" uri="{C3380CC4-5D6E-409C-BE32-E72D297353CC}">
                <c16:uniqueId val="{00000045-999B-42C0-A7D9-A2057CE05A51}"/>
              </c:ext>
            </c:extLst>
          </c:dPt>
          <c:dPt>
            <c:idx val="35"/>
            <c:invertIfNegative val="1"/>
            <c:bubble3D val="0"/>
            <c:spPr>
              <a:solidFill>
                <a:srgbClr val="E6E5E5"/>
              </a:solidFill>
            </c:spPr>
            <c:extLst>
              <c:ext xmlns:c16="http://schemas.microsoft.com/office/drawing/2014/chart" uri="{C3380CC4-5D6E-409C-BE32-E72D297353CC}">
                <c16:uniqueId val="{00000047-999B-42C0-A7D9-A2057CE05A51}"/>
              </c:ext>
            </c:extLst>
          </c:dPt>
          <c:dPt>
            <c:idx val="36"/>
            <c:invertIfNegative val="1"/>
            <c:bubble3D val="0"/>
            <c:spPr>
              <a:solidFill>
                <a:srgbClr val="E6E5E5"/>
              </a:solidFill>
            </c:spPr>
            <c:extLst>
              <c:ext xmlns:c16="http://schemas.microsoft.com/office/drawing/2014/chart" uri="{C3380CC4-5D6E-409C-BE32-E72D297353CC}">
                <c16:uniqueId val="{00000049-999B-42C0-A7D9-A2057CE05A51}"/>
              </c:ext>
            </c:extLst>
          </c:dPt>
          <c:dPt>
            <c:idx val="37"/>
            <c:invertIfNegative val="1"/>
            <c:bubble3D val="0"/>
            <c:spPr>
              <a:solidFill>
                <a:srgbClr val="E6E5E5"/>
              </a:solidFill>
            </c:spPr>
            <c:extLst>
              <c:ext xmlns:c16="http://schemas.microsoft.com/office/drawing/2014/chart" uri="{C3380CC4-5D6E-409C-BE32-E72D297353CC}">
                <c16:uniqueId val="{0000004B-999B-42C0-A7D9-A2057CE05A51}"/>
              </c:ext>
            </c:extLst>
          </c:dPt>
          <c:dPt>
            <c:idx val="38"/>
            <c:invertIfNegative val="1"/>
            <c:bubble3D val="0"/>
            <c:spPr>
              <a:solidFill>
                <a:srgbClr val="E6E5E5"/>
              </a:solidFill>
            </c:spPr>
            <c:extLst>
              <c:ext xmlns:c16="http://schemas.microsoft.com/office/drawing/2014/chart" uri="{C3380CC4-5D6E-409C-BE32-E72D297353CC}">
                <c16:uniqueId val="{0000004D-999B-42C0-A7D9-A2057CE05A51}"/>
              </c:ext>
            </c:extLst>
          </c:dPt>
          <c:dPt>
            <c:idx val="39"/>
            <c:invertIfNegative val="1"/>
            <c:bubble3D val="0"/>
            <c:spPr>
              <a:solidFill>
                <a:srgbClr val="E6E5E5"/>
              </a:solidFill>
            </c:spPr>
            <c:extLst>
              <c:ext xmlns:c16="http://schemas.microsoft.com/office/drawing/2014/chart" uri="{C3380CC4-5D6E-409C-BE32-E72D297353CC}">
                <c16:uniqueId val="{0000004F-999B-42C0-A7D9-A2057CE05A51}"/>
              </c:ext>
            </c:extLst>
          </c:dPt>
          <c:dPt>
            <c:idx val="40"/>
            <c:invertIfNegative val="1"/>
            <c:bubble3D val="0"/>
            <c:spPr>
              <a:solidFill>
                <a:srgbClr val="E6E5E5"/>
              </a:solidFill>
            </c:spPr>
            <c:extLst>
              <c:ext xmlns:c16="http://schemas.microsoft.com/office/drawing/2014/chart" uri="{C3380CC4-5D6E-409C-BE32-E72D297353CC}">
                <c16:uniqueId val="{00000051-999B-42C0-A7D9-A2057CE05A51}"/>
              </c:ext>
            </c:extLst>
          </c:dPt>
          <c:dPt>
            <c:idx val="41"/>
            <c:invertIfNegative val="1"/>
            <c:bubble3D val="0"/>
            <c:spPr>
              <a:solidFill>
                <a:srgbClr val="E6E5E5"/>
              </a:solidFill>
            </c:spPr>
            <c:extLst>
              <c:ext xmlns:c16="http://schemas.microsoft.com/office/drawing/2014/chart" uri="{C3380CC4-5D6E-409C-BE32-E72D297353CC}">
                <c16:uniqueId val="{00000053-999B-42C0-A7D9-A2057CE05A51}"/>
              </c:ext>
            </c:extLst>
          </c:dPt>
          <c:dPt>
            <c:idx val="42"/>
            <c:invertIfNegative val="1"/>
            <c:bubble3D val="0"/>
            <c:spPr>
              <a:solidFill>
                <a:srgbClr val="E6E5E5"/>
              </a:solidFill>
            </c:spPr>
            <c:extLst>
              <c:ext xmlns:c16="http://schemas.microsoft.com/office/drawing/2014/chart" uri="{C3380CC4-5D6E-409C-BE32-E72D297353CC}">
                <c16:uniqueId val="{00000055-999B-42C0-A7D9-A2057CE05A51}"/>
              </c:ext>
            </c:extLst>
          </c:dPt>
          <c:dPt>
            <c:idx val="43"/>
            <c:invertIfNegative val="1"/>
            <c:bubble3D val="0"/>
            <c:spPr>
              <a:solidFill>
                <a:srgbClr val="E6E5E5"/>
              </a:solidFill>
            </c:spPr>
            <c:extLst>
              <c:ext xmlns:c16="http://schemas.microsoft.com/office/drawing/2014/chart" uri="{C3380CC4-5D6E-409C-BE32-E72D297353CC}">
                <c16:uniqueId val="{00000057-999B-42C0-A7D9-A2057CE05A51}"/>
              </c:ext>
            </c:extLst>
          </c:dPt>
          <c:dPt>
            <c:idx val="44"/>
            <c:invertIfNegative val="0"/>
            <c:bubble3D val="0"/>
            <c:spPr>
              <a:solidFill>
                <a:srgbClr val="E6E5E5"/>
              </a:solidFill>
              <a:ln>
                <a:noFill/>
              </a:ln>
              <a:effectLst/>
            </c:spPr>
            <c:extLst>
              <c:ext xmlns:c16="http://schemas.microsoft.com/office/drawing/2014/chart" uri="{C3380CC4-5D6E-409C-BE32-E72D297353CC}">
                <c16:uniqueId val="{00000059-999B-42C0-A7D9-A2057CE05A51}"/>
              </c:ext>
            </c:extLst>
          </c:dPt>
          <c:dPt>
            <c:idx val="45"/>
            <c:invertIfNegative val="1"/>
            <c:bubble3D val="0"/>
            <c:spPr>
              <a:solidFill>
                <a:srgbClr val="E6E5E5"/>
              </a:solidFill>
            </c:spPr>
            <c:extLst>
              <c:ext xmlns:c16="http://schemas.microsoft.com/office/drawing/2014/chart" uri="{C3380CC4-5D6E-409C-BE32-E72D297353CC}">
                <c16:uniqueId val="{0000005B-999B-42C0-A7D9-A2057CE05A51}"/>
              </c:ext>
            </c:extLst>
          </c:dPt>
          <c:dPt>
            <c:idx val="46"/>
            <c:invertIfNegative val="1"/>
            <c:bubble3D val="0"/>
            <c:spPr>
              <a:solidFill>
                <a:srgbClr val="E6E5E5"/>
              </a:solidFill>
            </c:spPr>
            <c:extLst>
              <c:ext xmlns:c16="http://schemas.microsoft.com/office/drawing/2014/chart" uri="{C3380CC4-5D6E-409C-BE32-E72D297353CC}">
                <c16:uniqueId val="{0000005D-999B-42C0-A7D9-A2057CE05A51}"/>
              </c:ext>
            </c:extLst>
          </c:dPt>
          <c:dPt>
            <c:idx val="47"/>
            <c:invertIfNegative val="1"/>
            <c:bubble3D val="0"/>
            <c:spPr>
              <a:solidFill>
                <a:srgbClr val="E6E5E5"/>
              </a:solidFill>
            </c:spPr>
            <c:extLst>
              <c:ext xmlns:c16="http://schemas.microsoft.com/office/drawing/2014/chart" uri="{C3380CC4-5D6E-409C-BE32-E72D297353CC}">
                <c16:uniqueId val="{0000005F-999B-42C0-A7D9-A2057CE05A51}"/>
              </c:ext>
            </c:extLst>
          </c:dPt>
          <c:dPt>
            <c:idx val="48"/>
            <c:invertIfNegative val="1"/>
            <c:bubble3D val="0"/>
            <c:spPr>
              <a:solidFill>
                <a:srgbClr val="E6E5E5"/>
              </a:solidFill>
            </c:spPr>
            <c:extLst>
              <c:ext xmlns:c16="http://schemas.microsoft.com/office/drawing/2014/chart" uri="{C3380CC4-5D6E-409C-BE32-E72D297353CC}">
                <c16:uniqueId val="{00000061-999B-42C0-A7D9-A2057CE05A51}"/>
              </c:ext>
            </c:extLst>
          </c:dPt>
          <c:dPt>
            <c:idx val="49"/>
            <c:invertIfNegative val="0"/>
            <c:bubble3D val="0"/>
            <c:spPr>
              <a:solidFill>
                <a:srgbClr val="E6E5E5"/>
              </a:solidFill>
              <a:ln>
                <a:noFill/>
              </a:ln>
              <a:effectLst/>
            </c:spPr>
            <c:extLst>
              <c:ext xmlns:c16="http://schemas.microsoft.com/office/drawing/2014/chart" uri="{C3380CC4-5D6E-409C-BE32-E72D297353CC}">
                <c16:uniqueId val="{00000063-999B-42C0-A7D9-A2057CE05A51}"/>
              </c:ext>
            </c:extLst>
          </c:dPt>
          <c:dPt>
            <c:idx val="50"/>
            <c:invertIfNegative val="0"/>
            <c:bubble3D val="0"/>
            <c:spPr>
              <a:solidFill>
                <a:srgbClr val="E6E5E5"/>
              </a:solidFill>
              <a:ln>
                <a:noFill/>
              </a:ln>
              <a:effectLst/>
            </c:spPr>
            <c:extLst>
              <c:ext xmlns:c16="http://schemas.microsoft.com/office/drawing/2014/chart" uri="{C3380CC4-5D6E-409C-BE32-E72D297353CC}">
                <c16:uniqueId val="{00000065-999B-42C0-A7D9-A2057CE05A51}"/>
              </c:ext>
            </c:extLst>
          </c:dPt>
          <c:dPt>
            <c:idx val="51"/>
            <c:invertIfNegative val="1"/>
            <c:bubble3D val="0"/>
            <c:spPr>
              <a:solidFill>
                <a:srgbClr val="E6E5E5"/>
              </a:solidFill>
            </c:spPr>
            <c:extLst>
              <c:ext xmlns:c16="http://schemas.microsoft.com/office/drawing/2014/chart" uri="{C3380CC4-5D6E-409C-BE32-E72D297353CC}">
                <c16:uniqueId val="{00000067-999B-42C0-A7D9-A2057CE05A51}"/>
              </c:ext>
            </c:extLst>
          </c:dPt>
          <c:dPt>
            <c:idx val="52"/>
            <c:invertIfNegative val="1"/>
            <c:bubble3D val="0"/>
            <c:spPr>
              <a:solidFill>
                <a:srgbClr val="E6E5E5"/>
              </a:solidFill>
            </c:spPr>
            <c:extLst>
              <c:ext xmlns:c16="http://schemas.microsoft.com/office/drawing/2014/chart" uri="{C3380CC4-5D6E-409C-BE32-E72D297353CC}">
                <c16:uniqueId val="{00000069-999B-42C0-A7D9-A2057CE05A51}"/>
              </c:ext>
            </c:extLst>
          </c:dPt>
          <c:dPt>
            <c:idx val="53"/>
            <c:invertIfNegative val="1"/>
            <c:bubble3D val="0"/>
            <c:spPr>
              <a:solidFill>
                <a:srgbClr val="E6E5E5"/>
              </a:solidFill>
            </c:spPr>
            <c:extLst>
              <c:ext xmlns:c16="http://schemas.microsoft.com/office/drawing/2014/chart" uri="{C3380CC4-5D6E-409C-BE32-E72D297353CC}">
                <c16:uniqueId val="{0000006B-999B-42C0-A7D9-A2057CE05A51}"/>
              </c:ext>
            </c:extLst>
          </c:dPt>
          <c:dPt>
            <c:idx val="54"/>
            <c:invertIfNegative val="1"/>
            <c:bubble3D val="0"/>
            <c:spPr>
              <a:solidFill>
                <a:srgbClr val="E6E5E5"/>
              </a:solidFill>
            </c:spPr>
            <c:extLst>
              <c:ext xmlns:c16="http://schemas.microsoft.com/office/drawing/2014/chart" uri="{C3380CC4-5D6E-409C-BE32-E72D297353CC}">
                <c16:uniqueId val="{0000006D-999B-42C0-A7D9-A2057CE05A51}"/>
              </c:ext>
            </c:extLst>
          </c:dPt>
          <c:dPt>
            <c:idx val="55"/>
            <c:invertIfNegative val="1"/>
            <c:bubble3D val="0"/>
            <c:spPr>
              <a:solidFill>
                <a:srgbClr val="E6E5E5"/>
              </a:solidFill>
            </c:spPr>
            <c:extLst>
              <c:ext xmlns:c16="http://schemas.microsoft.com/office/drawing/2014/chart" uri="{C3380CC4-5D6E-409C-BE32-E72D297353CC}">
                <c16:uniqueId val="{0000006F-999B-42C0-A7D9-A2057CE05A51}"/>
              </c:ext>
            </c:extLst>
          </c:dPt>
          <c:dPt>
            <c:idx val="56"/>
            <c:invertIfNegative val="1"/>
            <c:bubble3D val="0"/>
            <c:spPr>
              <a:solidFill>
                <a:srgbClr val="E6E5E5"/>
              </a:solidFill>
            </c:spPr>
            <c:extLst>
              <c:ext xmlns:c16="http://schemas.microsoft.com/office/drawing/2014/chart" uri="{C3380CC4-5D6E-409C-BE32-E72D297353CC}">
                <c16:uniqueId val="{00000071-999B-42C0-A7D9-A2057CE05A51}"/>
              </c:ext>
            </c:extLst>
          </c:dPt>
          <c:dPt>
            <c:idx val="57"/>
            <c:invertIfNegative val="1"/>
            <c:bubble3D val="0"/>
            <c:spPr>
              <a:solidFill>
                <a:srgbClr val="E6E5E5"/>
              </a:solidFill>
            </c:spPr>
            <c:extLst>
              <c:ext xmlns:c16="http://schemas.microsoft.com/office/drawing/2014/chart" uri="{C3380CC4-5D6E-409C-BE32-E72D297353CC}">
                <c16:uniqueId val="{00000073-999B-42C0-A7D9-A2057CE05A51}"/>
              </c:ext>
            </c:extLst>
          </c:dPt>
          <c:dPt>
            <c:idx val="58"/>
            <c:invertIfNegative val="1"/>
            <c:bubble3D val="0"/>
            <c:spPr>
              <a:solidFill>
                <a:srgbClr val="E6E5E5"/>
              </a:solidFill>
            </c:spPr>
            <c:extLst>
              <c:ext xmlns:c16="http://schemas.microsoft.com/office/drawing/2014/chart" uri="{C3380CC4-5D6E-409C-BE32-E72D297353CC}">
                <c16:uniqueId val="{00000075-999B-42C0-A7D9-A2057CE05A51}"/>
              </c:ext>
            </c:extLst>
          </c:dPt>
          <c:dPt>
            <c:idx val="59"/>
            <c:invertIfNegative val="1"/>
            <c:bubble3D val="0"/>
            <c:spPr>
              <a:solidFill>
                <a:srgbClr val="E6E5E5"/>
              </a:solidFill>
            </c:spPr>
            <c:extLst>
              <c:ext xmlns:c16="http://schemas.microsoft.com/office/drawing/2014/chart" uri="{C3380CC4-5D6E-409C-BE32-E72D297353CC}">
                <c16:uniqueId val="{00000077-999B-42C0-A7D9-A2057CE05A51}"/>
              </c:ext>
            </c:extLst>
          </c:dPt>
          <c:dPt>
            <c:idx val="60"/>
            <c:invertIfNegative val="1"/>
            <c:bubble3D val="0"/>
            <c:spPr>
              <a:solidFill>
                <a:srgbClr val="E6E5E5"/>
              </a:solidFill>
            </c:spPr>
            <c:extLst>
              <c:ext xmlns:c16="http://schemas.microsoft.com/office/drawing/2014/chart" uri="{C3380CC4-5D6E-409C-BE32-E72D297353CC}">
                <c16:uniqueId val="{00000079-999B-42C0-A7D9-A2057CE05A51}"/>
              </c:ext>
            </c:extLst>
          </c:dPt>
          <c:dPt>
            <c:idx val="61"/>
            <c:invertIfNegative val="1"/>
            <c:bubble3D val="0"/>
            <c:spPr>
              <a:solidFill>
                <a:srgbClr val="E6E5E5"/>
              </a:solidFill>
            </c:spPr>
            <c:extLst>
              <c:ext xmlns:c16="http://schemas.microsoft.com/office/drawing/2014/chart" uri="{C3380CC4-5D6E-409C-BE32-E72D297353CC}">
                <c16:uniqueId val="{0000007B-999B-42C0-A7D9-A2057CE05A51}"/>
              </c:ext>
            </c:extLst>
          </c:dPt>
          <c:dPt>
            <c:idx val="62"/>
            <c:invertIfNegative val="1"/>
            <c:bubble3D val="0"/>
            <c:spPr>
              <a:solidFill>
                <a:srgbClr val="E6E5E5"/>
              </a:solidFill>
            </c:spPr>
            <c:extLst>
              <c:ext xmlns:c16="http://schemas.microsoft.com/office/drawing/2014/chart" uri="{C3380CC4-5D6E-409C-BE32-E72D297353CC}">
                <c16:uniqueId val="{0000007D-999B-42C0-A7D9-A2057CE05A51}"/>
              </c:ext>
            </c:extLst>
          </c:dPt>
          <c:dPt>
            <c:idx val="63"/>
            <c:invertIfNegative val="1"/>
            <c:bubble3D val="0"/>
            <c:spPr>
              <a:solidFill>
                <a:srgbClr val="E6E5E5"/>
              </a:solidFill>
            </c:spPr>
            <c:extLst>
              <c:ext xmlns:c16="http://schemas.microsoft.com/office/drawing/2014/chart" uri="{C3380CC4-5D6E-409C-BE32-E72D297353CC}">
                <c16:uniqueId val="{0000007F-999B-42C0-A7D9-A2057CE05A51}"/>
              </c:ext>
            </c:extLst>
          </c:dPt>
          <c:dPt>
            <c:idx val="64"/>
            <c:invertIfNegative val="1"/>
            <c:bubble3D val="0"/>
            <c:spPr>
              <a:solidFill>
                <a:srgbClr val="E6E5E5"/>
              </a:solidFill>
            </c:spPr>
            <c:extLst>
              <c:ext xmlns:c16="http://schemas.microsoft.com/office/drawing/2014/chart" uri="{C3380CC4-5D6E-409C-BE32-E72D297353CC}">
                <c16:uniqueId val="{00000081-999B-42C0-A7D9-A2057CE05A51}"/>
              </c:ext>
            </c:extLst>
          </c:dPt>
          <c:dPt>
            <c:idx val="65"/>
            <c:invertIfNegative val="1"/>
            <c:bubble3D val="0"/>
            <c:spPr>
              <a:solidFill>
                <a:srgbClr val="E6E5E5"/>
              </a:solidFill>
            </c:spPr>
            <c:extLst>
              <c:ext xmlns:c16="http://schemas.microsoft.com/office/drawing/2014/chart" uri="{C3380CC4-5D6E-409C-BE32-E72D297353CC}">
                <c16:uniqueId val="{00000083-999B-42C0-A7D9-A2057CE05A51}"/>
              </c:ext>
            </c:extLst>
          </c:dPt>
          <c:dPt>
            <c:idx val="66"/>
            <c:invertIfNegative val="1"/>
            <c:bubble3D val="0"/>
            <c:spPr>
              <a:solidFill>
                <a:srgbClr val="E6E5E5"/>
              </a:solidFill>
            </c:spPr>
            <c:extLst>
              <c:ext xmlns:c16="http://schemas.microsoft.com/office/drawing/2014/chart" uri="{C3380CC4-5D6E-409C-BE32-E72D297353CC}">
                <c16:uniqueId val="{00000085-999B-42C0-A7D9-A2057CE05A51}"/>
              </c:ext>
            </c:extLst>
          </c:dPt>
          <c:dPt>
            <c:idx val="67"/>
            <c:invertIfNegative val="1"/>
            <c:bubble3D val="0"/>
            <c:spPr>
              <a:solidFill>
                <a:srgbClr val="E6E5E5"/>
              </a:solidFill>
            </c:spPr>
            <c:extLst>
              <c:ext xmlns:c16="http://schemas.microsoft.com/office/drawing/2014/chart" uri="{C3380CC4-5D6E-409C-BE32-E72D297353CC}">
                <c16:uniqueId val="{00000087-999B-42C0-A7D9-A2057CE05A51}"/>
              </c:ext>
            </c:extLst>
          </c:dPt>
          <c:dPt>
            <c:idx val="68"/>
            <c:invertIfNegative val="1"/>
            <c:bubble3D val="0"/>
            <c:spPr>
              <a:solidFill>
                <a:srgbClr val="E6E5E5"/>
              </a:solidFill>
            </c:spPr>
            <c:extLst>
              <c:ext xmlns:c16="http://schemas.microsoft.com/office/drawing/2014/chart" uri="{C3380CC4-5D6E-409C-BE32-E72D297353CC}">
                <c16:uniqueId val="{00000089-999B-42C0-A7D9-A2057CE05A51}"/>
              </c:ext>
            </c:extLst>
          </c:dPt>
          <c:dPt>
            <c:idx val="69"/>
            <c:invertIfNegative val="1"/>
            <c:bubble3D val="0"/>
            <c:spPr>
              <a:solidFill>
                <a:srgbClr val="E6E5E5"/>
              </a:solidFill>
            </c:spPr>
            <c:extLst>
              <c:ext xmlns:c16="http://schemas.microsoft.com/office/drawing/2014/chart" uri="{C3380CC4-5D6E-409C-BE32-E72D297353CC}">
                <c16:uniqueId val="{0000008B-999B-42C0-A7D9-A2057CE05A51}"/>
              </c:ext>
            </c:extLst>
          </c:dPt>
          <c:dPt>
            <c:idx val="70"/>
            <c:invertIfNegative val="1"/>
            <c:bubble3D val="0"/>
            <c:spPr>
              <a:solidFill>
                <a:srgbClr val="E6E5E5"/>
              </a:solidFill>
            </c:spPr>
            <c:extLst>
              <c:ext xmlns:c16="http://schemas.microsoft.com/office/drawing/2014/chart" uri="{C3380CC4-5D6E-409C-BE32-E72D297353CC}">
                <c16:uniqueId val="{0000008D-999B-42C0-A7D9-A2057CE05A51}"/>
              </c:ext>
            </c:extLst>
          </c:dPt>
          <c:dPt>
            <c:idx val="71"/>
            <c:invertIfNegative val="1"/>
            <c:bubble3D val="0"/>
            <c:spPr>
              <a:solidFill>
                <a:srgbClr val="E6E5E5"/>
              </a:solidFill>
            </c:spPr>
            <c:extLst>
              <c:ext xmlns:c16="http://schemas.microsoft.com/office/drawing/2014/chart" uri="{C3380CC4-5D6E-409C-BE32-E72D297353CC}">
                <c16:uniqueId val="{0000008F-999B-42C0-A7D9-A2057CE05A51}"/>
              </c:ext>
            </c:extLst>
          </c:dPt>
          <c:dPt>
            <c:idx val="72"/>
            <c:invertIfNegative val="1"/>
            <c:bubble3D val="0"/>
            <c:spPr>
              <a:solidFill>
                <a:srgbClr val="E6E5E5"/>
              </a:solidFill>
            </c:spPr>
            <c:extLst>
              <c:ext xmlns:c16="http://schemas.microsoft.com/office/drawing/2014/chart" uri="{C3380CC4-5D6E-409C-BE32-E72D297353CC}">
                <c16:uniqueId val="{00000091-999B-42C0-A7D9-A2057CE05A51}"/>
              </c:ext>
            </c:extLst>
          </c:dPt>
          <c:dPt>
            <c:idx val="73"/>
            <c:invertIfNegative val="1"/>
            <c:bubble3D val="0"/>
            <c:spPr>
              <a:solidFill>
                <a:srgbClr val="E6E5E5"/>
              </a:solidFill>
            </c:spPr>
            <c:extLst>
              <c:ext xmlns:c16="http://schemas.microsoft.com/office/drawing/2014/chart" uri="{C3380CC4-5D6E-409C-BE32-E72D297353CC}">
                <c16:uniqueId val="{00000093-999B-42C0-A7D9-A2057CE05A51}"/>
              </c:ext>
            </c:extLst>
          </c:dPt>
          <c:dPt>
            <c:idx val="74"/>
            <c:invertIfNegative val="1"/>
            <c:bubble3D val="0"/>
            <c:spPr>
              <a:solidFill>
                <a:srgbClr val="E6E5E5"/>
              </a:solidFill>
            </c:spPr>
            <c:extLst>
              <c:ext xmlns:c16="http://schemas.microsoft.com/office/drawing/2014/chart" uri="{C3380CC4-5D6E-409C-BE32-E72D297353CC}">
                <c16:uniqueId val="{00000095-999B-42C0-A7D9-A2057CE05A51}"/>
              </c:ext>
            </c:extLst>
          </c:dPt>
          <c:dPt>
            <c:idx val="75"/>
            <c:invertIfNegative val="1"/>
            <c:bubble3D val="0"/>
            <c:spPr>
              <a:solidFill>
                <a:srgbClr val="E6E5E5"/>
              </a:solidFill>
            </c:spPr>
            <c:extLst>
              <c:ext xmlns:c16="http://schemas.microsoft.com/office/drawing/2014/chart" uri="{C3380CC4-5D6E-409C-BE32-E72D297353CC}">
                <c16:uniqueId val="{00000097-999B-42C0-A7D9-A2057CE05A51}"/>
              </c:ext>
            </c:extLst>
          </c:dPt>
          <c:dPt>
            <c:idx val="76"/>
            <c:invertIfNegative val="1"/>
            <c:bubble3D val="0"/>
            <c:spPr>
              <a:solidFill>
                <a:srgbClr val="E6E5E5"/>
              </a:solidFill>
            </c:spPr>
            <c:extLst>
              <c:ext xmlns:c16="http://schemas.microsoft.com/office/drawing/2014/chart" uri="{C3380CC4-5D6E-409C-BE32-E72D297353CC}">
                <c16:uniqueId val="{00000099-999B-42C0-A7D9-A2057CE05A51}"/>
              </c:ext>
            </c:extLst>
          </c:dPt>
          <c:dPt>
            <c:idx val="77"/>
            <c:invertIfNegative val="1"/>
            <c:bubble3D val="0"/>
            <c:spPr>
              <a:solidFill>
                <a:srgbClr val="E6E5E5"/>
              </a:solidFill>
            </c:spPr>
            <c:extLst>
              <c:ext xmlns:c16="http://schemas.microsoft.com/office/drawing/2014/chart" uri="{C3380CC4-5D6E-409C-BE32-E72D297353CC}">
                <c16:uniqueId val="{0000009B-999B-42C0-A7D9-A2057CE05A51}"/>
              </c:ext>
            </c:extLst>
          </c:dPt>
          <c:dPt>
            <c:idx val="78"/>
            <c:invertIfNegative val="1"/>
            <c:bubble3D val="0"/>
            <c:spPr>
              <a:solidFill>
                <a:srgbClr val="E6E5E5"/>
              </a:solidFill>
            </c:spPr>
            <c:extLst>
              <c:ext xmlns:c16="http://schemas.microsoft.com/office/drawing/2014/chart" uri="{C3380CC4-5D6E-409C-BE32-E72D297353CC}">
                <c16:uniqueId val="{0000009D-999B-42C0-A7D9-A2057CE05A51}"/>
              </c:ext>
            </c:extLst>
          </c:dPt>
          <c:dPt>
            <c:idx val="79"/>
            <c:invertIfNegative val="1"/>
            <c:bubble3D val="0"/>
            <c:spPr>
              <a:solidFill>
                <a:srgbClr val="E6E5E5"/>
              </a:solidFill>
            </c:spPr>
            <c:extLst>
              <c:ext xmlns:c16="http://schemas.microsoft.com/office/drawing/2014/chart" uri="{C3380CC4-5D6E-409C-BE32-E72D297353CC}">
                <c16:uniqueId val="{0000009F-999B-42C0-A7D9-A2057CE05A51}"/>
              </c:ext>
            </c:extLst>
          </c:dPt>
          <c:dPt>
            <c:idx val="80"/>
            <c:invertIfNegative val="1"/>
            <c:bubble3D val="0"/>
            <c:spPr>
              <a:solidFill>
                <a:srgbClr val="E6E5E5"/>
              </a:solidFill>
            </c:spPr>
            <c:extLst>
              <c:ext xmlns:c16="http://schemas.microsoft.com/office/drawing/2014/chart" uri="{C3380CC4-5D6E-409C-BE32-E72D297353CC}">
                <c16:uniqueId val="{000000A1-999B-42C0-A7D9-A2057CE05A51}"/>
              </c:ext>
            </c:extLst>
          </c:dPt>
          <c:dPt>
            <c:idx val="81"/>
            <c:invertIfNegative val="1"/>
            <c:bubble3D val="0"/>
            <c:spPr>
              <a:solidFill>
                <a:srgbClr val="E6E5E5"/>
              </a:solidFill>
            </c:spPr>
            <c:extLst>
              <c:ext xmlns:c16="http://schemas.microsoft.com/office/drawing/2014/chart" uri="{C3380CC4-5D6E-409C-BE32-E72D297353CC}">
                <c16:uniqueId val="{000000A3-999B-42C0-A7D9-A2057CE05A51}"/>
              </c:ext>
            </c:extLst>
          </c:dPt>
          <c:dPt>
            <c:idx val="82"/>
            <c:invertIfNegative val="1"/>
            <c:bubble3D val="0"/>
            <c:spPr>
              <a:solidFill>
                <a:srgbClr val="E6E5E5"/>
              </a:solidFill>
            </c:spPr>
            <c:extLst>
              <c:ext xmlns:c16="http://schemas.microsoft.com/office/drawing/2014/chart" uri="{C3380CC4-5D6E-409C-BE32-E72D297353CC}">
                <c16:uniqueId val="{000000A5-999B-42C0-A7D9-A2057CE05A51}"/>
              </c:ext>
            </c:extLst>
          </c:dPt>
          <c:dPt>
            <c:idx val="83"/>
            <c:invertIfNegative val="1"/>
            <c:bubble3D val="0"/>
            <c:spPr>
              <a:solidFill>
                <a:srgbClr val="E6E5E5"/>
              </a:solidFill>
            </c:spPr>
            <c:extLst>
              <c:ext xmlns:c16="http://schemas.microsoft.com/office/drawing/2014/chart" uri="{C3380CC4-5D6E-409C-BE32-E72D297353CC}">
                <c16:uniqueId val="{000000A7-999B-42C0-A7D9-A2057CE05A51}"/>
              </c:ext>
            </c:extLst>
          </c:dPt>
          <c:dPt>
            <c:idx val="84"/>
            <c:invertIfNegative val="1"/>
            <c:bubble3D val="0"/>
            <c:spPr>
              <a:solidFill>
                <a:srgbClr val="E6E5E5"/>
              </a:solidFill>
            </c:spPr>
            <c:extLst>
              <c:ext xmlns:c16="http://schemas.microsoft.com/office/drawing/2014/chart" uri="{C3380CC4-5D6E-409C-BE32-E72D297353CC}">
                <c16:uniqueId val="{000000A9-999B-42C0-A7D9-A2057CE05A51}"/>
              </c:ext>
            </c:extLst>
          </c:dPt>
          <c:dPt>
            <c:idx val="85"/>
            <c:invertIfNegative val="1"/>
            <c:bubble3D val="0"/>
            <c:spPr>
              <a:solidFill>
                <a:srgbClr val="E6E5E5"/>
              </a:solidFill>
            </c:spPr>
            <c:extLst>
              <c:ext xmlns:c16="http://schemas.microsoft.com/office/drawing/2014/chart" uri="{C3380CC4-5D6E-409C-BE32-E72D297353CC}">
                <c16:uniqueId val="{000000AB-999B-42C0-A7D9-A2057CE05A51}"/>
              </c:ext>
            </c:extLst>
          </c:dPt>
          <c:dPt>
            <c:idx val="86"/>
            <c:invertIfNegative val="1"/>
            <c:bubble3D val="0"/>
            <c:spPr>
              <a:solidFill>
                <a:srgbClr val="E6E5E5"/>
              </a:solidFill>
            </c:spPr>
            <c:extLst>
              <c:ext xmlns:c16="http://schemas.microsoft.com/office/drawing/2014/chart" uri="{C3380CC4-5D6E-409C-BE32-E72D297353CC}">
                <c16:uniqueId val="{000000AD-999B-42C0-A7D9-A2057CE05A51}"/>
              </c:ext>
            </c:extLst>
          </c:dPt>
          <c:dPt>
            <c:idx val="87"/>
            <c:invertIfNegative val="1"/>
            <c:bubble3D val="0"/>
            <c:spPr>
              <a:solidFill>
                <a:srgbClr val="E6E5E5"/>
              </a:solidFill>
            </c:spPr>
            <c:extLst>
              <c:ext xmlns:c16="http://schemas.microsoft.com/office/drawing/2014/chart" uri="{C3380CC4-5D6E-409C-BE32-E72D297353CC}">
                <c16:uniqueId val="{000000AF-999B-42C0-A7D9-A2057CE05A51}"/>
              </c:ext>
            </c:extLst>
          </c:dPt>
          <c:dPt>
            <c:idx val="88"/>
            <c:invertIfNegative val="1"/>
            <c:bubble3D val="0"/>
            <c:spPr>
              <a:solidFill>
                <a:srgbClr val="E6E5E5"/>
              </a:solidFill>
            </c:spPr>
            <c:extLst>
              <c:ext xmlns:c16="http://schemas.microsoft.com/office/drawing/2014/chart" uri="{C3380CC4-5D6E-409C-BE32-E72D297353CC}">
                <c16:uniqueId val="{000000B1-999B-42C0-A7D9-A2057CE05A51}"/>
              </c:ext>
            </c:extLst>
          </c:dPt>
          <c:dPt>
            <c:idx val="89"/>
            <c:invertIfNegative val="1"/>
            <c:bubble3D val="0"/>
            <c:spPr>
              <a:solidFill>
                <a:srgbClr val="E6E5E5"/>
              </a:solidFill>
            </c:spPr>
            <c:extLst>
              <c:ext xmlns:c16="http://schemas.microsoft.com/office/drawing/2014/chart" uri="{C3380CC4-5D6E-409C-BE32-E72D297353CC}">
                <c16:uniqueId val="{000000B3-999B-42C0-A7D9-A2057CE05A51}"/>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99B-42C0-A7D9-A2057CE05A51}"/>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99B-42C0-A7D9-A2057CE05A51}"/>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99B-42C0-A7D9-A2057CE05A51}"/>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99B-42C0-A7D9-A2057CE05A51}"/>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99B-42C0-A7D9-A2057CE05A51}"/>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99B-42C0-A7D9-A2057CE05A51}"/>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99B-42C0-A7D9-A2057CE05A51}"/>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99B-42C0-A7D9-A2057CE05A51}"/>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99B-42C0-A7D9-A2057CE05A51}"/>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99B-42C0-A7D9-A2057CE05A51}"/>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99B-42C0-A7D9-A2057CE05A51}"/>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99B-42C0-A7D9-A2057CE05A51}"/>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99B-42C0-A7D9-A2057CE05A51}"/>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99B-42C0-A7D9-A2057CE05A51}"/>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99B-42C0-A7D9-A2057CE05A51}"/>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99B-42C0-A7D9-A2057CE05A51}"/>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99B-42C0-A7D9-A2057CE05A51}"/>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99B-42C0-A7D9-A2057CE05A51}"/>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99B-42C0-A7D9-A2057CE05A51}"/>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99B-42C0-A7D9-A2057CE05A51}"/>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99B-42C0-A7D9-A2057CE05A51}"/>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99B-42C0-A7D9-A2057CE05A51}"/>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99B-42C0-A7D9-A2057CE05A51}"/>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99B-42C0-A7D9-A2057CE05A51}"/>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99B-42C0-A7D9-A2057CE05A51}"/>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99B-42C0-A7D9-A2057CE05A51}"/>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99B-42C0-A7D9-A2057CE05A51}"/>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99B-42C0-A7D9-A2057CE05A51}"/>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99B-42C0-A7D9-A2057CE05A51}"/>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99B-42C0-A7D9-A2057CE05A51}"/>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99B-42C0-A7D9-A2057CE05A51}"/>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99B-42C0-A7D9-A2057CE05A51}"/>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99B-42C0-A7D9-A2057CE05A51}"/>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99B-42C0-A7D9-A2057CE05A51}"/>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99B-42C0-A7D9-A2057CE05A51}"/>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99B-42C0-A7D9-A2057CE05A51}"/>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99B-42C0-A7D9-A2057CE05A51}"/>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99B-42C0-A7D9-A2057CE05A51}"/>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99B-42C0-A7D9-A2057CE05A51}"/>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99B-42C0-A7D9-A2057CE05A51}"/>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99B-42C0-A7D9-A2057CE05A51}"/>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99B-42C0-A7D9-A2057CE05A51}"/>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99B-42C0-A7D9-A2057CE05A51}"/>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99B-42C0-A7D9-A2057CE05A51}"/>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99B-42C0-A7D9-A2057CE05A51}"/>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99B-42C0-A7D9-A2057CE05A51}"/>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99B-42C0-A7D9-A2057CE05A51}"/>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99B-42C0-A7D9-A2057CE05A51}"/>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99B-42C0-A7D9-A2057CE05A51}"/>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99B-42C0-A7D9-A2057CE05A51}"/>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99B-42C0-A7D9-A2057CE05A51}"/>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99B-42C0-A7D9-A2057CE05A51}"/>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99B-42C0-A7D9-A2057CE05A51}"/>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999B-42C0-A7D9-A2057CE05A51}"/>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999B-42C0-A7D9-A2057CE05A51}"/>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999B-42C0-A7D9-A2057CE05A51}"/>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999B-42C0-A7D9-A2057CE05A51}"/>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999B-42C0-A7D9-A2057CE05A51}"/>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999B-42C0-A7D9-A2057CE05A51}"/>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999B-42C0-A7D9-A2057CE05A51}"/>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999B-42C0-A7D9-A2057CE05A51}"/>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999B-42C0-A7D9-A2057CE05A51}"/>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999B-42C0-A7D9-A2057CE05A51}"/>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999B-42C0-A7D9-A2057CE05A51}"/>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999B-42C0-A7D9-A2057CE05A51}"/>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999B-42C0-A7D9-A2057CE05A51}"/>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999B-42C0-A7D9-A2057CE05A51}"/>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999B-42C0-A7D9-A2057CE05A51}"/>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999B-42C0-A7D9-A2057CE05A51}"/>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999B-42C0-A7D9-A2057CE05A51}"/>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999B-42C0-A7D9-A2057CE05A51}"/>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999B-42C0-A7D9-A2057CE05A51}"/>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999B-42C0-A7D9-A2057CE05A51}"/>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999B-42C0-A7D9-A2057CE05A51}"/>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999B-42C0-A7D9-A2057CE05A51}"/>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999B-42C0-A7D9-A2057CE05A51}"/>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999B-42C0-A7D9-A2057CE05A51}"/>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999B-42C0-A7D9-A2057CE05A51}"/>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999B-42C0-A7D9-A2057CE05A51}"/>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999B-42C0-A7D9-A2057CE05A51}"/>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999B-42C0-A7D9-A2057CE05A51}"/>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999B-42C0-A7D9-A2057CE05A51}"/>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999B-42C0-A7D9-A2057CE05A51}"/>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999B-42C0-A7D9-A2057CE05A51}"/>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999B-42C0-A7D9-A2057CE05A51}"/>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999B-42C0-A7D9-A2057CE05A51}"/>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999B-42C0-A7D9-A2057CE05A51}"/>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999B-42C0-A7D9-A2057CE05A51}"/>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999B-42C0-A7D9-A2057CE05A51}"/>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B4-999B-42C0-A7D9-A2057CE05A51}"/>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Hershey's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Sheet1!$B$2:$B$7</c:f>
              <c:numCache>
                <c:formatCode>General</c:formatCode>
                <c:ptCount val="6"/>
                <c:pt idx="0">
                  <c:v>107.1841727484326</c:v>
                </c:pt>
                <c:pt idx="1">
                  <c:v>111.8359678010378</c:v>
                </c:pt>
                <c:pt idx="2">
                  <c:v>99.165790580041318</c:v>
                </c:pt>
                <c:pt idx="3">
                  <c:v>107.1841727484326</c:v>
                </c:pt>
                <c:pt idx="4">
                  <c:v>111.8359678010378</c:v>
                </c:pt>
                <c:pt idx="5">
                  <c:v>99.165790580041318</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Hershey's Value Index</c:v>
                </c:pt>
              </c:strCache>
            </c:strRef>
          </c:tx>
          <c:spPr>
            <a:solidFill>
              <a:schemeClr val="tx2">
                <a:lumMod val="40000"/>
                <a:lumOff val="60000"/>
              </a:schemeClr>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Sheet1!$C$2:$C$7</c:f>
              <c:numCache>
                <c:formatCode>General</c:formatCode>
                <c:ptCount val="6"/>
                <c:pt idx="0">
                  <c:v>113.1472494991506</c:v>
                </c:pt>
                <c:pt idx="1">
                  <c:v>110.43492004860251</c:v>
                </c:pt>
                <c:pt idx="2">
                  <c:v>99.144606754943084</c:v>
                </c:pt>
                <c:pt idx="3">
                  <c:v>113.1472494991506</c:v>
                </c:pt>
                <c:pt idx="4">
                  <c:v>110.43492004860251</c:v>
                </c:pt>
                <c:pt idx="5">
                  <c:v>99.144606754943084</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Hershey's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Sheet1!$D$2:$D$7</c:f>
              <c:numCache>
                <c:formatCode>General</c:formatCode>
                <c:ptCount val="6"/>
                <c:pt idx="0">
                  <c:v>119.28565403285531</c:v>
                </c:pt>
                <c:pt idx="1">
                  <c:v>115.6285998391443</c:v>
                </c:pt>
                <c:pt idx="2">
                  <c:v>99.13410097191705</c:v>
                </c:pt>
                <c:pt idx="3">
                  <c:v>119.28565403285531</c:v>
                </c:pt>
                <c:pt idx="4">
                  <c:v>115.6285998391443</c:v>
                </c:pt>
                <c:pt idx="5">
                  <c:v>99.13410097191705</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Hershey's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Sheet1!$B$2:$B$7</c:f>
              <c:numCache>
                <c:formatCode>General</c:formatCode>
                <c:ptCount val="6"/>
                <c:pt idx="0">
                  <c:v>107.1841727484326</c:v>
                </c:pt>
                <c:pt idx="1">
                  <c:v>111.8359678010378</c:v>
                </c:pt>
                <c:pt idx="2">
                  <c:v>99.165790580041318</c:v>
                </c:pt>
                <c:pt idx="3">
                  <c:v>107.1841727484326</c:v>
                </c:pt>
                <c:pt idx="4">
                  <c:v>111.8359678010378</c:v>
                </c:pt>
                <c:pt idx="5">
                  <c:v>99.165790580041318</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Hershey's Value Index</c:v>
                </c:pt>
              </c:strCache>
            </c:strRef>
          </c:tx>
          <c:spPr>
            <a:solidFill>
              <a:schemeClr val="tx2">
                <a:lumMod val="40000"/>
                <a:lumOff val="60000"/>
              </a:schemeClr>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Sheet1!$C$2:$C$7</c:f>
              <c:numCache>
                <c:formatCode>General</c:formatCode>
                <c:ptCount val="6"/>
                <c:pt idx="0">
                  <c:v>113.1472494991506</c:v>
                </c:pt>
                <c:pt idx="1">
                  <c:v>110.43492004860251</c:v>
                </c:pt>
                <c:pt idx="2">
                  <c:v>99.144606754943084</c:v>
                </c:pt>
                <c:pt idx="3">
                  <c:v>113.1472494991506</c:v>
                </c:pt>
                <c:pt idx="4">
                  <c:v>110.43492004860251</c:v>
                </c:pt>
                <c:pt idx="5">
                  <c:v>99.144606754943084</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Hershey's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Sheet1!$D$2:$D$7</c:f>
              <c:numCache>
                <c:formatCode>General</c:formatCode>
                <c:ptCount val="6"/>
                <c:pt idx="0">
                  <c:v>119.28565403285531</c:v>
                </c:pt>
                <c:pt idx="1">
                  <c:v>115.6285998391443</c:v>
                </c:pt>
                <c:pt idx="2">
                  <c:v>99.13410097191705</c:v>
                </c:pt>
                <c:pt idx="3">
                  <c:v>119.28565403285531</c:v>
                </c:pt>
                <c:pt idx="4">
                  <c:v>115.6285998391443</c:v>
                </c:pt>
                <c:pt idx="5">
                  <c:v>99.13410097191705</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chemeClr val="bg2"/>
            </a:solidFill>
            <a:ln>
              <a:noFill/>
            </a:ln>
            <a:effectLst/>
          </c:spPr>
          <c:invertIfNegative val="0"/>
          <c:dPt>
            <c:idx val="0"/>
            <c:invertIfNegative val="1"/>
            <c:bubble3D val="0"/>
            <c:spPr>
              <a:solidFill>
                <a:srgbClr val="E6E5E5"/>
              </a:solidFill>
            </c:spPr>
            <c:extLst>
              <c:ext xmlns:c16="http://schemas.microsoft.com/office/drawing/2014/chart" uri="{C3380CC4-5D6E-409C-BE32-E72D297353CC}">
                <c16:uniqueId val="{00000008-A0D8-4FF8-BF2D-A6DC7B178F5A}"/>
              </c:ext>
            </c:extLst>
          </c:dPt>
          <c:dPt>
            <c:idx val="1"/>
            <c:invertIfNegative val="0"/>
            <c:bubble3D val="0"/>
            <c:spPr>
              <a:solidFill>
                <a:srgbClr val="E6E5E5"/>
              </a:solidFill>
              <a:ln>
                <a:noFill/>
              </a:ln>
              <a:effectLst/>
            </c:spPr>
            <c:extLst>
              <c:ext xmlns:c16="http://schemas.microsoft.com/office/drawing/2014/chart" uri="{C3380CC4-5D6E-409C-BE32-E72D297353CC}">
                <c16:uniqueId val="{00000009-A0D8-4FF8-BF2D-A6DC7B178F5A}"/>
              </c:ext>
            </c:extLst>
          </c:dPt>
          <c:dPt>
            <c:idx val="2"/>
            <c:invertIfNegative val="1"/>
            <c:bubble3D val="0"/>
            <c:spPr>
              <a:solidFill>
                <a:srgbClr val="E6E5E5"/>
              </a:solidFill>
            </c:spPr>
            <c:extLst>
              <c:ext xmlns:c16="http://schemas.microsoft.com/office/drawing/2014/chart" uri="{C3380CC4-5D6E-409C-BE32-E72D297353CC}">
                <c16:uniqueId val="{0000000A-A0D8-4FF8-BF2D-A6DC7B178F5A}"/>
              </c:ext>
            </c:extLst>
          </c:dPt>
          <c:dPt>
            <c:idx val="3"/>
            <c:invertIfNegative val="1"/>
            <c:bubble3D val="0"/>
            <c:spPr>
              <a:solidFill>
                <a:srgbClr val="E6E5E5"/>
              </a:solidFill>
            </c:spPr>
            <c:extLst>
              <c:ext xmlns:c16="http://schemas.microsoft.com/office/drawing/2014/chart" uri="{C3380CC4-5D6E-409C-BE32-E72D297353CC}">
                <c16:uniqueId val="{0000000B-A0D8-4FF8-BF2D-A6DC7B178F5A}"/>
              </c:ext>
            </c:extLst>
          </c:dPt>
          <c:dPt>
            <c:idx val="4"/>
            <c:invertIfNegative val="1"/>
            <c:bubble3D val="0"/>
            <c:spPr>
              <a:solidFill>
                <a:srgbClr val="E6E5E5"/>
              </a:solidFill>
            </c:spPr>
            <c:extLst>
              <c:ext xmlns:c16="http://schemas.microsoft.com/office/drawing/2014/chart" uri="{C3380CC4-5D6E-409C-BE32-E72D297353CC}">
                <c16:uniqueId val="{0000000C-A0D8-4FF8-BF2D-A6DC7B178F5A}"/>
              </c:ext>
            </c:extLst>
          </c:dPt>
          <c:dPt>
            <c:idx val="5"/>
            <c:invertIfNegative val="1"/>
            <c:bubble3D val="0"/>
            <c:spPr>
              <a:solidFill>
                <a:srgbClr val="E6E5E5"/>
              </a:solidFill>
            </c:spPr>
            <c:extLst>
              <c:ext xmlns:c16="http://schemas.microsoft.com/office/drawing/2014/chart" uri="{C3380CC4-5D6E-409C-BE32-E72D297353CC}">
                <c16:uniqueId val="{0000000D-A0D8-4FF8-BF2D-A6DC7B178F5A}"/>
              </c:ext>
            </c:extLst>
          </c:dPt>
          <c:dPt>
            <c:idx val="6"/>
            <c:invertIfNegative val="1"/>
            <c:bubble3D val="0"/>
            <c:spPr>
              <a:solidFill>
                <a:srgbClr val="E6E5E5"/>
              </a:solidFill>
            </c:spPr>
            <c:extLst>
              <c:ext xmlns:c16="http://schemas.microsoft.com/office/drawing/2014/chart" uri="{C3380CC4-5D6E-409C-BE32-E72D297353CC}">
                <c16:uniqueId val="{0000000E-A0D8-4FF8-BF2D-A6DC7B178F5A}"/>
              </c:ext>
            </c:extLst>
          </c:dPt>
          <c:dPt>
            <c:idx val="7"/>
            <c:invertIfNegative val="1"/>
            <c:bubble3D val="0"/>
            <c:spPr>
              <a:solidFill>
                <a:srgbClr val="E6E5E5"/>
              </a:solidFill>
            </c:spPr>
            <c:extLst>
              <c:ext xmlns:c16="http://schemas.microsoft.com/office/drawing/2014/chart" uri="{C3380CC4-5D6E-409C-BE32-E72D297353CC}">
                <c16:uniqueId val="{0000000F-A0D8-4FF8-BF2D-A6DC7B178F5A}"/>
              </c:ext>
            </c:extLst>
          </c:dPt>
          <c:dPt>
            <c:idx val="8"/>
            <c:invertIfNegative val="1"/>
            <c:bubble3D val="0"/>
            <c:spPr>
              <a:solidFill>
                <a:srgbClr val="E6E5E5"/>
              </a:solidFill>
            </c:spPr>
            <c:extLst>
              <c:ext xmlns:c16="http://schemas.microsoft.com/office/drawing/2014/chart" uri="{C3380CC4-5D6E-409C-BE32-E72D297353CC}">
                <c16:uniqueId val="{00000010-A0D8-4FF8-BF2D-A6DC7B178F5A}"/>
              </c:ext>
            </c:extLst>
          </c:dPt>
          <c:dPt>
            <c:idx val="9"/>
            <c:invertIfNegative val="1"/>
            <c:bubble3D val="0"/>
            <c:spPr>
              <a:solidFill>
                <a:srgbClr val="E6E5E5"/>
              </a:solidFill>
            </c:spPr>
            <c:extLst>
              <c:ext xmlns:c16="http://schemas.microsoft.com/office/drawing/2014/chart" uri="{C3380CC4-5D6E-409C-BE32-E72D297353CC}">
                <c16:uniqueId val="{00000011-A0D8-4FF8-BF2D-A6DC7B178F5A}"/>
              </c:ext>
            </c:extLst>
          </c:dPt>
          <c:dPt>
            <c:idx val="10"/>
            <c:invertIfNegative val="1"/>
            <c:bubble3D val="0"/>
            <c:spPr>
              <a:solidFill>
                <a:srgbClr val="E6E5E5"/>
              </a:solidFill>
            </c:spPr>
            <c:extLst>
              <c:ext xmlns:c16="http://schemas.microsoft.com/office/drawing/2014/chart" uri="{C3380CC4-5D6E-409C-BE32-E72D297353CC}">
                <c16:uniqueId val="{00000001-A0D8-4FF8-BF2D-A6DC7B178F5A}"/>
              </c:ext>
            </c:extLst>
          </c:dPt>
          <c:dPt>
            <c:idx val="11"/>
            <c:invertIfNegative val="0"/>
            <c:bubble3D val="0"/>
            <c:spPr>
              <a:solidFill>
                <a:srgbClr val="E6E5E5"/>
              </a:solidFill>
              <a:ln>
                <a:noFill/>
              </a:ln>
              <a:effectLst/>
            </c:spPr>
            <c:extLst>
              <c:ext xmlns:c16="http://schemas.microsoft.com/office/drawing/2014/chart" uri="{C3380CC4-5D6E-409C-BE32-E72D297353CC}">
                <c16:uniqueId val="{00000003-A0D8-4FF8-BF2D-A6DC7B178F5A}"/>
              </c:ext>
            </c:extLst>
          </c:dPt>
          <c:dPt>
            <c:idx val="12"/>
            <c:invertIfNegative val="1"/>
            <c:bubble3D val="0"/>
            <c:spPr>
              <a:solidFill>
                <a:srgbClr val="E6E5E5"/>
              </a:solidFill>
            </c:spPr>
            <c:extLst>
              <c:ext xmlns:c16="http://schemas.microsoft.com/office/drawing/2014/chart" uri="{C3380CC4-5D6E-409C-BE32-E72D297353CC}">
                <c16:uniqueId val="{00000005-A0D8-4FF8-BF2D-A6DC7B178F5A}"/>
              </c:ext>
            </c:extLst>
          </c:dPt>
          <c:dPt>
            <c:idx val="13"/>
            <c:invertIfNegative val="1"/>
            <c:bubble3D val="0"/>
            <c:spPr>
              <a:solidFill>
                <a:srgbClr val="E6E5E5"/>
              </a:solidFill>
            </c:spPr>
            <c:extLst>
              <c:ext xmlns:c16="http://schemas.microsoft.com/office/drawing/2014/chart" uri="{C3380CC4-5D6E-409C-BE32-E72D297353CC}">
                <c16:uniqueId val="{00000012-A0D8-4FF8-BF2D-A6DC7B178F5A}"/>
              </c:ext>
            </c:extLst>
          </c:dPt>
          <c:dPt>
            <c:idx val="14"/>
            <c:invertIfNegative val="1"/>
            <c:bubble3D val="0"/>
            <c:spPr>
              <a:solidFill>
                <a:srgbClr val="E6E5E5"/>
              </a:solidFill>
            </c:spPr>
            <c:extLst>
              <c:ext xmlns:c16="http://schemas.microsoft.com/office/drawing/2014/chart" uri="{C3380CC4-5D6E-409C-BE32-E72D297353CC}">
                <c16:uniqueId val="{00000013-A0D8-4FF8-BF2D-A6DC7B178F5A}"/>
              </c:ext>
            </c:extLst>
          </c:dPt>
          <c:dPt>
            <c:idx val="15"/>
            <c:invertIfNegative val="1"/>
            <c:bubble3D val="0"/>
            <c:spPr>
              <a:solidFill>
                <a:srgbClr val="E6E5E5"/>
              </a:solidFill>
            </c:spPr>
            <c:extLst>
              <c:ext xmlns:c16="http://schemas.microsoft.com/office/drawing/2014/chart" uri="{C3380CC4-5D6E-409C-BE32-E72D297353CC}">
                <c16:uniqueId val="{00000014-A0D8-4FF8-BF2D-A6DC7B178F5A}"/>
              </c:ext>
            </c:extLst>
          </c:dPt>
          <c:dPt>
            <c:idx val="16"/>
            <c:invertIfNegative val="1"/>
            <c:bubble3D val="0"/>
            <c:spPr>
              <a:solidFill>
                <a:srgbClr val="E6E5E5"/>
              </a:solidFill>
            </c:spPr>
            <c:extLst>
              <c:ext xmlns:c16="http://schemas.microsoft.com/office/drawing/2014/chart" uri="{C3380CC4-5D6E-409C-BE32-E72D297353CC}">
                <c16:uniqueId val="{00000015-A0D8-4FF8-BF2D-A6DC7B178F5A}"/>
              </c:ext>
            </c:extLst>
          </c:dPt>
          <c:dPt>
            <c:idx val="17"/>
            <c:invertIfNegative val="1"/>
            <c:bubble3D val="0"/>
            <c:spPr>
              <a:solidFill>
                <a:srgbClr val="E6E5E5"/>
              </a:solidFill>
            </c:spPr>
            <c:extLst>
              <c:ext xmlns:c16="http://schemas.microsoft.com/office/drawing/2014/chart" uri="{C3380CC4-5D6E-409C-BE32-E72D297353CC}">
                <c16:uniqueId val="{00000016-A0D8-4FF8-BF2D-A6DC7B178F5A}"/>
              </c:ext>
            </c:extLst>
          </c:dPt>
          <c:dPt>
            <c:idx val="18"/>
            <c:invertIfNegative val="1"/>
            <c:bubble3D val="0"/>
            <c:spPr>
              <a:solidFill>
                <a:srgbClr val="E6E5E5"/>
              </a:solidFill>
            </c:spPr>
            <c:extLst>
              <c:ext xmlns:c16="http://schemas.microsoft.com/office/drawing/2014/chart" uri="{C3380CC4-5D6E-409C-BE32-E72D297353CC}">
                <c16:uniqueId val="{00000017-A0D8-4FF8-BF2D-A6DC7B178F5A}"/>
              </c:ext>
            </c:extLst>
          </c:dPt>
          <c:dPt>
            <c:idx val="19"/>
            <c:invertIfNegative val="1"/>
            <c:bubble3D val="0"/>
            <c:spPr>
              <a:solidFill>
                <a:srgbClr val="E6E5E5"/>
              </a:solidFill>
            </c:spPr>
            <c:extLst>
              <c:ext xmlns:c16="http://schemas.microsoft.com/office/drawing/2014/chart" uri="{C3380CC4-5D6E-409C-BE32-E72D297353CC}">
                <c16:uniqueId val="{00000018-A0D8-4FF8-BF2D-A6DC7B178F5A}"/>
              </c:ext>
            </c:extLst>
          </c:dPt>
          <c:dPt>
            <c:idx val="20"/>
            <c:invertIfNegative val="1"/>
            <c:bubble3D val="0"/>
            <c:spPr>
              <a:solidFill>
                <a:srgbClr val="E6E5E5"/>
              </a:solidFill>
            </c:spPr>
            <c:extLst>
              <c:ext xmlns:c16="http://schemas.microsoft.com/office/drawing/2014/chart" uri="{C3380CC4-5D6E-409C-BE32-E72D297353CC}">
                <c16:uniqueId val="{00000019-A0D8-4FF8-BF2D-A6DC7B178F5A}"/>
              </c:ext>
            </c:extLst>
          </c:dPt>
          <c:dPt>
            <c:idx val="21"/>
            <c:invertIfNegative val="1"/>
            <c:bubble3D val="0"/>
            <c:spPr>
              <a:solidFill>
                <a:srgbClr val="E6E5E5"/>
              </a:solidFill>
            </c:spPr>
            <c:extLst>
              <c:ext xmlns:c16="http://schemas.microsoft.com/office/drawing/2014/chart" uri="{C3380CC4-5D6E-409C-BE32-E72D297353CC}">
                <c16:uniqueId val="{0000001A-A0D8-4FF8-BF2D-A6DC7B178F5A}"/>
              </c:ext>
            </c:extLst>
          </c:dPt>
          <c:dPt>
            <c:idx val="22"/>
            <c:invertIfNegative val="1"/>
            <c:bubble3D val="0"/>
            <c:spPr>
              <a:solidFill>
                <a:srgbClr val="E6E5E5"/>
              </a:solidFill>
            </c:spPr>
            <c:extLst>
              <c:ext xmlns:c16="http://schemas.microsoft.com/office/drawing/2014/chart" uri="{C3380CC4-5D6E-409C-BE32-E72D297353CC}">
                <c16:uniqueId val="{0000001B-A0D8-4FF8-BF2D-A6DC7B178F5A}"/>
              </c:ext>
            </c:extLst>
          </c:dPt>
          <c:dPt>
            <c:idx val="23"/>
            <c:invertIfNegative val="1"/>
            <c:bubble3D val="0"/>
            <c:spPr>
              <a:solidFill>
                <a:srgbClr val="E6E5E5"/>
              </a:solidFill>
            </c:spPr>
            <c:extLst>
              <c:ext xmlns:c16="http://schemas.microsoft.com/office/drawing/2014/chart" uri="{C3380CC4-5D6E-409C-BE32-E72D297353CC}">
                <c16:uniqueId val="{0000001C-A0D8-4FF8-BF2D-A6DC7B178F5A}"/>
              </c:ext>
            </c:extLst>
          </c:dPt>
          <c:dPt>
            <c:idx val="24"/>
            <c:invertIfNegative val="1"/>
            <c:bubble3D val="0"/>
            <c:spPr>
              <a:solidFill>
                <a:srgbClr val="E6E5E5"/>
              </a:solidFill>
            </c:spPr>
            <c:extLst>
              <c:ext xmlns:c16="http://schemas.microsoft.com/office/drawing/2014/chart" uri="{C3380CC4-5D6E-409C-BE32-E72D297353CC}">
                <c16:uniqueId val="{0000001D-A0D8-4FF8-BF2D-A6DC7B178F5A}"/>
              </c:ext>
            </c:extLst>
          </c:dPt>
          <c:dPt>
            <c:idx val="25"/>
            <c:invertIfNegative val="1"/>
            <c:bubble3D val="0"/>
            <c:spPr>
              <a:solidFill>
                <a:srgbClr val="E6E5E5"/>
              </a:solidFill>
            </c:spPr>
            <c:extLst>
              <c:ext xmlns:c16="http://schemas.microsoft.com/office/drawing/2014/chart" uri="{C3380CC4-5D6E-409C-BE32-E72D297353CC}">
                <c16:uniqueId val="{0000001E-A0D8-4FF8-BF2D-A6DC7B178F5A}"/>
              </c:ext>
            </c:extLst>
          </c:dPt>
          <c:dPt>
            <c:idx val="26"/>
            <c:invertIfNegative val="1"/>
            <c:bubble3D val="0"/>
            <c:spPr>
              <a:solidFill>
                <a:srgbClr val="E6E5E5"/>
              </a:solidFill>
            </c:spPr>
            <c:extLst>
              <c:ext xmlns:c16="http://schemas.microsoft.com/office/drawing/2014/chart" uri="{C3380CC4-5D6E-409C-BE32-E72D297353CC}">
                <c16:uniqueId val="{0000001F-A0D8-4FF8-BF2D-A6DC7B178F5A}"/>
              </c:ext>
            </c:extLst>
          </c:dPt>
          <c:dPt>
            <c:idx val="27"/>
            <c:invertIfNegative val="1"/>
            <c:bubble3D val="0"/>
            <c:spPr>
              <a:solidFill>
                <a:srgbClr val="E6E5E5"/>
              </a:solidFill>
            </c:spPr>
            <c:extLst>
              <c:ext xmlns:c16="http://schemas.microsoft.com/office/drawing/2014/chart" uri="{C3380CC4-5D6E-409C-BE32-E72D297353CC}">
                <c16:uniqueId val="{00000020-A0D8-4FF8-BF2D-A6DC7B178F5A}"/>
              </c:ext>
            </c:extLst>
          </c:dPt>
          <c:dPt>
            <c:idx val="28"/>
            <c:invertIfNegative val="1"/>
            <c:bubble3D val="0"/>
            <c:spPr>
              <a:solidFill>
                <a:srgbClr val="E6E5E5"/>
              </a:solidFill>
            </c:spPr>
            <c:extLst>
              <c:ext xmlns:c16="http://schemas.microsoft.com/office/drawing/2014/chart" uri="{C3380CC4-5D6E-409C-BE32-E72D297353CC}">
                <c16:uniqueId val="{00000021-A0D8-4FF8-BF2D-A6DC7B178F5A}"/>
              </c:ext>
            </c:extLst>
          </c:dPt>
          <c:dPt>
            <c:idx val="29"/>
            <c:invertIfNegative val="1"/>
            <c:bubble3D val="0"/>
            <c:spPr>
              <a:solidFill>
                <a:srgbClr val="E6E5E5"/>
              </a:solidFill>
            </c:spPr>
            <c:extLst>
              <c:ext xmlns:c16="http://schemas.microsoft.com/office/drawing/2014/chart" uri="{C3380CC4-5D6E-409C-BE32-E72D297353CC}">
                <c16:uniqueId val="{00000022-A0D8-4FF8-BF2D-A6DC7B178F5A}"/>
              </c:ext>
            </c:extLst>
          </c:dPt>
          <c:dPt>
            <c:idx val="30"/>
            <c:invertIfNegative val="1"/>
            <c:bubble3D val="0"/>
            <c:spPr>
              <a:solidFill>
                <a:srgbClr val="E6E5E5"/>
              </a:solidFill>
            </c:spPr>
            <c:extLst>
              <c:ext xmlns:c16="http://schemas.microsoft.com/office/drawing/2014/chart" uri="{C3380CC4-5D6E-409C-BE32-E72D297353CC}">
                <c16:uniqueId val="{00000023-A0D8-4FF8-BF2D-A6DC7B178F5A}"/>
              </c:ext>
            </c:extLst>
          </c:dPt>
          <c:dPt>
            <c:idx val="31"/>
            <c:invertIfNegative val="1"/>
            <c:bubble3D val="0"/>
            <c:spPr>
              <a:solidFill>
                <a:srgbClr val="E6E5E5"/>
              </a:solidFill>
            </c:spPr>
            <c:extLst>
              <c:ext xmlns:c16="http://schemas.microsoft.com/office/drawing/2014/chart" uri="{C3380CC4-5D6E-409C-BE32-E72D297353CC}">
                <c16:uniqueId val="{00000024-A0D8-4FF8-BF2D-A6DC7B178F5A}"/>
              </c:ext>
            </c:extLst>
          </c:dPt>
          <c:dPt>
            <c:idx val="32"/>
            <c:invertIfNegative val="1"/>
            <c:bubble3D val="0"/>
            <c:spPr>
              <a:solidFill>
                <a:srgbClr val="E6E5E5"/>
              </a:solidFill>
            </c:spPr>
            <c:extLst>
              <c:ext xmlns:c16="http://schemas.microsoft.com/office/drawing/2014/chart" uri="{C3380CC4-5D6E-409C-BE32-E72D297353CC}">
                <c16:uniqueId val="{00000025-A0D8-4FF8-BF2D-A6DC7B178F5A}"/>
              </c:ext>
            </c:extLst>
          </c:dPt>
          <c:dPt>
            <c:idx val="33"/>
            <c:invertIfNegative val="1"/>
            <c:bubble3D val="0"/>
            <c:spPr>
              <a:solidFill>
                <a:srgbClr val="E6E5E5"/>
              </a:solidFill>
            </c:spPr>
            <c:extLst>
              <c:ext xmlns:c16="http://schemas.microsoft.com/office/drawing/2014/chart" uri="{C3380CC4-5D6E-409C-BE32-E72D297353CC}">
                <c16:uniqueId val="{00000026-A0D8-4FF8-BF2D-A6DC7B178F5A}"/>
              </c:ext>
            </c:extLst>
          </c:dPt>
          <c:dPt>
            <c:idx val="34"/>
            <c:invertIfNegative val="1"/>
            <c:bubble3D val="0"/>
            <c:spPr>
              <a:solidFill>
                <a:srgbClr val="E6E5E5"/>
              </a:solidFill>
            </c:spPr>
            <c:extLst>
              <c:ext xmlns:c16="http://schemas.microsoft.com/office/drawing/2014/chart" uri="{C3380CC4-5D6E-409C-BE32-E72D297353CC}">
                <c16:uniqueId val="{00000027-A0D8-4FF8-BF2D-A6DC7B178F5A}"/>
              </c:ext>
            </c:extLst>
          </c:dPt>
          <c:dPt>
            <c:idx val="35"/>
            <c:invertIfNegative val="1"/>
            <c:bubble3D val="0"/>
            <c:spPr>
              <a:solidFill>
                <a:srgbClr val="E6E5E5"/>
              </a:solidFill>
            </c:spPr>
            <c:extLst>
              <c:ext xmlns:c16="http://schemas.microsoft.com/office/drawing/2014/chart" uri="{C3380CC4-5D6E-409C-BE32-E72D297353CC}">
                <c16:uniqueId val="{00000028-A0D8-4FF8-BF2D-A6DC7B178F5A}"/>
              </c:ext>
            </c:extLst>
          </c:dPt>
          <c:dPt>
            <c:idx val="36"/>
            <c:invertIfNegative val="1"/>
            <c:bubble3D val="0"/>
            <c:spPr>
              <a:solidFill>
                <a:srgbClr val="E6E5E5"/>
              </a:solidFill>
            </c:spPr>
            <c:extLst>
              <c:ext xmlns:c16="http://schemas.microsoft.com/office/drawing/2014/chart" uri="{C3380CC4-5D6E-409C-BE32-E72D297353CC}">
                <c16:uniqueId val="{00000029-A0D8-4FF8-BF2D-A6DC7B178F5A}"/>
              </c:ext>
            </c:extLst>
          </c:dPt>
          <c:dPt>
            <c:idx val="37"/>
            <c:invertIfNegative val="1"/>
            <c:bubble3D val="0"/>
            <c:spPr>
              <a:solidFill>
                <a:srgbClr val="E6E5E5"/>
              </a:solidFill>
            </c:spPr>
            <c:extLst>
              <c:ext xmlns:c16="http://schemas.microsoft.com/office/drawing/2014/chart" uri="{C3380CC4-5D6E-409C-BE32-E72D297353CC}">
                <c16:uniqueId val="{0000002A-A0D8-4FF8-BF2D-A6DC7B178F5A}"/>
              </c:ext>
            </c:extLst>
          </c:dPt>
          <c:dPt>
            <c:idx val="38"/>
            <c:invertIfNegative val="1"/>
            <c:bubble3D val="0"/>
            <c:spPr>
              <a:solidFill>
                <a:srgbClr val="E6E5E5"/>
              </a:solidFill>
            </c:spPr>
            <c:extLst>
              <c:ext xmlns:c16="http://schemas.microsoft.com/office/drawing/2014/chart" uri="{C3380CC4-5D6E-409C-BE32-E72D297353CC}">
                <c16:uniqueId val="{0000002B-A0D8-4FF8-BF2D-A6DC7B178F5A}"/>
              </c:ext>
            </c:extLst>
          </c:dPt>
          <c:dPt>
            <c:idx val="39"/>
            <c:invertIfNegative val="1"/>
            <c:bubble3D val="0"/>
            <c:spPr>
              <a:solidFill>
                <a:srgbClr val="E6E5E5"/>
              </a:solidFill>
            </c:spPr>
            <c:extLst>
              <c:ext xmlns:c16="http://schemas.microsoft.com/office/drawing/2014/chart" uri="{C3380CC4-5D6E-409C-BE32-E72D297353CC}">
                <c16:uniqueId val="{0000002C-A0D8-4FF8-BF2D-A6DC7B178F5A}"/>
              </c:ext>
            </c:extLst>
          </c:dPt>
          <c:dPt>
            <c:idx val="40"/>
            <c:invertIfNegative val="1"/>
            <c:bubble3D val="0"/>
            <c:spPr>
              <a:solidFill>
                <a:srgbClr val="E6E5E5"/>
              </a:solidFill>
            </c:spPr>
            <c:extLst>
              <c:ext xmlns:c16="http://schemas.microsoft.com/office/drawing/2014/chart" uri="{C3380CC4-5D6E-409C-BE32-E72D297353CC}">
                <c16:uniqueId val="{0000002D-A0D8-4FF8-BF2D-A6DC7B178F5A}"/>
              </c:ext>
            </c:extLst>
          </c:dPt>
          <c:dPt>
            <c:idx val="41"/>
            <c:invertIfNegative val="1"/>
            <c:bubble3D val="0"/>
            <c:spPr>
              <a:solidFill>
                <a:srgbClr val="E6E5E5"/>
              </a:solidFill>
            </c:spPr>
            <c:extLst>
              <c:ext xmlns:c16="http://schemas.microsoft.com/office/drawing/2014/chart" uri="{C3380CC4-5D6E-409C-BE32-E72D297353CC}">
                <c16:uniqueId val="{0000002E-A0D8-4FF8-BF2D-A6DC7B178F5A}"/>
              </c:ext>
            </c:extLst>
          </c:dPt>
          <c:dPt>
            <c:idx val="42"/>
            <c:invertIfNegative val="1"/>
            <c:bubble3D val="0"/>
            <c:spPr>
              <a:solidFill>
                <a:srgbClr val="E6E5E5"/>
              </a:solidFill>
            </c:spPr>
            <c:extLst>
              <c:ext xmlns:c16="http://schemas.microsoft.com/office/drawing/2014/chart" uri="{C3380CC4-5D6E-409C-BE32-E72D297353CC}">
                <c16:uniqueId val="{00000007-A0D8-4FF8-BF2D-A6DC7B178F5A}"/>
              </c:ext>
            </c:extLst>
          </c:dPt>
          <c:dPt>
            <c:idx val="43"/>
            <c:invertIfNegative val="1"/>
            <c:bubble3D val="0"/>
            <c:spPr>
              <a:solidFill>
                <a:srgbClr val="E6E5E5"/>
              </a:solidFill>
            </c:spPr>
            <c:extLst>
              <c:ext xmlns:c16="http://schemas.microsoft.com/office/drawing/2014/chart" uri="{C3380CC4-5D6E-409C-BE32-E72D297353CC}">
                <c16:uniqueId val="{0000002F-A0D8-4FF8-BF2D-A6DC7B178F5A}"/>
              </c:ext>
            </c:extLst>
          </c:dPt>
          <c:dPt>
            <c:idx val="44"/>
            <c:invertIfNegative val="1"/>
            <c:bubble3D val="0"/>
            <c:spPr>
              <a:solidFill>
                <a:srgbClr val="E6E5E5"/>
              </a:solidFill>
            </c:spPr>
            <c:extLst>
              <c:ext xmlns:c16="http://schemas.microsoft.com/office/drawing/2014/chart" uri="{C3380CC4-5D6E-409C-BE32-E72D297353CC}">
                <c16:uniqueId val="{00000030-A0D8-4FF8-BF2D-A6DC7B178F5A}"/>
              </c:ext>
            </c:extLst>
          </c:dPt>
          <c:dPt>
            <c:idx val="45"/>
            <c:invertIfNegative val="1"/>
            <c:bubble3D val="0"/>
            <c:spPr>
              <a:solidFill>
                <a:srgbClr val="E6E5E5"/>
              </a:solidFill>
            </c:spPr>
            <c:extLst>
              <c:ext xmlns:c16="http://schemas.microsoft.com/office/drawing/2014/chart" uri="{C3380CC4-5D6E-409C-BE32-E72D297353CC}">
                <c16:uniqueId val="{00000031-A0D8-4FF8-BF2D-A6DC7B178F5A}"/>
              </c:ext>
            </c:extLst>
          </c:dPt>
          <c:dPt>
            <c:idx val="46"/>
            <c:invertIfNegative val="0"/>
            <c:bubble3D val="0"/>
            <c:spPr>
              <a:solidFill>
                <a:srgbClr val="E6E5E5"/>
              </a:solidFill>
              <a:ln>
                <a:noFill/>
              </a:ln>
              <a:effectLst/>
            </c:spPr>
            <c:extLst>
              <c:ext xmlns:c16="http://schemas.microsoft.com/office/drawing/2014/chart" uri="{C3380CC4-5D6E-409C-BE32-E72D297353CC}">
                <c16:uniqueId val="{00000032-A0D8-4FF8-BF2D-A6DC7B178F5A}"/>
              </c:ext>
            </c:extLst>
          </c:dPt>
          <c:dPt>
            <c:idx val="47"/>
            <c:invertIfNegative val="1"/>
            <c:bubble3D val="0"/>
            <c:spPr>
              <a:solidFill>
                <a:srgbClr val="E6E5E5"/>
              </a:solidFill>
            </c:spPr>
            <c:extLst>
              <c:ext xmlns:c16="http://schemas.microsoft.com/office/drawing/2014/chart" uri="{C3380CC4-5D6E-409C-BE32-E72D297353CC}">
                <c16:uniqueId val="{00000033-A0D8-4FF8-BF2D-A6DC7B178F5A}"/>
              </c:ext>
            </c:extLst>
          </c:dPt>
          <c:dPt>
            <c:idx val="48"/>
            <c:invertIfNegative val="0"/>
            <c:bubble3D val="0"/>
            <c:spPr>
              <a:solidFill>
                <a:srgbClr val="E6E5E5"/>
              </a:solidFill>
              <a:ln>
                <a:noFill/>
              </a:ln>
              <a:effectLst/>
            </c:spPr>
            <c:extLst>
              <c:ext xmlns:c16="http://schemas.microsoft.com/office/drawing/2014/chart" uri="{C3380CC4-5D6E-409C-BE32-E72D297353CC}">
                <c16:uniqueId val="{00000034-A0D8-4FF8-BF2D-A6DC7B178F5A}"/>
              </c:ext>
            </c:extLst>
          </c:dPt>
          <c:dPt>
            <c:idx val="49"/>
            <c:invertIfNegative val="1"/>
            <c:bubble3D val="0"/>
            <c:spPr>
              <a:solidFill>
                <a:srgbClr val="E6E5E5"/>
              </a:solidFill>
            </c:spPr>
            <c:extLst>
              <c:ext xmlns:c16="http://schemas.microsoft.com/office/drawing/2014/chart" uri="{C3380CC4-5D6E-409C-BE32-E72D297353CC}">
                <c16:uniqueId val="{00000035-A0D8-4FF8-BF2D-A6DC7B178F5A}"/>
              </c:ext>
            </c:extLst>
          </c:dPt>
          <c:dPt>
            <c:idx val="50"/>
            <c:invertIfNegative val="1"/>
            <c:bubble3D val="0"/>
            <c:spPr>
              <a:solidFill>
                <a:srgbClr val="E6E5E5"/>
              </a:solidFill>
            </c:spPr>
            <c:extLst>
              <c:ext xmlns:c16="http://schemas.microsoft.com/office/drawing/2014/chart" uri="{C3380CC4-5D6E-409C-BE32-E72D297353CC}">
                <c16:uniqueId val="{00000036-A0D8-4FF8-BF2D-A6DC7B178F5A}"/>
              </c:ext>
            </c:extLst>
          </c:dPt>
          <c:dPt>
            <c:idx val="51"/>
            <c:invertIfNegative val="1"/>
            <c:bubble3D val="0"/>
            <c:spPr>
              <a:solidFill>
                <a:srgbClr val="E6E5E5"/>
              </a:solidFill>
            </c:spPr>
            <c:extLst>
              <c:ext xmlns:c16="http://schemas.microsoft.com/office/drawing/2014/chart" uri="{C3380CC4-5D6E-409C-BE32-E72D297353CC}">
                <c16:uniqueId val="{00000037-A0D8-4FF8-BF2D-A6DC7B178F5A}"/>
              </c:ext>
            </c:extLst>
          </c:dPt>
          <c:dPt>
            <c:idx val="52"/>
            <c:invertIfNegative val="0"/>
            <c:bubble3D val="0"/>
            <c:spPr>
              <a:solidFill>
                <a:srgbClr val="E6E5E5"/>
              </a:solidFill>
              <a:ln>
                <a:noFill/>
              </a:ln>
              <a:effectLst/>
            </c:spPr>
            <c:extLst>
              <c:ext xmlns:c16="http://schemas.microsoft.com/office/drawing/2014/chart" uri="{C3380CC4-5D6E-409C-BE32-E72D297353CC}">
                <c16:uniqueId val="{00000038-A0D8-4FF8-BF2D-A6DC7B178F5A}"/>
              </c:ext>
            </c:extLst>
          </c:dPt>
          <c:dPt>
            <c:idx val="53"/>
            <c:invertIfNegative val="1"/>
            <c:bubble3D val="0"/>
            <c:spPr>
              <a:solidFill>
                <a:srgbClr val="E6E5E5"/>
              </a:solidFill>
            </c:spPr>
            <c:extLst>
              <c:ext xmlns:c16="http://schemas.microsoft.com/office/drawing/2014/chart" uri="{C3380CC4-5D6E-409C-BE32-E72D297353CC}">
                <c16:uniqueId val="{0000006B-B572-4DF2-A18B-EB5D630E70B4}"/>
              </c:ext>
            </c:extLst>
          </c:dPt>
          <c:dPt>
            <c:idx val="54"/>
            <c:invertIfNegative val="1"/>
            <c:bubble3D val="0"/>
            <c:spPr>
              <a:solidFill>
                <a:srgbClr val="E6E5E5"/>
              </a:solidFill>
            </c:spPr>
            <c:extLst>
              <c:ext xmlns:c16="http://schemas.microsoft.com/office/drawing/2014/chart" uri="{C3380CC4-5D6E-409C-BE32-E72D297353CC}">
                <c16:uniqueId val="{0000006D-B572-4DF2-A18B-EB5D630E70B4}"/>
              </c:ext>
            </c:extLst>
          </c:dPt>
          <c:dPt>
            <c:idx val="55"/>
            <c:invertIfNegative val="1"/>
            <c:bubble3D val="0"/>
            <c:spPr>
              <a:solidFill>
                <a:srgbClr val="E6E5E5"/>
              </a:solidFill>
            </c:spPr>
            <c:extLst>
              <c:ext xmlns:c16="http://schemas.microsoft.com/office/drawing/2014/chart" uri="{C3380CC4-5D6E-409C-BE32-E72D297353CC}">
                <c16:uniqueId val="{0000006F-B572-4DF2-A18B-EB5D630E70B4}"/>
              </c:ext>
            </c:extLst>
          </c:dPt>
          <c:dPt>
            <c:idx val="56"/>
            <c:invertIfNegative val="1"/>
            <c:bubble3D val="0"/>
            <c:spPr>
              <a:solidFill>
                <a:srgbClr val="E6E5E5"/>
              </a:solidFill>
            </c:spPr>
            <c:extLst>
              <c:ext xmlns:c16="http://schemas.microsoft.com/office/drawing/2014/chart" uri="{C3380CC4-5D6E-409C-BE32-E72D297353CC}">
                <c16:uniqueId val="{00000071-B572-4DF2-A18B-EB5D630E70B4}"/>
              </c:ext>
            </c:extLst>
          </c:dPt>
          <c:dPt>
            <c:idx val="57"/>
            <c:invertIfNegative val="1"/>
            <c:bubble3D val="0"/>
            <c:spPr>
              <a:solidFill>
                <a:srgbClr val="E6E5E5"/>
              </a:solidFill>
            </c:spPr>
            <c:extLst>
              <c:ext xmlns:c16="http://schemas.microsoft.com/office/drawing/2014/chart" uri="{C3380CC4-5D6E-409C-BE32-E72D297353CC}">
                <c16:uniqueId val="{00000073-B572-4DF2-A18B-EB5D630E70B4}"/>
              </c:ext>
            </c:extLst>
          </c:dPt>
          <c:dPt>
            <c:idx val="58"/>
            <c:invertIfNegative val="1"/>
            <c:bubble3D val="0"/>
            <c:spPr>
              <a:solidFill>
                <a:srgbClr val="E6E5E5"/>
              </a:solidFill>
            </c:spPr>
            <c:extLst>
              <c:ext xmlns:c16="http://schemas.microsoft.com/office/drawing/2014/chart" uri="{C3380CC4-5D6E-409C-BE32-E72D297353CC}">
                <c16:uniqueId val="{00000075-B572-4DF2-A18B-EB5D630E70B4}"/>
              </c:ext>
            </c:extLst>
          </c:dPt>
          <c:dPt>
            <c:idx val="59"/>
            <c:invertIfNegative val="1"/>
            <c:bubble3D val="0"/>
            <c:spPr>
              <a:solidFill>
                <a:srgbClr val="E6E5E5"/>
              </a:solidFill>
            </c:spPr>
            <c:extLst>
              <c:ext xmlns:c16="http://schemas.microsoft.com/office/drawing/2014/chart" uri="{C3380CC4-5D6E-409C-BE32-E72D297353CC}">
                <c16:uniqueId val="{00000077-B572-4DF2-A18B-EB5D630E70B4}"/>
              </c:ext>
            </c:extLst>
          </c:dPt>
          <c:dPt>
            <c:idx val="60"/>
            <c:invertIfNegative val="1"/>
            <c:bubble3D val="0"/>
            <c:spPr>
              <a:solidFill>
                <a:srgbClr val="E6E5E5"/>
              </a:solidFill>
            </c:spPr>
            <c:extLst>
              <c:ext xmlns:c16="http://schemas.microsoft.com/office/drawing/2014/chart" uri="{C3380CC4-5D6E-409C-BE32-E72D297353CC}">
                <c16:uniqueId val="{00000079-B572-4DF2-A18B-EB5D630E70B4}"/>
              </c:ext>
            </c:extLst>
          </c:dPt>
          <c:dPt>
            <c:idx val="61"/>
            <c:invertIfNegative val="1"/>
            <c:bubble3D val="0"/>
            <c:spPr>
              <a:solidFill>
                <a:srgbClr val="E6E5E5"/>
              </a:solidFill>
            </c:spPr>
            <c:extLst>
              <c:ext xmlns:c16="http://schemas.microsoft.com/office/drawing/2014/chart" uri="{C3380CC4-5D6E-409C-BE32-E72D297353CC}">
                <c16:uniqueId val="{0000007B-B572-4DF2-A18B-EB5D630E70B4}"/>
              </c:ext>
            </c:extLst>
          </c:dPt>
          <c:dPt>
            <c:idx val="62"/>
            <c:invertIfNegative val="1"/>
            <c:bubble3D val="0"/>
            <c:spPr>
              <a:solidFill>
                <a:srgbClr val="E6E5E5"/>
              </a:solidFill>
            </c:spPr>
            <c:extLst>
              <c:ext xmlns:c16="http://schemas.microsoft.com/office/drawing/2014/chart" uri="{C3380CC4-5D6E-409C-BE32-E72D297353CC}">
                <c16:uniqueId val="{0000007D-B572-4DF2-A18B-EB5D630E70B4}"/>
              </c:ext>
            </c:extLst>
          </c:dPt>
          <c:dPt>
            <c:idx val="63"/>
            <c:invertIfNegative val="1"/>
            <c:bubble3D val="0"/>
            <c:spPr>
              <a:solidFill>
                <a:srgbClr val="E6E5E5"/>
              </a:solidFill>
            </c:spPr>
            <c:extLst>
              <c:ext xmlns:c16="http://schemas.microsoft.com/office/drawing/2014/chart" uri="{C3380CC4-5D6E-409C-BE32-E72D297353CC}">
                <c16:uniqueId val="{0000007F-B572-4DF2-A18B-EB5D630E70B4}"/>
              </c:ext>
            </c:extLst>
          </c:dPt>
          <c:dPt>
            <c:idx val="64"/>
            <c:invertIfNegative val="1"/>
            <c:bubble3D val="0"/>
            <c:spPr>
              <a:solidFill>
                <a:srgbClr val="E6E5E5"/>
              </a:solidFill>
            </c:spPr>
            <c:extLst>
              <c:ext xmlns:c16="http://schemas.microsoft.com/office/drawing/2014/chart" uri="{C3380CC4-5D6E-409C-BE32-E72D297353CC}">
                <c16:uniqueId val="{00000081-B572-4DF2-A18B-EB5D630E70B4}"/>
              </c:ext>
            </c:extLst>
          </c:dPt>
          <c:dPt>
            <c:idx val="65"/>
            <c:invertIfNegative val="1"/>
            <c:bubble3D val="0"/>
            <c:spPr>
              <a:solidFill>
                <a:srgbClr val="E6E5E5"/>
              </a:solidFill>
            </c:spPr>
            <c:extLst>
              <c:ext xmlns:c16="http://schemas.microsoft.com/office/drawing/2014/chart" uri="{C3380CC4-5D6E-409C-BE32-E72D297353CC}">
                <c16:uniqueId val="{00000083-B572-4DF2-A18B-EB5D630E70B4}"/>
              </c:ext>
            </c:extLst>
          </c:dPt>
          <c:dPt>
            <c:idx val="66"/>
            <c:invertIfNegative val="1"/>
            <c:bubble3D val="0"/>
            <c:spPr>
              <a:solidFill>
                <a:srgbClr val="E6E5E5"/>
              </a:solidFill>
            </c:spPr>
            <c:extLst>
              <c:ext xmlns:c16="http://schemas.microsoft.com/office/drawing/2014/chart" uri="{C3380CC4-5D6E-409C-BE32-E72D297353CC}">
                <c16:uniqueId val="{00000085-B572-4DF2-A18B-EB5D630E70B4}"/>
              </c:ext>
            </c:extLst>
          </c:dPt>
          <c:dPt>
            <c:idx val="67"/>
            <c:invertIfNegative val="1"/>
            <c:bubble3D val="0"/>
            <c:spPr>
              <a:solidFill>
                <a:srgbClr val="E6E5E5"/>
              </a:solidFill>
            </c:spPr>
            <c:extLst>
              <c:ext xmlns:c16="http://schemas.microsoft.com/office/drawing/2014/chart" uri="{C3380CC4-5D6E-409C-BE32-E72D297353CC}">
                <c16:uniqueId val="{00000087-B572-4DF2-A18B-EB5D630E70B4}"/>
              </c:ext>
            </c:extLst>
          </c:dPt>
          <c:dPt>
            <c:idx val="68"/>
            <c:invertIfNegative val="1"/>
            <c:bubble3D val="0"/>
            <c:spPr>
              <a:solidFill>
                <a:srgbClr val="E6E5E5"/>
              </a:solidFill>
            </c:spPr>
            <c:extLst>
              <c:ext xmlns:c16="http://schemas.microsoft.com/office/drawing/2014/chart" uri="{C3380CC4-5D6E-409C-BE32-E72D297353CC}">
                <c16:uniqueId val="{00000089-B572-4DF2-A18B-EB5D630E70B4}"/>
              </c:ext>
            </c:extLst>
          </c:dPt>
          <c:dPt>
            <c:idx val="69"/>
            <c:invertIfNegative val="1"/>
            <c:bubble3D val="0"/>
            <c:spPr>
              <a:solidFill>
                <a:srgbClr val="E6E5E5"/>
              </a:solidFill>
            </c:spPr>
            <c:extLst>
              <c:ext xmlns:c16="http://schemas.microsoft.com/office/drawing/2014/chart" uri="{C3380CC4-5D6E-409C-BE32-E72D297353CC}">
                <c16:uniqueId val="{0000008B-B572-4DF2-A18B-EB5D630E70B4}"/>
              </c:ext>
            </c:extLst>
          </c:dPt>
          <c:dPt>
            <c:idx val="70"/>
            <c:invertIfNegative val="1"/>
            <c:bubble3D val="0"/>
            <c:spPr>
              <a:solidFill>
                <a:srgbClr val="E6E5E5"/>
              </a:solidFill>
            </c:spPr>
            <c:extLst>
              <c:ext xmlns:c16="http://schemas.microsoft.com/office/drawing/2014/chart" uri="{C3380CC4-5D6E-409C-BE32-E72D297353CC}">
                <c16:uniqueId val="{0000008D-B572-4DF2-A18B-EB5D630E70B4}"/>
              </c:ext>
            </c:extLst>
          </c:dPt>
          <c:dPt>
            <c:idx val="71"/>
            <c:invertIfNegative val="1"/>
            <c:bubble3D val="0"/>
            <c:spPr>
              <a:solidFill>
                <a:srgbClr val="E6E5E5"/>
              </a:solidFill>
            </c:spPr>
            <c:extLst>
              <c:ext xmlns:c16="http://schemas.microsoft.com/office/drawing/2014/chart" uri="{C3380CC4-5D6E-409C-BE32-E72D297353CC}">
                <c16:uniqueId val="{0000008F-B572-4DF2-A18B-EB5D630E70B4}"/>
              </c:ext>
            </c:extLst>
          </c:dPt>
          <c:dPt>
            <c:idx val="72"/>
            <c:invertIfNegative val="1"/>
            <c:bubble3D val="0"/>
            <c:spPr>
              <a:solidFill>
                <a:srgbClr val="E6E5E5"/>
              </a:solidFill>
            </c:spPr>
            <c:extLst>
              <c:ext xmlns:c16="http://schemas.microsoft.com/office/drawing/2014/chart" uri="{C3380CC4-5D6E-409C-BE32-E72D297353CC}">
                <c16:uniqueId val="{00000091-B572-4DF2-A18B-EB5D630E70B4}"/>
              </c:ext>
            </c:extLst>
          </c:dPt>
          <c:dPt>
            <c:idx val="73"/>
            <c:invertIfNegative val="1"/>
            <c:bubble3D val="0"/>
            <c:spPr>
              <a:solidFill>
                <a:srgbClr val="E6E5E5"/>
              </a:solidFill>
            </c:spPr>
            <c:extLst>
              <c:ext xmlns:c16="http://schemas.microsoft.com/office/drawing/2014/chart" uri="{C3380CC4-5D6E-409C-BE32-E72D297353CC}">
                <c16:uniqueId val="{00000093-B572-4DF2-A18B-EB5D630E70B4}"/>
              </c:ext>
            </c:extLst>
          </c:dPt>
          <c:dPt>
            <c:idx val="74"/>
            <c:invertIfNegative val="1"/>
            <c:bubble3D val="0"/>
            <c:spPr>
              <a:solidFill>
                <a:srgbClr val="E6E5E5"/>
              </a:solidFill>
            </c:spPr>
            <c:extLst>
              <c:ext xmlns:c16="http://schemas.microsoft.com/office/drawing/2014/chart" uri="{C3380CC4-5D6E-409C-BE32-E72D297353CC}">
                <c16:uniqueId val="{00000095-B572-4DF2-A18B-EB5D630E70B4}"/>
              </c:ext>
            </c:extLst>
          </c:dPt>
          <c:dPt>
            <c:idx val="75"/>
            <c:invertIfNegative val="1"/>
            <c:bubble3D val="0"/>
            <c:spPr>
              <a:solidFill>
                <a:srgbClr val="E6E5E5"/>
              </a:solidFill>
            </c:spPr>
            <c:extLst>
              <c:ext xmlns:c16="http://schemas.microsoft.com/office/drawing/2014/chart" uri="{C3380CC4-5D6E-409C-BE32-E72D297353CC}">
                <c16:uniqueId val="{00000097-B572-4DF2-A18B-EB5D630E70B4}"/>
              </c:ext>
            </c:extLst>
          </c:dPt>
          <c:dPt>
            <c:idx val="76"/>
            <c:invertIfNegative val="1"/>
            <c:bubble3D val="0"/>
            <c:spPr>
              <a:solidFill>
                <a:srgbClr val="E6E5E5"/>
              </a:solidFill>
            </c:spPr>
            <c:extLst>
              <c:ext xmlns:c16="http://schemas.microsoft.com/office/drawing/2014/chart" uri="{C3380CC4-5D6E-409C-BE32-E72D297353CC}">
                <c16:uniqueId val="{00000099-B572-4DF2-A18B-EB5D630E70B4}"/>
              </c:ext>
            </c:extLst>
          </c:dPt>
          <c:dPt>
            <c:idx val="77"/>
            <c:invertIfNegative val="1"/>
            <c:bubble3D val="0"/>
            <c:spPr>
              <a:solidFill>
                <a:srgbClr val="E6E5E5"/>
              </a:solidFill>
            </c:spPr>
            <c:extLst>
              <c:ext xmlns:c16="http://schemas.microsoft.com/office/drawing/2014/chart" uri="{C3380CC4-5D6E-409C-BE32-E72D297353CC}">
                <c16:uniqueId val="{0000009B-B572-4DF2-A18B-EB5D630E70B4}"/>
              </c:ext>
            </c:extLst>
          </c:dPt>
          <c:dPt>
            <c:idx val="78"/>
            <c:invertIfNegative val="1"/>
            <c:bubble3D val="0"/>
            <c:spPr>
              <a:solidFill>
                <a:srgbClr val="E6E5E5"/>
              </a:solidFill>
            </c:spPr>
            <c:extLst>
              <c:ext xmlns:c16="http://schemas.microsoft.com/office/drawing/2014/chart" uri="{C3380CC4-5D6E-409C-BE32-E72D297353CC}">
                <c16:uniqueId val="{0000009D-B572-4DF2-A18B-EB5D630E70B4}"/>
              </c:ext>
            </c:extLst>
          </c:dPt>
          <c:dPt>
            <c:idx val="79"/>
            <c:invertIfNegative val="1"/>
            <c:bubble3D val="0"/>
            <c:spPr>
              <a:solidFill>
                <a:srgbClr val="E6E5E5"/>
              </a:solidFill>
            </c:spPr>
            <c:extLst>
              <c:ext xmlns:c16="http://schemas.microsoft.com/office/drawing/2014/chart" uri="{C3380CC4-5D6E-409C-BE32-E72D297353CC}">
                <c16:uniqueId val="{0000009F-B572-4DF2-A18B-EB5D630E70B4}"/>
              </c:ext>
            </c:extLst>
          </c:dPt>
          <c:dPt>
            <c:idx val="80"/>
            <c:invertIfNegative val="1"/>
            <c:bubble3D val="0"/>
            <c:spPr>
              <a:solidFill>
                <a:srgbClr val="E6E5E5"/>
              </a:solidFill>
            </c:spPr>
            <c:extLst>
              <c:ext xmlns:c16="http://schemas.microsoft.com/office/drawing/2014/chart" uri="{C3380CC4-5D6E-409C-BE32-E72D297353CC}">
                <c16:uniqueId val="{000000A1-B572-4DF2-A18B-EB5D630E70B4}"/>
              </c:ext>
            </c:extLst>
          </c:dPt>
          <c:dPt>
            <c:idx val="81"/>
            <c:invertIfNegative val="1"/>
            <c:bubble3D val="0"/>
            <c:spPr>
              <a:solidFill>
                <a:srgbClr val="E6E5E5"/>
              </a:solidFill>
            </c:spPr>
            <c:extLst>
              <c:ext xmlns:c16="http://schemas.microsoft.com/office/drawing/2014/chart" uri="{C3380CC4-5D6E-409C-BE32-E72D297353CC}">
                <c16:uniqueId val="{000000A3-B572-4DF2-A18B-EB5D630E70B4}"/>
              </c:ext>
            </c:extLst>
          </c:dPt>
          <c:dPt>
            <c:idx val="82"/>
            <c:invertIfNegative val="1"/>
            <c:bubble3D val="0"/>
            <c:spPr>
              <a:solidFill>
                <a:srgbClr val="E6E5E5"/>
              </a:solidFill>
            </c:spPr>
            <c:extLst>
              <c:ext xmlns:c16="http://schemas.microsoft.com/office/drawing/2014/chart" uri="{C3380CC4-5D6E-409C-BE32-E72D297353CC}">
                <c16:uniqueId val="{000000A5-B572-4DF2-A18B-EB5D630E70B4}"/>
              </c:ext>
            </c:extLst>
          </c:dPt>
          <c:dPt>
            <c:idx val="83"/>
            <c:invertIfNegative val="1"/>
            <c:bubble3D val="0"/>
            <c:spPr>
              <a:solidFill>
                <a:srgbClr val="E6E5E5"/>
              </a:solidFill>
            </c:spPr>
            <c:extLst>
              <c:ext xmlns:c16="http://schemas.microsoft.com/office/drawing/2014/chart" uri="{C3380CC4-5D6E-409C-BE32-E72D297353CC}">
                <c16:uniqueId val="{000000A7-B572-4DF2-A18B-EB5D630E70B4}"/>
              </c:ext>
            </c:extLst>
          </c:dPt>
          <c:dPt>
            <c:idx val="84"/>
            <c:invertIfNegative val="1"/>
            <c:bubble3D val="0"/>
            <c:spPr>
              <a:solidFill>
                <a:srgbClr val="E6E5E5"/>
              </a:solidFill>
            </c:spPr>
            <c:extLst>
              <c:ext xmlns:c16="http://schemas.microsoft.com/office/drawing/2014/chart" uri="{C3380CC4-5D6E-409C-BE32-E72D297353CC}">
                <c16:uniqueId val="{000000A9-B572-4DF2-A18B-EB5D630E70B4}"/>
              </c:ext>
            </c:extLst>
          </c:dPt>
          <c:dPt>
            <c:idx val="85"/>
            <c:invertIfNegative val="1"/>
            <c:bubble3D val="0"/>
            <c:spPr>
              <a:solidFill>
                <a:srgbClr val="E6E5E5"/>
              </a:solidFill>
            </c:spPr>
            <c:extLst>
              <c:ext xmlns:c16="http://schemas.microsoft.com/office/drawing/2014/chart" uri="{C3380CC4-5D6E-409C-BE32-E72D297353CC}">
                <c16:uniqueId val="{000000AB-B572-4DF2-A18B-EB5D630E70B4}"/>
              </c:ext>
            </c:extLst>
          </c:dPt>
          <c:dPt>
            <c:idx val="86"/>
            <c:invertIfNegative val="1"/>
            <c:bubble3D val="0"/>
            <c:spPr>
              <a:solidFill>
                <a:srgbClr val="E6E5E5"/>
              </a:solidFill>
            </c:spPr>
            <c:extLst>
              <c:ext xmlns:c16="http://schemas.microsoft.com/office/drawing/2014/chart" uri="{C3380CC4-5D6E-409C-BE32-E72D297353CC}">
                <c16:uniqueId val="{000000AD-B572-4DF2-A18B-EB5D630E70B4}"/>
              </c:ext>
            </c:extLst>
          </c:dPt>
          <c:dPt>
            <c:idx val="87"/>
            <c:invertIfNegative val="1"/>
            <c:bubble3D val="0"/>
            <c:spPr>
              <a:solidFill>
                <a:srgbClr val="E6E5E5"/>
              </a:solidFill>
            </c:spPr>
            <c:extLst>
              <c:ext xmlns:c16="http://schemas.microsoft.com/office/drawing/2014/chart" uri="{C3380CC4-5D6E-409C-BE32-E72D297353CC}">
                <c16:uniqueId val="{000000AF-B572-4DF2-A18B-EB5D630E70B4}"/>
              </c:ext>
            </c:extLst>
          </c:dPt>
          <c:dPt>
            <c:idx val="88"/>
            <c:invertIfNegative val="1"/>
            <c:bubble3D val="0"/>
            <c:spPr>
              <a:solidFill>
                <a:srgbClr val="E6E5E5"/>
              </a:solidFill>
            </c:spPr>
            <c:extLst>
              <c:ext xmlns:c16="http://schemas.microsoft.com/office/drawing/2014/chart" uri="{C3380CC4-5D6E-409C-BE32-E72D297353CC}">
                <c16:uniqueId val="{000000B1-B572-4DF2-A18B-EB5D630E70B4}"/>
              </c:ext>
            </c:extLst>
          </c:dPt>
          <c:dPt>
            <c:idx val="89"/>
            <c:invertIfNegative val="1"/>
            <c:bubble3D val="0"/>
            <c:spPr>
              <a:solidFill>
                <a:srgbClr val="E6E5E5"/>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Hershey's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Sheet1!$B$2:$B$7</c:f>
              <c:numCache>
                <c:formatCode>General</c:formatCode>
                <c:ptCount val="6"/>
                <c:pt idx="0">
                  <c:v>107.1841727484326</c:v>
                </c:pt>
                <c:pt idx="1">
                  <c:v>111.8359678010378</c:v>
                </c:pt>
                <c:pt idx="2">
                  <c:v>99.165790580041318</c:v>
                </c:pt>
                <c:pt idx="3">
                  <c:v>107.1841727484326</c:v>
                </c:pt>
                <c:pt idx="4">
                  <c:v>111.8359678010378</c:v>
                </c:pt>
                <c:pt idx="5">
                  <c:v>99.165790580041318</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Hershey's Value Index</c:v>
                </c:pt>
              </c:strCache>
            </c:strRef>
          </c:tx>
          <c:spPr>
            <a:solidFill>
              <a:schemeClr val="tx2">
                <a:lumMod val="40000"/>
                <a:lumOff val="60000"/>
              </a:schemeClr>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Sheet1!$C$2:$C$7</c:f>
              <c:numCache>
                <c:formatCode>General</c:formatCode>
                <c:ptCount val="6"/>
                <c:pt idx="0">
                  <c:v>113.1472494991506</c:v>
                </c:pt>
                <c:pt idx="1">
                  <c:v>110.43492004860251</c:v>
                </c:pt>
                <c:pt idx="2">
                  <c:v>99.144606754943084</c:v>
                </c:pt>
                <c:pt idx="3">
                  <c:v>113.1472494991506</c:v>
                </c:pt>
                <c:pt idx="4">
                  <c:v>110.43492004860251</c:v>
                </c:pt>
                <c:pt idx="5">
                  <c:v>99.144606754943084</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Hershey's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Sheet1!$D$2:$D$7</c:f>
              <c:numCache>
                <c:formatCode>General</c:formatCode>
                <c:ptCount val="6"/>
                <c:pt idx="0">
                  <c:v>119.28565403285531</c:v>
                </c:pt>
                <c:pt idx="1">
                  <c:v>115.6285998391443</c:v>
                </c:pt>
                <c:pt idx="2">
                  <c:v>99.13410097191705</c:v>
                </c:pt>
                <c:pt idx="3">
                  <c:v>119.28565403285531</c:v>
                </c:pt>
                <c:pt idx="4">
                  <c:v>115.6285998391443</c:v>
                </c:pt>
                <c:pt idx="5">
                  <c:v>99.13410097191705</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Hershey's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Sheet1!$B$2:$B$7</c:f>
              <c:numCache>
                <c:formatCode>General</c:formatCode>
                <c:ptCount val="6"/>
                <c:pt idx="0">
                  <c:v>107.1841727484326</c:v>
                </c:pt>
                <c:pt idx="1">
                  <c:v>111.8359678010378</c:v>
                </c:pt>
                <c:pt idx="2">
                  <c:v>99.165790580041318</c:v>
                </c:pt>
                <c:pt idx="3">
                  <c:v>107.1841727484326</c:v>
                </c:pt>
                <c:pt idx="4">
                  <c:v>111.8359678010378</c:v>
                </c:pt>
                <c:pt idx="5">
                  <c:v>99.165790580041318</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Hershey's Value Index</c:v>
                </c:pt>
              </c:strCache>
            </c:strRef>
          </c:tx>
          <c:spPr>
            <a:solidFill>
              <a:schemeClr val="tx2">
                <a:lumMod val="40000"/>
                <a:lumOff val="60000"/>
              </a:schemeClr>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Sheet1!$C$2:$C$7</c:f>
              <c:numCache>
                <c:formatCode>General</c:formatCode>
                <c:ptCount val="6"/>
                <c:pt idx="0">
                  <c:v>113.1472494991506</c:v>
                </c:pt>
                <c:pt idx="1">
                  <c:v>110.43492004860251</c:v>
                </c:pt>
                <c:pt idx="2">
                  <c:v>99.144606754943084</c:v>
                </c:pt>
                <c:pt idx="3">
                  <c:v>113.1472494991506</c:v>
                </c:pt>
                <c:pt idx="4">
                  <c:v>110.43492004860251</c:v>
                </c:pt>
                <c:pt idx="5">
                  <c:v>99.144606754943084</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Hershey's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Sheet1!$D$2:$D$7</c:f>
              <c:numCache>
                <c:formatCode>General</c:formatCode>
                <c:ptCount val="6"/>
                <c:pt idx="0">
                  <c:v>119.28565403285531</c:v>
                </c:pt>
                <c:pt idx="1">
                  <c:v>115.6285998391443</c:v>
                </c:pt>
                <c:pt idx="2">
                  <c:v>99.13410097191705</c:v>
                </c:pt>
                <c:pt idx="3">
                  <c:v>119.28565403285531</c:v>
                </c:pt>
                <c:pt idx="4">
                  <c:v>115.6285998391443</c:v>
                </c:pt>
                <c:pt idx="5">
                  <c:v>99.13410097191705</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Hershey's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Sheet1!$B$2:$B$7</c:f>
              <c:numCache>
                <c:formatCode>General</c:formatCode>
                <c:ptCount val="6"/>
                <c:pt idx="0">
                  <c:v>107.1841727484326</c:v>
                </c:pt>
                <c:pt idx="1">
                  <c:v>111.8359678010378</c:v>
                </c:pt>
                <c:pt idx="2">
                  <c:v>99.165790580041318</c:v>
                </c:pt>
                <c:pt idx="3">
                  <c:v>107.1841727484326</c:v>
                </c:pt>
                <c:pt idx="4">
                  <c:v>111.8359678010378</c:v>
                </c:pt>
                <c:pt idx="5">
                  <c:v>99.165790580041318</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Hershey's Value Index</c:v>
                </c:pt>
              </c:strCache>
            </c:strRef>
          </c:tx>
          <c:spPr>
            <a:solidFill>
              <a:schemeClr val="tx2">
                <a:lumMod val="40000"/>
                <a:lumOff val="60000"/>
              </a:schemeClr>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Sheet1!$C$2:$C$7</c:f>
              <c:numCache>
                <c:formatCode>General</c:formatCode>
                <c:ptCount val="6"/>
                <c:pt idx="0">
                  <c:v>113.1472494991506</c:v>
                </c:pt>
                <c:pt idx="1">
                  <c:v>110.43492004860251</c:v>
                </c:pt>
                <c:pt idx="2">
                  <c:v>99.144606754943084</c:v>
                </c:pt>
                <c:pt idx="3">
                  <c:v>113.1472494991506</c:v>
                </c:pt>
                <c:pt idx="4">
                  <c:v>110.43492004860251</c:v>
                </c:pt>
                <c:pt idx="5">
                  <c:v>99.144606754943084</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Hershey's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Sheet1!$D$2:$D$7</c:f>
              <c:numCache>
                <c:formatCode>General</c:formatCode>
                <c:ptCount val="6"/>
                <c:pt idx="0">
                  <c:v>119.28565403285531</c:v>
                </c:pt>
                <c:pt idx="1">
                  <c:v>115.6285998391443</c:v>
                </c:pt>
                <c:pt idx="2">
                  <c:v>99.13410097191705</c:v>
                </c:pt>
                <c:pt idx="3">
                  <c:v>119.28565403285531</c:v>
                </c:pt>
                <c:pt idx="4">
                  <c:v>115.6285998391443</c:v>
                </c:pt>
                <c:pt idx="5">
                  <c:v>99.13410097191705</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Hershey's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Sheet1!$B$2:$B$7</c:f>
              <c:numCache>
                <c:formatCode>General</c:formatCode>
                <c:ptCount val="6"/>
                <c:pt idx="0">
                  <c:v>107.1841727484326</c:v>
                </c:pt>
                <c:pt idx="1">
                  <c:v>111.8359678010378</c:v>
                </c:pt>
                <c:pt idx="2">
                  <c:v>99.165790580041318</c:v>
                </c:pt>
                <c:pt idx="3">
                  <c:v>107.1841727484326</c:v>
                </c:pt>
                <c:pt idx="4">
                  <c:v>111.8359678010378</c:v>
                </c:pt>
                <c:pt idx="5">
                  <c:v>99.165790580041318</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Hershey's Value Index</c:v>
                </c:pt>
              </c:strCache>
            </c:strRef>
          </c:tx>
          <c:spPr>
            <a:solidFill>
              <a:schemeClr val="tx2">
                <a:lumMod val="40000"/>
                <a:lumOff val="60000"/>
              </a:schemeClr>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Sheet1!$C$2:$C$7</c:f>
              <c:numCache>
                <c:formatCode>General</c:formatCode>
                <c:ptCount val="6"/>
                <c:pt idx="0">
                  <c:v>113.1472494991506</c:v>
                </c:pt>
                <c:pt idx="1">
                  <c:v>110.43492004860251</c:v>
                </c:pt>
                <c:pt idx="2">
                  <c:v>99.144606754943084</c:v>
                </c:pt>
                <c:pt idx="3">
                  <c:v>113.1472494991506</c:v>
                </c:pt>
                <c:pt idx="4">
                  <c:v>110.43492004860251</c:v>
                </c:pt>
                <c:pt idx="5">
                  <c:v>99.144606754943084</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Hershey's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Sheet1!$D$2:$D$7</c:f>
              <c:numCache>
                <c:formatCode>General</c:formatCode>
                <c:ptCount val="6"/>
                <c:pt idx="0">
                  <c:v>119.28565403285531</c:v>
                </c:pt>
                <c:pt idx="1">
                  <c:v>115.6285998391443</c:v>
                </c:pt>
                <c:pt idx="2">
                  <c:v>99.13410097191705</c:v>
                </c:pt>
                <c:pt idx="3">
                  <c:v>119.28565403285531</c:v>
                </c:pt>
                <c:pt idx="4">
                  <c:v>115.6285998391443</c:v>
                </c:pt>
                <c:pt idx="5">
                  <c:v>99.13410097191705</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Hershey's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Sheet1!$B$2:$B$7</c:f>
              <c:numCache>
                <c:formatCode>General</c:formatCode>
                <c:ptCount val="6"/>
                <c:pt idx="0">
                  <c:v>107.1841727484326</c:v>
                </c:pt>
                <c:pt idx="1">
                  <c:v>111.8359678010378</c:v>
                </c:pt>
                <c:pt idx="2">
                  <c:v>99.165790580041318</c:v>
                </c:pt>
                <c:pt idx="3">
                  <c:v>107.1841727484326</c:v>
                </c:pt>
                <c:pt idx="4">
                  <c:v>111.8359678010378</c:v>
                </c:pt>
                <c:pt idx="5">
                  <c:v>99.165790580041318</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Hershey's Value Index</c:v>
                </c:pt>
              </c:strCache>
            </c:strRef>
          </c:tx>
          <c:spPr>
            <a:solidFill>
              <a:schemeClr val="tx2">
                <a:lumMod val="40000"/>
                <a:lumOff val="60000"/>
              </a:schemeClr>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Sheet1!$C$2:$C$7</c:f>
              <c:numCache>
                <c:formatCode>General</c:formatCode>
                <c:ptCount val="6"/>
                <c:pt idx="0">
                  <c:v>113.1472494991506</c:v>
                </c:pt>
                <c:pt idx="1">
                  <c:v>110.43492004860251</c:v>
                </c:pt>
                <c:pt idx="2">
                  <c:v>99.144606754943084</c:v>
                </c:pt>
                <c:pt idx="3">
                  <c:v>113.1472494991506</c:v>
                </c:pt>
                <c:pt idx="4">
                  <c:v>110.43492004860251</c:v>
                </c:pt>
                <c:pt idx="5">
                  <c:v>99.144606754943084</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Hershey's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Sheet1!$D$2:$D$7</c:f>
              <c:numCache>
                <c:formatCode>General</c:formatCode>
                <c:ptCount val="6"/>
                <c:pt idx="0">
                  <c:v>119.28565403285531</c:v>
                </c:pt>
                <c:pt idx="1">
                  <c:v>115.6285998391443</c:v>
                </c:pt>
                <c:pt idx="2">
                  <c:v>99.13410097191705</c:v>
                </c:pt>
                <c:pt idx="3">
                  <c:v>119.28565403285531</c:v>
                </c:pt>
                <c:pt idx="4">
                  <c:v>115.6285998391443</c:v>
                </c:pt>
                <c:pt idx="5">
                  <c:v>99.13410097191705</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8.0536282863718032E-3"/>
          <c:w val="0.96518562554386689"/>
          <c:h val="0.98008834615658758"/>
        </c:manualLayout>
      </c:layout>
      <c:barChart>
        <c:barDir val="bar"/>
        <c:grouping val="clustered"/>
        <c:varyColors val="0"/>
        <c:ser>
          <c:idx val="2"/>
          <c:order val="0"/>
          <c:tx>
            <c:strRef>
              <c:f>Sheet1!$B$1</c:f>
              <c:strCache>
                <c:ptCount val="1"/>
                <c:pt idx="0">
                  <c:v>Hershey's Cookies 'n Creme Block 90g</c:v>
                </c:pt>
              </c:strCache>
            </c:strRef>
          </c:tx>
          <c:spPr>
            <a:solidFill>
              <a:srgbClr val="E6E5E5"/>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A16F-412C-84B5-C6CF2DB60E7E}"/>
              </c:ext>
            </c:extLst>
          </c:dPt>
          <c:dPt>
            <c:idx val="1"/>
            <c:invertIfNegative val="1"/>
            <c:bubble3D val="0"/>
            <c:spPr>
              <a:solidFill>
                <a:srgbClr val="E6E5E5"/>
              </a:solidFill>
            </c:spPr>
            <c:extLst>
              <c:ext xmlns:c16="http://schemas.microsoft.com/office/drawing/2014/chart" uri="{C3380CC4-5D6E-409C-BE32-E72D297353CC}">
                <c16:uniqueId val="{00000003-A16F-412C-84B5-C6CF2DB60E7E}"/>
              </c:ext>
            </c:extLst>
          </c:dPt>
          <c:dPt>
            <c:idx val="2"/>
            <c:invertIfNegative val="1"/>
            <c:bubble3D val="0"/>
            <c:spPr>
              <a:solidFill>
                <a:srgbClr val="E6E5E5"/>
              </a:solidFill>
            </c:spPr>
            <c:extLst>
              <c:ext xmlns:c16="http://schemas.microsoft.com/office/drawing/2014/chart" uri="{C3380CC4-5D6E-409C-BE32-E72D297353CC}">
                <c16:uniqueId val="{00000005-A16F-412C-84B5-C6CF2DB60E7E}"/>
              </c:ext>
            </c:extLst>
          </c:dPt>
          <c:dPt>
            <c:idx val="3"/>
            <c:invertIfNegative val="1"/>
            <c:bubble3D val="0"/>
            <c:spPr>
              <a:solidFill>
                <a:srgbClr val="E6E5E5"/>
              </a:solidFill>
            </c:spPr>
            <c:extLst>
              <c:ext xmlns:c16="http://schemas.microsoft.com/office/drawing/2014/chart" uri="{C3380CC4-5D6E-409C-BE32-E72D297353CC}">
                <c16:uniqueId val="{00000007-A16F-412C-84B5-C6CF2DB60E7E}"/>
              </c:ext>
            </c:extLst>
          </c:dPt>
          <c:dPt>
            <c:idx val="4"/>
            <c:invertIfNegative val="1"/>
            <c:bubble3D val="0"/>
            <c:spPr>
              <a:solidFill>
                <a:srgbClr val="E6E5E5"/>
              </a:solidFill>
            </c:spPr>
            <c:extLst>
              <c:ext xmlns:c16="http://schemas.microsoft.com/office/drawing/2014/chart" uri="{C3380CC4-5D6E-409C-BE32-E72D297353CC}">
                <c16:uniqueId val="{00000009-A16F-412C-84B5-C6CF2DB60E7E}"/>
              </c:ext>
            </c:extLst>
          </c:dPt>
          <c:dPt>
            <c:idx val="5"/>
            <c:invertIfNegative val="1"/>
            <c:bubble3D val="0"/>
            <c:spPr>
              <a:solidFill>
                <a:srgbClr val="E6E5E5"/>
              </a:solidFill>
            </c:spPr>
            <c:extLst>
              <c:ext xmlns:c16="http://schemas.microsoft.com/office/drawing/2014/chart" uri="{C3380CC4-5D6E-409C-BE32-E72D297353CC}">
                <c16:uniqueId val="{0000000B-A16F-412C-84B5-C6CF2DB60E7E}"/>
              </c:ext>
            </c:extLst>
          </c:dPt>
          <c:dPt>
            <c:idx val="6"/>
            <c:invertIfNegative val="1"/>
            <c:bubble3D val="0"/>
            <c:spPr>
              <a:solidFill>
                <a:srgbClr val="E6E5E5"/>
              </a:solidFill>
            </c:spPr>
            <c:extLst>
              <c:ext xmlns:c16="http://schemas.microsoft.com/office/drawing/2014/chart" uri="{C3380CC4-5D6E-409C-BE32-E72D297353CC}">
                <c16:uniqueId val="{0000000D-A16F-412C-84B5-C6CF2DB60E7E}"/>
              </c:ext>
            </c:extLst>
          </c:dPt>
          <c:dPt>
            <c:idx val="7"/>
            <c:invertIfNegative val="1"/>
            <c:bubble3D val="0"/>
            <c:spPr>
              <a:solidFill>
                <a:srgbClr val="E6E5E5"/>
              </a:solidFill>
            </c:spPr>
            <c:extLst>
              <c:ext xmlns:c16="http://schemas.microsoft.com/office/drawing/2014/chart" uri="{C3380CC4-5D6E-409C-BE32-E72D297353CC}">
                <c16:uniqueId val="{00000000-FE5A-42FB-884A-EEDE11C690F3}"/>
              </c:ext>
            </c:extLst>
          </c:dPt>
          <c:dPt>
            <c:idx val="8"/>
            <c:invertIfNegative val="1"/>
            <c:bubble3D val="0"/>
            <c:spPr>
              <a:solidFill>
                <a:srgbClr val="E6E5E5"/>
              </a:solidFill>
            </c:spPr>
            <c:extLst>
              <c:ext xmlns:c16="http://schemas.microsoft.com/office/drawing/2014/chart" uri="{C3380CC4-5D6E-409C-BE32-E72D297353CC}">
                <c16:uniqueId val="{00000001-FE5A-42FB-884A-EEDE11C690F3}"/>
              </c:ext>
            </c:extLst>
          </c:dPt>
          <c:dPt>
            <c:idx val="9"/>
            <c:invertIfNegative val="1"/>
            <c:bubble3D val="0"/>
            <c:spPr>
              <a:solidFill>
                <a:srgbClr val="E6E5E5"/>
              </a:solidFill>
            </c:spPr>
            <c:extLst>
              <c:ext xmlns:c16="http://schemas.microsoft.com/office/drawing/2014/chart" uri="{C3380CC4-5D6E-409C-BE32-E72D297353CC}">
                <c16:uniqueId val="{00000002-FE5A-42FB-884A-EEDE11C690F3}"/>
              </c:ext>
            </c:extLst>
          </c:dPt>
          <c:dPt>
            <c:idx val="10"/>
            <c:invertIfNegative val="1"/>
            <c:bubble3D val="0"/>
            <c:spPr>
              <a:solidFill>
                <a:srgbClr val="E6E5E5"/>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8.0536282863718032E-3"/>
          <c:w val="0.96518562554386689"/>
          <c:h val="0.98008834615658758"/>
        </c:manualLayout>
      </c:layout>
      <c:barChart>
        <c:barDir val="bar"/>
        <c:grouping val="clustered"/>
        <c:varyColors val="0"/>
        <c:ser>
          <c:idx val="2"/>
          <c:order val="0"/>
          <c:tx>
            <c:strRef>
              <c:f>Sheet1!$B$1</c:f>
              <c:strCache>
                <c:ptCount val="1"/>
                <c:pt idx="0">
                  <c:v>Hershey's Cookies 'n Creme Block 90g</c:v>
                </c:pt>
              </c:strCache>
            </c:strRef>
          </c:tx>
          <c:spPr>
            <a:solidFill>
              <a:srgbClr val="E6E5E5"/>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A16F-412C-84B5-C6CF2DB60E7E}"/>
              </c:ext>
            </c:extLst>
          </c:dPt>
          <c:dPt>
            <c:idx val="1"/>
            <c:invertIfNegative val="1"/>
            <c:bubble3D val="0"/>
            <c:spPr>
              <a:solidFill>
                <a:srgbClr val="E6E5E5"/>
              </a:solidFill>
            </c:spPr>
            <c:extLst>
              <c:ext xmlns:c16="http://schemas.microsoft.com/office/drawing/2014/chart" uri="{C3380CC4-5D6E-409C-BE32-E72D297353CC}">
                <c16:uniqueId val="{00000003-A16F-412C-84B5-C6CF2DB60E7E}"/>
              </c:ext>
            </c:extLst>
          </c:dPt>
          <c:dPt>
            <c:idx val="2"/>
            <c:invertIfNegative val="1"/>
            <c:bubble3D val="0"/>
            <c:spPr>
              <a:solidFill>
                <a:srgbClr val="E6E5E5"/>
              </a:solidFill>
            </c:spPr>
            <c:extLst>
              <c:ext xmlns:c16="http://schemas.microsoft.com/office/drawing/2014/chart" uri="{C3380CC4-5D6E-409C-BE32-E72D297353CC}">
                <c16:uniqueId val="{00000005-A16F-412C-84B5-C6CF2DB60E7E}"/>
              </c:ext>
            </c:extLst>
          </c:dPt>
          <c:dPt>
            <c:idx val="3"/>
            <c:invertIfNegative val="1"/>
            <c:bubble3D val="0"/>
            <c:spPr>
              <a:solidFill>
                <a:srgbClr val="E6E5E5"/>
              </a:solidFill>
            </c:spPr>
            <c:extLst>
              <c:ext xmlns:c16="http://schemas.microsoft.com/office/drawing/2014/chart" uri="{C3380CC4-5D6E-409C-BE32-E72D297353CC}">
                <c16:uniqueId val="{00000007-A16F-412C-84B5-C6CF2DB60E7E}"/>
              </c:ext>
            </c:extLst>
          </c:dPt>
          <c:dPt>
            <c:idx val="4"/>
            <c:invertIfNegative val="1"/>
            <c:bubble3D val="0"/>
            <c:spPr>
              <a:solidFill>
                <a:srgbClr val="E6E5E5"/>
              </a:solidFill>
            </c:spPr>
            <c:extLst>
              <c:ext xmlns:c16="http://schemas.microsoft.com/office/drawing/2014/chart" uri="{C3380CC4-5D6E-409C-BE32-E72D297353CC}">
                <c16:uniqueId val="{00000009-A16F-412C-84B5-C6CF2DB60E7E}"/>
              </c:ext>
            </c:extLst>
          </c:dPt>
          <c:dPt>
            <c:idx val="5"/>
            <c:invertIfNegative val="1"/>
            <c:bubble3D val="0"/>
            <c:spPr>
              <a:solidFill>
                <a:srgbClr val="E6E5E5"/>
              </a:solidFill>
            </c:spPr>
            <c:extLst>
              <c:ext xmlns:c16="http://schemas.microsoft.com/office/drawing/2014/chart" uri="{C3380CC4-5D6E-409C-BE32-E72D297353CC}">
                <c16:uniqueId val="{0000000B-A16F-412C-84B5-C6CF2DB60E7E}"/>
              </c:ext>
            </c:extLst>
          </c:dPt>
          <c:dPt>
            <c:idx val="6"/>
            <c:invertIfNegative val="1"/>
            <c:bubble3D val="0"/>
            <c:spPr>
              <a:solidFill>
                <a:srgbClr val="E6E5E5"/>
              </a:solidFill>
            </c:spPr>
            <c:extLst>
              <c:ext xmlns:c16="http://schemas.microsoft.com/office/drawing/2014/chart" uri="{C3380CC4-5D6E-409C-BE32-E72D297353CC}">
                <c16:uniqueId val="{0000000D-A16F-412C-84B5-C6CF2DB60E7E}"/>
              </c:ext>
            </c:extLst>
          </c:dPt>
          <c:dPt>
            <c:idx val="7"/>
            <c:invertIfNegative val="1"/>
            <c:bubble3D val="0"/>
            <c:spPr>
              <a:solidFill>
                <a:srgbClr val="E6E5E5"/>
              </a:solidFill>
            </c:spPr>
            <c:extLst>
              <c:ext xmlns:c16="http://schemas.microsoft.com/office/drawing/2014/chart" uri="{C3380CC4-5D6E-409C-BE32-E72D297353CC}">
                <c16:uniqueId val="{00000000-FE5A-42FB-884A-EEDE11C690F3}"/>
              </c:ext>
            </c:extLst>
          </c:dPt>
          <c:dPt>
            <c:idx val="8"/>
            <c:invertIfNegative val="1"/>
            <c:bubble3D val="0"/>
            <c:spPr>
              <a:solidFill>
                <a:srgbClr val="E6E5E5"/>
              </a:solidFill>
            </c:spPr>
            <c:extLst>
              <c:ext xmlns:c16="http://schemas.microsoft.com/office/drawing/2014/chart" uri="{C3380CC4-5D6E-409C-BE32-E72D297353CC}">
                <c16:uniqueId val="{00000001-FE5A-42FB-884A-EEDE11C690F3}"/>
              </c:ext>
            </c:extLst>
          </c:dPt>
          <c:dPt>
            <c:idx val="9"/>
            <c:invertIfNegative val="1"/>
            <c:bubble3D val="0"/>
            <c:spPr>
              <a:solidFill>
                <a:srgbClr val="E6E5E5"/>
              </a:solidFill>
            </c:spPr>
            <c:extLst>
              <c:ext xmlns:c16="http://schemas.microsoft.com/office/drawing/2014/chart" uri="{C3380CC4-5D6E-409C-BE32-E72D297353CC}">
                <c16:uniqueId val="{00000002-FE5A-42FB-884A-EEDE11C690F3}"/>
              </c:ext>
            </c:extLst>
          </c:dPt>
          <c:dPt>
            <c:idx val="10"/>
            <c:invertIfNegative val="1"/>
            <c:bubble3D val="0"/>
            <c:spPr>
              <a:solidFill>
                <a:srgbClr val="E6E5E5"/>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147466194934E-2"/>
          <c:y val="0"/>
          <c:w val="0.96518562554386689"/>
          <c:h val="1"/>
        </c:manualLayout>
      </c:layout>
      <c:barChart>
        <c:barDir val="bar"/>
        <c:grouping val="clustered"/>
        <c:varyColors val="0"/>
        <c:ser>
          <c:idx val="2"/>
          <c:order val="0"/>
          <c:tx>
            <c:strRef>
              <c:f>Sheet1!$B$1</c:f>
              <c:strCache>
                <c:ptCount val="1"/>
                <c:pt idx="0">
                  <c:v>Hershey's Cookies 'n Creme Block 90g</c:v>
                </c:pt>
              </c:strCache>
            </c:strRef>
          </c:tx>
          <c:spPr>
            <a:solidFill>
              <a:srgbClr val="E6E5E5"/>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A16F-412C-84B5-C6CF2DB60E7E}"/>
              </c:ext>
            </c:extLst>
          </c:dPt>
          <c:dPt>
            <c:idx val="1"/>
            <c:invertIfNegative val="1"/>
            <c:bubble3D val="0"/>
            <c:spPr>
              <a:solidFill>
                <a:srgbClr val="E6E5E5"/>
              </a:solidFill>
            </c:spPr>
            <c:extLst>
              <c:ext xmlns:c16="http://schemas.microsoft.com/office/drawing/2014/chart" uri="{C3380CC4-5D6E-409C-BE32-E72D297353CC}">
                <c16:uniqueId val="{00000003-A16F-412C-84B5-C6CF2DB60E7E}"/>
              </c:ext>
            </c:extLst>
          </c:dPt>
          <c:dPt>
            <c:idx val="2"/>
            <c:invertIfNegative val="1"/>
            <c:bubble3D val="0"/>
            <c:spPr>
              <a:solidFill>
                <a:srgbClr val="E6E5E5"/>
              </a:solidFill>
            </c:spPr>
            <c:extLst>
              <c:ext xmlns:c16="http://schemas.microsoft.com/office/drawing/2014/chart" uri="{C3380CC4-5D6E-409C-BE32-E72D297353CC}">
                <c16:uniqueId val="{00000005-A16F-412C-84B5-C6CF2DB60E7E}"/>
              </c:ext>
            </c:extLst>
          </c:dPt>
          <c:dPt>
            <c:idx val="3"/>
            <c:invertIfNegative val="1"/>
            <c:bubble3D val="0"/>
            <c:spPr>
              <a:solidFill>
                <a:srgbClr val="E6E5E5"/>
              </a:solidFill>
            </c:spPr>
            <c:extLst>
              <c:ext xmlns:c16="http://schemas.microsoft.com/office/drawing/2014/chart" uri="{C3380CC4-5D6E-409C-BE32-E72D297353CC}">
                <c16:uniqueId val="{00000007-A16F-412C-84B5-C6CF2DB60E7E}"/>
              </c:ext>
            </c:extLst>
          </c:dPt>
          <c:dPt>
            <c:idx val="4"/>
            <c:invertIfNegative val="1"/>
            <c:bubble3D val="0"/>
            <c:spPr>
              <a:solidFill>
                <a:srgbClr val="E6E5E5"/>
              </a:solidFill>
            </c:spPr>
            <c:extLst>
              <c:ext xmlns:c16="http://schemas.microsoft.com/office/drawing/2014/chart" uri="{C3380CC4-5D6E-409C-BE32-E72D297353CC}">
                <c16:uniqueId val="{00000009-A16F-412C-84B5-C6CF2DB60E7E}"/>
              </c:ext>
            </c:extLst>
          </c:dPt>
          <c:dPt>
            <c:idx val="5"/>
            <c:invertIfNegative val="1"/>
            <c:bubble3D val="0"/>
            <c:spPr>
              <a:solidFill>
                <a:srgbClr val="E6E5E5"/>
              </a:solidFill>
            </c:spPr>
            <c:extLst>
              <c:ext xmlns:c16="http://schemas.microsoft.com/office/drawing/2014/chart" uri="{C3380CC4-5D6E-409C-BE32-E72D297353CC}">
                <c16:uniqueId val="{0000000B-A16F-412C-84B5-C6CF2DB60E7E}"/>
              </c:ext>
            </c:extLst>
          </c:dPt>
          <c:dPt>
            <c:idx val="6"/>
            <c:invertIfNegative val="1"/>
            <c:bubble3D val="0"/>
            <c:spPr>
              <a:solidFill>
                <a:srgbClr val="E6E5E5"/>
              </a:solidFill>
            </c:spPr>
            <c:extLst>
              <c:ext xmlns:c16="http://schemas.microsoft.com/office/drawing/2014/chart" uri="{C3380CC4-5D6E-409C-BE32-E72D297353CC}">
                <c16:uniqueId val="{0000000D-A16F-412C-84B5-C6CF2DB60E7E}"/>
              </c:ext>
            </c:extLst>
          </c:dPt>
          <c:dPt>
            <c:idx val="7"/>
            <c:invertIfNegative val="1"/>
            <c:bubble3D val="0"/>
            <c:spPr>
              <a:solidFill>
                <a:srgbClr val="E6E5E5"/>
              </a:solidFill>
            </c:spPr>
            <c:extLst>
              <c:ext xmlns:c16="http://schemas.microsoft.com/office/drawing/2014/chart" uri="{C3380CC4-5D6E-409C-BE32-E72D297353CC}">
                <c16:uniqueId val="{00000000-FE5A-42FB-884A-EEDE11C690F3}"/>
              </c:ext>
            </c:extLst>
          </c:dPt>
          <c:dPt>
            <c:idx val="8"/>
            <c:invertIfNegative val="1"/>
            <c:bubble3D val="0"/>
            <c:spPr>
              <a:solidFill>
                <a:srgbClr val="E6E5E5"/>
              </a:solidFill>
            </c:spPr>
            <c:extLst>
              <c:ext xmlns:c16="http://schemas.microsoft.com/office/drawing/2014/chart" uri="{C3380CC4-5D6E-409C-BE32-E72D297353CC}">
                <c16:uniqueId val="{00000001-FE5A-42FB-884A-EEDE11C690F3}"/>
              </c:ext>
            </c:extLst>
          </c:dPt>
          <c:dPt>
            <c:idx val="9"/>
            <c:invertIfNegative val="1"/>
            <c:bubble3D val="0"/>
            <c:spPr>
              <a:solidFill>
                <a:srgbClr val="E6E5E5"/>
              </a:solidFill>
            </c:spPr>
            <c:extLst>
              <c:ext xmlns:c16="http://schemas.microsoft.com/office/drawing/2014/chart" uri="{C3380CC4-5D6E-409C-BE32-E72D297353CC}">
                <c16:uniqueId val="{00000002-FE5A-42FB-884A-EEDE11C690F3}"/>
              </c:ext>
            </c:extLst>
          </c:dPt>
          <c:dPt>
            <c:idx val="10"/>
            <c:invertIfNegative val="1"/>
            <c:bubble3D val="0"/>
            <c:spPr>
              <a:solidFill>
                <a:srgbClr val="E6E5E5"/>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18030674935E-2"/>
          <c:y val="0"/>
          <c:w val="0.96518562554386689"/>
          <c:h val="1"/>
        </c:manualLayout>
      </c:layout>
      <c:barChart>
        <c:barDir val="bar"/>
        <c:grouping val="clustered"/>
        <c:varyColors val="0"/>
        <c:ser>
          <c:idx val="2"/>
          <c:order val="0"/>
          <c:tx>
            <c:strRef>
              <c:f>Sheet1!$B$1</c:f>
              <c:strCache>
                <c:ptCount val="1"/>
                <c:pt idx="0">
                  <c:v>Hershey's Cookies 'n Creme Creations Salted Caramel 38g</c:v>
                </c:pt>
              </c:strCache>
            </c:strRef>
          </c:tx>
          <c:spPr>
            <a:solidFill>
              <a:srgbClr val="E6E5E5">
                <a:lumMod val="90000"/>
              </a:srgbClr>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4521-49DF-A3AD-01B14FDCFE2C}"/>
              </c:ext>
            </c:extLst>
          </c:dPt>
          <c:dPt>
            <c:idx val="1"/>
            <c:invertIfNegative val="1"/>
            <c:bubble3D val="0"/>
            <c:spPr>
              <a:solidFill>
                <a:srgbClr val="E6E5E5"/>
              </a:solidFill>
            </c:spPr>
            <c:extLst>
              <c:ext xmlns:c16="http://schemas.microsoft.com/office/drawing/2014/chart" uri="{C3380CC4-5D6E-409C-BE32-E72D297353CC}">
                <c16:uniqueId val="{00000003-4521-49DF-A3AD-01B14FDCFE2C}"/>
              </c:ext>
            </c:extLst>
          </c:dPt>
          <c:dPt>
            <c:idx val="2"/>
            <c:invertIfNegative val="1"/>
            <c:bubble3D val="0"/>
            <c:spPr>
              <a:solidFill>
                <a:srgbClr val="E6E5E5"/>
              </a:solidFill>
            </c:spPr>
            <c:extLst>
              <c:ext xmlns:c16="http://schemas.microsoft.com/office/drawing/2014/chart" uri="{C3380CC4-5D6E-409C-BE32-E72D297353CC}">
                <c16:uniqueId val="{00000005-4521-49DF-A3AD-01B14FDCFE2C}"/>
              </c:ext>
            </c:extLst>
          </c:dPt>
          <c:dPt>
            <c:idx val="3"/>
            <c:invertIfNegative val="1"/>
            <c:bubble3D val="0"/>
            <c:spPr>
              <a:solidFill>
                <a:srgbClr val="E6E5E5"/>
              </a:solidFill>
            </c:spPr>
            <c:extLst>
              <c:ext xmlns:c16="http://schemas.microsoft.com/office/drawing/2014/chart" uri="{C3380CC4-5D6E-409C-BE32-E72D297353CC}">
                <c16:uniqueId val="{00000007-4521-49DF-A3AD-01B14FDCFE2C}"/>
              </c:ext>
            </c:extLst>
          </c:dPt>
          <c:dPt>
            <c:idx val="4"/>
            <c:invertIfNegative val="1"/>
            <c:bubble3D val="0"/>
            <c:spPr>
              <a:solidFill>
                <a:srgbClr val="E6E5E5"/>
              </a:solidFill>
            </c:spPr>
            <c:extLst>
              <c:ext xmlns:c16="http://schemas.microsoft.com/office/drawing/2014/chart" uri="{C3380CC4-5D6E-409C-BE32-E72D297353CC}">
                <c16:uniqueId val="{00000009-4521-49DF-A3AD-01B14FDCFE2C}"/>
              </c:ext>
            </c:extLst>
          </c:dPt>
          <c:dPt>
            <c:idx val="5"/>
            <c:invertIfNegative val="1"/>
            <c:bubble3D val="0"/>
            <c:spPr>
              <a:solidFill>
                <a:srgbClr val="E6E5E5"/>
              </a:solidFill>
            </c:spPr>
            <c:extLst>
              <c:ext xmlns:c16="http://schemas.microsoft.com/office/drawing/2014/chart" uri="{C3380CC4-5D6E-409C-BE32-E72D297353CC}">
                <c16:uniqueId val="{0000000B-4521-49DF-A3AD-01B14FDCFE2C}"/>
              </c:ext>
            </c:extLst>
          </c:dPt>
          <c:dPt>
            <c:idx val="6"/>
            <c:invertIfNegative val="1"/>
            <c:bubble3D val="0"/>
            <c:spPr>
              <a:solidFill>
                <a:srgbClr val="E6E5E5"/>
              </a:solidFill>
            </c:spPr>
            <c:extLst>
              <c:ext xmlns:c16="http://schemas.microsoft.com/office/drawing/2014/chart" uri="{C3380CC4-5D6E-409C-BE32-E72D297353CC}">
                <c16:uniqueId val="{0000000D-4521-49DF-A3AD-01B14FDCFE2C}"/>
              </c:ext>
            </c:extLst>
          </c:dPt>
          <c:dPt>
            <c:idx val="7"/>
            <c:invertIfNegative val="1"/>
            <c:bubble3D val="0"/>
            <c:spPr>
              <a:solidFill>
                <a:srgbClr val="E6E5E5"/>
              </a:solidFill>
            </c:spPr>
            <c:extLst>
              <c:ext xmlns:c16="http://schemas.microsoft.com/office/drawing/2014/chart" uri="{C3380CC4-5D6E-409C-BE32-E72D297353CC}">
                <c16:uniqueId val="{00000000-46AD-4608-B607-5E413AFB740D}"/>
              </c:ext>
            </c:extLst>
          </c:dPt>
          <c:dPt>
            <c:idx val="8"/>
            <c:invertIfNegative val="1"/>
            <c:bubble3D val="0"/>
            <c:spPr>
              <a:solidFill>
                <a:srgbClr val="E6E5E5"/>
              </a:solidFill>
            </c:spPr>
            <c:extLst>
              <c:ext xmlns:c16="http://schemas.microsoft.com/office/drawing/2014/chart" uri="{C3380CC4-5D6E-409C-BE32-E72D297353CC}">
                <c16:uniqueId val="{00000001-46AD-4608-B607-5E413AFB740D}"/>
              </c:ext>
            </c:extLst>
          </c:dPt>
          <c:dPt>
            <c:idx val="9"/>
            <c:invertIfNegative val="1"/>
            <c:bubble3D val="0"/>
            <c:spPr>
              <a:solidFill>
                <a:srgbClr val="E6E5E5"/>
              </a:solidFill>
            </c:spPr>
            <c:extLst>
              <c:ext xmlns:c16="http://schemas.microsoft.com/office/drawing/2014/chart" uri="{C3380CC4-5D6E-409C-BE32-E72D297353CC}">
                <c16:uniqueId val="{00000002-46AD-4608-B607-5E413AFB740D}"/>
              </c:ext>
            </c:extLst>
          </c:dPt>
          <c:dPt>
            <c:idx val="10"/>
            <c:invertIfNegative val="1"/>
            <c:bubble3D val="0"/>
            <c:spPr>
              <a:solidFill>
                <a:srgbClr val="E6E5E5"/>
              </a:solidFill>
            </c:spPr>
            <c:extLst>
              <c:ext xmlns:c16="http://schemas.microsoft.com/office/drawing/2014/chart" uri="{C3380CC4-5D6E-409C-BE32-E72D297353CC}">
                <c16:uniqueId val="{00000003-46AD-4608-B607-5E413AFB740D}"/>
              </c:ext>
            </c:extLst>
          </c:dPt>
          <c:dPt>
            <c:idx val="11"/>
            <c:invertIfNegative val="1"/>
            <c:bubble3D val="0"/>
            <c:spPr>
              <a:solidFill>
                <a:srgbClr val="E6E5E5"/>
              </a:solidFill>
            </c:spPr>
            <c:extLst>
              <c:ext xmlns:c16="http://schemas.microsoft.com/office/drawing/2014/chart" uri="{C3380CC4-5D6E-409C-BE32-E72D297353CC}">
                <c16:uniqueId val="{00000017-4521-49DF-A3AD-01B14FDCFE2C}"/>
              </c:ext>
            </c:extLst>
          </c:dPt>
          <c:dPt>
            <c:idx val="12"/>
            <c:invertIfNegative val="1"/>
            <c:bubble3D val="0"/>
            <c:spPr>
              <a:solidFill>
                <a:srgbClr val="E6E5E5"/>
              </a:solidFill>
            </c:spPr>
            <c:extLst>
              <c:ext xmlns:c16="http://schemas.microsoft.com/office/drawing/2014/chart" uri="{C3380CC4-5D6E-409C-BE32-E72D297353CC}">
                <c16:uniqueId val="{00000019-4521-49DF-A3AD-01B14FDCFE2C}"/>
              </c:ext>
            </c:extLst>
          </c:dPt>
          <c:dPt>
            <c:idx val="13"/>
            <c:invertIfNegative val="1"/>
            <c:bubble3D val="0"/>
            <c:spPr>
              <a:solidFill>
                <a:srgbClr val="E6E5E5"/>
              </a:solidFill>
            </c:spPr>
            <c:extLst>
              <c:ext xmlns:c16="http://schemas.microsoft.com/office/drawing/2014/chart" uri="{C3380CC4-5D6E-409C-BE32-E72D297353CC}">
                <c16:uniqueId val="{0000001B-4521-49DF-A3AD-01B14FDCFE2C}"/>
              </c:ext>
            </c:extLst>
          </c:dPt>
          <c:dPt>
            <c:idx val="14"/>
            <c:invertIfNegative val="1"/>
            <c:bubble3D val="0"/>
            <c:spPr>
              <a:solidFill>
                <a:srgbClr val="E6E5E5"/>
              </a:solidFill>
            </c:spPr>
            <c:extLst>
              <c:ext xmlns:c16="http://schemas.microsoft.com/office/drawing/2014/chart" uri="{C3380CC4-5D6E-409C-BE32-E72D297353CC}">
                <c16:uniqueId val="{0000001D-4521-49DF-A3AD-01B14FDCFE2C}"/>
              </c:ext>
            </c:extLst>
          </c:dPt>
          <c:dPt>
            <c:idx val="15"/>
            <c:invertIfNegative val="1"/>
            <c:bubble3D val="0"/>
            <c:spPr>
              <a:solidFill>
                <a:srgbClr val="E6E5E5"/>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5.0447854226814207E-2</c:v>
                </c:pt>
                <c:pt idx="1">
                  <c:v>7.9671669867510259E-2</c:v>
                </c:pt>
                <c:pt idx="2">
                  <c:v>9.5243035433779294E-2</c:v>
                </c:pt>
                <c:pt idx="3">
                  <c:v>4.6930023952282761E-2</c:v>
                </c:pt>
                <c:pt idx="4">
                  <c:v>5.3986451383998227E-2</c:v>
                </c:pt>
                <c:pt idx="5">
                  <c:v>3.9307564557694179E-2</c:v>
                </c:pt>
                <c:pt idx="6">
                  <c:v>1.564990410618107E-2</c:v>
                </c:pt>
                <c:pt idx="7">
                  <c:v>3.8296802999407388E-2</c:v>
                </c:pt>
                <c:pt idx="8">
                  <c:v>1.260545269416481E-2</c:v>
                </c:pt>
                <c:pt idx="9">
                  <c:v>2.5391227092504961E-2</c:v>
                </c:pt>
                <c:pt idx="10">
                  <c:v>1.8423164832667101E-2</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E6E5E5"/>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4CF6-426D-AECF-CFB74E12454F}"/>
              </c:ext>
            </c:extLst>
          </c:dPt>
          <c:dPt>
            <c:idx val="1"/>
            <c:invertIfNegative val="1"/>
            <c:bubble3D val="0"/>
            <c:spPr>
              <a:solidFill>
                <a:srgbClr val="E6E5E5"/>
              </a:solidFill>
            </c:spPr>
            <c:extLst>
              <c:ext xmlns:c16="http://schemas.microsoft.com/office/drawing/2014/chart" uri="{C3380CC4-5D6E-409C-BE32-E72D297353CC}">
                <c16:uniqueId val="{00000003-4CF6-426D-AECF-CFB74E12454F}"/>
              </c:ext>
            </c:extLst>
          </c:dPt>
          <c:dPt>
            <c:idx val="2"/>
            <c:invertIfNegative val="1"/>
            <c:bubble3D val="0"/>
            <c:spPr>
              <a:solidFill>
                <a:srgbClr val="E6E5E5"/>
              </a:solidFill>
            </c:spPr>
            <c:extLst>
              <c:ext xmlns:c16="http://schemas.microsoft.com/office/drawing/2014/chart" uri="{C3380CC4-5D6E-409C-BE32-E72D297353CC}">
                <c16:uniqueId val="{00000005-4CF6-426D-AECF-CFB74E12454F}"/>
              </c:ext>
            </c:extLst>
          </c:dPt>
          <c:dPt>
            <c:idx val="3"/>
            <c:invertIfNegative val="1"/>
            <c:bubble3D val="0"/>
            <c:spPr>
              <a:solidFill>
                <a:srgbClr val="E6E5E5"/>
              </a:solidFill>
            </c:spPr>
            <c:extLst>
              <c:ext xmlns:c16="http://schemas.microsoft.com/office/drawing/2014/chart" uri="{C3380CC4-5D6E-409C-BE32-E72D297353CC}">
                <c16:uniqueId val="{00000007-4CF6-426D-AECF-CFB74E12454F}"/>
              </c:ext>
            </c:extLst>
          </c:dPt>
          <c:dPt>
            <c:idx val="4"/>
            <c:invertIfNegative val="1"/>
            <c:bubble3D val="0"/>
            <c:spPr>
              <a:solidFill>
                <a:srgbClr val="E6E5E5"/>
              </a:solidFill>
            </c:spPr>
            <c:extLst>
              <c:ext xmlns:c16="http://schemas.microsoft.com/office/drawing/2014/chart" uri="{C3380CC4-5D6E-409C-BE32-E72D297353CC}">
                <c16:uniqueId val="{00000009-4CF6-426D-AECF-CFB74E12454F}"/>
              </c:ext>
            </c:extLst>
          </c:dPt>
          <c:dPt>
            <c:idx val="5"/>
            <c:invertIfNegative val="1"/>
            <c:bubble3D val="0"/>
            <c:spPr>
              <a:solidFill>
                <a:srgbClr val="E6E5E5"/>
              </a:solidFill>
            </c:spPr>
            <c:extLst>
              <c:ext xmlns:c16="http://schemas.microsoft.com/office/drawing/2014/chart" uri="{C3380CC4-5D6E-409C-BE32-E72D297353CC}">
                <c16:uniqueId val="{0000000B-4CF6-426D-AECF-CFB74E12454F}"/>
              </c:ext>
            </c:extLst>
          </c:dPt>
          <c:dPt>
            <c:idx val="6"/>
            <c:invertIfNegative val="1"/>
            <c:bubble3D val="0"/>
            <c:spPr>
              <a:solidFill>
                <a:srgbClr val="E6E5E5"/>
              </a:solidFill>
            </c:spPr>
            <c:extLst>
              <c:ext xmlns:c16="http://schemas.microsoft.com/office/drawing/2014/chart" uri="{C3380CC4-5D6E-409C-BE32-E72D297353CC}">
                <c16:uniqueId val="{0000000D-4CF6-426D-AECF-CFB74E12454F}"/>
              </c:ext>
            </c:extLst>
          </c:dPt>
          <c:dPt>
            <c:idx val="7"/>
            <c:invertIfNegative val="1"/>
            <c:bubble3D val="0"/>
            <c:spPr>
              <a:solidFill>
                <a:srgbClr val="E6E5E5"/>
              </a:solidFill>
            </c:spPr>
            <c:extLst>
              <c:ext xmlns:c16="http://schemas.microsoft.com/office/drawing/2014/chart" uri="{C3380CC4-5D6E-409C-BE32-E72D297353CC}">
                <c16:uniqueId val="{00000000-2DEF-4275-BB7F-2A2402E29FCF}"/>
              </c:ext>
            </c:extLst>
          </c:dPt>
          <c:dPt>
            <c:idx val="8"/>
            <c:invertIfNegative val="1"/>
            <c:bubble3D val="0"/>
            <c:spPr>
              <a:solidFill>
                <a:srgbClr val="E6E5E5"/>
              </a:solidFill>
            </c:spPr>
            <c:extLst>
              <c:ext xmlns:c16="http://schemas.microsoft.com/office/drawing/2014/chart" uri="{C3380CC4-5D6E-409C-BE32-E72D297353CC}">
                <c16:uniqueId val="{00000001-2DEF-4275-BB7F-2A2402E29FCF}"/>
              </c:ext>
            </c:extLst>
          </c:dPt>
          <c:dPt>
            <c:idx val="9"/>
            <c:invertIfNegative val="1"/>
            <c:bubble3D val="0"/>
            <c:spPr>
              <a:solidFill>
                <a:srgbClr val="E6E5E5"/>
              </a:solidFill>
            </c:spPr>
            <c:extLst>
              <c:ext xmlns:c16="http://schemas.microsoft.com/office/drawing/2014/chart" uri="{C3380CC4-5D6E-409C-BE32-E72D297353CC}">
                <c16:uniqueId val="{00000002-2DEF-4275-BB7F-2A2402E29FCF}"/>
              </c:ext>
            </c:extLst>
          </c:dPt>
          <c:dPt>
            <c:idx val="10"/>
            <c:invertIfNegative val="1"/>
            <c:bubble3D val="0"/>
            <c:spPr>
              <a:solidFill>
                <a:srgbClr val="E6E5E5"/>
              </a:solidFill>
            </c:spPr>
            <c:extLst>
              <c:ext xmlns:c16="http://schemas.microsoft.com/office/drawing/2014/chart" uri="{C3380CC4-5D6E-409C-BE32-E72D297353CC}">
                <c16:uniqueId val="{00000003-2DEF-4275-BB7F-2A2402E29FCF}"/>
              </c:ext>
            </c:extLst>
          </c:dPt>
          <c:dPt>
            <c:idx val="11"/>
            <c:invertIfNegative val="1"/>
            <c:bubble3D val="0"/>
            <c:spPr>
              <a:solidFill>
                <a:srgbClr val="E6E5E5"/>
              </a:solidFill>
            </c:spPr>
            <c:extLst>
              <c:ext xmlns:c16="http://schemas.microsoft.com/office/drawing/2014/chart" uri="{C3380CC4-5D6E-409C-BE32-E72D297353CC}">
                <c16:uniqueId val="{00000017-4CF6-426D-AECF-CFB74E12454F}"/>
              </c:ext>
            </c:extLst>
          </c:dPt>
          <c:dPt>
            <c:idx val="12"/>
            <c:invertIfNegative val="1"/>
            <c:bubble3D val="0"/>
            <c:spPr>
              <a:solidFill>
                <a:srgbClr val="E6E5E5"/>
              </a:solidFill>
            </c:spPr>
            <c:extLst>
              <c:ext xmlns:c16="http://schemas.microsoft.com/office/drawing/2014/chart" uri="{C3380CC4-5D6E-409C-BE32-E72D297353CC}">
                <c16:uniqueId val="{00000019-4CF6-426D-AECF-CFB74E12454F}"/>
              </c:ext>
            </c:extLst>
          </c:dPt>
          <c:dPt>
            <c:idx val="13"/>
            <c:invertIfNegative val="1"/>
            <c:bubble3D val="0"/>
            <c:spPr>
              <a:solidFill>
                <a:srgbClr val="E6E5E5"/>
              </a:solidFill>
            </c:spPr>
            <c:extLst>
              <c:ext xmlns:c16="http://schemas.microsoft.com/office/drawing/2014/chart" uri="{C3380CC4-5D6E-409C-BE32-E72D297353CC}">
                <c16:uniqueId val="{0000001B-4CF6-426D-AECF-CFB74E12454F}"/>
              </c:ext>
            </c:extLst>
          </c:dPt>
          <c:dPt>
            <c:idx val="14"/>
            <c:invertIfNegative val="1"/>
            <c:bubble3D val="0"/>
            <c:spPr>
              <a:solidFill>
                <a:srgbClr val="E6E5E5"/>
              </a:solidFill>
            </c:spPr>
            <c:extLst>
              <c:ext xmlns:c16="http://schemas.microsoft.com/office/drawing/2014/chart" uri="{C3380CC4-5D6E-409C-BE32-E72D297353CC}">
                <c16:uniqueId val="{0000001D-4CF6-426D-AECF-CFB74E12454F}"/>
              </c:ext>
            </c:extLst>
          </c:dPt>
          <c:dPt>
            <c:idx val="15"/>
            <c:invertIfNegative val="1"/>
            <c:bubble3D val="0"/>
            <c:spPr>
              <a:solidFill>
                <a:srgbClr val="E6E5E5"/>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Block 90g</c:v>
                </c:pt>
              </c:strCache>
            </c:strRef>
          </c:tx>
          <c:spPr>
            <a:solidFill>
              <a:schemeClr val="bg2"/>
            </a:solidFill>
            <a:ln>
              <a:noFill/>
            </a:ln>
            <a:effectLst/>
          </c:spPr>
          <c:invertIfNegative val="0"/>
          <c:dPt>
            <c:idx val="0"/>
            <c:invertIfNegative val="0"/>
            <c:bubble3D val="0"/>
            <c:spPr>
              <a:solidFill>
                <a:srgbClr val="E6E5E5"/>
              </a:solidFill>
              <a:ln>
                <a:noFill/>
              </a:ln>
              <a:effectLst/>
            </c:spPr>
            <c:extLst>
              <c:ext xmlns:c16="http://schemas.microsoft.com/office/drawing/2014/chart" uri="{C3380CC4-5D6E-409C-BE32-E72D297353CC}">
                <c16:uniqueId val="{0000000E-7980-4C82-8C1C-32D5A7B4E44B}"/>
              </c:ext>
            </c:extLst>
          </c:dPt>
          <c:dPt>
            <c:idx val="1"/>
            <c:invertIfNegative val="1"/>
            <c:bubble3D val="0"/>
            <c:spPr>
              <a:solidFill>
                <a:srgbClr val="E6E5E5"/>
              </a:solidFill>
            </c:spPr>
            <c:extLst>
              <c:ext xmlns:c16="http://schemas.microsoft.com/office/drawing/2014/chart" uri="{C3380CC4-5D6E-409C-BE32-E72D297353CC}">
                <c16:uniqueId val="{0000000F-7980-4C82-8C1C-32D5A7B4E44B}"/>
              </c:ext>
            </c:extLst>
          </c:dPt>
          <c:dPt>
            <c:idx val="2"/>
            <c:invertIfNegative val="1"/>
            <c:bubble3D val="0"/>
            <c:spPr>
              <a:solidFill>
                <a:srgbClr val="E6E5E5"/>
              </a:solidFill>
            </c:spPr>
            <c:extLst>
              <c:ext xmlns:c16="http://schemas.microsoft.com/office/drawing/2014/chart" uri="{C3380CC4-5D6E-409C-BE32-E72D297353CC}">
                <c16:uniqueId val="{00000010-7980-4C82-8C1C-32D5A7B4E44B}"/>
              </c:ext>
            </c:extLst>
          </c:dPt>
          <c:dPt>
            <c:idx val="3"/>
            <c:invertIfNegative val="0"/>
            <c:bubble3D val="0"/>
            <c:spPr>
              <a:solidFill>
                <a:srgbClr val="E6E5E5"/>
              </a:solidFill>
              <a:ln>
                <a:noFill/>
              </a:ln>
              <a:effectLst/>
            </c:spPr>
            <c:extLst>
              <c:ext xmlns:c16="http://schemas.microsoft.com/office/drawing/2014/chart" uri="{C3380CC4-5D6E-409C-BE32-E72D297353CC}">
                <c16:uniqueId val="{00000011-7980-4C82-8C1C-32D5A7B4E44B}"/>
              </c:ext>
            </c:extLst>
          </c:dPt>
          <c:dPt>
            <c:idx val="4"/>
            <c:invertIfNegative val="1"/>
            <c:bubble3D val="0"/>
            <c:spPr>
              <a:solidFill>
                <a:srgbClr val="E6E5E5"/>
              </a:solidFill>
            </c:spPr>
            <c:extLst>
              <c:ext xmlns:c16="http://schemas.microsoft.com/office/drawing/2014/chart" uri="{C3380CC4-5D6E-409C-BE32-E72D297353CC}">
                <c16:uniqueId val="{00000012-7980-4C82-8C1C-32D5A7B4E44B}"/>
              </c:ext>
            </c:extLst>
          </c:dPt>
          <c:dPt>
            <c:idx val="5"/>
            <c:invertIfNegative val="1"/>
            <c:bubble3D val="0"/>
            <c:spPr>
              <a:solidFill>
                <a:srgbClr val="E6E5E5"/>
              </a:solidFill>
            </c:spPr>
            <c:extLst>
              <c:ext xmlns:c16="http://schemas.microsoft.com/office/drawing/2014/chart" uri="{C3380CC4-5D6E-409C-BE32-E72D297353CC}">
                <c16:uniqueId val="{00000013-7980-4C82-8C1C-32D5A7B4E44B}"/>
              </c:ext>
            </c:extLst>
          </c:dPt>
          <c:dPt>
            <c:idx val="6"/>
            <c:invertIfNegative val="1"/>
            <c:bubble3D val="0"/>
            <c:spPr>
              <a:solidFill>
                <a:srgbClr val="E6E5E5"/>
              </a:solidFill>
            </c:spPr>
            <c:extLst>
              <c:ext xmlns:c16="http://schemas.microsoft.com/office/drawing/2014/chart" uri="{C3380CC4-5D6E-409C-BE32-E72D297353CC}">
                <c16:uniqueId val="{00000014-7980-4C82-8C1C-32D5A7B4E44B}"/>
              </c:ext>
            </c:extLst>
          </c:dPt>
          <c:dPt>
            <c:idx val="7"/>
            <c:invertIfNegative val="1"/>
            <c:bubble3D val="0"/>
            <c:spPr>
              <a:solidFill>
                <a:srgbClr val="E6E5E5"/>
              </a:solidFill>
            </c:spPr>
            <c:extLst>
              <c:ext xmlns:c16="http://schemas.microsoft.com/office/drawing/2014/chart" uri="{C3380CC4-5D6E-409C-BE32-E72D297353CC}">
                <c16:uniqueId val="{00000015-7980-4C82-8C1C-32D5A7B4E44B}"/>
              </c:ext>
            </c:extLst>
          </c:dPt>
          <c:dPt>
            <c:idx val="8"/>
            <c:invertIfNegative val="1"/>
            <c:bubble3D val="0"/>
            <c:spPr>
              <a:solidFill>
                <a:srgbClr val="E6E5E5"/>
              </a:solidFill>
            </c:spPr>
            <c:extLst>
              <c:ext xmlns:c16="http://schemas.microsoft.com/office/drawing/2014/chart" uri="{C3380CC4-5D6E-409C-BE32-E72D297353CC}">
                <c16:uniqueId val="{00000016-7980-4C82-8C1C-32D5A7B4E44B}"/>
              </c:ext>
            </c:extLst>
          </c:dPt>
          <c:dPt>
            <c:idx val="9"/>
            <c:invertIfNegative val="1"/>
            <c:bubble3D val="0"/>
            <c:spPr>
              <a:solidFill>
                <a:srgbClr val="E6E5E5"/>
              </a:solidFill>
            </c:spPr>
            <c:extLst>
              <c:ext xmlns:c16="http://schemas.microsoft.com/office/drawing/2014/chart" uri="{C3380CC4-5D6E-409C-BE32-E72D297353CC}">
                <c16:uniqueId val="{00000017-7980-4C82-8C1C-32D5A7B4E44B}"/>
              </c:ext>
            </c:extLst>
          </c:dPt>
          <c:dPt>
            <c:idx val="10"/>
            <c:invertIfNegative val="1"/>
            <c:bubble3D val="0"/>
            <c:spPr>
              <a:solidFill>
                <a:srgbClr val="E6E5E5"/>
              </a:solidFill>
            </c:spPr>
            <c:extLst>
              <c:ext xmlns:c16="http://schemas.microsoft.com/office/drawing/2014/chart" uri="{C3380CC4-5D6E-409C-BE32-E72D297353CC}">
                <c16:uniqueId val="{00000018-7980-4C82-8C1C-32D5A7B4E44B}"/>
              </c:ext>
            </c:extLst>
          </c:dPt>
          <c:dPt>
            <c:idx val="11"/>
            <c:invertIfNegative val="1"/>
            <c:bubble3D val="0"/>
            <c:spPr>
              <a:solidFill>
                <a:srgbClr val="E6E5E5"/>
              </a:solidFill>
            </c:spPr>
            <c:extLst>
              <c:ext xmlns:c16="http://schemas.microsoft.com/office/drawing/2014/chart" uri="{C3380CC4-5D6E-409C-BE32-E72D297353CC}">
                <c16:uniqueId val="{00000019-7980-4C82-8C1C-32D5A7B4E44B}"/>
              </c:ext>
            </c:extLst>
          </c:dPt>
          <c:dPt>
            <c:idx val="12"/>
            <c:invertIfNegative val="1"/>
            <c:bubble3D val="0"/>
            <c:spPr>
              <a:solidFill>
                <a:srgbClr val="E6E5E5"/>
              </a:solidFill>
            </c:spPr>
            <c:extLst>
              <c:ext xmlns:c16="http://schemas.microsoft.com/office/drawing/2014/chart" uri="{C3380CC4-5D6E-409C-BE32-E72D297353CC}">
                <c16:uniqueId val="{0000001A-7980-4C82-8C1C-32D5A7B4E44B}"/>
              </c:ext>
            </c:extLst>
          </c:dPt>
          <c:dPt>
            <c:idx val="13"/>
            <c:invertIfNegative val="1"/>
            <c:bubble3D val="0"/>
            <c:spPr>
              <a:solidFill>
                <a:srgbClr val="E6E5E5"/>
              </a:solidFill>
            </c:spPr>
            <c:extLst>
              <c:ext xmlns:c16="http://schemas.microsoft.com/office/drawing/2014/chart" uri="{C3380CC4-5D6E-409C-BE32-E72D297353CC}">
                <c16:uniqueId val="{0000001B-7980-4C82-8C1C-32D5A7B4E44B}"/>
              </c:ext>
            </c:extLst>
          </c:dPt>
          <c:dPt>
            <c:idx val="14"/>
            <c:invertIfNegative val="0"/>
            <c:bubble3D val="0"/>
            <c:spPr>
              <a:solidFill>
                <a:srgbClr val="E6E5E5"/>
              </a:solidFill>
              <a:ln>
                <a:noFill/>
              </a:ln>
              <a:effectLst/>
            </c:spPr>
            <c:extLst>
              <c:ext xmlns:c16="http://schemas.microsoft.com/office/drawing/2014/chart" uri="{C3380CC4-5D6E-409C-BE32-E72D297353CC}">
                <c16:uniqueId val="{0000001C-7980-4C82-8C1C-32D5A7B4E44B}"/>
              </c:ext>
            </c:extLst>
          </c:dPt>
          <c:dPt>
            <c:idx val="15"/>
            <c:invertIfNegative val="1"/>
            <c:bubble3D val="0"/>
            <c:spPr>
              <a:solidFill>
                <a:srgbClr val="E6E5E5"/>
              </a:solidFill>
            </c:spPr>
            <c:extLst>
              <c:ext xmlns:c16="http://schemas.microsoft.com/office/drawing/2014/chart" uri="{C3380CC4-5D6E-409C-BE32-E72D297353CC}">
                <c16:uniqueId val="{0000001D-7980-4C82-8C1C-32D5A7B4E44B}"/>
              </c:ext>
            </c:extLst>
          </c:dPt>
          <c:dPt>
            <c:idx val="16"/>
            <c:invertIfNegative val="1"/>
            <c:bubble3D val="0"/>
            <c:spPr>
              <a:solidFill>
                <a:srgbClr val="E6E5E5"/>
              </a:solidFill>
            </c:spPr>
            <c:extLst>
              <c:ext xmlns:c16="http://schemas.microsoft.com/office/drawing/2014/chart" uri="{C3380CC4-5D6E-409C-BE32-E72D297353CC}">
                <c16:uniqueId val="{0000001E-7980-4C82-8C1C-32D5A7B4E44B}"/>
              </c:ext>
            </c:extLst>
          </c:dPt>
          <c:dPt>
            <c:idx val="17"/>
            <c:invertIfNegative val="0"/>
            <c:bubble3D val="0"/>
            <c:spPr>
              <a:solidFill>
                <a:srgbClr val="E6E5E5"/>
              </a:solidFill>
              <a:ln>
                <a:noFill/>
              </a:ln>
              <a:effectLst/>
            </c:spPr>
            <c:extLst>
              <c:ext xmlns:c16="http://schemas.microsoft.com/office/drawing/2014/chart" uri="{C3380CC4-5D6E-409C-BE32-E72D297353CC}">
                <c16:uniqueId val="{0000001F-7980-4C82-8C1C-32D5A7B4E44B}"/>
              </c:ext>
            </c:extLst>
          </c:dPt>
          <c:dPt>
            <c:idx val="18"/>
            <c:invertIfNegative val="1"/>
            <c:bubble3D val="0"/>
            <c:spPr>
              <a:solidFill>
                <a:srgbClr val="E6E5E5"/>
              </a:solidFill>
            </c:spPr>
            <c:extLst>
              <c:ext xmlns:c16="http://schemas.microsoft.com/office/drawing/2014/chart" uri="{C3380CC4-5D6E-409C-BE32-E72D297353CC}">
                <c16:uniqueId val="{00000020-7980-4C82-8C1C-32D5A7B4E44B}"/>
              </c:ext>
            </c:extLst>
          </c:dPt>
          <c:dPt>
            <c:idx val="19"/>
            <c:invertIfNegative val="1"/>
            <c:bubble3D val="0"/>
            <c:spPr>
              <a:solidFill>
                <a:srgbClr val="E6E5E5"/>
              </a:solidFill>
            </c:spPr>
            <c:extLst>
              <c:ext xmlns:c16="http://schemas.microsoft.com/office/drawing/2014/chart" uri="{C3380CC4-5D6E-409C-BE32-E72D297353CC}">
                <c16:uniqueId val="{00000021-7980-4C82-8C1C-32D5A7B4E44B}"/>
              </c:ext>
            </c:extLst>
          </c:dPt>
          <c:dPt>
            <c:idx val="20"/>
            <c:invertIfNegative val="1"/>
            <c:bubble3D val="0"/>
            <c:spPr>
              <a:solidFill>
                <a:srgbClr val="E6E5E5"/>
              </a:solidFill>
            </c:spPr>
            <c:extLst>
              <c:ext xmlns:c16="http://schemas.microsoft.com/office/drawing/2014/chart" uri="{C3380CC4-5D6E-409C-BE32-E72D297353CC}">
                <c16:uniqueId val="{00000022-7980-4C82-8C1C-32D5A7B4E44B}"/>
              </c:ext>
            </c:extLst>
          </c:dPt>
          <c:dPt>
            <c:idx val="21"/>
            <c:invertIfNegative val="1"/>
            <c:bubble3D val="0"/>
            <c:spPr>
              <a:solidFill>
                <a:srgbClr val="E6E5E5"/>
              </a:solidFill>
            </c:spPr>
            <c:extLst>
              <c:ext xmlns:c16="http://schemas.microsoft.com/office/drawing/2014/chart" uri="{C3380CC4-5D6E-409C-BE32-E72D297353CC}">
                <c16:uniqueId val="{00000001-7980-4C82-8C1C-32D5A7B4E44B}"/>
              </c:ext>
            </c:extLst>
          </c:dPt>
          <c:dPt>
            <c:idx val="22"/>
            <c:invertIfNegative val="1"/>
            <c:bubble3D val="0"/>
            <c:spPr>
              <a:solidFill>
                <a:srgbClr val="E6E5E5"/>
              </a:solidFill>
            </c:spPr>
            <c:extLst>
              <c:ext xmlns:c16="http://schemas.microsoft.com/office/drawing/2014/chart" uri="{C3380CC4-5D6E-409C-BE32-E72D297353CC}">
                <c16:uniqueId val="{00000023-7980-4C82-8C1C-32D5A7B4E44B}"/>
              </c:ext>
            </c:extLst>
          </c:dPt>
          <c:dPt>
            <c:idx val="23"/>
            <c:invertIfNegative val="1"/>
            <c:bubble3D val="0"/>
            <c:spPr>
              <a:solidFill>
                <a:srgbClr val="E6E5E5"/>
              </a:solidFill>
            </c:spPr>
            <c:extLst>
              <c:ext xmlns:c16="http://schemas.microsoft.com/office/drawing/2014/chart" uri="{C3380CC4-5D6E-409C-BE32-E72D297353CC}">
                <c16:uniqueId val="{00000003-7980-4C82-8C1C-32D5A7B4E44B}"/>
              </c:ext>
            </c:extLst>
          </c:dPt>
          <c:dPt>
            <c:idx val="24"/>
            <c:invertIfNegative val="1"/>
            <c:bubble3D val="0"/>
            <c:spPr>
              <a:solidFill>
                <a:srgbClr val="E6E5E5"/>
              </a:solidFill>
            </c:spPr>
            <c:extLst>
              <c:ext xmlns:c16="http://schemas.microsoft.com/office/drawing/2014/chart" uri="{C3380CC4-5D6E-409C-BE32-E72D297353CC}">
                <c16:uniqueId val="{00000024-7980-4C82-8C1C-32D5A7B4E44B}"/>
              </c:ext>
            </c:extLst>
          </c:dPt>
          <c:dPt>
            <c:idx val="25"/>
            <c:invertIfNegative val="1"/>
            <c:bubble3D val="0"/>
            <c:spPr>
              <a:solidFill>
                <a:srgbClr val="E6E5E5"/>
              </a:solidFill>
            </c:spPr>
            <c:extLst>
              <c:ext xmlns:c16="http://schemas.microsoft.com/office/drawing/2014/chart" uri="{C3380CC4-5D6E-409C-BE32-E72D297353CC}">
                <c16:uniqueId val="{00000025-7980-4C82-8C1C-32D5A7B4E44B}"/>
              </c:ext>
            </c:extLst>
          </c:dPt>
          <c:dPt>
            <c:idx val="26"/>
            <c:invertIfNegative val="1"/>
            <c:bubble3D val="0"/>
            <c:spPr>
              <a:solidFill>
                <a:srgbClr val="E6E5E5"/>
              </a:solidFill>
            </c:spPr>
            <c:extLst>
              <c:ext xmlns:c16="http://schemas.microsoft.com/office/drawing/2014/chart" uri="{C3380CC4-5D6E-409C-BE32-E72D297353CC}">
                <c16:uniqueId val="{00000026-7980-4C82-8C1C-32D5A7B4E44B}"/>
              </c:ext>
            </c:extLst>
          </c:dPt>
          <c:dPt>
            <c:idx val="27"/>
            <c:invertIfNegative val="1"/>
            <c:bubble3D val="0"/>
            <c:spPr>
              <a:solidFill>
                <a:srgbClr val="E6E5E5"/>
              </a:solidFill>
            </c:spPr>
            <c:extLst>
              <c:ext xmlns:c16="http://schemas.microsoft.com/office/drawing/2014/chart" uri="{C3380CC4-5D6E-409C-BE32-E72D297353CC}">
                <c16:uniqueId val="{00000027-7980-4C82-8C1C-32D5A7B4E44B}"/>
              </c:ext>
            </c:extLst>
          </c:dPt>
          <c:dPt>
            <c:idx val="28"/>
            <c:invertIfNegative val="1"/>
            <c:bubble3D val="0"/>
            <c:spPr>
              <a:solidFill>
                <a:srgbClr val="E6E5E5"/>
              </a:solidFill>
            </c:spPr>
            <c:extLst>
              <c:ext xmlns:c16="http://schemas.microsoft.com/office/drawing/2014/chart" uri="{C3380CC4-5D6E-409C-BE32-E72D297353CC}">
                <c16:uniqueId val="{00000028-7980-4C82-8C1C-32D5A7B4E44B}"/>
              </c:ext>
            </c:extLst>
          </c:dPt>
          <c:dPt>
            <c:idx val="29"/>
            <c:invertIfNegative val="1"/>
            <c:bubble3D val="0"/>
            <c:spPr>
              <a:solidFill>
                <a:srgbClr val="E6E5E5"/>
              </a:solidFill>
            </c:spPr>
            <c:extLst>
              <c:ext xmlns:c16="http://schemas.microsoft.com/office/drawing/2014/chart" uri="{C3380CC4-5D6E-409C-BE32-E72D297353CC}">
                <c16:uniqueId val="{00000029-7980-4C82-8C1C-32D5A7B4E44B}"/>
              </c:ext>
            </c:extLst>
          </c:dPt>
          <c:dPt>
            <c:idx val="30"/>
            <c:invertIfNegative val="1"/>
            <c:bubble3D val="0"/>
            <c:spPr>
              <a:solidFill>
                <a:srgbClr val="E6E5E5"/>
              </a:solidFill>
            </c:spPr>
            <c:extLst>
              <c:ext xmlns:c16="http://schemas.microsoft.com/office/drawing/2014/chart" uri="{C3380CC4-5D6E-409C-BE32-E72D297353CC}">
                <c16:uniqueId val="{0000002A-7980-4C82-8C1C-32D5A7B4E44B}"/>
              </c:ext>
            </c:extLst>
          </c:dPt>
          <c:dPt>
            <c:idx val="31"/>
            <c:invertIfNegative val="1"/>
            <c:bubble3D val="0"/>
            <c:spPr>
              <a:solidFill>
                <a:srgbClr val="E6E5E5"/>
              </a:solidFill>
            </c:spPr>
            <c:extLst>
              <c:ext xmlns:c16="http://schemas.microsoft.com/office/drawing/2014/chart" uri="{C3380CC4-5D6E-409C-BE32-E72D297353CC}">
                <c16:uniqueId val="{0000002B-7980-4C82-8C1C-32D5A7B4E44B}"/>
              </c:ext>
            </c:extLst>
          </c:dPt>
          <c:dPt>
            <c:idx val="32"/>
            <c:invertIfNegative val="0"/>
            <c:bubble3D val="0"/>
            <c:spPr>
              <a:solidFill>
                <a:srgbClr val="E6E5E5"/>
              </a:solidFill>
              <a:ln>
                <a:noFill/>
              </a:ln>
              <a:effectLst/>
            </c:spPr>
            <c:extLst>
              <c:ext xmlns:c16="http://schemas.microsoft.com/office/drawing/2014/chart" uri="{C3380CC4-5D6E-409C-BE32-E72D297353CC}">
                <c16:uniqueId val="{00000005-7980-4C82-8C1C-32D5A7B4E44B}"/>
              </c:ext>
            </c:extLst>
          </c:dPt>
          <c:dPt>
            <c:idx val="33"/>
            <c:invertIfNegative val="1"/>
            <c:bubble3D val="0"/>
            <c:spPr>
              <a:solidFill>
                <a:srgbClr val="E6E5E5"/>
              </a:solidFill>
            </c:spPr>
            <c:extLst>
              <c:ext xmlns:c16="http://schemas.microsoft.com/office/drawing/2014/chart" uri="{C3380CC4-5D6E-409C-BE32-E72D297353CC}">
                <c16:uniqueId val="{0000002C-7980-4C82-8C1C-32D5A7B4E44B}"/>
              </c:ext>
            </c:extLst>
          </c:dPt>
          <c:dPt>
            <c:idx val="34"/>
            <c:invertIfNegative val="1"/>
            <c:bubble3D val="0"/>
            <c:spPr>
              <a:solidFill>
                <a:srgbClr val="E6E5E5"/>
              </a:solidFill>
            </c:spPr>
            <c:extLst>
              <c:ext xmlns:c16="http://schemas.microsoft.com/office/drawing/2014/chart" uri="{C3380CC4-5D6E-409C-BE32-E72D297353CC}">
                <c16:uniqueId val="{00000007-7980-4C82-8C1C-32D5A7B4E44B}"/>
              </c:ext>
            </c:extLst>
          </c:dPt>
          <c:dPt>
            <c:idx val="35"/>
            <c:invertIfNegative val="1"/>
            <c:bubble3D val="0"/>
            <c:spPr>
              <a:solidFill>
                <a:srgbClr val="E6E5E5"/>
              </a:solidFill>
            </c:spPr>
            <c:extLst>
              <c:ext xmlns:c16="http://schemas.microsoft.com/office/drawing/2014/chart" uri="{C3380CC4-5D6E-409C-BE32-E72D297353CC}">
                <c16:uniqueId val="{0000002D-7980-4C82-8C1C-32D5A7B4E44B}"/>
              </c:ext>
            </c:extLst>
          </c:dPt>
          <c:dPt>
            <c:idx val="36"/>
            <c:invertIfNegative val="1"/>
            <c:bubble3D val="0"/>
            <c:spPr>
              <a:solidFill>
                <a:srgbClr val="E6E5E5"/>
              </a:solidFill>
            </c:spPr>
            <c:extLst>
              <c:ext xmlns:c16="http://schemas.microsoft.com/office/drawing/2014/chart" uri="{C3380CC4-5D6E-409C-BE32-E72D297353CC}">
                <c16:uniqueId val="{0000002E-7980-4C82-8C1C-32D5A7B4E44B}"/>
              </c:ext>
            </c:extLst>
          </c:dPt>
          <c:dPt>
            <c:idx val="37"/>
            <c:invertIfNegative val="1"/>
            <c:bubble3D val="0"/>
            <c:spPr>
              <a:solidFill>
                <a:srgbClr val="E6E5E5"/>
              </a:solidFill>
            </c:spPr>
            <c:extLst>
              <c:ext xmlns:c16="http://schemas.microsoft.com/office/drawing/2014/chart" uri="{C3380CC4-5D6E-409C-BE32-E72D297353CC}">
                <c16:uniqueId val="{0000002F-7980-4C82-8C1C-32D5A7B4E44B}"/>
              </c:ext>
            </c:extLst>
          </c:dPt>
          <c:dPt>
            <c:idx val="38"/>
            <c:invertIfNegative val="1"/>
            <c:bubble3D val="0"/>
            <c:spPr>
              <a:solidFill>
                <a:srgbClr val="E6E5E5"/>
              </a:solidFill>
            </c:spPr>
            <c:extLst>
              <c:ext xmlns:c16="http://schemas.microsoft.com/office/drawing/2014/chart" uri="{C3380CC4-5D6E-409C-BE32-E72D297353CC}">
                <c16:uniqueId val="{00000030-7980-4C82-8C1C-32D5A7B4E44B}"/>
              </c:ext>
            </c:extLst>
          </c:dPt>
          <c:dPt>
            <c:idx val="39"/>
            <c:invertIfNegative val="1"/>
            <c:bubble3D val="0"/>
            <c:spPr>
              <a:solidFill>
                <a:srgbClr val="E6E5E5"/>
              </a:solidFill>
            </c:spPr>
            <c:extLst>
              <c:ext xmlns:c16="http://schemas.microsoft.com/office/drawing/2014/chart" uri="{C3380CC4-5D6E-409C-BE32-E72D297353CC}">
                <c16:uniqueId val="{00000031-7980-4C82-8C1C-32D5A7B4E44B}"/>
              </c:ext>
            </c:extLst>
          </c:dPt>
          <c:dPt>
            <c:idx val="40"/>
            <c:invertIfNegative val="1"/>
            <c:bubble3D val="0"/>
            <c:spPr>
              <a:solidFill>
                <a:srgbClr val="E6E5E5"/>
              </a:solidFill>
            </c:spPr>
            <c:extLst>
              <c:ext xmlns:c16="http://schemas.microsoft.com/office/drawing/2014/chart" uri="{C3380CC4-5D6E-409C-BE32-E72D297353CC}">
                <c16:uniqueId val="{00000032-7980-4C82-8C1C-32D5A7B4E44B}"/>
              </c:ext>
            </c:extLst>
          </c:dPt>
          <c:dPt>
            <c:idx val="41"/>
            <c:invertIfNegative val="1"/>
            <c:bubble3D val="0"/>
            <c:spPr>
              <a:solidFill>
                <a:srgbClr val="E6E5E5"/>
              </a:solidFill>
            </c:spPr>
            <c:extLst>
              <c:ext xmlns:c16="http://schemas.microsoft.com/office/drawing/2014/chart" uri="{C3380CC4-5D6E-409C-BE32-E72D297353CC}">
                <c16:uniqueId val="{00000033-7980-4C82-8C1C-32D5A7B4E44B}"/>
              </c:ext>
            </c:extLst>
          </c:dPt>
          <c:dPt>
            <c:idx val="42"/>
            <c:invertIfNegative val="1"/>
            <c:bubble3D val="0"/>
            <c:spPr>
              <a:solidFill>
                <a:srgbClr val="E6E5E5"/>
              </a:solidFill>
            </c:spPr>
            <c:extLst>
              <c:ext xmlns:c16="http://schemas.microsoft.com/office/drawing/2014/chart" uri="{C3380CC4-5D6E-409C-BE32-E72D297353CC}">
                <c16:uniqueId val="{00000009-7980-4C82-8C1C-32D5A7B4E44B}"/>
              </c:ext>
            </c:extLst>
          </c:dPt>
          <c:dPt>
            <c:idx val="43"/>
            <c:invertIfNegative val="1"/>
            <c:bubble3D val="0"/>
            <c:spPr>
              <a:solidFill>
                <a:srgbClr val="E6E5E5"/>
              </a:solidFill>
            </c:spPr>
            <c:extLst>
              <c:ext xmlns:c16="http://schemas.microsoft.com/office/drawing/2014/chart" uri="{C3380CC4-5D6E-409C-BE32-E72D297353CC}">
                <c16:uniqueId val="{0000000B-7980-4C82-8C1C-32D5A7B4E44B}"/>
              </c:ext>
            </c:extLst>
          </c:dPt>
          <c:dPt>
            <c:idx val="44"/>
            <c:invertIfNegative val="0"/>
            <c:bubble3D val="0"/>
            <c:spPr>
              <a:solidFill>
                <a:srgbClr val="E6E5E5"/>
              </a:solidFill>
              <a:ln>
                <a:noFill/>
              </a:ln>
              <a:effectLst/>
            </c:spPr>
            <c:extLst>
              <c:ext xmlns:c16="http://schemas.microsoft.com/office/drawing/2014/chart" uri="{C3380CC4-5D6E-409C-BE32-E72D297353CC}">
                <c16:uniqueId val="{00000034-7980-4C82-8C1C-32D5A7B4E44B}"/>
              </c:ext>
            </c:extLst>
          </c:dPt>
          <c:dPt>
            <c:idx val="45"/>
            <c:invertIfNegative val="1"/>
            <c:bubble3D val="0"/>
            <c:spPr>
              <a:solidFill>
                <a:srgbClr val="E6E5E5"/>
              </a:solidFill>
            </c:spPr>
            <c:extLst>
              <c:ext xmlns:c16="http://schemas.microsoft.com/office/drawing/2014/chart" uri="{C3380CC4-5D6E-409C-BE32-E72D297353CC}">
                <c16:uniqueId val="{00000035-7980-4C82-8C1C-32D5A7B4E44B}"/>
              </c:ext>
            </c:extLst>
          </c:dPt>
          <c:dPt>
            <c:idx val="46"/>
            <c:invertIfNegative val="1"/>
            <c:bubble3D val="0"/>
            <c:spPr>
              <a:solidFill>
                <a:srgbClr val="E6E5E5"/>
              </a:solidFill>
            </c:spPr>
            <c:extLst>
              <c:ext xmlns:c16="http://schemas.microsoft.com/office/drawing/2014/chart" uri="{C3380CC4-5D6E-409C-BE32-E72D297353CC}">
                <c16:uniqueId val="{00000036-7980-4C82-8C1C-32D5A7B4E44B}"/>
              </c:ext>
            </c:extLst>
          </c:dPt>
          <c:dPt>
            <c:idx val="47"/>
            <c:invertIfNegative val="1"/>
            <c:bubble3D val="0"/>
            <c:spPr>
              <a:solidFill>
                <a:srgbClr val="E6E5E5"/>
              </a:solidFill>
            </c:spPr>
            <c:extLst>
              <c:ext xmlns:c16="http://schemas.microsoft.com/office/drawing/2014/chart" uri="{C3380CC4-5D6E-409C-BE32-E72D297353CC}">
                <c16:uniqueId val="{00000037-7980-4C82-8C1C-32D5A7B4E44B}"/>
              </c:ext>
            </c:extLst>
          </c:dPt>
          <c:dPt>
            <c:idx val="48"/>
            <c:invertIfNegative val="1"/>
            <c:bubble3D val="0"/>
            <c:spPr>
              <a:solidFill>
                <a:srgbClr val="E6E5E5"/>
              </a:solidFill>
            </c:spPr>
            <c:extLst>
              <c:ext xmlns:c16="http://schemas.microsoft.com/office/drawing/2014/chart" uri="{C3380CC4-5D6E-409C-BE32-E72D297353CC}">
                <c16:uniqueId val="{00000038-7980-4C82-8C1C-32D5A7B4E44B}"/>
              </c:ext>
            </c:extLst>
          </c:dPt>
          <c:dPt>
            <c:idx val="49"/>
            <c:invertIfNegative val="0"/>
            <c:bubble3D val="0"/>
            <c:spPr>
              <a:solidFill>
                <a:srgbClr val="E6E5E5"/>
              </a:solidFill>
              <a:ln>
                <a:noFill/>
              </a:ln>
              <a:effectLst/>
            </c:spPr>
            <c:extLst>
              <c:ext xmlns:c16="http://schemas.microsoft.com/office/drawing/2014/chart" uri="{C3380CC4-5D6E-409C-BE32-E72D297353CC}">
                <c16:uniqueId val="{00000039-7980-4C82-8C1C-32D5A7B4E44B}"/>
              </c:ext>
            </c:extLst>
          </c:dPt>
          <c:dPt>
            <c:idx val="50"/>
            <c:invertIfNegative val="0"/>
            <c:bubble3D val="0"/>
            <c:spPr>
              <a:solidFill>
                <a:srgbClr val="E6E5E5"/>
              </a:solidFill>
              <a:ln>
                <a:noFill/>
              </a:ln>
              <a:effectLst/>
            </c:spPr>
            <c:extLst>
              <c:ext xmlns:c16="http://schemas.microsoft.com/office/drawing/2014/chart" uri="{C3380CC4-5D6E-409C-BE32-E72D297353CC}">
                <c16:uniqueId val="{0000003A-7980-4C82-8C1C-32D5A7B4E44B}"/>
              </c:ext>
            </c:extLst>
          </c:dPt>
          <c:dPt>
            <c:idx val="51"/>
            <c:invertIfNegative val="1"/>
            <c:bubble3D val="0"/>
            <c:spPr>
              <a:solidFill>
                <a:srgbClr val="E6E5E5"/>
              </a:solidFill>
            </c:spPr>
            <c:extLst>
              <c:ext xmlns:c16="http://schemas.microsoft.com/office/drawing/2014/chart" uri="{C3380CC4-5D6E-409C-BE32-E72D297353CC}">
                <c16:uniqueId val="{0000003B-7980-4C82-8C1C-32D5A7B4E44B}"/>
              </c:ext>
            </c:extLst>
          </c:dPt>
          <c:dPt>
            <c:idx val="52"/>
            <c:invertIfNegative val="1"/>
            <c:bubble3D val="0"/>
            <c:spPr>
              <a:solidFill>
                <a:srgbClr val="E6E5E5"/>
              </a:solidFill>
            </c:spPr>
            <c:extLst>
              <c:ext xmlns:c16="http://schemas.microsoft.com/office/drawing/2014/chart" uri="{C3380CC4-5D6E-409C-BE32-E72D297353CC}">
                <c16:uniqueId val="{0000003C-7980-4C82-8C1C-32D5A7B4E44B}"/>
              </c:ext>
            </c:extLst>
          </c:dPt>
          <c:dPt>
            <c:idx val="53"/>
            <c:invertIfNegative val="1"/>
            <c:bubble3D val="0"/>
            <c:spPr>
              <a:solidFill>
                <a:srgbClr val="E6E5E5"/>
              </a:solidFill>
            </c:spPr>
            <c:extLst>
              <c:ext xmlns:c16="http://schemas.microsoft.com/office/drawing/2014/chart" uri="{C3380CC4-5D6E-409C-BE32-E72D297353CC}">
                <c16:uniqueId val="{0000006B-77EF-42ED-BAFF-03BF265C16B5}"/>
              </c:ext>
            </c:extLst>
          </c:dPt>
          <c:dPt>
            <c:idx val="54"/>
            <c:invertIfNegative val="1"/>
            <c:bubble3D val="0"/>
            <c:spPr>
              <a:solidFill>
                <a:srgbClr val="E6E5E5"/>
              </a:solidFill>
            </c:spPr>
            <c:extLst>
              <c:ext xmlns:c16="http://schemas.microsoft.com/office/drawing/2014/chart" uri="{C3380CC4-5D6E-409C-BE32-E72D297353CC}">
                <c16:uniqueId val="{0000006D-77EF-42ED-BAFF-03BF265C16B5}"/>
              </c:ext>
            </c:extLst>
          </c:dPt>
          <c:dPt>
            <c:idx val="55"/>
            <c:invertIfNegative val="1"/>
            <c:bubble3D val="0"/>
            <c:spPr>
              <a:solidFill>
                <a:srgbClr val="E6E5E5"/>
              </a:solidFill>
            </c:spPr>
            <c:extLst>
              <c:ext xmlns:c16="http://schemas.microsoft.com/office/drawing/2014/chart" uri="{C3380CC4-5D6E-409C-BE32-E72D297353CC}">
                <c16:uniqueId val="{0000006F-77EF-42ED-BAFF-03BF265C16B5}"/>
              </c:ext>
            </c:extLst>
          </c:dPt>
          <c:dPt>
            <c:idx val="56"/>
            <c:invertIfNegative val="1"/>
            <c:bubble3D val="0"/>
            <c:spPr>
              <a:solidFill>
                <a:srgbClr val="E6E5E5"/>
              </a:solidFill>
            </c:spPr>
            <c:extLst>
              <c:ext xmlns:c16="http://schemas.microsoft.com/office/drawing/2014/chart" uri="{C3380CC4-5D6E-409C-BE32-E72D297353CC}">
                <c16:uniqueId val="{00000071-77EF-42ED-BAFF-03BF265C16B5}"/>
              </c:ext>
            </c:extLst>
          </c:dPt>
          <c:dPt>
            <c:idx val="57"/>
            <c:invertIfNegative val="1"/>
            <c:bubble3D val="0"/>
            <c:spPr>
              <a:solidFill>
                <a:srgbClr val="E6E5E5"/>
              </a:solidFill>
            </c:spPr>
            <c:extLst>
              <c:ext xmlns:c16="http://schemas.microsoft.com/office/drawing/2014/chart" uri="{C3380CC4-5D6E-409C-BE32-E72D297353CC}">
                <c16:uniqueId val="{00000073-77EF-42ED-BAFF-03BF265C16B5}"/>
              </c:ext>
            </c:extLst>
          </c:dPt>
          <c:dPt>
            <c:idx val="58"/>
            <c:invertIfNegative val="1"/>
            <c:bubble3D val="0"/>
            <c:spPr>
              <a:solidFill>
                <a:srgbClr val="E6E5E5"/>
              </a:solidFill>
            </c:spPr>
            <c:extLst>
              <c:ext xmlns:c16="http://schemas.microsoft.com/office/drawing/2014/chart" uri="{C3380CC4-5D6E-409C-BE32-E72D297353CC}">
                <c16:uniqueId val="{00000075-77EF-42ED-BAFF-03BF265C16B5}"/>
              </c:ext>
            </c:extLst>
          </c:dPt>
          <c:dPt>
            <c:idx val="59"/>
            <c:invertIfNegative val="1"/>
            <c:bubble3D val="0"/>
            <c:spPr>
              <a:solidFill>
                <a:srgbClr val="E6E5E5"/>
              </a:solidFill>
            </c:spPr>
            <c:extLst>
              <c:ext xmlns:c16="http://schemas.microsoft.com/office/drawing/2014/chart" uri="{C3380CC4-5D6E-409C-BE32-E72D297353CC}">
                <c16:uniqueId val="{00000077-77EF-42ED-BAFF-03BF265C16B5}"/>
              </c:ext>
            </c:extLst>
          </c:dPt>
          <c:dPt>
            <c:idx val="60"/>
            <c:invertIfNegative val="1"/>
            <c:bubble3D val="0"/>
            <c:spPr>
              <a:solidFill>
                <a:srgbClr val="E6E5E5"/>
              </a:solidFill>
            </c:spPr>
            <c:extLst>
              <c:ext xmlns:c16="http://schemas.microsoft.com/office/drawing/2014/chart" uri="{C3380CC4-5D6E-409C-BE32-E72D297353CC}">
                <c16:uniqueId val="{00000079-77EF-42ED-BAFF-03BF265C16B5}"/>
              </c:ext>
            </c:extLst>
          </c:dPt>
          <c:dPt>
            <c:idx val="61"/>
            <c:invertIfNegative val="1"/>
            <c:bubble3D val="0"/>
            <c:spPr>
              <a:solidFill>
                <a:srgbClr val="E6E5E5"/>
              </a:solidFill>
            </c:spPr>
            <c:extLst>
              <c:ext xmlns:c16="http://schemas.microsoft.com/office/drawing/2014/chart" uri="{C3380CC4-5D6E-409C-BE32-E72D297353CC}">
                <c16:uniqueId val="{0000007B-77EF-42ED-BAFF-03BF265C16B5}"/>
              </c:ext>
            </c:extLst>
          </c:dPt>
          <c:dPt>
            <c:idx val="62"/>
            <c:invertIfNegative val="1"/>
            <c:bubble3D val="0"/>
            <c:spPr>
              <a:solidFill>
                <a:srgbClr val="E6E5E5"/>
              </a:solidFill>
            </c:spPr>
            <c:extLst>
              <c:ext xmlns:c16="http://schemas.microsoft.com/office/drawing/2014/chart" uri="{C3380CC4-5D6E-409C-BE32-E72D297353CC}">
                <c16:uniqueId val="{0000007D-77EF-42ED-BAFF-03BF265C16B5}"/>
              </c:ext>
            </c:extLst>
          </c:dPt>
          <c:dPt>
            <c:idx val="63"/>
            <c:invertIfNegative val="1"/>
            <c:bubble3D val="0"/>
            <c:spPr>
              <a:solidFill>
                <a:srgbClr val="E6E5E5"/>
              </a:solidFill>
            </c:spPr>
            <c:extLst>
              <c:ext xmlns:c16="http://schemas.microsoft.com/office/drawing/2014/chart" uri="{C3380CC4-5D6E-409C-BE32-E72D297353CC}">
                <c16:uniqueId val="{0000007F-77EF-42ED-BAFF-03BF265C16B5}"/>
              </c:ext>
            </c:extLst>
          </c:dPt>
          <c:dPt>
            <c:idx val="64"/>
            <c:invertIfNegative val="1"/>
            <c:bubble3D val="0"/>
            <c:spPr>
              <a:solidFill>
                <a:srgbClr val="E6E5E5"/>
              </a:solidFill>
            </c:spPr>
            <c:extLst>
              <c:ext xmlns:c16="http://schemas.microsoft.com/office/drawing/2014/chart" uri="{C3380CC4-5D6E-409C-BE32-E72D297353CC}">
                <c16:uniqueId val="{00000081-77EF-42ED-BAFF-03BF265C16B5}"/>
              </c:ext>
            </c:extLst>
          </c:dPt>
          <c:dPt>
            <c:idx val="65"/>
            <c:invertIfNegative val="1"/>
            <c:bubble3D val="0"/>
            <c:spPr>
              <a:solidFill>
                <a:srgbClr val="E6E5E5"/>
              </a:solidFill>
            </c:spPr>
            <c:extLst>
              <c:ext xmlns:c16="http://schemas.microsoft.com/office/drawing/2014/chart" uri="{C3380CC4-5D6E-409C-BE32-E72D297353CC}">
                <c16:uniqueId val="{00000083-77EF-42ED-BAFF-03BF265C16B5}"/>
              </c:ext>
            </c:extLst>
          </c:dPt>
          <c:dPt>
            <c:idx val="66"/>
            <c:invertIfNegative val="1"/>
            <c:bubble3D val="0"/>
            <c:spPr>
              <a:solidFill>
                <a:srgbClr val="E6E5E5"/>
              </a:solidFill>
            </c:spPr>
            <c:extLst>
              <c:ext xmlns:c16="http://schemas.microsoft.com/office/drawing/2014/chart" uri="{C3380CC4-5D6E-409C-BE32-E72D297353CC}">
                <c16:uniqueId val="{00000085-77EF-42ED-BAFF-03BF265C16B5}"/>
              </c:ext>
            </c:extLst>
          </c:dPt>
          <c:dPt>
            <c:idx val="67"/>
            <c:invertIfNegative val="1"/>
            <c:bubble3D val="0"/>
            <c:spPr>
              <a:solidFill>
                <a:srgbClr val="E6E5E5"/>
              </a:solidFill>
            </c:spPr>
            <c:extLst>
              <c:ext xmlns:c16="http://schemas.microsoft.com/office/drawing/2014/chart" uri="{C3380CC4-5D6E-409C-BE32-E72D297353CC}">
                <c16:uniqueId val="{00000087-77EF-42ED-BAFF-03BF265C16B5}"/>
              </c:ext>
            </c:extLst>
          </c:dPt>
          <c:dPt>
            <c:idx val="68"/>
            <c:invertIfNegative val="1"/>
            <c:bubble3D val="0"/>
            <c:spPr>
              <a:solidFill>
                <a:srgbClr val="E6E5E5"/>
              </a:solidFill>
            </c:spPr>
            <c:extLst>
              <c:ext xmlns:c16="http://schemas.microsoft.com/office/drawing/2014/chart" uri="{C3380CC4-5D6E-409C-BE32-E72D297353CC}">
                <c16:uniqueId val="{00000089-77EF-42ED-BAFF-03BF265C16B5}"/>
              </c:ext>
            </c:extLst>
          </c:dPt>
          <c:dPt>
            <c:idx val="69"/>
            <c:invertIfNegative val="1"/>
            <c:bubble3D val="0"/>
            <c:spPr>
              <a:solidFill>
                <a:srgbClr val="E6E5E5"/>
              </a:solidFill>
            </c:spPr>
            <c:extLst>
              <c:ext xmlns:c16="http://schemas.microsoft.com/office/drawing/2014/chart" uri="{C3380CC4-5D6E-409C-BE32-E72D297353CC}">
                <c16:uniqueId val="{0000008B-77EF-42ED-BAFF-03BF265C16B5}"/>
              </c:ext>
            </c:extLst>
          </c:dPt>
          <c:dPt>
            <c:idx val="70"/>
            <c:invertIfNegative val="1"/>
            <c:bubble3D val="0"/>
            <c:spPr>
              <a:solidFill>
                <a:srgbClr val="E6E5E5"/>
              </a:solidFill>
            </c:spPr>
            <c:extLst>
              <c:ext xmlns:c16="http://schemas.microsoft.com/office/drawing/2014/chart" uri="{C3380CC4-5D6E-409C-BE32-E72D297353CC}">
                <c16:uniqueId val="{0000008D-77EF-42ED-BAFF-03BF265C16B5}"/>
              </c:ext>
            </c:extLst>
          </c:dPt>
          <c:dPt>
            <c:idx val="71"/>
            <c:invertIfNegative val="1"/>
            <c:bubble3D val="0"/>
            <c:spPr>
              <a:solidFill>
                <a:srgbClr val="E6E5E5"/>
              </a:solidFill>
            </c:spPr>
            <c:extLst>
              <c:ext xmlns:c16="http://schemas.microsoft.com/office/drawing/2014/chart" uri="{C3380CC4-5D6E-409C-BE32-E72D297353CC}">
                <c16:uniqueId val="{0000008F-77EF-42ED-BAFF-03BF265C16B5}"/>
              </c:ext>
            </c:extLst>
          </c:dPt>
          <c:dPt>
            <c:idx val="72"/>
            <c:invertIfNegative val="1"/>
            <c:bubble3D val="0"/>
            <c:spPr>
              <a:solidFill>
                <a:srgbClr val="E6E5E5"/>
              </a:solidFill>
            </c:spPr>
            <c:extLst>
              <c:ext xmlns:c16="http://schemas.microsoft.com/office/drawing/2014/chart" uri="{C3380CC4-5D6E-409C-BE32-E72D297353CC}">
                <c16:uniqueId val="{00000091-77EF-42ED-BAFF-03BF265C16B5}"/>
              </c:ext>
            </c:extLst>
          </c:dPt>
          <c:dPt>
            <c:idx val="73"/>
            <c:invertIfNegative val="1"/>
            <c:bubble3D val="0"/>
            <c:spPr>
              <a:solidFill>
                <a:srgbClr val="E6E5E5"/>
              </a:solidFill>
            </c:spPr>
            <c:extLst>
              <c:ext xmlns:c16="http://schemas.microsoft.com/office/drawing/2014/chart" uri="{C3380CC4-5D6E-409C-BE32-E72D297353CC}">
                <c16:uniqueId val="{00000093-77EF-42ED-BAFF-03BF265C16B5}"/>
              </c:ext>
            </c:extLst>
          </c:dPt>
          <c:dPt>
            <c:idx val="74"/>
            <c:invertIfNegative val="1"/>
            <c:bubble3D val="0"/>
            <c:spPr>
              <a:solidFill>
                <a:srgbClr val="E6E5E5"/>
              </a:solidFill>
            </c:spPr>
            <c:extLst>
              <c:ext xmlns:c16="http://schemas.microsoft.com/office/drawing/2014/chart" uri="{C3380CC4-5D6E-409C-BE32-E72D297353CC}">
                <c16:uniqueId val="{00000095-77EF-42ED-BAFF-03BF265C16B5}"/>
              </c:ext>
            </c:extLst>
          </c:dPt>
          <c:dPt>
            <c:idx val="75"/>
            <c:invertIfNegative val="1"/>
            <c:bubble3D val="0"/>
            <c:spPr>
              <a:solidFill>
                <a:srgbClr val="E6E5E5"/>
              </a:solidFill>
            </c:spPr>
            <c:extLst>
              <c:ext xmlns:c16="http://schemas.microsoft.com/office/drawing/2014/chart" uri="{C3380CC4-5D6E-409C-BE32-E72D297353CC}">
                <c16:uniqueId val="{00000097-77EF-42ED-BAFF-03BF265C16B5}"/>
              </c:ext>
            </c:extLst>
          </c:dPt>
          <c:dPt>
            <c:idx val="76"/>
            <c:invertIfNegative val="1"/>
            <c:bubble3D val="0"/>
            <c:spPr>
              <a:solidFill>
                <a:srgbClr val="E6E5E5"/>
              </a:solidFill>
            </c:spPr>
            <c:extLst>
              <c:ext xmlns:c16="http://schemas.microsoft.com/office/drawing/2014/chart" uri="{C3380CC4-5D6E-409C-BE32-E72D297353CC}">
                <c16:uniqueId val="{00000099-77EF-42ED-BAFF-03BF265C16B5}"/>
              </c:ext>
            </c:extLst>
          </c:dPt>
          <c:dPt>
            <c:idx val="77"/>
            <c:invertIfNegative val="1"/>
            <c:bubble3D val="0"/>
            <c:spPr>
              <a:solidFill>
                <a:srgbClr val="E6E5E5"/>
              </a:solidFill>
            </c:spPr>
            <c:extLst>
              <c:ext xmlns:c16="http://schemas.microsoft.com/office/drawing/2014/chart" uri="{C3380CC4-5D6E-409C-BE32-E72D297353CC}">
                <c16:uniqueId val="{0000009B-77EF-42ED-BAFF-03BF265C16B5}"/>
              </c:ext>
            </c:extLst>
          </c:dPt>
          <c:dPt>
            <c:idx val="78"/>
            <c:invertIfNegative val="1"/>
            <c:bubble3D val="0"/>
            <c:spPr>
              <a:solidFill>
                <a:srgbClr val="E6E5E5"/>
              </a:solidFill>
            </c:spPr>
            <c:extLst>
              <c:ext xmlns:c16="http://schemas.microsoft.com/office/drawing/2014/chart" uri="{C3380CC4-5D6E-409C-BE32-E72D297353CC}">
                <c16:uniqueId val="{0000009D-77EF-42ED-BAFF-03BF265C16B5}"/>
              </c:ext>
            </c:extLst>
          </c:dPt>
          <c:dPt>
            <c:idx val="79"/>
            <c:invertIfNegative val="1"/>
            <c:bubble3D val="0"/>
            <c:spPr>
              <a:solidFill>
                <a:srgbClr val="E6E5E5"/>
              </a:solidFill>
            </c:spPr>
            <c:extLst>
              <c:ext xmlns:c16="http://schemas.microsoft.com/office/drawing/2014/chart" uri="{C3380CC4-5D6E-409C-BE32-E72D297353CC}">
                <c16:uniqueId val="{0000009F-77EF-42ED-BAFF-03BF265C16B5}"/>
              </c:ext>
            </c:extLst>
          </c:dPt>
          <c:dPt>
            <c:idx val="80"/>
            <c:invertIfNegative val="1"/>
            <c:bubble3D val="0"/>
            <c:spPr>
              <a:solidFill>
                <a:srgbClr val="E6E5E5"/>
              </a:solidFill>
            </c:spPr>
            <c:extLst>
              <c:ext xmlns:c16="http://schemas.microsoft.com/office/drawing/2014/chart" uri="{C3380CC4-5D6E-409C-BE32-E72D297353CC}">
                <c16:uniqueId val="{000000A1-77EF-42ED-BAFF-03BF265C16B5}"/>
              </c:ext>
            </c:extLst>
          </c:dPt>
          <c:dPt>
            <c:idx val="81"/>
            <c:invertIfNegative val="1"/>
            <c:bubble3D val="0"/>
            <c:spPr>
              <a:solidFill>
                <a:srgbClr val="E6E5E5"/>
              </a:solidFill>
            </c:spPr>
            <c:extLst>
              <c:ext xmlns:c16="http://schemas.microsoft.com/office/drawing/2014/chart" uri="{C3380CC4-5D6E-409C-BE32-E72D297353CC}">
                <c16:uniqueId val="{000000A3-77EF-42ED-BAFF-03BF265C16B5}"/>
              </c:ext>
            </c:extLst>
          </c:dPt>
          <c:dPt>
            <c:idx val="82"/>
            <c:invertIfNegative val="1"/>
            <c:bubble3D val="0"/>
            <c:spPr>
              <a:solidFill>
                <a:srgbClr val="E6E5E5"/>
              </a:solidFill>
            </c:spPr>
            <c:extLst>
              <c:ext xmlns:c16="http://schemas.microsoft.com/office/drawing/2014/chart" uri="{C3380CC4-5D6E-409C-BE32-E72D297353CC}">
                <c16:uniqueId val="{000000A5-77EF-42ED-BAFF-03BF265C16B5}"/>
              </c:ext>
            </c:extLst>
          </c:dPt>
          <c:dPt>
            <c:idx val="83"/>
            <c:invertIfNegative val="1"/>
            <c:bubble3D val="0"/>
            <c:spPr>
              <a:solidFill>
                <a:srgbClr val="E6E5E5"/>
              </a:solidFill>
            </c:spPr>
            <c:extLst>
              <c:ext xmlns:c16="http://schemas.microsoft.com/office/drawing/2014/chart" uri="{C3380CC4-5D6E-409C-BE32-E72D297353CC}">
                <c16:uniqueId val="{000000A7-77EF-42ED-BAFF-03BF265C16B5}"/>
              </c:ext>
            </c:extLst>
          </c:dPt>
          <c:dPt>
            <c:idx val="84"/>
            <c:invertIfNegative val="1"/>
            <c:bubble3D val="0"/>
            <c:spPr>
              <a:solidFill>
                <a:srgbClr val="E6E5E5"/>
              </a:solidFill>
            </c:spPr>
            <c:extLst>
              <c:ext xmlns:c16="http://schemas.microsoft.com/office/drawing/2014/chart" uri="{C3380CC4-5D6E-409C-BE32-E72D297353CC}">
                <c16:uniqueId val="{000000A9-77EF-42ED-BAFF-03BF265C16B5}"/>
              </c:ext>
            </c:extLst>
          </c:dPt>
          <c:dPt>
            <c:idx val="85"/>
            <c:invertIfNegative val="1"/>
            <c:bubble3D val="0"/>
            <c:spPr>
              <a:solidFill>
                <a:srgbClr val="E6E5E5"/>
              </a:solidFill>
            </c:spPr>
            <c:extLst>
              <c:ext xmlns:c16="http://schemas.microsoft.com/office/drawing/2014/chart" uri="{C3380CC4-5D6E-409C-BE32-E72D297353CC}">
                <c16:uniqueId val="{000000AB-77EF-42ED-BAFF-03BF265C16B5}"/>
              </c:ext>
            </c:extLst>
          </c:dPt>
          <c:dPt>
            <c:idx val="86"/>
            <c:invertIfNegative val="1"/>
            <c:bubble3D val="0"/>
            <c:spPr>
              <a:solidFill>
                <a:srgbClr val="E6E5E5"/>
              </a:solidFill>
            </c:spPr>
            <c:extLst>
              <c:ext xmlns:c16="http://schemas.microsoft.com/office/drawing/2014/chart" uri="{C3380CC4-5D6E-409C-BE32-E72D297353CC}">
                <c16:uniqueId val="{000000AD-77EF-42ED-BAFF-03BF265C16B5}"/>
              </c:ext>
            </c:extLst>
          </c:dPt>
          <c:dPt>
            <c:idx val="87"/>
            <c:invertIfNegative val="1"/>
            <c:bubble3D val="0"/>
            <c:spPr>
              <a:solidFill>
                <a:srgbClr val="E6E5E5"/>
              </a:solidFill>
            </c:spPr>
            <c:extLst>
              <c:ext xmlns:c16="http://schemas.microsoft.com/office/drawing/2014/chart" uri="{C3380CC4-5D6E-409C-BE32-E72D297353CC}">
                <c16:uniqueId val="{000000AF-77EF-42ED-BAFF-03BF265C16B5}"/>
              </c:ext>
            </c:extLst>
          </c:dPt>
          <c:dPt>
            <c:idx val="88"/>
            <c:invertIfNegative val="1"/>
            <c:bubble3D val="0"/>
            <c:spPr>
              <a:solidFill>
                <a:srgbClr val="E6E5E5"/>
              </a:solidFill>
            </c:spPr>
            <c:extLst>
              <c:ext xmlns:c16="http://schemas.microsoft.com/office/drawing/2014/chart" uri="{C3380CC4-5D6E-409C-BE32-E72D297353CC}">
                <c16:uniqueId val="{000000B1-77EF-42ED-BAFF-03BF265C16B5}"/>
              </c:ext>
            </c:extLst>
          </c:dPt>
          <c:dPt>
            <c:idx val="89"/>
            <c:invertIfNegative val="1"/>
            <c:bubble3D val="0"/>
            <c:spPr>
              <a:solidFill>
                <a:srgbClr val="E6E5E5"/>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Block 90g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Creations Salted Caramel 38g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8.7472496097121558E-2</c:v>
                </c:pt>
                <c:pt idx="1">
                  <c:v>5.7538947324104119E-2</c:v>
                </c:pt>
                <c:pt idx="2">
                  <c:v>5.2433248127097418E-2</c:v>
                </c:pt>
                <c:pt idx="3">
                  <c:v>5.2427028090236263E-2</c:v>
                </c:pt>
                <c:pt idx="4">
                  <c:v>4.8702496145713738E-2</c:v>
                </c:pt>
                <c:pt idx="5">
                  <c:v>3.984530703204197E-2</c:v>
                </c:pt>
                <c:pt idx="6">
                  <c:v>2.9281333941963E-2</c:v>
                </c:pt>
                <c:pt idx="7">
                  <c:v>2.7690668434504601E-2</c:v>
                </c:pt>
                <c:pt idx="8">
                  <c:v>2.5210000455187748E-2</c:v>
                </c:pt>
                <c:pt idx="9">
                  <c:v>2.4943187003251179E-2</c:v>
                </c:pt>
                <c:pt idx="10">
                  <c:v>2.4410882866364541E-2</c:v>
                </c:pt>
                <c:pt idx="11">
                  <c:v>2.431449668967391E-2</c:v>
                </c:pt>
                <c:pt idx="12">
                  <c:v>2.2624836421410909E-2</c:v>
                </c:pt>
                <c:pt idx="13">
                  <c:v>2.240126222098935E-2</c:v>
                </c:pt>
                <c:pt idx="14">
                  <c:v>2.1312383520667021E-2</c:v>
                </c:pt>
                <c:pt idx="15">
                  <c:v>2.0948557967625781E-2</c:v>
                </c:pt>
                <c:pt idx="16">
                  <c:v>2.0802759209870909E-2</c:v>
                </c:pt>
                <c:pt idx="17">
                  <c:v>1.796715545025266E-2</c:v>
                </c:pt>
                <c:pt idx="18">
                  <c:v>1.6841617507406651E-2</c:v>
                </c:pt>
                <c:pt idx="19">
                  <c:v>1.595185798501797E-2</c:v>
                </c:pt>
                <c:pt idx="20">
                  <c:v>1.5133684418223889E-2</c:v>
                </c:pt>
                <c:pt idx="21">
                  <c:v>1.4607463502544641E-2</c:v>
                </c:pt>
                <c:pt idx="22">
                  <c:v>1.4327795755228641E-2</c:v>
                </c:pt>
                <c:pt idx="23">
                  <c:v>1.4300496139580759E-2</c:v>
                </c:pt>
                <c:pt idx="24">
                  <c:v>1.428543080773065E-2</c:v>
                </c:pt>
                <c:pt idx="25">
                  <c:v>1.4034261062238269E-2</c:v>
                </c:pt>
                <c:pt idx="26">
                  <c:v>1.329639293211704E-2</c:v>
                </c:pt>
                <c:pt idx="27">
                  <c:v>1.2785194916348211E-2</c:v>
                </c:pt>
                <c:pt idx="28">
                  <c:v>1.1550390621815201E-2</c:v>
                </c:pt>
                <c:pt idx="29">
                  <c:v>1.1357457804435761E-2</c:v>
                </c:pt>
                <c:pt idx="30">
                  <c:v>1.086426231323109E-2</c:v>
                </c:pt>
                <c:pt idx="31">
                  <c:v>1.0480589734489711E-2</c:v>
                </c:pt>
                <c:pt idx="32">
                  <c:v>1.0430399563066959E-2</c:v>
                </c:pt>
                <c:pt idx="33">
                  <c:v>1.020525301098122E-2</c:v>
                </c:pt>
                <c:pt idx="34">
                  <c:v>9.9953769134242237E-3</c:v>
                </c:pt>
                <c:pt idx="35">
                  <c:v>9.681768078509994E-3</c:v>
                </c:pt>
                <c:pt idx="36">
                  <c:v>9.4015158630799279E-3</c:v>
                </c:pt>
                <c:pt idx="37">
                  <c:v>8.0950411657840678E-3</c:v>
                </c:pt>
                <c:pt idx="38">
                  <c:v>7.5484160737205926E-3</c:v>
                </c:pt>
                <c:pt idx="39">
                  <c:v>7.4456816552401391E-3</c:v>
                </c:pt>
                <c:pt idx="40">
                  <c:v>7.2259315698773264E-3</c:v>
                </c:pt>
                <c:pt idx="41">
                  <c:v>7.1656336772027091E-3</c:v>
                </c:pt>
                <c:pt idx="42">
                  <c:v>6.7758356553924001E-3</c:v>
                </c:pt>
                <c:pt idx="43">
                  <c:v>6.6474385250116421E-3</c:v>
                </c:pt>
                <c:pt idx="44">
                  <c:v>6.5896804076022017E-3</c:v>
                </c:pt>
                <c:pt idx="45">
                  <c:v>6.1115357976134982E-3</c:v>
                </c:pt>
                <c:pt idx="46">
                  <c:v>5.451110043885531E-3</c:v>
                </c:pt>
                <c:pt idx="47">
                  <c:v>5.4366567437936376E-3</c:v>
                </c:pt>
                <c:pt idx="48">
                  <c:v>5.0655794386848208E-3</c:v>
                </c:pt>
                <c:pt idx="49">
                  <c:v>4.8777439605028356E-3</c:v>
                </c:pt>
                <c:pt idx="50">
                  <c:v>4.8173841850306202E-3</c:v>
                </c:pt>
                <c:pt idx="51">
                  <c:v>4.757078936432276E-3</c:v>
                </c:pt>
                <c:pt idx="52">
                  <c:v>4.6073366062554071E-3</c:v>
                </c:pt>
                <c:pt idx="53">
                  <c:v>4.4996529359943851E-3</c:v>
                </c:pt>
                <c:pt idx="54">
                  <c:v>4.3987723156036279E-3</c:v>
                </c:pt>
                <c:pt idx="55">
                  <c:v>4.0273573708384863E-3</c:v>
                </c:pt>
                <c:pt idx="56">
                  <c:v>3.9203779776991127E-3</c:v>
                </c:pt>
                <c:pt idx="57">
                  <c:v>3.4968857436555559E-3</c:v>
                </c:pt>
                <c:pt idx="58">
                  <c:v>3.318392300390517E-3</c:v>
                </c:pt>
                <c:pt idx="59">
                  <c:v>2.7099351522742849E-3</c:v>
                </c:pt>
                <c:pt idx="60">
                  <c:v>2.541972149100086E-3</c:v>
                </c:pt>
                <c:pt idx="61">
                  <c:v>2.4365023024946779E-3</c:v>
                </c:pt>
                <c:pt idx="62">
                  <c:v>2.4242122973904402E-3</c:v>
                </c:pt>
                <c:pt idx="63">
                  <c:v>2.1546631701556051E-3</c:v>
                </c:pt>
                <c:pt idx="64">
                  <c:v>1.6539174754250411E-3</c:v>
                </c:pt>
                <c:pt idx="65">
                  <c:v>1.533100664626598E-3</c:v>
                </c:pt>
                <c:pt idx="66">
                  <c:v>1.2803795821592181E-3</c:v>
                </c:pt>
                <c:pt idx="67">
                  <c:v>7.8328664731944621E-4</c:v>
                </c:pt>
                <c:pt idx="68">
                  <c:v>2.7127970870976262E-4</c:v>
                </c:pt>
                <c:pt idx="69">
                  <c:v>7.2971836586101626E-5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E6E5E5"/>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E4D7-4CB3-9344-2F66B04EE15D}"/>
              </c:ext>
            </c:extLst>
          </c:dPt>
          <c:dPt>
            <c:idx val="1"/>
            <c:invertIfNegative val="1"/>
            <c:bubble3D val="0"/>
            <c:spPr>
              <a:solidFill>
                <a:srgbClr val="E6E5E5"/>
              </a:solidFill>
            </c:spPr>
            <c:extLst>
              <c:ext xmlns:c16="http://schemas.microsoft.com/office/drawing/2014/chart" uri="{C3380CC4-5D6E-409C-BE32-E72D297353CC}">
                <c16:uniqueId val="{00000003-E4D7-4CB3-9344-2F66B04EE15D}"/>
              </c:ext>
            </c:extLst>
          </c:dPt>
          <c:dPt>
            <c:idx val="2"/>
            <c:invertIfNegative val="1"/>
            <c:bubble3D val="0"/>
            <c:spPr>
              <a:solidFill>
                <a:srgbClr val="E6E5E5"/>
              </a:solidFill>
            </c:spPr>
            <c:extLst>
              <c:ext xmlns:c16="http://schemas.microsoft.com/office/drawing/2014/chart" uri="{C3380CC4-5D6E-409C-BE32-E72D297353CC}">
                <c16:uniqueId val="{00000005-E4D7-4CB3-9344-2F66B04EE15D}"/>
              </c:ext>
            </c:extLst>
          </c:dPt>
          <c:dPt>
            <c:idx val="3"/>
            <c:invertIfNegative val="1"/>
            <c:bubble3D val="0"/>
            <c:spPr>
              <a:solidFill>
                <a:srgbClr val="E6E5E5"/>
              </a:solidFill>
            </c:spPr>
            <c:extLst>
              <c:ext xmlns:c16="http://schemas.microsoft.com/office/drawing/2014/chart" uri="{C3380CC4-5D6E-409C-BE32-E72D297353CC}">
                <c16:uniqueId val="{00000007-E4D7-4CB3-9344-2F66B04EE15D}"/>
              </c:ext>
            </c:extLst>
          </c:dPt>
          <c:dPt>
            <c:idx val="4"/>
            <c:invertIfNegative val="1"/>
            <c:bubble3D val="0"/>
            <c:spPr>
              <a:solidFill>
                <a:srgbClr val="E6E5E5"/>
              </a:solidFill>
            </c:spPr>
            <c:extLst>
              <c:ext xmlns:c16="http://schemas.microsoft.com/office/drawing/2014/chart" uri="{C3380CC4-5D6E-409C-BE32-E72D297353CC}">
                <c16:uniqueId val="{00000009-E4D7-4CB3-9344-2F66B04EE15D}"/>
              </c:ext>
            </c:extLst>
          </c:dPt>
          <c:dPt>
            <c:idx val="5"/>
            <c:invertIfNegative val="1"/>
            <c:bubble3D val="0"/>
            <c:spPr>
              <a:solidFill>
                <a:srgbClr val="E6E5E5"/>
              </a:solidFill>
            </c:spPr>
            <c:extLst>
              <c:ext xmlns:c16="http://schemas.microsoft.com/office/drawing/2014/chart" uri="{C3380CC4-5D6E-409C-BE32-E72D297353CC}">
                <c16:uniqueId val="{0000000B-E4D7-4CB3-9344-2F66B04EE15D}"/>
              </c:ext>
            </c:extLst>
          </c:dPt>
          <c:dPt>
            <c:idx val="6"/>
            <c:invertIfNegative val="1"/>
            <c:bubble3D val="0"/>
            <c:spPr>
              <a:solidFill>
                <a:srgbClr val="E6E5E5"/>
              </a:solidFill>
            </c:spPr>
            <c:extLst>
              <c:ext xmlns:c16="http://schemas.microsoft.com/office/drawing/2014/chart" uri="{C3380CC4-5D6E-409C-BE32-E72D297353CC}">
                <c16:uniqueId val="{0000000D-E4D7-4CB3-9344-2F66B04EE15D}"/>
              </c:ext>
            </c:extLst>
          </c:dPt>
          <c:dPt>
            <c:idx val="7"/>
            <c:invertIfNegative val="1"/>
            <c:bubble3D val="0"/>
            <c:spPr>
              <a:solidFill>
                <a:srgbClr val="E6E5E5"/>
              </a:solidFill>
            </c:spPr>
            <c:extLst>
              <c:ext xmlns:c16="http://schemas.microsoft.com/office/drawing/2014/chart" uri="{C3380CC4-5D6E-409C-BE32-E72D297353CC}">
                <c16:uniqueId val="{0000000F-E4D7-4CB3-9344-2F66B04EE15D}"/>
              </c:ext>
            </c:extLst>
          </c:dPt>
          <c:dPt>
            <c:idx val="8"/>
            <c:invertIfNegative val="1"/>
            <c:bubble3D val="0"/>
            <c:spPr>
              <a:solidFill>
                <a:srgbClr val="E6E5E5"/>
              </a:solidFill>
            </c:spPr>
            <c:extLst>
              <c:ext xmlns:c16="http://schemas.microsoft.com/office/drawing/2014/chart" uri="{C3380CC4-5D6E-409C-BE32-E72D297353CC}">
                <c16:uniqueId val="{00000011-E4D7-4CB3-9344-2F66B04EE15D}"/>
              </c:ext>
            </c:extLst>
          </c:dPt>
          <c:dPt>
            <c:idx val="9"/>
            <c:invertIfNegative val="1"/>
            <c:bubble3D val="0"/>
            <c:spPr>
              <a:solidFill>
                <a:srgbClr val="E6E5E5"/>
              </a:solidFill>
            </c:spPr>
            <c:extLst>
              <c:ext xmlns:c16="http://schemas.microsoft.com/office/drawing/2014/chart" uri="{C3380CC4-5D6E-409C-BE32-E72D297353CC}">
                <c16:uniqueId val="{00000013-E4D7-4CB3-9344-2F66B04EE15D}"/>
              </c:ext>
            </c:extLst>
          </c:dPt>
          <c:dPt>
            <c:idx val="10"/>
            <c:invertIfNegative val="1"/>
            <c:bubble3D val="0"/>
            <c:spPr>
              <a:solidFill>
                <a:srgbClr val="E6E5E5"/>
              </a:solidFill>
            </c:spPr>
            <c:extLst>
              <c:ext xmlns:c16="http://schemas.microsoft.com/office/drawing/2014/chart" uri="{C3380CC4-5D6E-409C-BE32-E72D297353CC}">
                <c16:uniqueId val="{00000015-E4D7-4CB3-9344-2F66B04EE15D}"/>
              </c:ext>
            </c:extLst>
          </c:dPt>
          <c:dPt>
            <c:idx val="11"/>
            <c:invertIfNegative val="1"/>
            <c:bubble3D val="0"/>
            <c:spPr>
              <a:solidFill>
                <a:srgbClr val="E6E5E5"/>
              </a:solidFill>
            </c:spPr>
            <c:extLst>
              <c:ext xmlns:c16="http://schemas.microsoft.com/office/drawing/2014/chart" uri="{C3380CC4-5D6E-409C-BE32-E72D297353CC}">
                <c16:uniqueId val="{00000017-E4D7-4CB3-9344-2F66B04EE15D}"/>
              </c:ext>
            </c:extLst>
          </c:dPt>
          <c:dPt>
            <c:idx val="12"/>
            <c:invertIfNegative val="1"/>
            <c:bubble3D val="0"/>
            <c:spPr>
              <a:solidFill>
                <a:srgbClr val="E6E5E5"/>
              </a:solidFill>
            </c:spPr>
            <c:extLst>
              <c:ext xmlns:c16="http://schemas.microsoft.com/office/drawing/2014/chart" uri="{C3380CC4-5D6E-409C-BE32-E72D297353CC}">
                <c16:uniqueId val="{00000019-E4D7-4CB3-9344-2F66B04EE15D}"/>
              </c:ext>
            </c:extLst>
          </c:dPt>
          <c:dPt>
            <c:idx val="13"/>
            <c:invertIfNegative val="1"/>
            <c:bubble3D val="0"/>
            <c:spPr>
              <a:solidFill>
                <a:srgbClr val="E6E5E5"/>
              </a:solidFill>
            </c:spPr>
            <c:extLst>
              <c:ext xmlns:c16="http://schemas.microsoft.com/office/drawing/2014/chart" uri="{C3380CC4-5D6E-409C-BE32-E72D297353CC}">
                <c16:uniqueId val="{0000001B-E4D7-4CB3-9344-2F66B04EE15D}"/>
              </c:ext>
            </c:extLst>
          </c:dPt>
          <c:dPt>
            <c:idx val="14"/>
            <c:invertIfNegative val="1"/>
            <c:bubble3D val="0"/>
            <c:spPr>
              <a:solidFill>
                <a:srgbClr val="E6E5E5"/>
              </a:solidFill>
            </c:spPr>
            <c:extLst>
              <c:ext xmlns:c16="http://schemas.microsoft.com/office/drawing/2014/chart" uri="{C3380CC4-5D6E-409C-BE32-E72D297353CC}">
                <c16:uniqueId val="{0000001D-E4D7-4CB3-9344-2F66B04EE15D}"/>
              </c:ext>
            </c:extLst>
          </c:dPt>
          <c:dPt>
            <c:idx val="15"/>
            <c:invertIfNegative val="1"/>
            <c:bubble3D val="0"/>
            <c:spPr>
              <a:solidFill>
                <a:srgbClr val="E6E5E5"/>
              </a:solidFill>
            </c:spPr>
            <c:extLst>
              <c:ext xmlns:c16="http://schemas.microsoft.com/office/drawing/2014/chart" uri="{C3380CC4-5D6E-409C-BE32-E72D297353CC}">
                <c16:uniqueId val="{0000001F-E4D7-4CB3-9344-2F66B04EE15D}"/>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20-E4D7-4CB3-9344-2F66B04EE15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8.0536282863718032E-3"/>
          <c:w val="0.96518562554386689"/>
          <c:h val="0.98008834615658758"/>
        </c:manualLayout>
      </c:layout>
      <c:barChart>
        <c:barDir val="bar"/>
        <c:grouping val="clustered"/>
        <c:varyColors val="0"/>
        <c:ser>
          <c:idx val="2"/>
          <c:order val="0"/>
          <c:tx>
            <c:strRef>
              <c:f>Sheet1!$B$1</c:f>
              <c:strCache>
                <c:ptCount val="1"/>
                <c:pt idx="0">
                  <c:v>Hershey's Cookies 'n Creme Block 90g</c:v>
                </c:pt>
              </c:strCache>
            </c:strRef>
          </c:tx>
          <c:spPr>
            <a:solidFill>
              <a:srgbClr val="E6E5E5"/>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A16F-412C-84B5-C6CF2DB60E7E}"/>
              </c:ext>
            </c:extLst>
          </c:dPt>
          <c:dPt>
            <c:idx val="1"/>
            <c:invertIfNegative val="1"/>
            <c:bubble3D val="0"/>
            <c:spPr>
              <a:solidFill>
                <a:srgbClr val="E6E5E5"/>
              </a:solidFill>
            </c:spPr>
            <c:extLst>
              <c:ext xmlns:c16="http://schemas.microsoft.com/office/drawing/2014/chart" uri="{C3380CC4-5D6E-409C-BE32-E72D297353CC}">
                <c16:uniqueId val="{00000003-A16F-412C-84B5-C6CF2DB60E7E}"/>
              </c:ext>
            </c:extLst>
          </c:dPt>
          <c:dPt>
            <c:idx val="2"/>
            <c:invertIfNegative val="1"/>
            <c:bubble3D val="0"/>
            <c:spPr>
              <a:solidFill>
                <a:srgbClr val="E6E5E5"/>
              </a:solidFill>
            </c:spPr>
            <c:extLst>
              <c:ext xmlns:c16="http://schemas.microsoft.com/office/drawing/2014/chart" uri="{C3380CC4-5D6E-409C-BE32-E72D297353CC}">
                <c16:uniqueId val="{00000005-A16F-412C-84B5-C6CF2DB60E7E}"/>
              </c:ext>
            </c:extLst>
          </c:dPt>
          <c:dPt>
            <c:idx val="3"/>
            <c:invertIfNegative val="1"/>
            <c:bubble3D val="0"/>
            <c:spPr>
              <a:solidFill>
                <a:srgbClr val="E6E5E5"/>
              </a:solidFill>
            </c:spPr>
            <c:extLst>
              <c:ext xmlns:c16="http://schemas.microsoft.com/office/drawing/2014/chart" uri="{C3380CC4-5D6E-409C-BE32-E72D297353CC}">
                <c16:uniqueId val="{00000007-A16F-412C-84B5-C6CF2DB60E7E}"/>
              </c:ext>
            </c:extLst>
          </c:dPt>
          <c:dPt>
            <c:idx val="4"/>
            <c:invertIfNegative val="1"/>
            <c:bubble3D val="0"/>
            <c:spPr>
              <a:solidFill>
                <a:srgbClr val="E6E5E5"/>
              </a:solidFill>
            </c:spPr>
            <c:extLst>
              <c:ext xmlns:c16="http://schemas.microsoft.com/office/drawing/2014/chart" uri="{C3380CC4-5D6E-409C-BE32-E72D297353CC}">
                <c16:uniqueId val="{00000009-A16F-412C-84B5-C6CF2DB60E7E}"/>
              </c:ext>
            </c:extLst>
          </c:dPt>
          <c:dPt>
            <c:idx val="5"/>
            <c:invertIfNegative val="1"/>
            <c:bubble3D val="0"/>
            <c:spPr>
              <a:solidFill>
                <a:srgbClr val="E6E5E5"/>
              </a:solidFill>
            </c:spPr>
            <c:extLst>
              <c:ext xmlns:c16="http://schemas.microsoft.com/office/drawing/2014/chart" uri="{C3380CC4-5D6E-409C-BE32-E72D297353CC}">
                <c16:uniqueId val="{0000000B-A16F-412C-84B5-C6CF2DB60E7E}"/>
              </c:ext>
            </c:extLst>
          </c:dPt>
          <c:dPt>
            <c:idx val="6"/>
            <c:invertIfNegative val="1"/>
            <c:bubble3D val="0"/>
            <c:spPr>
              <a:solidFill>
                <a:srgbClr val="E6E5E5"/>
              </a:solidFill>
            </c:spPr>
            <c:extLst>
              <c:ext xmlns:c16="http://schemas.microsoft.com/office/drawing/2014/chart" uri="{C3380CC4-5D6E-409C-BE32-E72D297353CC}">
                <c16:uniqueId val="{0000000D-A16F-412C-84B5-C6CF2DB60E7E}"/>
              </c:ext>
            </c:extLst>
          </c:dPt>
          <c:dPt>
            <c:idx val="7"/>
            <c:invertIfNegative val="1"/>
            <c:bubble3D val="0"/>
            <c:spPr>
              <a:solidFill>
                <a:srgbClr val="E6E5E5"/>
              </a:solidFill>
            </c:spPr>
            <c:extLst>
              <c:ext xmlns:c16="http://schemas.microsoft.com/office/drawing/2014/chart" uri="{C3380CC4-5D6E-409C-BE32-E72D297353CC}">
                <c16:uniqueId val="{00000000-FE5A-42FB-884A-EEDE11C690F3}"/>
              </c:ext>
            </c:extLst>
          </c:dPt>
          <c:dPt>
            <c:idx val="8"/>
            <c:invertIfNegative val="1"/>
            <c:bubble3D val="0"/>
            <c:spPr>
              <a:solidFill>
                <a:srgbClr val="E6E5E5"/>
              </a:solidFill>
            </c:spPr>
            <c:extLst>
              <c:ext xmlns:c16="http://schemas.microsoft.com/office/drawing/2014/chart" uri="{C3380CC4-5D6E-409C-BE32-E72D297353CC}">
                <c16:uniqueId val="{00000001-FE5A-42FB-884A-EEDE11C690F3}"/>
              </c:ext>
            </c:extLst>
          </c:dPt>
          <c:dPt>
            <c:idx val="9"/>
            <c:invertIfNegative val="1"/>
            <c:bubble3D val="0"/>
            <c:spPr>
              <a:solidFill>
                <a:srgbClr val="E6E5E5"/>
              </a:solidFill>
            </c:spPr>
            <c:extLst>
              <c:ext xmlns:c16="http://schemas.microsoft.com/office/drawing/2014/chart" uri="{C3380CC4-5D6E-409C-BE32-E72D297353CC}">
                <c16:uniqueId val="{00000002-FE5A-42FB-884A-EEDE11C690F3}"/>
              </c:ext>
            </c:extLst>
          </c:dPt>
          <c:dPt>
            <c:idx val="10"/>
            <c:invertIfNegative val="1"/>
            <c:bubble3D val="0"/>
            <c:spPr>
              <a:solidFill>
                <a:srgbClr val="E6E5E5"/>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8.0536282863718032E-3"/>
          <c:w val="0.96518562554386689"/>
          <c:h val="0.99194624552591137"/>
        </c:manualLayout>
      </c:layout>
      <c:barChart>
        <c:barDir val="bar"/>
        <c:grouping val="clustered"/>
        <c:varyColors val="0"/>
        <c:ser>
          <c:idx val="2"/>
          <c:order val="0"/>
          <c:tx>
            <c:strRef>
              <c:f>Sheet1!$B$1</c:f>
              <c:strCache>
                <c:ptCount val="1"/>
                <c:pt idx="0">
                  <c:v>Hershey's Cookies 'n Creme Block 90g</c:v>
                </c:pt>
              </c:strCache>
            </c:strRef>
          </c:tx>
          <c:spPr>
            <a:solidFill>
              <a:srgbClr val="E6E5E5"/>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A16F-412C-84B5-C6CF2DB60E7E}"/>
              </c:ext>
            </c:extLst>
          </c:dPt>
          <c:dPt>
            <c:idx val="1"/>
            <c:invertIfNegative val="1"/>
            <c:bubble3D val="0"/>
            <c:spPr>
              <a:solidFill>
                <a:srgbClr val="E6E5E5"/>
              </a:solidFill>
            </c:spPr>
            <c:extLst>
              <c:ext xmlns:c16="http://schemas.microsoft.com/office/drawing/2014/chart" uri="{C3380CC4-5D6E-409C-BE32-E72D297353CC}">
                <c16:uniqueId val="{00000003-A16F-412C-84B5-C6CF2DB60E7E}"/>
              </c:ext>
            </c:extLst>
          </c:dPt>
          <c:dPt>
            <c:idx val="2"/>
            <c:invertIfNegative val="1"/>
            <c:bubble3D val="0"/>
            <c:spPr>
              <a:solidFill>
                <a:srgbClr val="E6E5E5"/>
              </a:solidFill>
            </c:spPr>
            <c:extLst>
              <c:ext xmlns:c16="http://schemas.microsoft.com/office/drawing/2014/chart" uri="{C3380CC4-5D6E-409C-BE32-E72D297353CC}">
                <c16:uniqueId val="{00000005-A16F-412C-84B5-C6CF2DB60E7E}"/>
              </c:ext>
            </c:extLst>
          </c:dPt>
          <c:dPt>
            <c:idx val="3"/>
            <c:invertIfNegative val="1"/>
            <c:bubble3D val="0"/>
            <c:spPr>
              <a:solidFill>
                <a:srgbClr val="E6E5E5"/>
              </a:solidFill>
            </c:spPr>
            <c:extLst>
              <c:ext xmlns:c16="http://schemas.microsoft.com/office/drawing/2014/chart" uri="{C3380CC4-5D6E-409C-BE32-E72D297353CC}">
                <c16:uniqueId val="{00000007-A16F-412C-84B5-C6CF2DB60E7E}"/>
              </c:ext>
            </c:extLst>
          </c:dPt>
          <c:dPt>
            <c:idx val="4"/>
            <c:invertIfNegative val="1"/>
            <c:bubble3D val="0"/>
            <c:spPr>
              <a:solidFill>
                <a:srgbClr val="E6E5E5"/>
              </a:solidFill>
            </c:spPr>
            <c:extLst>
              <c:ext xmlns:c16="http://schemas.microsoft.com/office/drawing/2014/chart" uri="{C3380CC4-5D6E-409C-BE32-E72D297353CC}">
                <c16:uniqueId val="{00000009-A16F-412C-84B5-C6CF2DB60E7E}"/>
              </c:ext>
            </c:extLst>
          </c:dPt>
          <c:dPt>
            <c:idx val="5"/>
            <c:invertIfNegative val="1"/>
            <c:bubble3D val="0"/>
            <c:spPr>
              <a:solidFill>
                <a:srgbClr val="E6E5E5"/>
              </a:solidFill>
            </c:spPr>
            <c:extLst>
              <c:ext xmlns:c16="http://schemas.microsoft.com/office/drawing/2014/chart" uri="{C3380CC4-5D6E-409C-BE32-E72D297353CC}">
                <c16:uniqueId val="{0000000B-A16F-412C-84B5-C6CF2DB60E7E}"/>
              </c:ext>
            </c:extLst>
          </c:dPt>
          <c:dPt>
            <c:idx val="6"/>
            <c:invertIfNegative val="1"/>
            <c:bubble3D val="0"/>
            <c:spPr>
              <a:solidFill>
                <a:srgbClr val="E6E5E5"/>
              </a:solidFill>
            </c:spPr>
            <c:extLst>
              <c:ext xmlns:c16="http://schemas.microsoft.com/office/drawing/2014/chart" uri="{C3380CC4-5D6E-409C-BE32-E72D297353CC}">
                <c16:uniqueId val="{0000000D-A16F-412C-84B5-C6CF2DB60E7E}"/>
              </c:ext>
            </c:extLst>
          </c:dPt>
          <c:dPt>
            <c:idx val="7"/>
            <c:invertIfNegative val="1"/>
            <c:bubble3D val="0"/>
            <c:spPr>
              <a:solidFill>
                <a:srgbClr val="E6E5E5"/>
              </a:solidFill>
            </c:spPr>
            <c:extLst>
              <c:ext xmlns:c16="http://schemas.microsoft.com/office/drawing/2014/chart" uri="{C3380CC4-5D6E-409C-BE32-E72D297353CC}">
                <c16:uniqueId val="{00000000-FE5A-42FB-884A-EEDE11C690F3}"/>
              </c:ext>
            </c:extLst>
          </c:dPt>
          <c:dPt>
            <c:idx val="8"/>
            <c:invertIfNegative val="1"/>
            <c:bubble3D val="0"/>
            <c:spPr>
              <a:solidFill>
                <a:srgbClr val="E6E5E5"/>
              </a:solidFill>
            </c:spPr>
            <c:extLst>
              <c:ext xmlns:c16="http://schemas.microsoft.com/office/drawing/2014/chart" uri="{C3380CC4-5D6E-409C-BE32-E72D297353CC}">
                <c16:uniqueId val="{00000001-FE5A-42FB-884A-EEDE11C690F3}"/>
              </c:ext>
            </c:extLst>
          </c:dPt>
          <c:dPt>
            <c:idx val="9"/>
            <c:invertIfNegative val="1"/>
            <c:bubble3D val="0"/>
            <c:spPr>
              <a:solidFill>
                <a:srgbClr val="E6E5E5"/>
              </a:solidFill>
            </c:spPr>
            <c:extLst>
              <c:ext xmlns:c16="http://schemas.microsoft.com/office/drawing/2014/chart" uri="{C3380CC4-5D6E-409C-BE32-E72D297353CC}">
                <c16:uniqueId val="{00000002-FE5A-42FB-884A-EEDE11C690F3}"/>
              </c:ext>
            </c:extLst>
          </c:dPt>
          <c:dPt>
            <c:idx val="10"/>
            <c:invertIfNegative val="1"/>
            <c:bubble3D val="0"/>
            <c:spPr>
              <a:solidFill>
                <a:srgbClr val="E6E5E5"/>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Hershey's Cookies 'n Creme Creations Salted Caramel 38g</c:v>
                </c:pt>
              </c:strCache>
            </c:strRef>
          </c:tx>
          <c:spPr>
            <a:solidFill>
              <a:srgbClr val="E6E5E5">
                <a:lumMod val="90000"/>
              </a:srgbClr>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4521-49DF-A3AD-01B14FDCFE2C}"/>
              </c:ext>
            </c:extLst>
          </c:dPt>
          <c:dPt>
            <c:idx val="1"/>
            <c:invertIfNegative val="1"/>
            <c:bubble3D val="0"/>
            <c:spPr>
              <a:solidFill>
                <a:srgbClr val="E6E5E5"/>
              </a:solidFill>
            </c:spPr>
            <c:extLst>
              <c:ext xmlns:c16="http://schemas.microsoft.com/office/drawing/2014/chart" uri="{C3380CC4-5D6E-409C-BE32-E72D297353CC}">
                <c16:uniqueId val="{00000003-4521-49DF-A3AD-01B14FDCFE2C}"/>
              </c:ext>
            </c:extLst>
          </c:dPt>
          <c:dPt>
            <c:idx val="2"/>
            <c:invertIfNegative val="1"/>
            <c:bubble3D val="0"/>
            <c:spPr>
              <a:solidFill>
                <a:srgbClr val="E6E5E5"/>
              </a:solidFill>
            </c:spPr>
            <c:extLst>
              <c:ext xmlns:c16="http://schemas.microsoft.com/office/drawing/2014/chart" uri="{C3380CC4-5D6E-409C-BE32-E72D297353CC}">
                <c16:uniqueId val="{00000005-4521-49DF-A3AD-01B14FDCFE2C}"/>
              </c:ext>
            </c:extLst>
          </c:dPt>
          <c:dPt>
            <c:idx val="3"/>
            <c:invertIfNegative val="1"/>
            <c:bubble3D val="0"/>
            <c:spPr>
              <a:solidFill>
                <a:srgbClr val="E6E5E5"/>
              </a:solidFill>
            </c:spPr>
            <c:extLst>
              <c:ext xmlns:c16="http://schemas.microsoft.com/office/drawing/2014/chart" uri="{C3380CC4-5D6E-409C-BE32-E72D297353CC}">
                <c16:uniqueId val="{00000007-4521-49DF-A3AD-01B14FDCFE2C}"/>
              </c:ext>
            </c:extLst>
          </c:dPt>
          <c:dPt>
            <c:idx val="4"/>
            <c:invertIfNegative val="1"/>
            <c:bubble3D val="0"/>
            <c:spPr>
              <a:solidFill>
                <a:srgbClr val="E6E5E5"/>
              </a:solidFill>
            </c:spPr>
            <c:extLst>
              <c:ext xmlns:c16="http://schemas.microsoft.com/office/drawing/2014/chart" uri="{C3380CC4-5D6E-409C-BE32-E72D297353CC}">
                <c16:uniqueId val="{00000009-4521-49DF-A3AD-01B14FDCFE2C}"/>
              </c:ext>
            </c:extLst>
          </c:dPt>
          <c:dPt>
            <c:idx val="5"/>
            <c:invertIfNegative val="1"/>
            <c:bubble3D val="0"/>
            <c:spPr>
              <a:solidFill>
                <a:srgbClr val="E6E5E5"/>
              </a:solidFill>
            </c:spPr>
            <c:extLst>
              <c:ext xmlns:c16="http://schemas.microsoft.com/office/drawing/2014/chart" uri="{C3380CC4-5D6E-409C-BE32-E72D297353CC}">
                <c16:uniqueId val="{0000000B-4521-49DF-A3AD-01B14FDCFE2C}"/>
              </c:ext>
            </c:extLst>
          </c:dPt>
          <c:dPt>
            <c:idx val="6"/>
            <c:invertIfNegative val="1"/>
            <c:bubble3D val="0"/>
            <c:spPr>
              <a:solidFill>
                <a:srgbClr val="E6E5E5"/>
              </a:solidFill>
            </c:spPr>
            <c:extLst>
              <c:ext xmlns:c16="http://schemas.microsoft.com/office/drawing/2014/chart" uri="{C3380CC4-5D6E-409C-BE32-E72D297353CC}">
                <c16:uniqueId val="{0000000D-4521-49DF-A3AD-01B14FDCFE2C}"/>
              </c:ext>
            </c:extLst>
          </c:dPt>
          <c:dPt>
            <c:idx val="7"/>
            <c:invertIfNegative val="1"/>
            <c:bubble3D val="0"/>
            <c:spPr>
              <a:solidFill>
                <a:srgbClr val="E6E5E5"/>
              </a:solidFill>
            </c:spPr>
            <c:extLst>
              <c:ext xmlns:c16="http://schemas.microsoft.com/office/drawing/2014/chart" uri="{C3380CC4-5D6E-409C-BE32-E72D297353CC}">
                <c16:uniqueId val="{00000000-46AD-4608-B607-5E413AFB740D}"/>
              </c:ext>
            </c:extLst>
          </c:dPt>
          <c:dPt>
            <c:idx val="8"/>
            <c:invertIfNegative val="1"/>
            <c:bubble3D val="0"/>
            <c:spPr>
              <a:solidFill>
                <a:srgbClr val="E6E5E5"/>
              </a:solidFill>
            </c:spPr>
            <c:extLst>
              <c:ext xmlns:c16="http://schemas.microsoft.com/office/drawing/2014/chart" uri="{C3380CC4-5D6E-409C-BE32-E72D297353CC}">
                <c16:uniqueId val="{00000001-46AD-4608-B607-5E413AFB740D}"/>
              </c:ext>
            </c:extLst>
          </c:dPt>
          <c:dPt>
            <c:idx val="9"/>
            <c:invertIfNegative val="1"/>
            <c:bubble3D val="0"/>
            <c:spPr>
              <a:solidFill>
                <a:srgbClr val="E6E5E5"/>
              </a:solidFill>
            </c:spPr>
            <c:extLst>
              <c:ext xmlns:c16="http://schemas.microsoft.com/office/drawing/2014/chart" uri="{C3380CC4-5D6E-409C-BE32-E72D297353CC}">
                <c16:uniqueId val="{00000002-46AD-4608-B607-5E413AFB740D}"/>
              </c:ext>
            </c:extLst>
          </c:dPt>
          <c:dPt>
            <c:idx val="10"/>
            <c:invertIfNegative val="1"/>
            <c:bubble3D val="0"/>
            <c:spPr>
              <a:solidFill>
                <a:srgbClr val="E6E5E5"/>
              </a:solidFill>
            </c:spPr>
            <c:extLst>
              <c:ext xmlns:c16="http://schemas.microsoft.com/office/drawing/2014/chart" uri="{C3380CC4-5D6E-409C-BE32-E72D297353CC}">
                <c16:uniqueId val="{00000003-46AD-4608-B607-5E413AFB740D}"/>
              </c:ext>
            </c:extLst>
          </c:dPt>
          <c:dPt>
            <c:idx val="11"/>
            <c:invertIfNegative val="1"/>
            <c:bubble3D val="0"/>
            <c:spPr>
              <a:solidFill>
                <a:srgbClr val="E6E5E5"/>
              </a:solidFill>
            </c:spPr>
            <c:extLst>
              <c:ext xmlns:c16="http://schemas.microsoft.com/office/drawing/2014/chart" uri="{C3380CC4-5D6E-409C-BE32-E72D297353CC}">
                <c16:uniqueId val="{00000017-4521-49DF-A3AD-01B14FDCFE2C}"/>
              </c:ext>
            </c:extLst>
          </c:dPt>
          <c:dPt>
            <c:idx val="12"/>
            <c:invertIfNegative val="1"/>
            <c:bubble3D val="0"/>
            <c:spPr>
              <a:solidFill>
                <a:srgbClr val="E6E5E5"/>
              </a:solidFill>
            </c:spPr>
            <c:extLst>
              <c:ext xmlns:c16="http://schemas.microsoft.com/office/drawing/2014/chart" uri="{C3380CC4-5D6E-409C-BE32-E72D297353CC}">
                <c16:uniqueId val="{00000019-4521-49DF-A3AD-01B14FDCFE2C}"/>
              </c:ext>
            </c:extLst>
          </c:dPt>
          <c:dPt>
            <c:idx val="13"/>
            <c:invertIfNegative val="1"/>
            <c:bubble3D val="0"/>
            <c:spPr>
              <a:solidFill>
                <a:srgbClr val="E6E5E5"/>
              </a:solidFill>
            </c:spPr>
            <c:extLst>
              <c:ext xmlns:c16="http://schemas.microsoft.com/office/drawing/2014/chart" uri="{C3380CC4-5D6E-409C-BE32-E72D297353CC}">
                <c16:uniqueId val="{0000001B-4521-49DF-A3AD-01B14FDCFE2C}"/>
              </c:ext>
            </c:extLst>
          </c:dPt>
          <c:dPt>
            <c:idx val="14"/>
            <c:invertIfNegative val="1"/>
            <c:bubble3D val="0"/>
            <c:spPr>
              <a:solidFill>
                <a:srgbClr val="E6E5E5"/>
              </a:solidFill>
            </c:spPr>
            <c:extLst>
              <c:ext xmlns:c16="http://schemas.microsoft.com/office/drawing/2014/chart" uri="{C3380CC4-5D6E-409C-BE32-E72D297353CC}">
                <c16:uniqueId val="{0000001D-4521-49DF-A3AD-01B14FDCFE2C}"/>
              </c:ext>
            </c:extLst>
          </c:dPt>
          <c:dPt>
            <c:idx val="15"/>
            <c:invertIfNegative val="1"/>
            <c:bubble3D val="0"/>
            <c:spPr>
              <a:solidFill>
                <a:srgbClr val="E6E5E5"/>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5.0447854226814207E-2</c:v>
                </c:pt>
                <c:pt idx="1">
                  <c:v>7.9671669867510259E-2</c:v>
                </c:pt>
                <c:pt idx="2">
                  <c:v>9.5243035433779294E-2</c:v>
                </c:pt>
                <c:pt idx="3">
                  <c:v>4.6930023952282761E-2</c:v>
                </c:pt>
                <c:pt idx="4">
                  <c:v>5.3986451383998227E-2</c:v>
                </c:pt>
                <c:pt idx="5">
                  <c:v>3.9307564557694179E-2</c:v>
                </c:pt>
                <c:pt idx="6">
                  <c:v>1.564990410618107E-2</c:v>
                </c:pt>
                <c:pt idx="7">
                  <c:v>3.8296802999407388E-2</c:v>
                </c:pt>
                <c:pt idx="8">
                  <c:v>1.260545269416481E-2</c:v>
                </c:pt>
                <c:pt idx="9">
                  <c:v>2.5391227092504961E-2</c:v>
                </c:pt>
                <c:pt idx="10">
                  <c:v>1.8423164832667101E-2</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E6E5E5"/>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4CF6-426D-AECF-CFB74E12454F}"/>
              </c:ext>
            </c:extLst>
          </c:dPt>
          <c:dPt>
            <c:idx val="1"/>
            <c:invertIfNegative val="1"/>
            <c:bubble3D val="0"/>
            <c:spPr>
              <a:solidFill>
                <a:srgbClr val="E6E5E5"/>
              </a:solidFill>
            </c:spPr>
            <c:extLst>
              <c:ext xmlns:c16="http://schemas.microsoft.com/office/drawing/2014/chart" uri="{C3380CC4-5D6E-409C-BE32-E72D297353CC}">
                <c16:uniqueId val="{00000003-4CF6-426D-AECF-CFB74E12454F}"/>
              </c:ext>
            </c:extLst>
          </c:dPt>
          <c:dPt>
            <c:idx val="2"/>
            <c:invertIfNegative val="1"/>
            <c:bubble3D val="0"/>
            <c:spPr>
              <a:solidFill>
                <a:srgbClr val="E6E5E5"/>
              </a:solidFill>
            </c:spPr>
            <c:extLst>
              <c:ext xmlns:c16="http://schemas.microsoft.com/office/drawing/2014/chart" uri="{C3380CC4-5D6E-409C-BE32-E72D297353CC}">
                <c16:uniqueId val="{00000005-4CF6-426D-AECF-CFB74E12454F}"/>
              </c:ext>
            </c:extLst>
          </c:dPt>
          <c:dPt>
            <c:idx val="3"/>
            <c:invertIfNegative val="1"/>
            <c:bubble3D val="0"/>
            <c:spPr>
              <a:solidFill>
                <a:srgbClr val="E6E5E5"/>
              </a:solidFill>
            </c:spPr>
            <c:extLst>
              <c:ext xmlns:c16="http://schemas.microsoft.com/office/drawing/2014/chart" uri="{C3380CC4-5D6E-409C-BE32-E72D297353CC}">
                <c16:uniqueId val="{00000007-4CF6-426D-AECF-CFB74E12454F}"/>
              </c:ext>
            </c:extLst>
          </c:dPt>
          <c:dPt>
            <c:idx val="4"/>
            <c:invertIfNegative val="1"/>
            <c:bubble3D val="0"/>
            <c:spPr>
              <a:solidFill>
                <a:srgbClr val="E6E5E5"/>
              </a:solidFill>
            </c:spPr>
            <c:extLst>
              <c:ext xmlns:c16="http://schemas.microsoft.com/office/drawing/2014/chart" uri="{C3380CC4-5D6E-409C-BE32-E72D297353CC}">
                <c16:uniqueId val="{00000009-4CF6-426D-AECF-CFB74E12454F}"/>
              </c:ext>
            </c:extLst>
          </c:dPt>
          <c:dPt>
            <c:idx val="5"/>
            <c:invertIfNegative val="1"/>
            <c:bubble3D val="0"/>
            <c:spPr>
              <a:solidFill>
                <a:srgbClr val="E6E5E5"/>
              </a:solidFill>
            </c:spPr>
            <c:extLst>
              <c:ext xmlns:c16="http://schemas.microsoft.com/office/drawing/2014/chart" uri="{C3380CC4-5D6E-409C-BE32-E72D297353CC}">
                <c16:uniqueId val="{0000000B-4CF6-426D-AECF-CFB74E12454F}"/>
              </c:ext>
            </c:extLst>
          </c:dPt>
          <c:dPt>
            <c:idx val="6"/>
            <c:invertIfNegative val="1"/>
            <c:bubble3D val="0"/>
            <c:spPr>
              <a:solidFill>
                <a:srgbClr val="E6E5E5"/>
              </a:solidFill>
            </c:spPr>
            <c:extLst>
              <c:ext xmlns:c16="http://schemas.microsoft.com/office/drawing/2014/chart" uri="{C3380CC4-5D6E-409C-BE32-E72D297353CC}">
                <c16:uniqueId val="{0000000D-4CF6-426D-AECF-CFB74E12454F}"/>
              </c:ext>
            </c:extLst>
          </c:dPt>
          <c:dPt>
            <c:idx val="7"/>
            <c:invertIfNegative val="1"/>
            <c:bubble3D val="0"/>
            <c:spPr>
              <a:solidFill>
                <a:srgbClr val="E6E5E5"/>
              </a:solidFill>
            </c:spPr>
            <c:extLst>
              <c:ext xmlns:c16="http://schemas.microsoft.com/office/drawing/2014/chart" uri="{C3380CC4-5D6E-409C-BE32-E72D297353CC}">
                <c16:uniqueId val="{00000000-2DEF-4275-BB7F-2A2402E29FCF}"/>
              </c:ext>
            </c:extLst>
          </c:dPt>
          <c:dPt>
            <c:idx val="8"/>
            <c:invertIfNegative val="1"/>
            <c:bubble3D val="0"/>
            <c:spPr>
              <a:solidFill>
                <a:srgbClr val="E6E5E5"/>
              </a:solidFill>
            </c:spPr>
            <c:extLst>
              <c:ext xmlns:c16="http://schemas.microsoft.com/office/drawing/2014/chart" uri="{C3380CC4-5D6E-409C-BE32-E72D297353CC}">
                <c16:uniqueId val="{00000001-2DEF-4275-BB7F-2A2402E29FCF}"/>
              </c:ext>
            </c:extLst>
          </c:dPt>
          <c:dPt>
            <c:idx val="9"/>
            <c:invertIfNegative val="1"/>
            <c:bubble3D val="0"/>
            <c:spPr>
              <a:solidFill>
                <a:srgbClr val="E6E5E5"/>
              </a:solidFill>
            </c:spPr>
            <c:extLst>
              <c:ext xmlns:c16="http://schemas.microsoft.com/office/drawing/2014/chart" uri="{C3380CC4-5D6E-409C-BE32-E72D297353CC}">
                <c16:uniqueId val="{00000002-2DEF-4275-BB7F-2A2402E29FCF}"/>
              </c:ext>
            </c:extLst>
          </c:dPt>
          <c:dPt>
            <c:idx val="10"/>
            <c:invertIfNegative val="1"/>
            <c:bubble3D val="0"/>
            <c:spPr>
              <a:solidFill>
                <a:srgbClr val="E6E5E5"/>
              </a:solidFill>
            </c:spPr>
            <c:extLst>
              <c:ext xmlns:c16="http://schemas.microsoft.com/office/drawing/2014/chart" uri="{C3380CC4-5D6E-409C-BE32-E72D297353CC}">
                <c16:uniqueId val="{00000003-2DEF-4275-BB7F-2A2402E29FCF}"/>
              </c:ext>
            </c:extLst>
          </c:dPt>
          <c:dPt>
            <c:idx val="11"/>
            <c:invertIfNegative val="1"/>
            <c:bubble3D val="0"/>
            <c:spPr>
              <a:solidFill>
                <a:srgbClr val="E6E5E5"/>
              </a:solidFill>
            </c:spPr>
            <c:extLst>
              <c:ext xmlns:c16="http://schemas.microsoft.com/office/drawing/2014/chart" uri="{C3380CC4-5D6E-409C-BE32-E72D297353CC}">
                <c16:uniqueId val="{00000017-4CF6-426D-AECF-CFB74E12454F}"/>
              </c:ext>
            </c:extLst>
          </c:dPt>
          <c:dPt>
            <c:idx val="12"/>
            <c:invertIfNegative val="1"/>
            <c:bubble3D val="0"/>
            <c:spPr>
              <a:solidFill>
                <a:srgbClr val="E6E5E5"/>
              </a:solidFill>
            </c:spPr>
            <c:extLst>
              <c:ext xmlns:c16="http://schemas.microsoft.com/office/drawing/2014/chart" uri="{C3380CC4-5D6E-409C-BE32-E72D297353CC}">
                <c16:uniqueId val="{00000019-4CF6-426D-AECF-CFB74E12454F}"/>
              </c:ext>
            </c:extLst>
          </c:dPt>
          <c:dPt>
            <c:idx val="13"/>
            <c:invertIfNegative val="1"/>
            <c:bubble3D val="0"/>
            <c:spPr>
              <a:solidFill>
                <a:srgbClr val="E6E5E5"/>
              </a:solidFill>
            </c:spPr>
            <c:extLst>
              <c:ext xmlns:c16="http://schemas.microsoft.com/office/drawing/2014/chart" uri="{C3380CC4-5D6E-409C-BE32-E72D297353CC}">
                <c16:uniqueId val="{0000001B-4CF6-426D-AECF-CFB74E12454F}"/>
              </c:ext>
            </c:extLst>
          </c:dPt>
          <c:dPt>
            <c:idx val="14"/>
            <c:invertIfNegative val="1"/>
            <c:bubble3D val="0"/>
            <c:spPr>
              <a:solidFill>
                <a:srgbClr val="E6E5E5"/>
              </a:solidFill>
            </c:spPr>
            <c:extLst>
              <c:ext xmlns:c16="http://schemas.microsoft.com/office/drawing/2014/chart" uri="{C3380CC4-5D6E-409C-BE32-E72D297353CC}">
                <c16:uniqueId val="{0000001D-4CF6-426D-AECF-CFB74E12454F}"/>
              </c:ext>
            </c:extLst>
          </c:dPt>
          <c:dPt>
            <c:idx val="15"/>
            <c:invertIfNegative val="1"/>
            <c:bubble3D val="0"/>
            <c:spPr>
              <a:solidFill>
                <a:srgbClr val="E6E5E5"/>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8.0536282863718032E-3"/>
          <c:w val="0.96518562554386689"/>
          <c:h val="0.99194624552591137"/>
        </c:manualLayout>
      </c:layout>
      <c:barChart>
        <c:barDir val="bar"/>
        <c:grouping val="clustered"/>
        <c:varyColors val="0"/>
        <c:ser>
          <c:idx val="2"/>
          <c:order val="0"/>
          <c:tx>
            <c:strRef>
              <c:f>Sheet1!$B$1</c:f>
              <c:strCache>
                <c:ptCount val="1"/>
                <c:pt idx="0">
                  <c:v>Hershey's Cookies 'n Creme Block 90g</c:v>
                </c:pt>
              </c:strCache>
            </c:strRef>
          </c:tx>
          <c:spPr>
            <a:solidFill>
              <a:srgbClr val="E6E5E5"/>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A16F-412C-84B5-C6CF2DB60E7E}"/>
              </c:ext>
            </c:extLst>
          </c:dPt>
          <c:dPt>
            <c:idx val="1"/>
            <c:invertIfNegative val="1"/>
            <c:bubble3D val="0"/>
            <c:spPr>
              <a:solidFill>
                <a:srgbClr val="E6E5E5"/>
              </a:solidFill>
            </c:spPr>
            <c:extLst>
              <c:ext xmlns:c16="http://schemas.microsoft.com/office/drawing/2014/chart" uri="{C3380CC4-5D6E-409C-BE32-E72D297353CC}">
                <c16:uniqueId val="{00000003-A16F-412C-84B5-C6CF2DB60E7E}"/>
              </c:ext>
            </c:extLst>
          </c:dPt>
          <c:dPt>
            <c:idx val="2"/>
            <c:invertIfNegative val="1"/>
            <c:bubble3D val="0"/>
            <c:spPr>
              <a:solidFill>
                <a:srgbClr val="E6E5E5"/>
              </a:solidFill>
            </c:spPr>
            <c:extLst>
              <c:ext xmlns:c16="http://schemas.microsoft.com/office/drawing/2014/chart" uri="{C3380CC4-5D6E-409C-BE32-E72D297353CC}">
                <c16:uniqueId val="{00000005-A16F-412C-84B5-C6CF2DB60E7E}"/>
              </c:ext>
            </c:extLst>
          </c:dPt>
          <c:dPt>
            <c:idx val="3"/>
            <c:invertIfNegative val="1"/>
            <c:bubble3D val="0"/>
            <c:spPr>
              <a:solidFill>
                <a:srgbClr val="E6E5E5"/>
              </a:solidFill>
            </c:spPr>
            <c:extLst>
              <c:ext xmlns:c16="http://schemas.microsoft.com/office/drawing/2014/chart" uri="{C3380CC4-5D6E-409C-BE32-E72D297353CC}">
                <c16:uniqueId val="{00000007-A16F-412C-84B5-C6CF2DB60E7E}"/>
              </c:ext>
            </c:extLst>
          </c:dPt>
          <c:dPt>
            <c:idx val="4"/>
            <c:invertIfNegative val="1"/>
            <c:bubble3D val="0"/>
            <c:spPr>
              <a:solidFill>
                <a:srgbClr val="E6E5E5"/>
              </a:solidFill>
            </c:spPr>
            <c:extLst>
              <c:ext xmlns:c16="http://schemas.microsoft.com/office/drawing/2014/chart" uri="{C3380CC4-5D6E-409C-BE32-E72D297353CC}">
                <c16:uniqueId val="{00000009-A16F-412C-84B5-C6CF2DB60E7E}"/>
              </c:ext>
            </c:extLst>
          </c:dPt>
          <c:dPt>
            <c:idx val="5"/>
            <c:invertIfNegative val="1"/>
            <c:bubble3D val="0"/>
            <c:spPr>
              <a:solidFill>
                <a:srgbClr val="E6E5E5"/>
              </a:solidFill>
            </c:spPr>
            <c:extLst>
              <c:ext xmlns:c16="http://schemas.microsoft.com/office/drawing/2014/chart" uri="{C3380CC4-5D6E-409C-BE32-E72D297353CC}">
                <c16:uniqueId val="{0000000B-A16F-412C-84B5-C6CF2DB60E7E}"/>
              </c:ext>
            </c:extLst>
          </c:dPt>
          <c:dPt>
            <c:idx val="6"/>
            <c:invertIfNegative val="1"/>
            <c:bubble3D val="0"/>
            <c:spPr>
              <a:solidFill>
                <a:srgbClr val="E6E5E5"/>
              </a:solidFill>
            </c:spPr>
            <c:extLst>
              <c:ext xmlns:c16="http://schemas.microsoft.com/office/drawing/2014/chart" uri="{C3380CC4-5D6E-409C-BE32-E72D297353CC}">
                <c16:uniqueId val="{0000000D-A16F-412C-84B5-C6CF2DB60E7E}"/>
              </c:ext>
            </c:extLst>
          </c:dPt>
          <c:dPt>
            <c:idx val="7"/>
            <c:invertIfNegative val="1"/>
            <c:bubble3D val="0"/>
            <c:spPr>
              <a:solidFill>
                <a:srgbClr val="E6E5E5"/>
              </a:solidFill>
            </c:spPr>
            <c:extLst>
              <c:ext xmlns:c16="http://schemas.microsoft.com/office/drawing/2014/chart" uri="{C3380CC4-5D6E-409C-BE32-E72D297353CC}">
                <c16:uniqueId val="{00000000-FE5A-42FB-884A-EEDE11C690F3}"/>
              </c:ext>
            </c:extLst>
          </c:dPt>
          <c:dPt>
            <c:idx val="8"/>
            <c:invertIfNegative val="1"/>
            <c:bubble3D val="0"/>
            <c:spPr>
              <a:solidFill>
                <a:srgbClr val="E6E5E5"/>
              </a:solidFill>
            </c:spPr>
            <c:extLst>
              <c:ext xmlns:c16="http://schemas.microsoft.com/office/drawing/2014/chart" uri="{C3380CC4-5D6E-409C-BE32-E72D297353CC}">
                <c16:uniqueId val="{00000001-FE5A-42FB-884A-EEDE11C690F3}"/>
              </c:ext>
            </c:extLst>
          </c:dPt>
          <c:dPt>
            <c:idx val="9"/>
            <c:invertIfNegative val="1"/>
            <c:bubble3D val="0"/>
            <c:spPr>
              <a:solidFill>
                <a:srgbClr val="E6E5E5"/>
              </a:solidFill>
            </c:spPr>
            <c:extLst>
              <c:ext xmlns:c16="http://schemas.microsoft.com/office/drawing/2014/chart" uri="{C3380CC4-5D6E-409C-BE32-E72D297353CC}">
                <c16:uniqueId val="{00000002-FE5A-42FB-884A-EEDE11C690F3}"/>
              </c:ext>
            </c:extLst>
          </c:dPt>
          <c:dPt>
            <c:idx val="10"/>
            <c:invertIfNegative val="1"/>
            <c:bubble3D val="0"/>
            <c:spPr>
              <a:solidFill>
                <a:srgbClr val="E6E5E5"/>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Hershey's Cookies 'n Creme Creations Salted Caramel 38g</c:v>
                </c:pt>
              </c:strCache>
            </c:strRef>
          </c:tx>
          <c:spPr>
            <a:solidFill>
              <a:srgbClr val="E6E5E5">
                <a:lumMod val="90000"/>
              </a:srgbClr>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4521-49DF-A3AD-01B14FDCFE2C}"/>
              </c:ext>
            </c:extLst>
          </c:dPt>
          <c:dPt>
            <c:idx val="1"/>
            <c:invertIfNegative val="1"/>
            <c:bubble3D val="0"/>
            <c:spPr>
              <a:solidFill>
                <a:srgbClr val="E6E5E5"/>
              </a:solidFill>
            </c:spPr>
            <c:extLst>
              <c:ext xmlns:c16="http://schemas.microsoft.com/office/drawing/2014/chart" uri="{C3380CC4-5D6E-409C-BE32-E72D297353CC}">
                <c16:uniqueId val="{00000003-4521-49DF-A3AD-01B14FDCFE2C}"/>
              </c:ext>
            </c:extLst>
          </c:dPt>
          <c:dPt>
            <c:idx val="2"/>
            <c:invertIfNegative val="1"/>
            <c:bubble3D val="0"/>
            <c:spPr>
              <a:solidFill>
                <a:srgbClr val="E6E5E5"/>
              </a:solidFill>
            </c:spPr>
            <c:extLst>
              <c:ext xmlns:c16="http://schemas.microsoft.com/office/drawing/2014/chart" uri="{C3380CC4-5D6E-409C-BE32-E72D297353CC}">
                <c16:uniqueId val="{00000005-4521-49DF-A3AD-01B14FDCFE2C}"/>
              </c:ext>
            </c:extLst>
          </c:dPt>
          <c:dPt>
            <c:idx val="3"/>
            <c:invertIfNegative val="1"/>
            <c:bubble3D val="0"/>
            <c:spPr>
              <a:solidFill>
                <a:srgbClr val="E6E5E5"/>
              </a:solidFill>
            </c:spPr>
            <c:extLst>
              <c:ext xmlns:c16="http://schemas.microsoft.com/office/drawing/2014/chart" uri="{C3380CC4-5D6E-409C-BE32-E72D297353CC}">
                <c16:uniqueId val="{00000007-4521-49DF-A3AD-01B14FDCFE2C}"/>
              </c:ext>
            </c:extLst>
          </c:dPt>
          <c:dPt>
            <c:idx val="4"/>
            <c:invertIfNegative val="1"/>
            <c:bubble3D val="0"/>
            <c:spPr>
              <a:solidFill>
                <a:srgbClr val="E6E5E5"/>
              </a:solidFill>
            </c:spPr>
            <c:extLst>
              <c:ext xmlns:c16="http://schemas.microsoft.com/office/drawing/2014/chart" uri="{C3380CC4-5D6E-409C-BE32-E72D297353CC}">
                <c16:uniqueId val="{00000009-4521-49DF-A3AD-01B14FDCFE2C}"/>
              </c:ext>
            </c:extLst>
          </c:dPt>
          <c:dPt>
            <c:idx val="5"/>
            <c:invertIfNegative val="1"/>
            <c:bubble3D val="0"/>
            <c:spPr>
              <a:solidFill>
                <a:srgbClr val="E6E5E5"/>
              </a:solidFill>
            </c:spPr>
            <c:extLst>
              <c:ext xmlns:c16="http://schemas.microsoft.com/office/drawing/2014/chart" uri="{C3380CC4-5D6E-409C-BE32-E72D297353CC}">
                <c16:uniqueId val="{0000000B-4521-49DF-A3AD-01B14FDCFE2C}"/>
              </c:ext>
            </c:extLst>
          </c:dPt>
          <c:dPt>
            <c:idx val="6"/>
            <c:invertIfNegative val="1"/>
            <c:bubble3D val="0"/>
            <c:spPr>
              <a:solidFill>
                <a:srgbClr val="E6E5E5"/>
              </a:solidFill>
            </c:spPr>
            <c:extLst>
              <c:ext xmlns:c16="http://schemas.microsoft.com/office/drawing/2014/chart" uri="{C3380CC4-5D6E-409C-BE32-E72D297353CC}">
                <c16:uniqueId val="{0000000D-4521-49DF-A3AD-01B14FDCFE2C}"/>
              </c:ext>
            </c:extLst>
          </c:dPt>
          <c:dPt>
            <c:idx val="7"/>
            <c:invertIfNegative val="1"/>
            <c:bubble3D val="0"/>
            <c:spPr>
              <a:solidFill>
                <a:srgbClr val="E6E5E5"/>
              </a:solidFill>
            </c:spPr>
            <c:extLst>
              <c:ext xmlns:c16="http://schemas.microsoft.com/office/drawing/2014/chart" uri="{C3380CC4-5D6E-409C-BE32-E72D297353CC}">
                <c16:uniqueId val="{00000000-46AD-4608-B607-5E413AFB740D}"/>
              </c:ext>
            </c:extLst>
          </c:dPt>
          <c:dPt>
            <c:idx val="8"/>
            <c:invertIfNegative val="1"/>
            <c:bubble3D val="0"/>
            <c:spPr>
              <a:solidFill>
                <a:srgbClr val="E6E5E5"/>
              </a:solidFill>
            </c:spPr>
            <c:extLst>
              <c:ext xmlns:c16="http://schemas.microsoft.com/office/drawing/2014/chart" uri="{C3380CC4-5D6E-409C-BE32-E72D297353CC}">
                <c16:uniqueId val="{00000001-46AD-4608-B607-5E413AFB740D}"/>
              </c:ext>
            </c:extLst>
          </c:dPt>
          <c:dPt>
            <c:idx val="9"/>
            <c:invertIfNegative val="1"/>
            <c:bubble3D val="0"/>
            <c:spPr>
              <a:solidFill>
                <a:srgbClr val="E6E5E5"/>
              </a:solidFill>
            </c:spPr>
            <c:extLst>
              <c:ext xmlns:c16="http://schemas.microsoft.com/office/drawing/2014/chart" uri="{C3380CC4-5D6E-409C-BE32-E72D297353CC}">
                <c16:uniqueId val="{00000002-46AD-4608-B607-5E413AFB740D}"/>
              </c:ext>
            </c:extLst>
          </c:dPt>
          <c:dPt>
            <c:idx val="10"/>
            <c:invertIfNegative val="1"/>
            <c:bubble3D val="0"/>
            <c:spPr>
              <a:solidFill>
                <a:srgbClr val="E6E5E5"/>
              </a:solidFill>
            </c:spPr>
            <c:extLst>
              <c:ext xmlns:c16="http://schemas.microsoft.com/office/drawing/2014/chart" uri="{C3380CC4-5D6E-409C-BE32-E72D297353CC}">
                <c16:uniqueId val="{00000003-46AD-4608-B607-5E413AFB740D}"/>
              </c:ext>
            </c:extLst>
          </c:dPt>
          <c:dPt>
            <c:idx val="11"/>
            <c:invertIfNegative val="1"/>
            <c:bubble3D val="0"/>
            <c:spPr>
              <a:solidFill>
                <a:srgbClr val="E6E5E5"/>
              </a:solidFill>
            </c:spPr>
            <c:extLst>
              <c:ext xmlns:c16="http://schemas.microsoft.com/office/drawing/2014/chart" uri="{C3380CC4-5D6E-409C-BE32-E72D297353CC}">
                <c16:uniqueId val="{00000017-4521-49DF-A3AD-01B14FDCFE2C}"/>
              </c:ext>
            </c:extLst>
          </c:dPt>
          <c:dPt>
            <c:idx val="12"/>
            <c:invertIfNegative val="1"/>
            <c:bubble3D val="0"/>
            <c:spPr>
              <a:solidFill>
                <a:srgbClr val="E6E5E5"/>
              </a:solidFill>
            </c:spPr>
            <c:extLst>
              <c:ext xmlns:c16="http://schemas.microsoft.com/office/drawing/2014/chart" uri="{C3380CC4-5D6E-409C-BE32-E72D297353CC}">
                <c16:uniqueId val="{00000019-4521-49DF-A3AD-01B14FDCFE2C}"/>
              </c:ext>
            </c:extLst>
          </c:dPt>
          <c:dPt>
            <c:idx val="13"/>
            <c:invertIfNegative val="1"/>
            <c:bubble3D val="0"/>
            <c:spPr>
              <a:solidFill>
                <a:srgbClr val="E6E5E5"/>
              </a:solidFill>
            </c:spPr>
            <c:extLst>
              <c:ext xmlns:c16="http://schemas.microsoft.com/office/drawing/2014/chart" uri="{C3380CC4-5D6E-409C-BE32-E72D297353CC}">
                <c16:uniqueId val="{0000001B-4521-49DF-A3AD-01B14FDCFE2C}"/>
              </c:ext>
            </c:extLst>
          </c:dPt>
          <c:dPt>
            <c:idx val="14"/>
            <c:invertIfNegative val="1"/>
            <c:bubble3D val="0"/>
            <c:spPr>
              <a:solidFill>
                <a:srgbClr val="E6E5E5"/>
              </a:solidFill>
            </c:spPr>
            <c:extLst>
              <c:ext xmlns:c16="http://schemas.microsoft.com/office/drawing/2014/chart" uri="{C3380CC4-5D6E-409C-BE32-E72D297353CC}">
                <c16:uniqueId val="{0000001D-4521-49DF-A3AD-01B14FDCFE2C}"/>
              </c:ext>
            </c:extLst>
          </c:dPt>
          <c:dPt>
            <c:idx val="15"/>
            <c:invertIfNegative val="1"/>
            <c:bubble3D val="0"/>
            <c:spPr>
              <a:solidFill>
                <a:srgbClr val="E6E5E5"/>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5.0447854226814207E-2</c:v>
                </c:pt>
                <c:pt idx="1">
                  <c:v>7.9671669867510259E-2</c:v>
                </c:pt>
                <c:pt idx="2">
                  <c:v>9.5243035433779294E-2</c:v>
                </c:pt>
                <c:pt idx="3">
                  <c:v>4.6930023952282761E-2</c:v>
                </c:pt>
                <c:pt idx="4">
                  <c:v>5.3986451383998227E-2</c:v>
                </c:pt>
                <c:pt idx="5">
                  <c:v>3.9307564557694179E-2</c:v>
                </c:pt>
                <c:pt idx="6">
                  <c:v>1.564990410618107E-2</c:v>
                </c:pt>
                <c:pt idx="7">
                  <c:v>3.8296802999407388E-2</c:v>
                </c:pt>
                <c:pt idx="8">
                  <c:v>1.260545269416481E-2</c:v>
                </c:pt>
                <c:pt idx="9">
                  <c:v>2.5391227092504961E-2</c:v>
                </c:pt>
                <c:pt idx="10">
                  <c:v>1.8423164832667101E-2</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E6E5E5"/>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4CF6-426D-AECF-CFB74E12454F}"/>
              </c:ext>
            </c:extLst>
          </c:dPt>
          <c:dPt>
            <c:idx val="1"/>
            <c:invertIfNegative val="1"/>
            <c:bubble3D val="0"/>
            <c:spPr>
              <a:solidFill>
                <a:srgbClr val="E6E5E5"/>
              </a:solidFill>
            </c:spPr>
            <c:extLst>
              <c:ext xmlns:c16="http://schemas.microsoft.com/office/drawing/2014/chart" uri="{C3380CC4-5D6E-409C-BE32-E72D297353CC}">
                <c16:uniqueId val="{00000003-4CF6-426D-AECF-CFB74E12454F}"/>
              </c:ext>
            </c:extLst>
          </c:dPt>
          <c:dPt>
            <c:idx val="2"/>
            <c:invertIfNegative val="1"/>
            <c:bubble3D val="0"/>
            <c:spPr>
              <a:solidFill>
                <a:srgbClr val="E6E5E5"/>
              </a:solidFill>
            </c:spPr>
            <c:extLst>
              <c:ext xmlns:c16="http://schemas.microsoft.com/office/drawing/2014/chart" uri="{C3380CC4-5D6E-409C-BE32-E72D297353CC}">
                <c16:uniqueId val="{00000005-4CF6-426D-AECF-CFB74E12454F}"/>
              </c:ext>
            </c:extLst>
          </c:dPt>
          <c:dPt>
            <c:idx val="3"/>
            <c:invertIfNegative val="1"/>
            <c:bubble3D val="0"/>
            <c:spPr>
              <a:solidFill>
                <a:srgbClr val="E6E5E5"/>
              </a:solidFill>
            </c:spPr>
            <c:extLst>
              <c:ext xmlns:c16="http://schemas.microsoft.com/office/drawing/2014/chart" uri="{C3380CC4-5D6E-409C-BE32-E72D297353CC}">
                <c16:uniqueId val="{00000007-4CF6-426D-AECF-CFB74E12454F}"/>
              </c:ext>
            </c:extLst>
          </c:dPt>
          <c:dPt>
            <c:idx val="4"/>
            <c:invertIfNegative val="1"/>
            <c:bubble3D val="0"/>
            <c:spPr>
              <a:solidFill>
                <a:srgbClr val="E6E5E5"/>
              </a:solidFill>
            </c:spPr>
            <c:extLst>
              <c:ext xmlns:c16="http://schemas.microsoft.com/office/drawing/2014/chart" uri="{C3380CC4-5D6E-409C-BE32-E72D297353CC}">
                <c16:uniqueId val="{00000009-4CF6-426D-AECF-CFB74E12454F}"/>
              </c:ext>
            </c:extLst>
          </c:dPt>
          <c:dPt>
            <c:idx val="5"/>
            <c:invertIfNegative val="1"/>
            <c:bubble3D val="0"/>
            <c:spPr>
              <a:solidFill>
                <a:srgbClr val="E6E5E5"/>
              </a:solidFill>
            </c:spPr>
            <c:extLst>
              <c:ext xmlns:c16="http://schemas.microsoft.com/office/drawing/2014/chart" uri="{C3380CC4-5D6E-409C-BE32-E72D297353CC}">
                <c16:uniqueId val="{0000000B-4CF6-426D-AECF-CFB74E12454F}"/>
              </c:ext>
            </c:extLst>
          </c:dPt>
          <c:dPt>
            <c:idx val="6"/>
            <c:invertIfNegative val="1"/>
            <c:bubble3D val="0"/>
            <c:spPr>
              <a:solidFill>
                <a:srgbClr val="E6E5E5"/>
              </a:solidFill>
            </c:spPr>
            <c:extLst>
              <c:ext xmlns:c16="http://schemas.microsoft.com/office/drawing/2014/chart" uri="{C3380CC4-5D6E-409C-BE32-E72D297353CC}">
                <c16:uniqueId val="{0000000D-4CF6-426D-AECF-CFB74E12454F}"/>
              </c:ext>
            </c:extLst>
          </c:dPt>
          <c:dPt>
            <c:idx val="7"/>
            <c:invertIfNegative val="1"/>
            <c:bubble3D val="0"/>
            <c:spPr>
              <a:solidFill>
                <a:srgbClr val="E6E5E5"/>
              </a:solidFill>
            </c:spPr>
            <c:extLst>
              <c:ext xmlns:c16="http://schemas.microsoft.com/office/drawing/2014/chart" uri="{C3380CC4-5D6E-409C-BE32-E72D297353CC}">
                <c16:uniqueId val="{00000000-2DEF-4275-BB7F-2A2402E29FCF}"/>
              </c:ext>
            </c:extLst>
          </c:dPt>
          <c:dPt>
            <c:idx val="8"/>
            <c:invertIfNegative val="1"/>
            <c:bubble3D val="0"/>
            <c:spPr>
              <a:solidFill>
                <a:srgbClr val="E6E5E5"/>
              </a:solidFill>
            </c:spPr>
            <c:extLst>
              <c:ext xmlns:c16="http://schemas.microsoft.com/office/drawing/2014/chart" uri="{C3380CC4-5D6E-409C-BE32-E72D297353CC}">
                <c16:uniqueId val="{00000001-2DEF-4275-BB7F-2A2402E29FCF}"/>
              </c:ext>
            </c:extLst>
          </c:dPt>
          <c:dPt>
            <c:idx val="9"/>
            <c:invertIfNegative val="1"/>
            <c:bubble3D val="0"/>
            <c:spPr>
              <a:solidFill>
                <a:srgbClr val="E6E5E5"/>
              </a:solidFill>
            </c:spPr>
            <c:extLst>
              <c:ext xmlns:c16="http://schemas.microsoft.com/office/drawing/2014/chart" uri="{C3380CC4-5D6E-409C-BE32-E72D297353CC}">
                <c16:uniqueId val="{00000002-2DEF-4275-BB7F-2A2402E29FCF}"/>
              </c:ext>
            </c:extLst>
          </c:dPt>
          <c:dPt>
            <c:idx val="10"/>
            <c:invertIfNegative val="1"/>
            <c:bubble3D val="0"/>
            <c:spPr>
              <a:solidFill>
                <a:srgbClr val="E6E5E5"/>
              </a:solidFill>
            </c:spPr>
            <c:extLst>
              <c:ext xmlns:c16="http://schemas.microsoft.com/office/drawing/2014/chart" uri="{C3380CC4-5D6E-409C-BE32-E72D297353CC}">
                <c16:uniqueId val="{00000003-2DEF-4275-BB7F-2A2402E29FCF}"/>
              </c:ext>
            </c:extLst>
          </c:dPt>
          <c:dPt>
            <c:idx val="11"/>
            <c:invertIfNegative val="1"/>
            <c:bubble3D val="0"/>
            <c:spPr>
              <a:solidFill>
                <a:srgbClr val="E6E5E5"/>
              </a:solidFill>
            </c:spPr>
            <c:extLst>
              <c:ext xmlns:c16="http://schemas.microsoft.com/office/drawing/2014/chart" uri="{C3380CC4-5D6E-409C-BE32-E72D297353CC}">
                <c16:uniqueId val="{00000017-4CF6-426D-AECF-CFB74E12454F}"/>
              </c:ext>
            </c:extLst>
          </c:dPt>
          <c:dPt>
            <c:idx val="12"/>
            <c:invertIfNegative val="1"/>
            <c:bubble3D val="0"/>
            <c:spPr>
              <a:solidFill>
                <a:srgbClr val="E6E5E5"/>
              </a:solidFill>
            </c:spPr>
            <c:extLst>
              <c:ext xmlns:c16="http://schemas.microsoft.com/office/drawing/2014/chart" uri="{C3380CC4-5D6E-409C-BE32-E72D297353CC}">
                <c16:uniqueId val="{00000019-4CF6-426D-AECF-CFB74E12454F}"/>
              </c:ext>
            </c:extLst>
          </c:dPt>
          <c:dPt>
            <c:idx val="13"/>
            <c:invertIfNegative val="1"/>
            <c:bubble3D val="0"/>
            <c:spPr>
              <a:solidFill>
                <a:srgbClr val="E6E5E5"/>
              </a:solidFill>
            </c:spPr>
            <c:extLst>
              <c:ext xmlns:c16="http://schemas.microsoft.com/office/drawing/2014/chart" uri="{C3380CC4-5D6E-409C-BE32-E72D297353CC}">
                <c16:uniqueId val="{0000001B-4CF6-426D-AECF-CFB74E12454F}"/>
              </c:ext>
            </c:extLst>
          </c:dPt>
          <c:dPt>
            <c:idx val="14"/>
            <c:invertIfNegative val="1"/>
            <c:bubble3D val="0"/>
            <c:spPr>
              <a:solidFill>
                <a:srgbClr val="E6E5E5"/>
              </a:solidFill>
            </c:spPr>
            <c:extLst>
              <c:ext xmlns:c16="http://schemas.microsoft.com/office/drawing/2014/chart" uri="{C3380CC4-5D6E-409C-BE32-E72D297353CC}">
                <c16:uniqueId val="{0000001D-4CF6-426D-AECF-CFB74E12454F}"/>
              </c:ext>
            </c:extLst>
          </c:dPt>
          <c:dPt>
            <c:idx val="15"/>
            <c:invertIfNegative val="1"/>
            <c:bubble3D val="0"/>
            <c:spPr>
              <a:solidFill>
                <a:srgbClr val="E6E5E5"/>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147466194934E-2"/>
          <c:y val="0"/>
          <c:w val="0.96518562554386689"/>
          <c:h val="1"/>
        </c:manualLayout>
      </c:layout>
      <c:barChart>
        <c:barDir val="bar"/>
        <c:grouping val="clustered"/>
        <c:varyColors val="0"/>
        <c:ser>
          <c:idx val="2"/>
          <c:order val="0"/>
          <c:tx>
            <c:strRef>
              <c:f>Sheet1!$B$1</c:f>
              <c:strCache>
                <c:ptCount val="1"/>
                <c:pt idx="0">
                  <c:v>Hershey's Cookies 'n Creme Block 90g</c:v>
                </c:pt>
              </c:strCache>
            </c:strRef>
          </c:tx>
          <c:spPr>
            <a:solidFill>
              <a:srgbClr val="E6E5E5"/>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A16F-412C-84B5-C6CF2DB60E7E}"/>
              </c:ext>
            </c:extLst>
          </c:dPt>
          <c:dPt>
            <c:idx val="1"/>
            <c:invertIfNegative val="1"/>
            <c:bubble3D val="0"/>
            <c:spPr>
              <a:solidFill>
                <a:srgbClr val="E6E5E5"/>
              </a:solidFill>
            </c:spPr>
            <c:extLst>
              <c:ext xmlns:c16="http://schemas.microsoft.com/office/drawing/2014/chart" uri="{C3380CC4-5D6E-409C-BE32-E72D297353CC}">
                <c16:uniqueId val="{00000003-A16F-412C-84B5-C6CF2DB60E7E}"/>
              </c:ext>
            </c:extLst>
          </c:dPt>
          <c:dPt>
            <c:idx val="2"/>
            <c:invertIfNegative val="1"/>
            <c:bubble3D val="0"/>
            <c:spPr>
              <a:solidFill>
                <a:srgbClr val="E6E5E5"/>
              </a:solidFill>
            </c:spPr>
            <c:extLst>
              <c:ext xmlns:c16="http://schemas.microsoft.com/office/drawing/2014/chart" uri="{C3380CC4-5D6E-409C-BE32-E72D297353CC}">
                <c16:uniqueId val="{00000005-A16F-412C-84B5-C6CF2DB60E7E}"/>
              </c:ext>
            </c:extLst>
          </c:dPt>
          <c:dPt>
            <c:idx val="3"/>
            <c:invertIfNegative val="1"/>
            <c:bubble3D val="0"/>
            <c:spPr>
              <a:solidFill>
                <a:srgbClr val="E6E5E5"/>
              </a:solidFill>
            </c:spPr>
            <c:extLst>
              <c:ext xmlns:c16="http://schemas.microsoft.com/office/drawing/2014/chart" uri="{C3380CC4-5D6E-409C-BE32-E72D297353CC}">
                <c16:uniqueId val="{00000007-A16F-412C-84B5-C6CF2DB60E7E}"/>
              </c:ext>
            </c:extLst>
          </c:dPt>
          <c:dPt>
            <c:idx val="4"/>
            <c:invertIfNegative val="1"/>
            <c:bubble3D val="0"/>
            <c:spPr>
              <a:solidFill>
                <a:srgbClr val="E6E5E5"/>
              </a:solidFill>
            </c:spPr>
            <c:extLst>
              <c:ext xmlns:c16="http://schemas.microsoft.com/office/drawing/2014/chart" uri="{C3380CC4-5D6E-409C-BE32-E72D297353CC}">
                <c16:uniqueId val="{00000009-A16F-412C-84B5-C6CF2DB60E7E}"/>
              </c:ext>
            </c:extLst>
          </c:dPt>
          <c:dPt>
            <c:idx val="5"/>
            <c:invertIfNegative val="1"/>
            <c:bubble3D val="0"/>
            <c:spPr>
              <a:solidFill>
                <a:srgbClr val="E6E5E5"/>
              </a:solidFill>
            </c:spPr>
            <c:extLst>
              <c:ext xmlns:c16="http://schemas.microsoft.com/office/drawing/2014/chart" uri="{C3380CC4-5D6E-409C-BE32-E72D297353CC}">
                <c16:uniqueId val="{0000000B-A16F-412C-84B5-C6CF2DB60E7E}"/>
              </c:ext>
            </c:extLst>
          </c:dPt>
          <c:dPt>
            <c:idx val="6"/>
            <c:invertIfNegative val="1"/>
            <c:bubble3D val="0"/>
            <c:spPr>
              <a:solidFill>
                <a:srgbClr val="E6E5E5"/>
              </a:solidFill>
            </c:spPr>
            <c:extLst>
              <c:ext xmlns:c16="http://schemas.microsoft.com/office/drawing/2014/chart" uri="{C3380CC4-5D6E-409C-BE32-E72D297353CC}">
                <c16:uniqueId val="{0000000D-A16F-412C-84B5-C6CF2DB60E7E}"/>
              </c:ext>
            </c:extLst>
          </c:dPt>
          <c:dPt>
            <c:idx val="7"/>
            <c:invertIfNegative val="1"/>
            <c:bubble3D val="0"/>
            <c:spPr>
              <a:solidFill>
                <a:srgbClr val="E6E5E5"/>
              </a:solidFill>
            </c:spPr>
            <c:extLst>
              <c:ext xmlns:c16="http://schemas.microsoft.com/office/drawing/2014/chart" uri="{C3380CC4-5D6E-409C-BE32-E72D297353CC}">
                <c16:uniqueId val="{00000000-FE5A-42FB-884A-EEDE11C690F3}"/>
              </c:ext>
            </c:extLst>
          </c:dPt>
          <c:dPt>
            <c:idx val="8"/>
            <c:invertIfNegative val="1"/>
            <c:bubble3D val="0"/>
            <c:spPr>
              <a:solidFill>
                <a:srgbClr val="E6E5E5"/>
              </a:solidFill>
            </c:spPr>
            <c:extLst>
              <c:ext xmlns:c16="http://schemas.microsoft.com/office/drawing/2014/chart" uri="{C3380CC4-5D6E-409C-BE32-E72D297353CC}">
                <c16:uniqueId val="{00000001-FE5A-42FB-884A-EEDE11C690F3}"/>
              </c:ext>
            </c:extLst>
          </c:dPt>
          <c:dPt>
            <c:idx val="9"/>
            <c:invertIfNegative val="1"/>
            <c:bubble3D val="0"/>
            <c:spPr>
              <a:solidFill>
                <a:srgbClr val="E6E5E5"/>
              </a:solidFill>
            </c:spPr>
            <c:extLst>
              <c:ext xmlns:c16="http://schemas.microsoft.com/office/drawing/2014/chart" uri="{C3380CC4-5D6E-409C-BE32-E72D297353CC}">
                <c16:uniqueId val="{00000002-FE5A-42FB-884A-EEDE11C690F3}"/>
              </c:ext>
            </c:extLst>
          </c:dPt>
          <c:dPt>
            <c:idx val="10"/>
            <c:invertIfNegative val="1"/>
            <c:bubble3D val="0"/>
            <c:spPr>
              <a:solidFill>
                <a:srgbClr val="E6E5E5"/>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18030674935E-2"/>
          <c:y val="0"/>
          <c:w val="0.96518562554386689"/>
          <c:h val="1"/>
        </c:manualLayout>
      </c:layout>
      <c:barChart>
        <c:barDir val="bar"/>
        <c:grouping val="clustered"/>
        <c:varyColors val="0"/>
        <c:ser>
          <c:idx val="2"/>
          <c:order val="0"/>
          <c:tx>
            <c:strRef>
              <c:f>Sheet1!$B$1</c:f>
              <c:strCache>
                <c:ptCount val="1"/>
                <c:pt idx="0">
                  <c:v>Hershey's Cookies 'n Creme Creations Salted Caramel 38g</c:v>
                </c:pt>
              </c:strCache>
            </c:strRef>
          </c:tx>
          <c:spPr>
            <a:solidFill>
              <a:srgbClr val="E6E5E5">
                <a:lumMod val="90000"/>
              </a:srgbClr>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4521-49DF-A3AD-01B14FDCFE2C}"/>
              </c:ext>
            </c:extLst>
          </c:dPt>
          <c:dPt>
            <c:idx val="1"/>
            <c:invertIfNegative val="1"/>
            <c:bubble3D val="0"/>
            <c:spPr>
              <a:solidFill>
                <a:srgbClr val="E6E5E5"/>
              </a:solidFill>
            </c:spPr>
            <c:extLst>
              <c:ext xmlns:c16="http://schemas.microsoft.com/office/drawing/2014/chart" uri="{C3380CC4-5D6E-409C-BE32-E72D297353CC}">
                <c16:uniqueId val="{00000003-4521-49DF-A3AD-01B14FDCFE2C}"/>
              </c:ext>
            </c:extLst>
          </c:dPt>
          <c:dPt>
            <c:idx val="2"/>
            <c:invertIfNegative val="1"/>
            <c:bubble3D val="0"/>
            <c:spPr>
              <a:solidFill>
                <a:srgbClr val="E6E5E5"/>
              </a:solidFill>
            </c:spPr>
            <c:extLst>
              <c:ext xmlns:c16="http://schemas.microsoft.com/office/drawing/2014/chart" uri="{C3380CC4-5D6E-409C-BE32-E72D297353CC}">
                <c16:uniqueId val="{00000005-4521-49DF-A3AD-01B14FDCFE2C}"/>
              </c:ext>
            </c:extLst>
          </c:dPt>
          <c:dPt>
            <c:idx val="3"/>
            <c:invertIfNegative val="1"/>
            <c:bubble3D val="0"/>
            <c:spPr>
              <a:solidFill>
                <a:srgbClr val="E6E5E5"/>
              </a:solidFill>
            </c:spPr>
            <c:extLst>
              <c:ext xmlns:c16="http://schemas.microsoft.com/office/drawing/2014/chart" uri="{C3380CC4-5D6E-409C-BE32-E72D297353CC}">
                <c16:uniqueId val="{00000007-4521-49DF-A3AD-01B14FDCFE2C}"/>
              </c:ext>
            </c:extLst>
          </c:dPt>
          <c:dPt>
            <c:idx val="4"/>
            <c:invertIfNegative val="1"/>
            <c:bubble3D val="0"/>
            <c:spPr>
              <a:solidFill>
                <a:srgbClr val="E6E5E5"/>
              </a:solidFill>
            </c:spPr>
            <c:extLst>
              <c:ext xmlns:c16="http://schemas.microsoft.com/office/drawing/2014/chart" uri="{C3380CC4-5D6E-409C-BE32-E72D297353CC}">
                <c16:uniqueId val="{00000009-4521-49DF-A3AD-01B14FDCFE2C}"/>
              </c:ext>
            </c:extLst>
          </c:dPt>
          <c:dPt>
            <c:idx val="5"/>
            <c:invertIfNegative val="1"/>
            <c:bubble3D val="0"/>
            <c:spPr>
              <a:solidFill>
                <a:srgbClr val="E6E5E5"/>
              </a:solidFill>
            </c:spPr>
            <c:extLst>
              <c:ext xmlns:c16="http://schemas.microsoft.com/office/drawing/2014/chart" uri="{C3380CC4-5D6E-409C-BE32-E72D297353CC}">
                <c16:uniqueId val="{0000000B-4521-49DF-A3AD-01B14FDCFE2C}"/>
              </c:ext>
            </c:extLst>
          </c:dPt>
          <c:dPt>
            <c:idx val="6"/>
            <c:invertIfNegative val="1"/>
            <c:bubble3D val="0"/>
            <c:spPr>
              <a:solidFill>
                <a:srgbClr val="E6E5E5"/>
              </a:solidFill>
            </c:spPr>
            <c:extLst>
              <c:ext xmlns:c16="http://schemas.microsoft.com/office/drawing/2014/chart" uri="{C3380CC4-5D6E-409C-BE32-E72D297353CC}">
                <c16:uniqueId val="{0000000D-4521-49DF-A3AD-01B14FDCFE2C}"/>
              </c:ext>
            </c:extLst>
          </c:dPt>
          <c:dPt>
            <c:idx val="7"/>
            <c:invertIfNegative val="1"/>
            <c:bubble3D val="0"/>
            <c:spPr>
              <a:solidFill>
                <a:srgbClr val="E6E5E5"/>
              </a:solidFill>
            </c:spPr>
            <c:extLst>
              <c:ext xmlns:c16="http://schemas.microsoft.com/office/drawing/2014/chart" uri="{C3380CC4-5D6E-409C-BE32-E72D297353CC}">
                <c16:uniqueId val="{00000000-46AD-4608-B607-5E413AFB740D}"/>
              </c:ext>
            </c:extLst>
          </c:dPt>
          <c:dPt>
            <c:idx val="8"/>
            <c:invertIfNegative val="1"/>
            <c:bubble3D val="0"/>
            <c:spPr>
              <a:solidFill>
                <a:srgbClr val="E6E5E5"/>
              </a:solidFill>
            </c:spPr>
            <c:extLst>
              <c:ext xmlns:c16="http://schemas.microsoft.com/office/drawing/2014/chart" uri="{C3380CC4-5D6E-409C-BE32-E72D297353CC}">
                <c16:uniqueId val="{00000001-46AD-4608-B607-5E413AFB740D}"/>
              </c:ext>
            </c:extLst>
          </c:dPt>
          <c:dPt>
            <c:idx val="9"/>
            <c:invertIfNegative val="1"/>
            <c:bubble3D val="0"/>
            <c:spPr>
              <a:solidFill>
                <a:srgbClr val="E6E5E5"/>
              </a:solidFill>
            </c:spPr>
            <c:extLst>
              <c:ext xmlns:c16="http://schemas.microsoft.com/office/drawing/2014/chart" uri="{C3380CC4-5D6E-409C-BE32-E72D297353CC}">
                <c16:uniqueId val="{00000002-46AD-4608-B607-5E413AFB740D}"/>
              </c:ext>
            </c:extLst>
          </c:dPt>
          <c:dPt>
            <c:idx val="10"/>
            <c:invertIfNegative val="1"/>
            <c:bubble3D val="0"/>
            <c:spPr>
              <a:solidFill>
                <a:srgbClr val="E6E5E5"/>
              </a:solidFill>
            </c:spPr>
            <c:extLst>
              <c:ext xmlns:c16="http://schemas.microsoft.com/office/drawing/2014/chart" uri="{C3380CC4-5D6E-409C-BE32-E72D297353CC}">
                <c16:uniqueId val="{00000003-46AD-4608-B607-5E413AFB740D}"/>
              </c:ext>
            </c:extLst>
          </c:dPt>
          <c:dPt>
            <c:idx val="11"/>
            <c:invertIfNegative val="1"/>
            <c:bubble3D val="0"/>
            <c:spPr>
              <a:solidFill>
                <a:srgbClr val="E6E5E5"/>
              </a:solidFill>
            </c:spPr>
            <c:extLst>
              <c:ext xmlns:c16="http://schemas.microsoft.com/office/drawing/2014/chart" uri="{C3380CC4-5D6E-409C-BE32-E72D297353CC}">
                <c16:uniqueId val="{00000017-4521-49DF-A3AD-01B14FDCFE2C}"/>
              </c:ext>
            </c:extLst>
          </c:dPt>
          <c:dPt>
            <c:idx val="12"/>
            <c:invertIfNegative val="1"/>
            <c:bubble3D val="0"/>
            <c:spPr>
              <a:solidFill>
                <a:srgbClr val="E6E5E5"/>
              </a:solidFill>
            </c:spPr>
            <c:extLst>
              <c:ext xmlns:c16="http://schemas.microsoft.com/office/drawing/2014/chart" uri="{C3380CC4-5D6E-409C-BE32-E72D297353CC}">
                <c16:uniqueId val="{00000019-4521-49DF-A3AD-01B14FDCFE2C}"/>
              </c:ext>
            </c:extLst>
          </c:dPt>
          <c:dPt>
            <c:idx val="13"/>
            <c:invertIfNegative val="1"/>
            <c:bubble3D val="0"/>
            <c:spPr>
              <a:solidFill>
                <a:srgbClr val="E6E5E5"/>
              </a:solidFill>
            </c:spPr>
            <c:extLst>
              <c:ext xmlns:c16="http://schemas.microsoft.com/office/drawing/2014/chart" uri="{C3380CC4-5D6E-409C-BE32-E72D297353CC}">
                <c16:uniqueId val="{0000001B-4521-49DF-A3AD-01B14FDCFE2C}"/>
              </c:ext>
            </c:extLst>
          </c:dPt>
          <c:dPt>
            <c:idx val="14"/>
            <c:invertIfNegative val="1"/>
            <c:bubble3D val="0"/>
            <c:spPr>
              <a:solidFill>
                <a:srgbClr val="E6E5E5"/>
              </a:solidFill>
            </c:spPr>
            <c:extLst>
              <c:ext xmlns:c16="http://schemas.microsoft.com/office/drawing/2014/chart" uri="{C3380CC4-5D6E-409C-BE32-E72D297353CC}">
                <c16:uniqueId val="{0000001D-4521-49DF-A3AD-01B14FDCFE2C}"/>
              </c:ext>
            </c:extLst>
          </c:dPt>
          <c:dPt>
            <c:idx val="15"/>
            <c:invertIfNegative val="1"/>
            <c:bubble3D val="0"/>
            <c:spPr>
              <a:solidFill>
                <a:srgbClr val="E6E5E5"/>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5.0447854226814207E-2</c:v>
                </c:pt>
                <c:pt idx="1">
                  <c:v>7.9671669867510259E-2</c:v>
                </c:pt>
                <c:pt idx="2">
                  <c:v>9.5243035433779294E-2</c:v>
                </c:pt>
                <c:pt idx="3">
                  <c:v>4.6930023952282761E-2</c:v>
                </c:pt>
                <c:pt idx="4">
                  <c:v>5.3986451383998227E-2</c:v>
                </c:pt>
                <c:pt idx="5">
                  <c:v>3.9307564557694179E-2</c:v>
                </c:pt>
                <c:pt idx="6">
                  <c:v>1.564990410618107E-2</c:v>
                </c:pt>
                <c:pt idx="7">
                  <c:v>3.8296802999407388E-2</c:v>
                </c:pt>
                <c:pt idx="8">
                  <c:v>1.260545269416481E-2</c:v>
                </c:pt>
                <c:pt idx="9">
                  <c:v>2.5391227092504961E-2</c:v>
                </c:pt>
                <c:pt idx="10">
                  <c:v>1.8423164832667101E-2</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chemeClr val="bg2"/>
            </a:solidFill>
            <a:ln>
              <a:noFill/>
            </a:ln>
            <a:effectLst/>
          </c:spPr>
          <c:invertIfNegative val="0"/>
          <c:dPt>
            <c:idx val="0"/>
            <c:invertIfNegative val="1"/>
            <c:bubble3D val="0"/>
            <c:spPr>
              <a:solidFill>
                <a:srgbClr val="E6E5E5"/>
              </a:solidFill>
            </c:spPr>
            <c:extLst>
              <c:ext xmlns:c16="http://schemas.microsoft.com/office/drawing/2014/chart" uri="{C3380CC4-5D6E-409C-BE32-E72D297353CC}">
                <c16:uniqueId val="{00000008-A0D8-4FF8-BF2D-A6DC7B178F5A}"/>
              </c:ext>
            </c:extLst>
          </c:dPt>
          <c:dPt>
            <c:idx val="1"/>
            <c:invertIfNegative val="0"/>
            <c:bubble3D val="0"/>
            <c:spPr>
              <a:solidFill>
                <a:srgbClr val="E6E5E5"/>
              </a:solidFill>
              <a:ln>
                <a:noFill/>
              </a:ln>
              <a:effectLst/>
            </c:spPr>
            <c:extLst>
              <c:ext xmlns:c16="http://schemas.microsoft.com/office/drawing/2014/chart" uri="{C3380CC4-5D6E-409C-BE32-E72D297353CC}">
                <c16:uniqueId val="{00000009-A0D8-4FF8-BF2D-A6DC7B178F5A}"/>
              </c:ext>
            </c:extLst>
          </c:dPt>
          <c:dPt>
            <c:idx val="2"/>
            <c:invertIfNegative val="1"/>
            <c:bubble3D val="0"/>
            <c:spPr>
              <a:solidFill>
                <a:srgbClr val="E6E5E5"/>
              </a:solidFill>
            </c:spPr>
            <c:extLst>
              <c:ext xmlns:c16="http://schemas.microsoft.com/office/drawing/2014/chart" uri="{C3380CC4-5D6E-409C-BE32-E72D297353CC}">
                <c16:uniqueId val="{0000000A-A0D8-4FF8-BF2D-A6DC7B178F5A}"/>
              </c:ext>
            </c:extLst>
          </c:dPt>
          <c:dPt>
            <c:idx val="3"/>
            <c:invertIfNegative val="1"/>
            <c:bubble3D val="0"/>
            <c:spPr>
              <a:solidFill>
                <a:srgbClr val="E6E5E5"/>
              </a:solidFill>
            </c:spPr>
            <c:extLst>
              <c:ext xmlns:c16="http://schemas.microsoft.com/office/drawing/2014/chart" uri="{C3380CC4-5D6E-409C-BE32-E72D297353CC}">
                <c16:uniqueId val="{0000000B-A0D8-4FF8-BF2D-A6DC7B178F5A}"/>
              </c:ext>
            </c:extLst>
          </c:dPt>
          <c:dPt>
            <c:idx val="4"/>
            <c:invertIfNegative val="1"/>
            <c:bubble3D val="0"/>
            <c:spPr>
              <a:solidFill>
                <a:srgbClr val="E6E5E5"/>
              </a:solidFill>
            </c:spPr>
            <c:extLst>
              <c:ext xmlns:c16="http://schemas.microsoft.com/office/drawing/2014/chart" uri="{C3380CC4-5D6E-409C-BE32-E72D297353CC}">
                <c16:uniqueId val="{0000000C-A0D8-4FF8-BF2D-A6DC7B178F5A}"/>
              </c:ext>
            </c:extLst>
          </c:dPt>
          <c:dPt>
            <c:idx val="5"/>
            <c:invertIfNegative val="1"/>
            <c:bubble3D val="0"/>
            <c:spPr>
              <a:solidFill>
                <a:srgbClr val="E6E5E5"/>
              </a:solidFill>
            </c:spPr>
            <c:extLst>
              <c:ext xmlns:c16="http://schemas.microsoft.com/office/drawing/2014/chart" uri="{C3380CC4-5D6E-409C-BE32-E72D297353CC}">
                <c16:uniqueId val="{0000000D-A0D8-4FF8-BF2D-A6DC7B178F5A}"/>
              </c:ext>
            </c:extLst>
          </c:dPt>
          <c:dPt>
            <c:idx val="6"/>
            <c:invertIfNegative val="1"/>
            <c:bubble3D val="0"/>
            <c:spPr>
              <a:solidFill>
                <a:srgbClr val="E6E5E5"/>
              </a:solidFill>
            </c:spPr>
            <c:extLst>
              <c:ext xmlns:c16="http://schemas.microsoft.com/office/drawing/2014/chart" uri="{C3380CC4-5D6E-409C-BE32-E72D297353CC}">
                <c16:uniqueId val="{0000000E-A0D8-4FF8-BF2D-A6DC7B178F5A}"/>
              </c:ext>
            </c:extLst>
          </c:dPt>
          <c:dPt>
            <c:idx val="7"/>
            <c:invertIfNegative val="1"/>
            <c:bubble3D val="0"/>
            <c:spPr>
              <a:solidFill>
                <a:srgbClr val="E6E5E5"/>
              </a:solidFill>
            </c:spPr>
            <c:extLst>
              <c:ext xmlns:c16="http://schemas.microsoft.com/office/drawing/2014/chart" uri="{C3380CC4-5D6E-409C-BE32-E72D297353CC}">
                <c16:uniqueId val="{0000000F-A0D8-4FF8-BF2D-A6DC7B178F5A}"/>
              </c:ext>
            </c:extLst>
          </c:dPt>
          <c:dPt>
            <c:idx val="8"/>
            <c:invertIfNegative val="1"/>
            <c:bubble3D val="0"/>
            <c:spPr>
              <a:solidFill>
                <a:srgbClr val="E6E5E5"/>
              </a:solidFill>
            </c:spPr>
            <c:extLst>
              <c:ext xmlns:c16="http://schemas.microsoft.com/office/drawing/2014/chart" uri="{C3380CC4-5D6E-409C-BE32-E72D297353CC}">
                <c16:uniqueId val="{00000010-A0D8-4FF8-BF2D-A6DC7B178F5A}"/>
              </c:ext>
            </c:extLst>
          </c:dPt>
          <c:dPt>
            <c:idx val="9"/>
            <c:invertIfNegative val="1"/>
            <c:bubble3D val="0"/>
            <c:spPr>
              <a:solidFill>
                <a:srgbClr val="E6E5E5"/>
              </a:solidFill>
            </c:spPr>
            <c:extLst>
              <c:ext xmlns:c16="http://schemas.microsoft.com/office/drawing/2014/chart" uri="{C3380CC4-5D6E-409C-BE32-E72D297353CC}">
                <c16:uniqueId val="{00000011-A0D8-4FF8-BF2D-A6DC7B178F5A}"/>
              </c:ext>
            </c:extLst>
          </c:dPt>
          <c:dPt>
            <c:idx val="10"/>
            <c:invertIfNegative val="1"/>
            <c:bubble3D val="0"/>
            <c:spPr>
              <a:solidFill>
                <a:srgbClr val="E6E5E5"/>
              </a:solidFill>
            </c:spPr>
            <c:extLst>
              <c:ext xmlns:c16="http://schemas.microsoft.com/office/drawing/2014/chart" uri="{C3380CC4-5D6E-409C-BE32-E72D297353CC}">
                <c16:uniqueId val="{00000001-A0D8-4FF8-BF2D-A6DC7B178F5A}"/>
              </c:ext>
            </c:extLst>
          </c:dPt>
          <c:dPt>
            <c:idx val="11"/>
            <c:invertIfNegative val="0"/>
            <c:bubble3D val="0"/>
            <c:spPr>
              <a:solidFill>
                <a:srgbClr val="E6E5E5"/>
              </a:solidFill>
              <a:ln>
                <a:noFill/>
              </a:ln>
              <a:effectLst/>
            </c:spPr>
            <c:extLst>
              <c:ext xmlns:c16="http://schemas.microsoft.com/office/drawing/2014/chart" uri="{C3380CC4-5D6E-409C-BE32-E72D297353CC}">
                <c16:uniqueId val="{00000003-A0D8-4FF8-BF2D-A6DC7B178F5A}"/>
              </c:ext>
            </c:extLst>
          </c:dPt>
          <c:dPt>
            <c:idx val="12"/>
            <c:invertIfNegative val="1"/>
            <c:bubble3D val="0"/>
            <c:spPr>
              <a:solidFill>
                <a:srgbClr val="E6E5E5"/>
              </a:solidFill>
            </c:spPr>
            <c:extLst>
              <c:ext xmlns:c16="http://schemas.microsoft.com/office/drawing/2014/chart" uri="{C3380CC4-5D6E-409C-BE32-E72D297353CC}">
                <c16:uniqueId val="{00000005-A0D8-4FF8-BF2D-A6DC7B178F5A}"/>
              </c:ext>
            </c:extLst>
          </c:dPt>
          <c:dPt>
            <c:idx val="13"/>
            <c:invertIfNegative val="1"/>
            <c:bubble3D val="0"/>
            <c:spPr>
              <a:solidFill>
                <a:srgbClr val="E6E5E5"/>
              </a:solidFill>
            </c:spPr>
            <c:extLst>
              <c:ext xmlns:c16="http://schemas.microsoft.com/office/drawing/2014/chart" uri="{C3380CC4-5D6E-409C-BE32-E72D297353CC}">
                <c16:uniqueId val="{00000012-A0D8-4FF8-BF2D-A6DC7B178F5A}"/>
              </c:ext>
            </c:extLst>
          </c:dPt>
          <c:dPt>
            <c:idx val="14"/>
            <c:invertIfNegative val="1"/>
            <c:bubble3D val="0"/>
            <c:spPr>
              <a:solidFill>
                <a:srgbClr val="E6E5E5"/>
              </a:solidFill>
            </c:spPr>
            <c:extLst>
              <c:ext xmlns:c16="http://schemas.microsoft.com/office/drawing/2014/chart" uri="{C3380CC4-5D6E-409C-BE32-E72D297353CC}">
                <c16:uniqueId val="{00000013-A0D8-4FF8-BF2D-A6DC7B178F5A}"/>
              </c:ext>
            </c:extLst>
          </c:dPt>
          <c:dPt>
            <c:idx val="15"/>
            <c:invertIfNegative val="1"/>
            <c:bubble3D val="0"/>
            <c:spPr>
              <a:solidFill>
                <a:srgbClr val="E6E5E5"/>
              </a:solidFill>
            </c:spPr>
            <c:extLst>
              <c:ext xmlns:c16="http://schemas.microsoft.com/office/drawing/2014/chart" uri="{C3380CC4-5D6E-409C-BE32-E72D297353CC}">
                <c16:uniqueId val="{00000014-A0D8-4FF8-BF2D-A6DC7B178F5A}"/>
              </c:ext>
            </c:extLst>
          </c:dPt>
          <c:dPt>
            <c:idx val="16"/>
            <c:invertIfNegative val="1"/>
            <c:bubble3D val="0"/>
            <c:spPr>
              <a:solidFill>
                <a:srgbClr val="E6E5E5"/>
              </a:solidFill>
            </c:spPr>
            <c:extLst>
              <c:ext xmlns:c16="http://schemas.microsoft.com/office/drawing/2014/chart" uri="{C3380CC4-5D6E-409C-BE32-E72D297353CC}">
                <c16:uniqueId val="{00000015-A0D8-4FF8-BF2D-A6DC7B178F5A}"/>
              </c:ext>
            </c:extLst>
          </c:dPt>
          <c:dPt>
            <c:idx val="17"/>
            <c:invertIfNegative val="1"/>
            <c:bubble3D val="0"/>
            <c:spPr>
              <a:solidFill>
                <a:srgbClr val="E6E5E5"/>
              </a:solidFill>
            </c:spPr>
            <c:extLst>
              <c:ext xmlns:c16="http://schemas.microsoft.com/office/drawing/2014/chart" uri="{C3380CC4-5D6E-409C-BE32-E72D297353CC}">
                <c16:uniqueId val="{00000016-A0D8-4FF8-BF2D-A6DC7B178F5A}"/>
              </c:ext>
            </c:extLst>
          </c:dPt>
          <c:dPt>
            <c:idx val="18"/>
            <c:invertIfNegative val="1"/>
            <c:bubble3D val="0"/>
            <c:spPr>
              <a:solidFill>
                <a:srgbClr val="E6E5E5"/>
              </a:solidFill>
            </c:spPr>
            <c:extLst>
              <c:ext xmlns:c16="http://schemas.microsoft.com/office/drawing/2014/chart" uri="{C3380CC4-5D6E-409C-BE32-E72D297353CC}">
                <c16:uniqueId val="{00000017-A0D8-4FF8-BF2D-A6DC7B178F5A}"/>
              </c:ext>
            </c:extLst>
          </c:dPt>
          <c:dPt>
            <c:idx val="19"/>
            <c:invertIfNegative val="1"/>
            <c:bubble3D val="0"/>
            <c:spPr>
              <a:solidFill>
                <a:srgbClr val="E6E5E5"/>
              </a:solidFill>
            </c:spPr>
            <c:extLst>
              <c:ext xmlns:c16="http://schemas.microsoft.com/office/drawing/2014/chart" uri="{C3380CC4-5D6E-409C-BE32-E72D297353CC}">
                <c16:uniqueId val="{00000018-A0D8-4FF8-BF2D-A6DC7B178F5A}"/>
              </c:ext>
            </c:extLst>
          </c:dPt>
          <c:dPt>
            <c:idx val="20"/>
            <c:invertIfNegative val="1"/>
            <c:bubble3D val="0"/>
            <c:spPr>
              <a:solidFill>
                <a:srgbClr val="E6E5E5"/>
              </a:solidFill>
            </c:spPr>
            <c:extLst>
              <c:ext xmlns:c16="http://schemas.microsoft.com/office/drawing/2014/chart" uri="{C3380CC4-5D6E-409C-BE32-E72D297353CC}">
                <c16:uniqueId val="{00000019-A0D8-4FF8-BF2D-A6DC7B178F5A}"/>
              </c:ext>
            </c:extLst>
          </c:dPt>
          <c:dPt>
            <c:idx val="21"/>
            <c:invertIfNegative val="1"/>
            <c:bubble3D val="0"/>
            <c:spPr>
              <a:solidFill>
                <a:srgbClr val="E6E5E5"/>
              </a:solidFill>
            </c:spPr>
            <c:extLst>
              <c:ext xmlns:c16="http://schemas.microsoft.com/office/drawing/2014/chart" uri="{C3380CC4-5D6E-409C-BE32-E72D297353CC}">
                <c16:uniqueId val="{0000001A-A0D8-4FF8-BF2D-A6DC7B178F5A}"/>
              </c:ext>
            </c:extLst>
          </c:dPt>
          <c:dPt>
            <c:idx val="22"/>
            <c:invertIfNegative val="1"/>
            <c:bubble3D val="0"/>
            <c:spPr>
              <a:solidFill>
                <a:srgbClr val="E6E5E5"/>
              </a:solidFill>
            </c:spPr>
            <c:extLst>
              <c:ext xmlns:c16="http://schemas.microsoft.com/office/drawing/2014/chart" uri="{C3380CC4-5D6E-409C-BE32-E72D297353CC}">
                <c16:uniqueId val="{0000001B-A0D8-4FF8-BF2D-A6DC7B178F5A}"/>
              </c:ext>
            </c:extLst>
          </c:dPt>
          <c:dPt>
            <c:idx val="23"/>
            <c:invertIfNegative val="1"/>
            <c:bubble3D val="0"/>
            <c:spPr>
              <a:solidFill>
                <a:srgbClr val="E6E5E5"/>
              </a:solidFill>
            </c:spPr>
            <c:extLst>
              <c:ext xmlns:c16="http://schemas.microsoft.com/office/drawing/2014/chart" uri="{C3380CC4-5D6E-409C-BE32-E72D297353CC}">
                <c16:uniqueId val="{0000001C-A0D8-4FF8-BF2D-A6DC7B178F5A}"/>
              </c:ext>
            </c:extLst>
          </c:dPt>
          <c:dPt>
            <c:idx val="24"/>
            <c:invertIfNegative val="1"/>
            <c:bubble3D val="0"/>
            <c:spPr>
              <a:solidFill>
                <a:srgbClr val="E6E5E5"/>
              </a:solidFill>
            </c:spPr>
            <c:extLst>
              <c:ext xmlns:c16="http://schemas.microsoft.com/office/drawing/2014/chart" uri="{C3380CC4-5D6E-409C-BE32-E72D297353CC}">
                <c16:uniqueId val="{0000001D-A0D8-4FF8-BF2D-A6DC7B178F5A}"/>
              </c:ext>
            </c:extLst>
          </c:dPt>
          <c:dPt>
            <c:idx val="25"/>
            <c:invertIfNegative val="1"/>
            <c:bubble3D val="0"/>
            <c:spPr>
              <a:solidFill>
                <a:srgbClr val="E6E5E5"/>
              </a:solidFill>
            </c:spPr>
            <c:extLst>
              <c:ext xmlns:c16="http://schemas.microsoft.com/office/drawing/2014/chart" uri="{C3380CC4-5D6E-409C-BE32-E72D297353CC}">
                <c16:uniqueId val="{0000001E-A0D8-4FF8-BF2D-A6DC7B178F5A}"/>
              </c:ext>
            </c:extLst>
          </c:dPt>
          <c:dPt>
            <c:idx val="26"/>
            <c:invertIfNegative val="1"/>
            <c:bubble3D val="0"/>
            <c:spPr>
              <a:solidFill>
                <a:srgbClr val="E6E5E5"/>
              </a:solidFill>
            </c:spPr>
            <c:extLst>
              <c:ext xmlns:c16="http://schemas.microsoft.com/office/drawing/2014/chart" uri="{C3380CC4-5D6E-409C-BE32-E72D297353CC}">
                <c16:uniqueId val="{0000001F-A0D8-4FF8-BF2D-A6DC7B178F5A}"/>
              </c:ext>
            </c:extLst>
          </c:dPt>
          <c:dPt>
            <c:idx val="27"/>
            <c:invertIfNegative val="1"/>
            <c:bubble3D val="0"/>
            <c:spPr>
              <a:solidFill>
                <a:srgbClr val="E6E5E5"/>
              </a:solidFill>
            </c:spPr>
            <c:extLst>
              <c:ext xmlns:c16="http://schemas.microsoft.com/office/drawing/2014/chart" uri="{C3380CC4-5D6E-409C-BE32-E72D297353CC}">
                <c16:uniqueId val="{00000020-A0D8-4FF8-BF2D-A6DC7B178F5A}"/>
              </c:ext>
            </c:extLst>
          </c:dPt>
          <c:dPt>
            <c:idx val="28"/>
            <c:invertIfNegative val="1"/>
            <c:bubble3D val="0"/>
            <c:spPr>
              <a:solidFill>
                <a:srgbClr val="E6E5E5"/>
              </a:solidFill>
            </c:spPr>
            <c:extLst>
              <c:ext xmlns:c16="http://schemas.microsoft.com/office/drawing/2014/chart" uri="{C3380CC4-5D6E-409C-BE32-E72D297353CC}">
                <c16:uniqueId val="{00000021-A0D8-4FF8-BF2D-A6DC7B178F5A}"/>
              </c:ext>
            </c:extLst>
          </c:dPt>
          <c:dPt>
            <c:idx val="29"/>
            <c:invertIfNegative val="1"/>
            <c:bubble3D val="0"/>
            <c:spPr>
              <a:solidFill>
                <a:srgbClr val="E6E5E5"/>
              </a:solidFill>
            </c:spPr>
            <c:extLst>
              <c:ext xmlns:c16="http://schemas.microsoft.com/office/drawing/2014/chart" uri="{C3380CC4-5D6E-409C-BE32-E72D297353CC}">
                <c16:uniqueId val="{00000022-A0D8-4FF8-BF2D-A6DC7B178F5A}"/>
              </c:ext>
            </c:extLst>
          </c:dPt>
          <c:dPt>
            <c:idx val="30"/>
            <c:invertIfNegative val="1"/>
            <c:bubble3D val="0"/>
            <c:spPr>
              <a:solidFill>
                <a:srgbClr val="E6E5E5"/>
              </a:solidFill>
            </c:spPr>
            <c:extLst>
              <c:ext xmlns:c16="http://schemas.microsoft.com/office/drawing/2014/chart" uri="{C3380CC4-5D6E-409C-BE32-E72D297353CC}">
                <c16:uniqueId val="{00000023-A0D8-4FF8-BF2D-A6DC7B178F5A}"/>
              </c:ext>
            </c:extLst>
          </c:dPt>
          <c:dPt>
            <c:idx val="31"/>
            <c:invertIfNegative val="1"/>
            <c:bubble3D val="0"/>
            <c:spPr>
              <a:solidFill>
                <a:srgbClr val="E6E5E5"/>
              </a:solidFill>
            </c:spPr>
            <c:extLst>
              <c:ext xmlns:c16="http://schemas.microsoft.com/office/drawing/2014/chart" uri="{C3380CC4-5D6E-409C-BE32-E72D297353CC}">
                <c16:uniqueId val="{00000024-A0D8-4FF8-BF2D-A6DC7B178F5A}"/>
              </c:ext>
            </c:extLst>
          </c:dPt>
          <c:dPt>
            <c:idx val="32"/>
            <c:invertIfNegative val="1"/>
            <c:bubble3D val="0"/>
            <c:spPr>
              <a:solidFill>
                <a:srgbClr val="E6E5E5"/>
              </a:solidFill>
            </c:spPr>
            <c:extLst>
              <c:ext xmlns:c16="http://schemas.microsoft.com/office/drawing/2014/chart" uri="{C3380CC4-5D6E-409C-BE32-E72D297353CC}">
                <c16:uniqueId val="{00000025-A0D8-4FF8-BF2D-A6DC7B178F5A}"/>
              </c:ext>
            </c:extLst>
          </c:dPt>
          <c:dPt>
            <c:idx val="33"/>
            <c:invertIfNegative val="1"/>
            <c:bubble3D val="0"/>
            <c:spPr>
              <a:solidFill>
                <a:srgbClr val="E6E5E5"/>
              </a:solidFill>
            </c:spPr>
            <c:extLst>
              <c:ext xmlns:c16="http://schemas.microsoft.com/office/drawing/2014/chart" uri="{C3380CC4-5D6E-409C-BE32-E72D297353CC}">
                <c16:uniqueId val="{00000026-A0D8-4FF8-BF2D-A6DC7B178F5A}"/>
              </c:ext>
            </c:extLst>
          </c:dPt>
          <c:dPt>
            <c:idx val="34"/>
            <c:invertIfNegative val="1"/>
            <c:bubble3D val="0"/>
            <c:spPr>
              <a:solidFill>
                <a:srgbClr val="E6E5E5"/>
              </a:solidFill>
            </c:spPr>
            <c:extLst>
              <c:ext xmlns:c16="http://schemas.microsoft.com/office/drawing/2014/chart" uri="{C3380CC4-5D6E-409C-BE32-E72D297353CC}">
                <c16:uniqueId val="{00000027-A0D8-4FF8-BF2D-A6DC7B178F5A}"/>
              </c:ext>
            </c:extLst>
          </c:dPt>
          <c:dPt>
            <c:idx val="35"/>
            <c:invertIfNegative val="1"/>
            <c:bubble3D val="0"/>
            <c:spPr>
              <a:solidFill>
                <a:srgbClr val="E6E5E5"/>
              </a:solidFill>
            </c:spPr>
            <c:extLst>
              <c:ext xmlns:c16="http://schemas.microsoft.com/office/drawing/2014/chart" uri="{C3380CC4-5D6E-409C-BE32-E72D297353CC}">
                <c16:uniqueId val="{00000028-A0D8-4FF8-BF2D-A6DC7B178F5A}"/>
              </c:ext>
            </c:extLst>
          </c:dPt>
          <c:dPt>
            <c:idx val="36"/>
            <c:invertIfNegative val="1"/>
            <c:bubble3D val="0"/>
            <c:spPr>
              <a:solidFill>
                <a:srgbClr val="E6E5E5"/>
              </a:solidFill>
            </c:spPr>
            <c:extLst>
              <c:ext xmlns:c16="http://schemas.microsoft.com/office/drawing/2014/chart" uri="{C3380CC4-5D6E-409C-BE32-E72D297353CC}">
                <c16:uniqueId val="{00000029-A0D8-4FF8-BF2D-A6DC7B178F5A}"/>
              </c:ext>
            </c:extLst>
          </c:dPt>
          <c:dPt>
            <c:idx val="37"/>
            <c:invertIfNegative val="1"/>
            <c:bubble3D val="0"/>
            <c:spPr>
              <a:solidFill>
                <a:srgbClr val="E6E5E5"/>
              </a:solidFill>
            </c:spPr>
            <c:extLst>
              <c:ext xmlns:c16="http://schemas.microsoft.com/office/drawing/2014/chart" uri="{C3380CC4-5D6E-409C-BE32-E72D297353CC}">
                <c16:uniqueId val="{0000002A-A0D8-4FF8-BF2D-A6DC7B178F5A}"/>
              </c:ext>
            </c:extLst>
          </c:dPt>
          <c:dPt>
            <c:idx val="38"/>
            <c:invertIfNegative val="1"/>
            <c:bubble3D val="0"/>
            <c:spPr>
              <a:solidFill>
                <a:srgbClr val="E6E5E5"/>
              </a:solidFill>
            </c:spPr>
            <c:extLst>
              <c:ext xmlns:c16="http://schemas.microsoft.com/office/drawing/2014/chart" uri="{C3380CC4-5D6E-409C-BE32-E72D297353CC}">
                <c16:uniqueId val="{0000002B-A0D8-4FF8-BF2D-A6DC7B178F5A}"/>
              </c:ext>
            </c:extLst>
          </c:dPt>
          <c:dPt>
            <c:idx val="39"/>
            <c:invertIfNegative val="1"/>
            <c:bubble3D val="0"/>
            <c:spPr>
              <a:solidFill>
                <a:srgbClr val="E6E5E5"/>
              </a:solidFill>
            </c:spPr>
            <c:extLst>
              <c:ext xmlns:c16="http://schemas.microsoft.com/office/drawing/2014/chart" uri="{C3380CC4-5D6E-409C-BE32-E72D297353CC}">
                <c16:uniqueId val="{0000002C-A0D8-4FF8-BF2D-A6DC7B178F5A}"/>
              </c:ext>
            </c:extLst>
          </c:dPt>
          <c:dPt>
            <c:idx val="40"/>
            <c:invertIfNegative val="1"/>
            <c:bubble3D val="0"/>
            <c:spPr>
              <a:solidFill>
                <a:srgbClr val="E6E5E5"/>
              </a:solidFill>
            </c:spPr>
            <c:extLst>
              <c:ext xmlns:c16="http://schemas.microsoft.com/office/drawing/2014/chart" uri="{C3380CC4-5D6E-409C-BE32-E72D297353CC}">
                <c16:uniqueId val="{0000002D-A0D8-4FF8-BF2D-A6DC7B178F5A}"/>
              </c:ext>
            </c:extLst>
          </c:dPt>
          <c:dPt>
            <c:idx val="41"/>
            <c:invertIfNegative val="1"/>
            <c:bubble3D val="0"/>
            <c:spPr>
              <a:solidFill>
                <a:srgbClr val="E6E5E5"/>
              </a:solidFill>
            </c:spPr>
            <c:extLst>
              <c:ext xmlns:c16="http://schemas.microsoft.com/office/drawing/2014/chart" uri="{C3380CC4-5D6E-409C-BE32-E72D297353CC}">
                <c16:uniqueId val="{0000002E-A0D8-4FF8-BF2D-A6DC7B178F5A}"/>
              </c:ext>
            </c:extLst>
          </c:dPt>
          <c:dPt>
            <c:idx val="42"/>
            <c:invertIfNegative val="1"/>
            <c:bubble3D val="0"/>
            <c:spPr>
              <a:solidFill>
                <a:srgbClr val="E6E5E5"/>
              </a:solidFill>
            </c:spPr>
            <c:extLst>
              <c:ext xmlns:c16="http://schemas.microsoft.com/office/drawing/2014/chart" uri="{C3380CC4-5D6E-409C-BE32-E72D297353CC}">
                <c16:uniqueId val="{00000007-A0D8-4FF8-BF2D-A6DC7B178F5A}"/>
              </c:ext>
            </c:extLst>
          </c:dPt>
          <c:dPt>
            <c:idx val="43"/>
            <c:invertIfNegative val="1"/>
            <c:bubble3D val="0"/>
            <c:spPr>
              <a:solidFill>
                <a:srgbClr val="E6E5E5"/>
              </a:solidFill>
            </c:spPr>
            <c:extLst>
              <c:ext xmlns:c16="http://schemas.microsoft.com/office/drawing/2014/chart" uri="{C3380CC4-5D6E-409C-BE32-E72D297353CC}">
                <c16:uniqueId val="{0000002F-A0D8-4FF8-BF2D-A6DC7B178F5A}"/>
              </c:ext>
            </c:extLst>
          </c:dPt>
          <c:dPt>
            <c:idx val="44"/>
            <c:invertIfNegative val="1"/>
            <c:bubble3D val="0"/>
            <c:spPr>
              <a:solidFill>
                <a:srgbClr val="E6E5E5"/>
              </a:solidFill>
            </c:spPr>
            <c:extLst>
              <c:ext xmlns:c16="http://schemas.microsoft.com/office/drawing/2014/chart" uri="{C3380CC4-5D6E-409C-BE32-E72D297353CC}">
                <c16:uniqueId val="{00000030-A0D8-4FF8-BF2D-A6DC7B178F5A}"/>
              </c:ext>
            </c:extLst>
          </c:dPt>
          <c:dPt>
            <c:idx val="45"/>
            <c:invertIfNegative val="1"/>
            <c:bubble3D val="0"/>
            <c:spPr>
              <a:solidFill>
                <a:srgbClr val="E6E5E5"/>
              </a:solidFill>
            </c:spPr>
            <c:extLst>
              <c:ext xmlns:c16="http://schemas.microsoft.com/office/drawing/2014/chart" uri="{C3380CC4-5D6E-409C-BE32-E72D297353CC}">
                <c16:uniqueId val="{00000031-A0D8-4FF8-BF2D-A6DC7B178F5A}"/>
              </c:ext>
            </c:extLst>
          </c:dPt>
          <c:dPt>
            <c:idx val="46"/>
            <c:invertIfNegative val="0"/>
            <c:bubble3D val="0"/>
            <c:spPr>
              <a:solidFill>
                <a:srgbClr val="E6E5E5"/>
              </a:solidFill>
              <a:ln>
                <a:noFill/>
              </a:ln>
              <a:effectLst/>
            </c:spPr>
            <c:extLst>
              <c:ext xmlns:c16="http://schemas.microsoft.com/office/drawing/2014/chart" uri="{C3380CC4-5D6E-409C-BE32-E72D297353CC}">
                <c16:uniqueId val="{00000032-A0D8-4FF8-BF2D-A6DC7B178F5A}"/>
              </c:ext>
            </c:extLst>
          </c:dPt>
          <c:dPt>
            <c:idx val="47"/>
            <c:invertIfNegative val="1"/>
            <c:bubble3D val="0"/>
            <c:spPr>
              <a:solidFill>
                <a:srgbClr val="E6E5E5"/>
              </a:solidFill>
            </c:spPr>
            <c:extLst>
              <c:ext xmlns:c16="http://schemas.microsoft.com/office/drawing/2014/chart" uri="{C3380CC4-5D6E-409C-BE32-E72D297353CC}">
                <c16:uniqueId val="{00000033-A0D8-4FF8-BF2D-A6DC7B178F5A}"/>
              </c:ext>
            </c:extLst>
          </c:dPt>
          <c:dPt>
            <c:idx val="48"/>
            <c:invertIfNegative val="0"/>
            <c:bubble3D val="0"/>
            <c:spPr>
              <a:solidFill>
                <a:srgbClr val="E6E5E5"/>
              </a:solidFill>
              <a:ln>
                <a:noFill/>
              </a:ln>
              <a:effectLst/>
            </c:spPr>
            <c:extLst>
              <c:ext xmlns:c16="http://schemas.microsoft.com/office/drawing/2014/chart" uri="{C3380CC4-5D6E-409C-BE32-E72D297353CC}">
                <c16:uniqueId val="{00000034-A0D8-4FF8-BF2D-A6DC7B178F5A}"/>
              </c:ext>
            </c:extLst>
          </c:dPt>
          <c:dPt>
            <c:idx val="49"/>
            <c:invertIfNegative val="1"/>
            <c:bubble3D val="0"/>
            <c:spPr>
              <a:solidFill>
                <a:srgbClr val="E6E5E5"/>
              </a:solidFill>
            </c:spPr>
            <c:extLst>
              <c:ext xmlns:c16="http://schemas.microsoft.com/office/drawing/2014/chart" uri="{C3380CC4-5D6E-409C-BE32-E72D297353CC}">
                <c16:uniqueId val="{00000035-A0D8-4FF8-BF2D-A6DC7B178F5A}"/>
              </c:ext>
            </c:extLst>
          </c:dPt>
          <c:dPt>
            <c:idx val="50"/>
            <c:invertIfNegative val="1"/>
            <c:bubble3D val="0"/>
            <c:spPr>
              <a:solidFill>
                <a:srgbClr val="E6E5E5"/>
              </a:solidFill>
            </c:spPr>
            <c:extLst>
              <c:ext xmlns:c16="http://schemas.microsoft.com/office/drawing/2014/chart" uri="{C3380CC4-5D6E-409C-BE32-E72D297353CC}">
                <c16:uniqueId val="{00000036-A0D8-4FF8-BF2D-A6DC7B178F5A}"/>
              </c:ext>
            </c:extLst>
          </c:dPt>
          <c:dPt>
            <c:idx val="51"/>
            <c:invertIfNegative val="1"/>
            <c:bubble3D val="0"/>
            <c:spPr>
              <a:solidFill>
                <a:srgbClr val="E6E5E5"/>
              </a:solidFill>
            </c:spPr>
            <c:extLst>
              <c:ext xmlns:c16="http://schemas.microsoft.com/office/drawing/2014/chart" uri="{C3380CC4-5D6E-409C-BE32-E72D297353CC}">
                <c16:uniqueId val="{00000037-A0D8-4FF8-BF2D-A6DC7B178F5A}"/>
              </c:ext>
            </c:extLst>
          </c:dPt>
          <c:dPt>
            <c:idx val="52"/>
            <c:invertIfNegative val="0"/>
            <c:bubble3D val="0"/>
            <c:spPr>
              <a:solidFill>
                <a:srgbClr val="E6E5E5"/>
              </a:solidFill>
              <a:ln>
                <a:noFill/>
              </a:ln>
              <a:effectLst/>
            </c:spPr>
            <c:extLst>
              <c:ext xmlns:c16="http://schemas.microsoft.com/office/drawing/2014/chart" uri="{C3380CC4-5D6E-409C-BE32-E72D297353CC}">
                <c16:uniqueId val="{00000038-A0D8-4FF8-BF2D-A6DC7B178F5A}"/>
              </c:ext>
            </c:extLst>
          </c:dPt>
          <c:dPt>
            <c:idx val="53"/>
            <c:invertIfNegative val="1"/>
            <c:bubble3D val="0"/>
            <c:spPr>
              <a:solidFill>
                <a:srgbClr val="E6E5E5"/>
              </a:solidFill>
            </c:spPr>
            <c:extLst>
              <c:ext xmlns:c16="http://schemas.microsoft.com/office/drawing/2014/chart" uri="{C3380CC4-5D6E-409C-BE32-E72D297353CC}">
                <c16:uniqueId val="{0000006B-B572-4DF2-A18B-EB5D630E70B4}"/>
              </c:ext>
            </c:extLst>
          </c:dPt>
          <c:dPt>
            <c:idx val="54"/>
            <c:invertIfNegative val="1"/>
            <c:bubble3D val="0"/>
            <c:spPr>
              <a:solidFill>
                <a:srgbClr val="E6E5E5"/>
              </a:solidFill>
            </c:spPr>
            <c:extLst>
              <c:ext xmlns:c16="http://schemas.microsoft.com/office/drawing/2014/chart" uri="{C3380CC4-5D6E-409C-BE32-E72D297353CC}">
                <c16:uniqueId val="{0000006D-B572-4DF2-A18B-EB5D630E70B4}"/>
              </c:ext>
            </c:extLst>
          </c:dPt>
          <c:dPt>
            <c:idx val="55"/>
            <c:invertIfNegative val="1"/>
            <c:bubble3D val="0"/>
            <c:spPr>
              <a:solidFill>
                <a:srgbClr val="E6E5E5"/>
              </a:solidFill>
            </c:spPr>
            <c:extLst>
              <c:ext xmlns:c16="http://schemas.microsoft.com/office/drawing/2014/chart" uri="{C3380CC4-5D6E-409C-BE32-E72D297353CC}">
                <c16:uniqueId val="{0000006F-B572-4DF2-A18B-EB5D630E70B4}"/>
              </c:ext>
            </c:extLst>
          </c:dPt>
          <c:dPt>
            <c:idx val="56"/>
            <c:invertIfNegative val="1"/>
            <c:bubble3D val="0"/>
            <c:spPr>
              <a:solidFill>
                <a:srgbClr val="E6E5E5"/>
              </a:solidFill>
            </c:spPr>
            <c:extLst>
              <c:ext xmlns:c16="http://schemas.microsoft.com/office/drawing/2014/chart" uri="{C3380CC4-5D6E-409C-BE32-E72D297353CC}">
                <c16:uniqueId val="{00000071-B572-4DF2-A18B-EB5D630E70B4}"/>
              </c:ext>
            </c:extLst>
          </c:dPt>
          <c:dPt>
            <c:idx val="57"/>
            <c:invertIfNegative val="1"/>
            <c:bubble3D val="0"/>
            <c:spPr>
              <a:solidFill>
                <a:srgbClr val="E6E5E5"/>
              </a:solidFill>
            </c:spPr>
            <c:extLst>
              <c:ext xmlns:c16="http://schemas.microsoft.com/office/drawing/2014/chart" uri="{C3380CC4-5D6E-409C-BE32-E72D297353CC}">
                <c16:uniqueId val="{00000073-B572-4DF2-A18B-EB5D630E70B4}"/>
              </c:ext>
            </c:extLst>
          </c:dPt>
          <c:dPt>
            <c:idx val="58"/>
            <c:invertIfNegative val="1"/>
            <c:bubble3D val="0"/>
            <c:spPr>
              <a:solidFill>
                <a:srgbClr val="E6E5E5"/>
              </a:solidFill>
            </c:spPr>
            <c:extLst>
              <c:ext xmlns:c16="http://schemas.microsoft.com/office/drawing/2014/chart" uri="{C3380CC4-5D6E-409C-BE32-E72D297353CC}">
                <c16:uniqueId val="{00000075-B572-4DF2-A18B-EB5D630E70B4}"/>
              </c:ext>
            </c:extLst>
          </c:dPt>
          <c:dPt>
            <c:idx val="59"/>
            <c:invertIfNegative val="1"/>
            <c:bubble3D val="0"/>
            <c:spPr>
              <a:solidFill>
                <a:srgbClr val="E6E5E5"/>
              </a:solidFill>
            </c:spPr>
            <c:extLst>
              <c:ext xmlns:c16="http://schemas.microsoft.com/office/drawing/2014/chart" uri="{C3380CC4-5D6E-409C-BE32-E72D297353CC}">
                <c16:uniqueId val="{00000077-B572-4DF2-A18B-EB5D630E70B4}"/>
              </c:ext>
            </c:extLst>
          </c:dPt>
          <c:dPt>
            <c:idx val="60"/>
            <c:invertIfNegative val="1"/>
            <c:bubble3D val="0"/>
            <c:spPr>
              <a:solidFill>
                <a:srgbClr val="E6E5E5"/>
              </a:solidFill>
            </c:spPr>
            <c:extLst>
              <c:ext xmlns:c16="http://schemas.microsoft.com/office/drawing/2014/chart" uri="{C3380CC4-5D6E-409C-BE32-E72D297353CC}">
                <c16:uniqueId val="{00000079-B572-4DF2-A18B-EB5D630E70B4}"/>
              </c:ext>
            </c:extLst>
          </c:dPt>
          <c:dPt>
            <c:idx val="61"/>
            <c:invertIfNegative val="1"/>
            <c:bubble3D val="0"/>
            <c:spPr>
              <a:solidFill>
                <a:srgbClr val="E6E5E5"/>
              </a:solidFill>
            </c:spPr>
            <c:extLst>
              <c:ext xmlns:c16="http://schemas.microsoft.com/office/drawing/2014/chart" uri="{C3380CC4-5D6E-409C-BE32-E72D297353CC}">
                <c16:uniqueId val="{0000007B-B572-4DF2-A18B-EB5D630E70B4}"/>
              </c:ext>
            </c:extLst>
          </c:dPt>
          <c:dPt>
            <c:idx val="62"/>
            <c:invertIfNegative val="1"/>
            <c:bubble3D val="0"/>
            <c:spPr>
              <a:solidFill>
                <a:srgbClr val="E6E5E5"/>
              </a:solidFill>
            </c:spPr>
            <c:extLst>
              <c:ext xmlns:c16="http://schemas.microsoft.com/office/drawing/2014/chart" uri="{C3380CC4-5D6E-409C-BE32-E72D297353CC}">
                <c16:uniqueId val="{0000007D-B572-4DF2-A18B-EB5D630E70B4}"/>
              </c:ext>
            </c:extLst>
          </c:dPt>
          <c:dPt>
            <c:idx val="63"/>
            <c:invertIfNegative val="1"/>
            <c:bubble3D val="0"/>
            <c:spPr>
              <a:solidFill>
                <a:srgbClr val="E6E5E5"/>
              </a:solidFill>
            </c:spPr>
            <c:extLst>
              <c:ext xmlns:c16="http://schemas.microsoft.com/office/drawing/2014/chart" uri="{C3380CC4-5D6E-409C-BE32-E72D297353CC}">
                <c16:uniqueId val="{0000007F-B572-4DF2-A18B-EB5D630E70B4}"/>
              </c:ext>
            </c:extLst>
          </c:dPt>
          <c:dPt>
            <c:idx val="64"/>
            <c:invertIfNegative val="1"/>
            <c:bubble3D val="0"/>
            <c:spPr>
              <a:solidFill>
                <a:srgbClr val="E6E5E5"/>
              </a:solidFill>
            </c:spPr>
            <c:extLst>
              <c:ext xmlns:c16="http://schemas.microsoft.com/office/drawing/2014/chart" uri="{C3380CC4-5D6E-409C-BE32-E72D297353CC}">
                <c16:uniqueId val="{00000081-B572-4DF2-A18B-EB5D630E70B4}"/>
              </c:ext>
            </c:extLst>
          </c:dPt>
          <c:dPt>
            <c:idx val="65"/>
            <c:invertIfNegative val="1"/>
            <c:bubble3D val="0"/>
            <c:spPr>
              <a:solidFill>
                <a:srgbClr val="E6E5E5"/>
              </a:solidFill>
            </c:spPr>
            <c:extLst>
              <c:ext xmlns:c16="http://schemas.microsoft.com/office/drawing/2014/chart" uri="{C3380CC4-5D6E-409C-BE32-E72D297353CC}">
                <c16:uniqueId val="{00000083-B572-4DF2-A18B-EB5D630E70B4}"/>
              </c:ext>
            </c:extLst>
          </c:dPt>
          <c:dPt>
            <c:idx val="66"/>
            <c:invertIfNegative val="1"/>
            <c:bubble3D val="0"/>
            <c:spPr>
              <a:solidFill>
                <a:srgbClr val="E6E5E5"/>
              </a:solidFill>
            </c:spPr>
            <c:extLst>
              <c:ext xmlns:c16="http://schemas.microsoft.com/office/drawing/2014/chart" uri="{C3380CC4-5D6E-409C-BE32-E72D297353CC}">
                <c16:uniqueId val="{00000085-B572-4DF2-A18B-EB5D630E70B4}"/>
              </c:ext>
            </c:extLst>
          </c:dPt>
          <c:dPt>
            <c:idx val="67"/>
            <c:invertIfNegative val="1"/>
            <c:bubble3D val="0"/>
            <c:spPr>
              <a:solidFill>
                <a:srgbClr val="E6E5E5"/>
              </a:solidFill>
            </c:spPr>
            <c:extLst>
              <c:ext xmlns:c16="http://schemas.microsoft.com/office/drawing/2014/chart" uri="{C3380CC4-5D6E-409C-BE32-E72D297353CC}">
                <c16:uniqueId val="{00000087-B572-4DF2-A18B-EB5D630E70B4}"/>
              </c:ext>
            </c:extLst>
          </c:dPt>
          <c:dPt>
            <c:idx val="68"/>
            <c:invertIfNegative val="1"/>
            <c:bubble3D val="0"/>
            <c:spPr>
              <a:solidFill>
                <a:srgbClr val="E6E5E5"/>
              </a:solidFill>
            </c:spPr>
            <c:extLst>
              <c:ext xmlns:c16="http://schemas.microsoft.com/office/drawing/2014/chart" uri="{C3380CC4-5D6E-409C-BE32-E72D297353CC}">
                <c16:uniqueId val="{00000089-B572-4DF2-A18B-EB5D630E70B4}"/>
              </c:ext>
            </c:extLst>
          </c:dPt>
          <c:dPt>
            <c:idx val="69"/>
            <c:invertIfNegative val="1"/>
            <c:bubble3D val="0"/>
            <c:spPr>
              <a:solidFill>
                <a:srgbClr val="E6E5E5"/>
              </a:solidFill>
            </c:spPr>
            <c:extLst>
              <c:ext xmlns:c16="http://schemas.microsoft.com/office/drawing/2014/chart" uri="{C3380CC4-5D6E-409C-BE32-E72D297353CC}">
                <c16:uniqueId val="{0000008B-B572-4DF2-A18B-EB5D630E70B4}"/>
              </c:ext>
            </c:extLst>
          </c:dPt>
          <c:dPt>
            <c:idx val="70"/>
            <c:invertIfNegative val="1"/>
            <c:bubble3D val="0"/>
            <c:spPr>
              <a:solidFill>
                <a:srgbClr val="E6E5E5"/>
              </a:solidFill>
            </c:spPr>
            <c:extLst>
              <c:ext xmlns:c16="http://schemas.microsoft.com/office/drawing/2014/chart" uri="{C3380CC4-5D6E-409C-BE32-E72D297353CC}">
                <c16:uniqueId val="{0000008D-B572-4DF2-A18B-EB5D630E70B4}"/>
              </c:ext>
            </c:extLst>
          </c:dPt>
          <c:dPt>
            <c:idx val="71"/>
            <c:invertIfNegative val="1"/>
            <c:bubble3D val="0"/>
            <c:spPr>
              <a:solidFill>
                <a:srgbClr val="E6E5E5"/>
              </a:solidFill>
            </c:spPr>
            <c:extLst>
              <c:ext xmlns:c16="http://schemas.microsoft.com/office/drawing/2014/chart" uri="{C3380CC4-5D6E-409C-BE32-E72D297353CC}">
                <c16:uniqueId val="{0000008F-B572-4DF2-A18B-EB5D630E70B4}"/>
              </c:ext>
            </c:extLst>
          </c:dPt>
          <c:dPt>
            <c:idx val="72"/>
            <c:invertIfNegative val="1"/>
            <c:bubble3D val="0"/>
            <c:spPr>
              <a:solidFill>
                <a:srgbClr val="E6E5E5"/>
              </a:solidFill>
            </c:spPr>
            <c:extLst>
              <c:ext xmlns:c16="http://schemas.microsoft.com/office/drawing/2014/chart" uri="{C3380CC4-5D6E-409C-BE32-E72D297353CC}">
                <c16:uniqueId val="{00000091-B572-4DF2-A18B-EB5D630E70B4}"/>
              </c:ext>
            </c:extLst>
          </c:dPt>
          <c:dPt>
            <c:idx val="73"/>
            <c:invertIfNegative val="1"/>
            <c:bubble3D val="0"/>
            <c:spPr>
              <a:solidFill>
                <a:srgbClr val="E6E5E5"/>
              </a:solidFill>
            </c:spPr>
            <c:extLst>
              <c:ext xmlns:c16="http://schemas.microsoft.com/office/drawing/2014/chart" uri="{C3380CC4-5D6E-409C-BE32-E72D297353CC}">
                <c16:uniqueId val="{00000093-B572-4DF2-A18B-EB5D630E70B4}"/>
              </c:ext>
            </c:extLst>
          </c:dPt>
          <c:dPt>
            <c:idx val="74"/>
            <c:invertIfNegative val="1"/>
            <c:bubble3D val="0"/>
            <c:spPr>
              <a:solidFill>
                <a:srgbClr val="E6E5E5"/>
              </a:solidFill>
            </c:spPr>
            <c:extLst>
              <c:ext xmlns:c16="http://schemas.microsoft.com/office/drawing/2014/chart" uri="{C3380CC4-5D6E-409C-BE32-E72D297353CC}">
                <c16:uniqueId val="{00000095-B572-4DF2-A18B-EB5D630E70B4}"/>
              </c:ext>
            </c:extLst>
          </c:dPt>
          <c:dPt>
            <c:idx val="75"/>
            <c:invertIfNegative val="1"/>
            <c:bubble3D val="0"/>
            <c:spPr>
              <a:solidFill>
                <a:srgbClr val="E6E5E5"/>
              </a:solidFill>
            </c:spPr>
            <c:extLst>
              <c:ext xmlns:c16="http://schemas.microsoft.com/office/drawing/2014/chart" uri="{C3380CC4-5D6E-409C-BE32-E72D297353CC}">
                <c16:uniqueId val="{00000097-B572-4DF2-A18B-EB5D630E70B4}"/>
              </c:ext>
            </c:extLst>
          </c:dPt>
          <c:dPt>
            <c:idx val="76"/>
            <c:invertIfNegative val="1"/>
            <c:bubble3D val="0"/>
            <c:spPr>
              <a:solidFill>
                <a:srgbClr val="E6E5E5"/>
              </a:solidFill>
            </c:spPr>
            <c:extLst>
              <c:ext xmlns:c16="http://schemas.microsoft.com/office/drawing/2014/chart" uri="{C3380CC4-5D6E-409C-BE32-E72D297353CC}">
                <c16:uniqueId val="{00000099-B572-4DF2-A18B-EB5D630E70B4}"/>
              </c:ext>
            </c:extLst>
          </c:dPt>
          <c:dPt>
            <c:idx val="77"/>
            <c:invertIfNegative val="1"/>
            <c:bubble3D val="0"/>
            <c:spPr>
              <a:solidFill>
                <a:srgbClr val="E6E5E5"/>
              </a:solidFill>
            </c:spPr>
            <c:extLst>
              <c:ext xmlns:c16="http://schemas.microsoft.com/office/drawing/2014/chart" uri="{C3380CC4-5D6E-409C-BE32-E72D297353CC}">
                <c16:uniqueId val="{0000009B-B572-4DF2-A18B-EB5D630E70B4}"/>
              </c:ext>
            </c:extLst>
          </c:dPt>
          <c:dPt>
            <c:idx val="78"/>
            <c:invertIfNegative val="1"/>
            <c:bubble3D val="0"/>
            <c:spPr>
              <a:solidFill>
                <a:srgbClr val="E6E5E5"/>
              </a:solidFill>
            </c:spPr>
            <c:extLst>
              <c:ext xmlns:c16="http://schemas.microsoft.com/office/drawing/2014/chart" uri="{C3380CC4-5D6E-409C-BE32-E72D297353CC}">
                <c16:uniqueId val="{0000009D-B572-4DF2-A18B-EB5D630E70B4}"/>
              </c:ext>
            </c:extLst>
          </c:dPt>
          <c:dPt>
            <c:idx val="79"/>
            <c:invertIfNegative val="1"/>
            <c:bubble3D val="0"/>
            <c:spPr>
              <a:solidFill>
                <a:srgbClr val="E6E5E5"/>
              </a:solidFill>
            </c:spPr>
            <c:extLst>
              <c:ext xmlns:c16="http://schemas.microsoft.com/office/drawing/2014/chart" uri="{C3380CC4-5D6E-409C-BE32-E72D297353CC}">
                <c16:uniqueId val="{0000009F-B572-4DF2-A18B-EB5D630E70B4}"/>
              </c:ext>
            </c:extLst>
          </c:dPt>
          <c:dPt>
            <c:idx val="80"/>
            <c:invertIfNegative val="1"/>
            <c:bubble3D val="0"/>
            <c:spPr>
              <a:solidFill>
                <a:srgbClr val="E6E5E5"/>
              </a:solidFill>
            </c:spPr>
            <c:extLst>
              <c:ext xmlns:c16="http://schemas.microsoft.com/office/drawing/2014/chart" uri="{C3380CC4-5D6E-409C-BE32-E72D297353CC}">
                <c16:uniqueId val="{000000A1-B572-4DF2-A18B-EB5D630E70B4}"/>
              </c:ext>
            </c:extLst>
          </c:dPt>
          <c:dPt>
            <c:idx val="81"/>
            <c:invertIfNegative val="1"/>
            <c:bubble3D val="0"/>
            <c:spPr>
              <a:solidFill>
                <a:srgbClr val="E6E5E5"/>
              </a:solidFill>
            </c:spPr>
            <c:extLst>
              <c:ext xmlns:c16="http://schemas.microsoft.com/office/drawing/2014/chart" uri="{C3380CC4-5D6E-409C-BE32-E72D297353CC}">
                <c16:uniqueId val="{000000A3-B572-4DF2-A18B-EB5D630E70B4}"/>
              </c:ext>
            </c:extLst>
          </c:dPt>
          <c:dPt>
            <c:idx val="82"/>
            <c:invertIfNegative val="1"/>
            <c:bubble3D val="0"/>
            <c:spPr>
              <a:solidFill>
                <a:srgbClr val="E6E5E5"/>
              </a:solidFill>
            </c:spPr>
            <c:extLst>
              <c:ext xmlns:c16="http://schemas.microsoft.com/office/drawing/2014/chart" uri="{C3380CC4-5D6E-409C-BE32-E72D297353CC}">
                <c16:uniqueId val="{000000A5-B572-4DF2-A18B-EB5D630E70B4}"/>
              </c:ext>
            </c:extLst>
          </c:dPt>
          <c:dPt>
            <c:idx val="83"/>
            <c:invertIfNegative val="1"/>
            <c:bubble3D val="0"/>
            <c:spPr>
              <a:solidFill>
                <a:srgbClr val="E6E5E5"/>
              </a:solidFill>
            </c:spPr>
            <c:extLst>
              <c:ext xmlns:c16="http://schemas.microsoft.com/office/drawing/2014/chart" uri="{C3380CC4-5D6E-409C-BE32-E72D297353CC}">
                <c16:uniqueId val="{000000A7-B572-4DF2-A18B-EB5D630E70B4}"/>
              </c:ext>
            </c:extLst>
          </c:dPt>
          <c:dPt>
            <c:idx val="84"/>
            <c:invertIfNegative val="1"/>
            <c:bubble3D val="0"/>
            <c:spPr>
              <a:solidFill>
                <a:srgbClr val="E6E5E5"/>
              </a:solidFill>
            </c:spPr>
            <c:extLst>
              <c:ext xmlns:c16="http://schemas.microsoft.com/office/drawing/2014/chart" uri="{C3380CC4-5D6E-409C-BE32-E72D297353CC}">
                <c16:uniqueId val="{000000A9-B572-4DF2-A18B-EB5D630E70B4}"/>
              </c:ext>
            </c:extLst>
          </c:dPt>
          <c:dPt>
            <c:idx val="85"/>
            <c:invertIfNegative val="1"/>
            <c:bubble3D val="0"/>
            <c:spPr>
              <a:solidFill>
                <a:srgbClr val="E6E5E5"/>
              </a:solidFill>
            </c:spPr>
            <c:extLst>
              <c:ext xmlns:c16="http://schemas.microsoft.com/office/drawing/2014/chart" uri="{C3380CC4-5D6E-409C-BE32-E72D297353CC}">
                <c16:uniqueId val="{000000AB-B572-4DF2-A18B-EB5D630E70B4}"/>
              </c:ext>
            </c:extLst>
          </c:dPt>
          <c:dPt>
            <c:idx val="86"/>
            <c:invertIfNegative val="1"/>
            <c:bubble3D val="0"/>
            <c:spPr>
              <a:solidFill>
                <a:srgbClr val="E6E5E5"/>
              </a:solidFill>
            </c:spPr>
            <c:extLst>
              <c:ext xmlns:c16="http://schemas.microsoft.com/office/drawing/2014/chart" uri="{C3380CC4-5D6E-409C-BE32-E72D297353CC}">
                <c16:uniqueId val="{000000AD-B572-4DF2-A18B-EB5D630E70B4}"/>
              </c:ext>
            </c:extLst>
          </c:dPt>
          <c:dPt>
            <c:idx val="87"/>
            <c:invertIfNegative val="1"/>
            <c:bubble3D val="0"/>
            <c:spPr>
              <a:solidFill>
                <a:srgbClr val="E6E5E5"/>
              </a:solidFill>
            </c:spPr>
            <c:extLst>
              <c:ext xmlns:c16="http://schemas.microsoft.com/office/drawing/2014/chart" uri="{C3380CC4-5D6E-409C-BE32-E72D297353CC}">
                <c16:uniqueId val="{000000AF-B572-4DF2-A18B-EB5D630E70B4}"/>
              </c:ext>
            </c:extLst>
          </c:dPt>
          <c:dPt>
            <c:idx val="88"/>
            <c:invertIfNegative val="1"/>
            <c:bubble3D val="0"/>
            <c:spPr>
              <a:solidFill>
                <a:srgbClr val="E6E5E5"/>
              </a:solidFill>
            </c:spPr>
            <c:extLst>
              <c:ext xmlns:c16="http://schemas.microsoft.com/office/drawing/2014/chart" uri="{C3380CC4-5D6E-409C-BE32-E72D297353CC}">
                <c16:uniqueId val="{000000B1-B572-4DF2-A18B-EB5D630E70B4}"/>
              </c:ext>
            </c:extLst>
          </c:dPt>
          <c:dPt>
            <c:idx val="89"/>
            <c:invertIfNegative val="1"/>
            <c:bubble3D val="0"/>
            <c:spPr>
              <a:solidFill>
                <a:srgbClr val="E6E5E5"/>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E6E5E5"/>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4CF6-426D-AECF-CFB74E12454F}"/>
              </c:ext>
            </c:extLst>
          </c:dPt>
          <c:dPt>
            <c:idx val="1"/>
            <c:invertIfNegative val="1"/>
            <c:bubble3D val="0"/>
            <c:spPr>
              <a:solidFill>
                <a:srgbClr val="E6E5E5"/>
              </a:solidFill>
            </c:spPr>
            <c:extLst>
              <c:ext xmlns:c16="http://schemas.microsoft.com/office/drawing/2014/chart" uri="{C3380CC4-5D6E-409C-BE32-E72D297353CC}">
                <c16:uniqueId val="{00000003-4CF6-426D-AECF-CFB74E12454F}"/>
              </c:ext>
            </c:extLst>
          </c:dPt>
          <c:dPt>
            <c:idx val="2"/>
            <c:invertIfNegative val="1"/>
            <c:bubble3D val="0"/>
            <c:spPr>
              <a:solidFill>
                <a:srgbClr val="E6E5E5"/>
              </a:solidFill>
            </c:spPr>
            <c:extLst>
              <c:ext xmlns:c16="http://schemas.microsoft.com/office/drawing/2014/chart" uri="{C3380CC4-5D6E-409C-BE32-E72D297353CC}">
                <c16:uniqueId val="{00000005-4CF6-426D-AECF-CFB74E12454F}"/>
              </c:ext>
            </c:extLst>
          </c:dPt>
          <c:dPt>
            <c:idx val="3"/>
            <c:invertIfNegative val="1"/>
            <c:bubble3D val="0"/>
            <c:spPr>
              <a:solidFill>
                <a:srgbClr val="E6E5E5"/>
              </a:solidFill>
            </c:spPr>
            <c:extLst>
              <c:ext xmlns:c16="http://schemas.microsoft.com/office/drawing/2014/chart" uri="{C3380CC4-5D6E-409C-BE32-E72D297353CC}">
                <c16:uniqueId val="{00000007-4CF6-426D-AECF-CFB74E12454F}"/>
              </c:ext>
            </c:extLst>
          </c:dPt>
          <c:dPt>
            <c:idx val="4"/>
            <c:invertIfNegative val="1"/>
            <c:bubble3D val="0"/>
            <c:spPr>
              <a:solidFill>
                <a:srgbClr val="E6E5E5"/>
              </a:solidFill>
            </c:spPr>
            <c:extLst>
              <c:ext xmlns:c16="http://schemas.microsoft.com/office/drawing/2014/chart" uri="{C3380CC4-5D6E-409C-BE32-E72D297353CC}">
                <c16:uniqueId val="{00000009-4CF6-426D-AECF-CFB74E12454F}"/>
              </c:ext>
            </c:extLst>
          </c:dPt>
          <c:dPt>
            <c:idx val="5"/>
            <c:invertIfNegative val="1"/>
            <c:bubble3D val="0"/>
            <c:spPr>
              <a:solidFill>
                <a:srgbClr val="E6E5E5"/>
              </a:solidFill>
            </c:spPr>
            <c:extLst>
              <c:ext xmlns:c16="http://schemas.microsoft.com/office/drawing/2014/chart" uri="{C3380CC4-5D6E-409C-BE32-E72D297353CC}">
                <c16:uniqueId val="{0000000B-4CF6-426D-AECF-CFB74E12454F}"/>
              </c:ext>
            </c:extLst>
          </c:dPt>
          <c:dPt>
            <c:idx val="6"/>
            <c:invertIfNegative val="1"/>
            <c:bubble3D val="0"/>
            <c:spPr>
              <a:solidFill>
                <a:srgbClr val="E6E5E5"/>
              </a:solidFill>
            </c:spPr>
            <c:extLst>
              <c:ext xmlns:c16="http://schemas.microsoft.com/office/drawing/2014/chart" uri="{C3380CC4-5D6E-409C-BE32-E72D297353CC}">
                <c16:uniqueId val="{0000000D-4CF6-426D-AECF-CFB74E12454F}"/>
              </c:ext>
            </c:extLst>
          </c:dPt>
          <c:dPt>
            <c:idx val="7"/>
            <c:invertIfNegative val="1"/>
            <c:bubble3D val="0"/>
            <c:spPr>
              <a:solidFill>
                <a:srgbClr val="E6E5E5"/>
              </a:solidFill>
            </c:spPr>
            <c:extLst>
              <c:ext xmlns:c16="http://schemas.microsoft.com/office/drawing/2014/chart" uri="{C3380CC4-5D6E-409C-BE32-E72D297353CC}">
                <c16:uniqueId val="{00000000-2DEF-4275-BB7F-2A2402E29FCF}"/>
              </c:ext>
            </c:extLst>
          </c:dPt>
          <c:dPt>
            <c:idx val="8"/>
            <c:invertIfNegative val="1"/>
            <c:bubble3D val="0"/>
            <c:spPr>
              <a:solidFill>
                <a:srgbClr val="E6E5E5"/>
              </a:solidFill>
            </c:spPr>
            <c:extLst>
              <c:ext xmlns:c16="http://schemas.microsoft.com/office/drawing/2014/chart" uri="{C3380CC4-5D6E-409C-BE32-E72D297353CC}">
                <c16:uniqueId val="{00000001-2DEF-4275-BB7F-2A2402E29FCF}"/>
              </c:ext>
            </c:extLst>
          </c:dPt>
          <c:dPt>
            <c:idx val="9"/>
            <c:invertIfNegative val="1"/>
            <c:bubble3D val="0"/>
            <c:spPr>
              <a:solidFill>
                <a:srgbClr val="E6E5E5"/>
              </a:solidFill>
            </c:spPr>
            <c:extLst>
              <c:ext xmlns:c16="http://schemas.microsoft.com/office/drawing/2014/chart" uri="{C3380CC4-5D6E-409C-BE32-E72D297353CC}">
                <c16:uniqueId val="{00000002-2DEF-4275-BB7F-2A2402E29FCF}"/>
              </c:ext>
            </c:extLst>
          </c:dPt>
          <c:dPt>
            <c:idx val="10"/>
            <c:invertIfNegative val="1"/>
            <c:bubble3D val="0"/>
            <c:spPr>
              <a:solidFill>
                <a:srgbClr val="E6E5E5"/>
              </a:solidFill>
            </c:spPr>
            <c:extLst>
              <c:ext xmlns:c16="http://schemas.microsoft.com/office/drawing/2014/chart" uri="{C3380CC4-5D6E-409C-BE32-E72D297353CC}">
                <c16:uniqueId val="{00000003-2DEF-4275-BB7F-2A2402E29FCF}"/>
              </c:ext>
            </c:extLst>
          </c:dPt>
          <c:dPt>
            <c:idx val="11"/>
            <c:invertIfNegative val="1"/>
            <c:bubble3D val="0"/>
            <c:spPr>
              <a:solidFill>
                <a:srgbClr val="E6E5E5"/>
              </a:solidFill>
            </c:spPr>
            <c:extLst>
              <c:ext xmlns:c16="http://schemas.microsoft.com/office/drawing/2014/chart" uri="{C3380CC4-5D6E-409C-BE32-E72D297353CC}">
                <c16:uniqueId val="{00000017-4CF6-426D-AECF-CFB74E12454F}"/>
              </c:ext>
            </c:extLst>
          </c:dPt>
          <c:dPt>
            <c:idx val="12"/>
            <c:invertIfNegative val="1"/>
            <c:bubble3D val="0"/>
            <c:spPr>
              <a:solidFill>
                <a:srgbClr val="E6E5E5"/>
              </a:solidFill>
            </c:spPr>
            <c:extLst>
              <c:ext xmlns:c16="http://schemas.microsoft.com/office/drawing/2014/chart" uri="{C3380CC4-5D6E-409C-BE32-E72D297353CC}">
                <c16:uniqueId val="{00000019-4CF6-426D-AECF-CFB74E12454F}"/>
              </c:ext>
            </c:extLst>
          </c:dPt>
          <c:dPt>
            <c:idx val="13"/>
            <c:invertIfNegative val="1"/>
            <c:bubble3D val="0"/>
            <c:spPr>
              <a:solidFill>
                <a:srgbClr val="E6E5E5"/>
              </a:solidFill>
            </c:spPr>
            <c:extLst>
              <c:ext xmlns:c16="http://schemas.microsoft.com/office/drawing/2014/chart" uri="{C3380CC4-5D6E-409C-BE32-E72D297353CC}">
                <c16:uniqueId val="{0000001B-4CF6-426D-AECF-CFB74E12454F}"/>
              </c:ext>
            </c:extLst>
          </c:dPt>
          <c:dPt>
            <c:idx val="14"/>
            <c:invertIfNegative val="1"/>
            <c:bubble3D val="0"/>
            <c:spPr>
              <a:solidFill>
                <a:srgbClr val="E6E5E5"/>
              </a:solidFill>
            </c:spPr>
            <c:extLst>
              <c:ext xmlns:c16="http://schemas.microsoft.com/office/drawing/2014/chart" uri="{C3380CC4-5D6E-409C-BE32-E72D297353CC}">
                <c16:uniqueId val="{0000001D-4CF6-426D-AECF-CFB74E12454F}"/>
              </c:ext>
            </c:extLst>
          </c:dPt>
          <c:dPt>
            <c:idx val="15"/>
            <c:invertIfNegative val="1"/>
            <c:bubble3D val="0"/>
            <c:spPr>
              <a:solidFill>
                <a:srgbClr val="E6E5E5"/>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E6E5E5"/>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E4D7-4CB3-9344-2F66B04EE15D}"/>
              </c:ext>
            </c:extLst>
          </c:dPt>
          <c:dPt>
            <c:idx val="1"/>
            <c:invertIfNegative val="1"/>
            <c:bubble3D val="0"/>
            <c:spPr>
              <a:solidFill>
                <a:srgbClr val="E6E5E5"/>
              </a:solidFill>
            </c:spPr>
            <c:extLst>
              <c:ext xmlns:c16="http://schemas.microsoft.com/office/drawing/2014/chart" uri="{C3380CC4-5D6E-409C-BE32-E72D297353CC}">
                <c16:uniqueId val="{00000003-E4D7-4CB3-9344-2F66B04EE15D}"/>
              </c:ext>
            </c:extLst>
          </c:dPt>
          <c:dPt>
            <c:idx val="2"/>
            <c:invertIfNegative val="1"/>
            <c:bubble3D val="0"/>
            <c:spPr>
              <a:solidFill>
                <a:srgbClr val="E6E5E5"/>
              </a:solidFill>
            </c:spPr>
            <c:extLst>
              <c:ext xmlns:c16="http://schemas.microsoft.com/office/drawing/2014/chart" uri="{C3380CC4-5D6E-409C-BE32-E72D297353CC}">
                <c16:uniqueId val="{00000005-E4D7-4CB3-9344-2F66B04EE15D}"/>
              </c:ext>
            </c:extLst>
          </c:dPt>
          <c:dPt>
            <c:idx val="3"/>
            <c:invertIfNegative val="1"/>
            <c:bubble3D val="0"/>
            <c:spPr>
              <a:solidFill>
                <a:srgbClr val="E6E5E5"/>
              </a:solidFill>
            </c:spPr>
            <c:extLst>
              <c:ext xmlns:c16="http://schemas.microsoft.com/office/drawing/2014/chart" uri="{C3380CC4-5D6E-409C-BE32-E72D297353CC}">
                <c16:uniqueId val="{00000007-E4D7-4CB3-9344-2F66B04EE15D}"/>
              </c:ext>
            </c:extLst>
          </c:dPt>
          <c:dPt>
            <c:idx val="4"/>
            <c:invertIfNegative val="1"/>
            <c:bubble3D val="0"/>
            <c:spPr>
              <a:solidFill>
                <a:srgbClr val="E6E5E5"/>
              </a:solidFill>
            </c:spPr>
            <c:extLst>
              <c:ext xmlns:c16="http://schemas.microsoft.com/office/drawing/2014/chart" uri="{C3380CC4-5D6E-409C-BE32-E72D297353CC}">
                <c16:uniqueId val="{00000009-E4D7-4CB3-9344-2F66B04EE15D}"/>
              </c:ext>
            </c:extLst>
          </c:dPt>
          <c:dPt>
            <c:idx val="5"/>
            <c:invertIfNegative val="1"/>
            <c:bubble3D val="0"/>
            <c:spPr>
              <a:solidFill>
                <a:srgbClr val="E6E5E5"/>
              </a:solidFill>
            </c:spPr>
            <c:extLst>
              <c:ext xmlns:c16="http://schemas.microsoft.com/office/drawing/2014/chart" uri="{C3380CC4-5D6E-409C-BE32-E72D297353CC}">
                <c16:uniqueId val="{0000000B-E4D7-4CB3-9344-2F66B04EE15D}"/>
              </c:ext>
            </c:extLst>
          </c:dPt>
          <c:dPt>
            <c:idx val="6"/>
            <c:invertIfNegative val="1"/>
            <c:bubble3D val="0"/>
            <c:spPr>
              <a:solidFill>
                <a:srgbClr val="E6E5E5"/>
              </a:solidFill>
            </c:spPr>
            <c:extLst>
              <c:ext xmlns:c16="http://schemas.microsoft.com/office/drawing/2014/chart" uri="{C3380CC4-5D6E-409C-BE32-E72D297353CC}">
                <c16:uniqueId val="{0000000D-E4D7-4CB3-9344-2F66B04EE15D}"/>
              </c:ext>
            </c:extLst>
          </c:dPt>
          <c:dPt>
            <c:idx val="7"/>
            <c:invertIfNegative val="1"/>
            <c:bubble3D val="0"/>
            <c:spPr>
              <a:solidFill>
                <a:srgbClr val="E6E5E5"/>
              </a:solidFill>
            </c:spPr>
            <c:extLst>
              <c:ext xmlns:c16="http://schemas.microsoft.com/office/drawing/2014/chart" uri="{C3380CC4-5D6E-409C-BE32-E72D297353CC}">
                <c16:uniqueId val="{0000000F-E4D7-4CB3-9344-2F66B04EE15D}"/>
              </c:ext>
            </c:extLst>
          </c:dPt>
          <c:dPt>
            <c:idx val="8"/>
            <c:invertIfNegative val="1"/>
            <c:bubble3D val="0"/>
            <c:spPr>
              <a:solidFill>
                <a:srgbClr val="E6E5E5"/>
              </a:solidFill>
            </c:spPr>
            <c:extLst>
              <c:ext xmlns:c16="http://schemas.microsoft.com/office/drawing/2014/chart" uri="{C3380CC4-5D6E-409C-BE32-E72D297353CC}">
                <c16:uniqueId val="{00000011-E4D7-4CB3-9344-2F66B04EE15D}"/>
              </c:ext>
            </c:extLst>
          </c:dPt>
          <c:dPt>
            <c:idx val="9"/>
            <c:invertIfNegative val="1"/>
            <c:bubble3D val="0"/>
            <c:spPr>
              <a:solidFill>
                <a:srgbClr val="E6E5E5"/>
              </a:solidFill>
            </c:spPr>
            <c:extLst>
              <c:ext xmlns:c16="http://schemas.microsoft.com/office/drawing/2014/chart" uri="{C3380CC4-5D6E-409C-BE32-E72D297353CC}">
                <c16:uniqueId val="{00000013-E4D7-4CB3-9344-2F66B04EE15D}"/>
              </c:ext>
            </c:extLst>
          </c:dPt>
          <c:dPt>
            <c:idx val="10"/>
            <c:invertIfNegative val="1"/>
            <c:bubble3D val="0"/>
            <c:spPr>
              <a:solidFill>
                <a:srgbClr val="E6E5E5"/>
              </a:solidFill>
            </c:spPr>
            <c:extLst>
              <c:ext xmlns:c16="http://schemas.microsoft.com/office/drawing/2014/chart" uri="{C3380CC4-5D6E-409C-BE32-E72D297353CC}">
                <c16:uniqueId val="{00000015-E4D7-4CB3-9344-2F66B04EE15D}"/>
              </c:ext>
            </c:extLst>
          </c:dPt>
          <c:dPt>
            <c:idx val="11"/>
            <c:invertIfNegative val="1"/>
            <c:bubble3D val="0"/>
            <c:spPr>
              <a:solidFill>
                <a:srgbClr val="E6E5E5"/>
              </a:solidFill>
            </c:spPr>
            <c:extLst>
              <c:ext xmlns:c16="http://schemas.microsoft.com/office/drawing/2014/chart" uri="{C3380CC4-5D6E-409C-BE32-E72D297353CC}">
                <c16:uniqueId val="{00000017-E4D7-4CB3-9344-2F66B04EE15D}"/>
              </c:ext>
            </c:extLst>
          </c:dPt>
          <c:dPt>
            <c:idx val="12"/>
            <c:invertIfNegative val="1"/>
            <c:bubble3D val="0"/>
            <c:spPr>
              <a:solidFill>
                <a:srgbClr val="E6E5E5"/>
              </a:solidFill>
            </c:spPr>
            <c:extLst>
              <c:ext xmlns:c16="http://schemas.microsoft.com/office/drawing/2014/chart" uri="{C3380CC4-5D6E-409C-BE32-E72D297353CC}">
                <c16:uniqueId val="{00000019-E4D7-4CB3-9344-2F66B04EE15D}"/>
              </c:ext>
            </c:extLst>
          </c:dPt>
          <c:dPt>
            <c:idx val="13"/>
            <c:invertIfNegative val="1"/>
            <c:bubble3D val="0"/>
            <c:spPr>
              <a:solidFill>
                <a:srgbClr val="E6E5E5"/>
              </a:solidFill>
            </c:spPr>
            <c:extLst>
              <c:ext xmlns:c16="http://schemas.microsoft.com/office/drawing/2014/chart" uri="{C3380CC4-5D6E-409C-BE32-E72D297353CC}">
                <c16:uniqueId val="{0000001B-E4D7-4CB3-9344-2F66B04EE15D}"/>
              </c:ext>
            </c:extLst>
          </c:dPt>
          <c:dPt>
            <c:idx val="14"/>
            <c:invertIfNegative val="1"/>
            <c:bubble3D val="0"/>
            <c:spPr>
              <a:solidFill>
                <a:srgbClr val="E6E5E5"/>
              </a:solidFill>
            </c:spPr>
            <c:extLst>
              <c:ext xmlns:c16="http://schemas.microsoft.com/office/drawing/2014/chart" uri="{C3380CC4-5D6E-409C-BE32-E72D297353CC}">
                <c16:uniqueId val="{0000001D-E4D7-4CB3-9344-2F66B04EE15D}"/>
              </c:ext>
            </c:extLst>
          </c:dPt>
          <c:dPt>
            <c:idx val="15"/>
            <c:invertIfNegative val="1"/>
            <c:bubble3D val="0"/>
            <c:spPr>
              <a:solidFill>
                <a:srgbClr val="E6E5E5"/>
              </a:solidFill>
            </c:spPr>
            <c:extLst>
              <c:ext xmlns:c16="http://schemas.microsoft.com/office/drawing/2014/chart" uri="{C3380CC4-5D6E-409C-BE32-E72D297353CC}">
                <c16:uniqueId val="{0000001F-E4D7-4CB3-9344-2F66B04EE15D}"/>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20-E4D7-4CB3-9344-2F66B04EE15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chemeClr val="bg2"/>
            </a:solidFill>
            <a:ln>
              <a:noFill/>
            </a:ln>
            <a:effectLst/>
          </c:spPr>
          <c:invertIfNegative val="0"/>
          <c:dPt>
            <c:idx val="0"/>
            <c:invertIfNegative val="0"/>
            <c:bubble3D val="0"/>
            <c:spPr>
              <a:solidFill>
                <a:srgbClr val="E6E5E5"/>
              </a:solidFill>
              <a:ln>
                <a:noFill/>
              </a:ln>
              <a:effectLst/>
            </c:spPr>
            <c:extLst>
              <c:ext xmlns:c16="http://schemas.microsoft.com/office/drawing/2014/chart" uri="{C3380CC4-5D6E-409C-BE32-E72D297353CC}">
                <c16:uniqueId val="{00000001-902D-4251-AC41-C6D4CBCA5CD6}"/>
              </c:ext>
            </c:extLst>
          </c:dPt>
          <c:dPt>
            <c:idx val="1"/>
            <c:invertIfNegative val="1"/>
            <c:bubble3D val="0"/>
            <c:spPr>
              <a:solidFill>
                <a:srgbClr val="E6E5E5"/>
              </a:solidFill>
            </c:spPr>
            <c:extLst>
              <c:ext xmlns:c16="http://schemas.microsoft.com/office/drawing/2014/chart" uri="{C3380CC4-5D6E-409C-BE32-E72D297353CC}">
                <c16:uniqueId val="{00000003-902D-4251-AC41-C6D4CBCA5CD6}"/>
              </c:ext>
            </c:extLst>
          </c:dPt>
          <c:dPt>
            <c:idx val="2"/>
            <c:invertIfNegative val="1"/>
            <c:bubble3D val="0"/>
            <c:spPr>
              <a:solidFill>
                <a:srgbClr val="E6E5E5"/>
              </a:solidFill>
            </c:spPr>
            <c:extLst>
              <c:ext xmlns:c16="http://schemas.microsoft.com/office/drawing/2014/chart" uri="{C3380CC4-5D6E-409C-BE32-E72D297353CC}">
                <c16:uniqueId val="{00000005-902D-4251-AC41-C6D4CBCA5CD6}"/>
              </c:ext>
            </c:extLst>
          </c:dPt>
          <c:dPt>
            <c:idx val="3"/>
            <c:invertIfNegative val="0"/>
            <c:bubble3D val="0"/>
            <c:spPr>
              <a:solidFill>
                <a:srgbClr val="E6E5E5"/>
              </a:solidFill>
              <a:ln>
                <a:noFill/>
              </a:ln>
              <a:effectLst/>
            </c:spPr>
            <c:extLst>
              <c:ext xmlns:c16="http://schemas.microsoft.com/office/drawing/2014/chart" uri="{C3380CC4-5D6E-409C-BE32-E72D297353CC}">
                <c16:uniqueId val="{00000007-902D-4251-AC41-C6D4CBCA5CD6}"/>
              </c:ext>
            </c:extLst>
          </c:dPt>
          <c:dPt>
            <c:idx val="4"/>
            <c:invertIfNegative val="1"/>
            <c:bubble3D val="0"/>
            <c:spPr>
              <a:solidFill>
                <a:srgbClr val="E6E5E5"/>
              </a:solidFill>
            </c:spPr>
            <c:extLst>
              <c:ext xmlns:c16="http://schemas.microsoft.com/office/drawing/2014/chart" uri="{C3380CC4-5D6E-409C-BE32-E72D297353CC}">
                <c16:uniqueId val="{00000009-902D-4251-AC41-C6D4CBCA5CD6}"/>
              </c:ext>
            </c:extLst>
          </c:dPt>
          <c:dPt>
            <c:idx val="5"/>
            <c:invertIfNegative val="1"/>
            <c:bubble3D val="0"/>
            <c:spPr>
              <a:solidFill>
                <a:srgbClr val="E6E5E5"/>
              </a:solidFill>
            </c:spPr>
            <c:extLst>
              <c:ext xmlns:c16="http://schemas.microsoft.com/office/drawing/2014/chart" uri="{C3380CC4-5D6E-409C-BE32-E72D297353CC}">
                <c16:uniqueId val="{0000000B-902D-4251-AC41-C6D4CBCA5CD6}"/>
              </c:ext>
            </c:extLst>
          </c:dPt>
          <c:dPt>
            <c:idx val="6"/>
            <c:invertIfNegative val="1"/>
            <c:bubble3D val="0"/>
            <c:spPr>
              <a:solidFill>
                <a:srgbClr val="E6E5E5"/>
              </a:solidFill>
            </c:spPr>
            <c:extLst>
              <c:ext xmlns:c16="http://schemas.microsoft.com/office/drawing/2014/chart" uri="{C3380CC4-5D6E-409C-BE32-E72D297353CC}">
                <c16:uniqueId val="{0000000D-902D-4251-AC41-C6D4CBCA5CD6}"/>
              </c:ext>
            </c:extLst>
          </c:dPt>
          <c:dPt>
            <c:idx val="7"/>
            <c:invertIfNegative val="1"/>
            <c:bubble3D val="0"/>
            <c:spPr>
              <a:solidFill>
                <a:srgbClr val="E6E5E5"/>
              </a:solidFill>
            </c:spPr>
            <c:extLst>
              <c:ext xmlns:c16="http://schemas.microsoft.com/office/drawing/2014/chart" uri="{C3380CC4-5D6E-409C-BE32-E72D297353CC}">
                <c16:uniqueId val="{0000000F-902D-4251-AC41-C6D4CBCA5CD6}"/>
              </c:ext>
            </c:extLst>
          </c:dPt>
          <c:dPt>
            <c:idx val="8"/>
            <c:invertIfNegative val="1"/>
            <c:bubble3D val="0"/>
            <c:spPr>
              <a:solidFill>
                <a:srgbClr val="E6E5E5"/>
              </a:solidFill>
            </c:spPr>
            <c:extLst>
              <c:ext xmlns:c16="http://schemas.microsoft.com/office/drawing/2014/chart" uri="{C3380CC4-5D6E-409C-BE32-E72D297353CC}">
                <c16:uniqueId val="{00000011-902D-4251-AC41-C6D4CBCA5CD6}"/>
              </c:ext>
            </c:extLst>
          </c:dPt>
          <c:dPt>
            <c:idx val="9"/>
            <c:invertIfNegative val="1"/>
            <c:bubble3D val="0"/>
            <c:spPr>
              <a:solidFill>
                <a:srgbClr val="E6E5E5"/>
              </a:solidFill>
            </c:spPr>
            <c:extLst>
              <c:ext xmlns:c16="http://schemas.microsoft.com/office/drawing/2014/chart" uri="{C3380CC4-5D6E-409C-BE32-E72D297353CC}">
                <c16:uniqueId val="{00000013-902D-4251-AC41-C6D4CBCA5CD6}"/>
              </c:ext>
            </c:extLst>
          </c:dPt>
          <c:dPt>
            <c:idx val="10"/>
            <c:invertIfNegative val="1"/>
            <c:bubble3D val="0"/>
            <c:spPr>
              <a:solidFill>
                <a:srgbClr val="E6E5E5"/>
              </a:solidFill>
            </c:spPr>
            <c:extLst>
              <c:ext xmlns:c16="http://schemas.microsoft.com/office/drawing/2014/chart" uri="{C3380CC4-5D6E-409C-BE32-E72D297353CC}">
                <c16:uniqueId val="{00000015-902D-4251-AC41-C6D4CBCA5CD6}"/>
              </c:ext>
            </c:extLst>
          </c:dPt>
          <c:dPt>
            <c:idx val="11"/>
            <c:invertIfNegative val="1"/>
            <c:bubble3D val="0"/>
            <c:spPr>
              <a:solidFill>
                <a:srgbClr val="E6E5E5"/>
              </a:solidFill>
            </c:spPr>
            <c:extLst>
              <c:ext xmlns:c16="http://schemas.microsoft.com/office/drawing/2014/chart" uri="{C3380CC4-5D6E-409C-BE32-E72D297353CC}">
                <c16:uniqueId val="{00000017-902D-4251-AC41-C6D4CBCA5CD6}"/>
              </c:ext>
            </c:extLst>
          </c:dPt>
          <c:dPt>
            <c:idx val="12"/>
            <c:invertIfNegative val="1"/>
            <c:bubble3D val="0"/>
            <c:spPr>
              <a:solidFill>
                <a:srgbClr val="E6E5E5"/>
              </a:solidFill>
            </c:spPr>
            <c:extLst>
              <c:ext xmlns:c16="http://schemas.microsoft.com/office/drawing/2014/chart" uri="{C3380CC4-5D6E-409C-BE32-E72D297353CC}">
                <c16:uniqueId val="{00000019-902D-4251-AC41-C6D4CBCA5CD6}"/>
              </c:ext>
            </c:extLst>
          </c:dPt>
          <c:dPt>
            <c:idx val="13"/>
            <c:invertIfNegative val="1"/>
            <c:bubble3D val="0"/>
            <c:spPr>
              <a:solidFill>
                <a:srgbClr val="E6E5E5"/>
              </a:solidFill>
            </c:spPr>
            <c:extLst>
              <c:ext xmlns:c16="http://schemas.microsoft.com/office/drawing/2014/chart" uri="{C3380CC4-5D6E-409C-BE32-E72D297353CC}">
                <c16:uniqueId val="{0000001B-902D-4251-AC41-C6D4CBCA5CD6}"/>
              </c:ext>
            </c:extLst>
          </c:dPt>
          <c:dPt>
            <c:idx val="14"/>
            <c:invertIfNegative val="0"/>
            <c:bubble3D val="0"/>
            <c:spPr>
              <a:solidFill>
                <a:srgbClr val="E6E5E5"/>
              </a:solidFill>
              <a:ln>
                <a:noFill/>
              </a:ln>
              <a:effectLst/>
            </c:spPr>
            <c:extLst>
              <c:ext xmlns:c16="http://schemas.microsoft.com/office/drawing/2014/chart" uri="{C3380CC4-5D6E-409C-BE32-E72D297353CC}">
                <c16:uniqueId val="{0000001D-902D-4251-AC41-C6D4CBCA5CD6}"/>
              </c:ext>
            </c:extLst>
          </c:dPt>
          <c:dPt>
            <c:idx val="15"/>
            <c:invertIfNegative val="1"/>
            <c:bubble3D val="0"/>
            <c:spPr>
              <a:solidFill>
                <a:srgbClr val="E6E5E5"/>
              </a:solidFill>
            </c:spPr>
            <c:extLst>
              <c:ext xmlns:c16="http://schemas.microsoft.com/office/drawing/2014/chart" uri="{C3380CC4-5D6E-409C-BE32-E72D297353CC}">
                <c16:uniqueId val="{0000001F-902D-4251-AC41-C6D4CBCA5CD6}"/>
              </c:ext>
            </c:extLst>
          </c:dPt>
          <c:dPt>
            <c:idx val="16"/>
            <c:invertIfNegative val="1"/>
            <c:bubble3D val="0"/>
            <c:spPr>
              <a:solidFill>
                <a:srgbClr val="E6E5E5"/>
              </a:solidFill>
            </c:spPr>
            <c:extLst>
              <c:ext xmlns:c16="http://schemas.microsoft.com/office/drawing/2014/chart" uri="{C3380CC4-5D6E-409C-BE32-E72D297353CC}">
                <c16:uniqueId val="{00000021-902D-4251-AC41-C6D4CBCA5CD6}"/>
              </c:ext>
            </c:extLst>
          </c:dPt>
          <c:dPt>
            <c:idx val="17"/>
            <c:invertIfNegative val="0"/>
            <c:bubble3D val="0"/>
            <c:spPr>
              <a:solidFill>
                <a:srgbClr val="E6E5E5"/>
              </a:solidFill>
              <a:ln>
                <a:noFill/>
              </a:ln>
              <a:effectLst/>
            </c:spPr>
            <c:extLst>
              <c:ext xmlns:c16="http://schemas.microsoft.com/office/drawing/2014/chart" uri="{C3380CC4-5D6E-409C-BE32-E72D297353CC}">
                <c16:uniqueId val="{00000023-902D-4251-AC41-C6D4CBCA5CD6}"/>
              </c:ext>
            </c:extLst>
          </c:dPt>
          <c:dPt>
            <c:idx val="18"/>
            <c:invertIfNegative val="1"/>
            <c:bubble3D val="0"/>
            <c:spPr>
              <a:solidFill>
                <a:srgbClr val="E6E5E5"/>
              </a:solidFill>
            </c:spPr>
            <c:extLst>
              <c:ext xmlns:c16="http://schemas.microsoft.com/office/drawing/2014/chart" uri="{C3380CC4-5D6E-409C-BE32-E72D297353CC}">
                <c16:uniqueId val="{00000025-902D-4251-AC41-C6D4CBCA5CD6}"/>
              </c:ext>
            </c:extLst>
          </c:dPt>
          <c:dPt>
            <c:idx val="19"/>
            <c:invertIfNegative val="1"/>
            <c:bubble3D val="0"/>
            <c:spPr>
              <a:solidFill>
                <a:srgbClr val="E6E5E5"/>
              </a:solidFill>
            </c:spPr>
            <c:extLst>
              <c:ext xmlns:c16="http://schemas.microsoft.com/office/drawing/2014/chart" uri="{C3380CC4-5D6E-409C-BE32-E72D297353CC}">
                <c16:uniqueId val="{00000027-902D-4251-AC41-C6D4CBCA5CD6}"/>
              </c:ext>
            </c:extLst>
          </c:dPt>
          <c:dPt>
            <c:idx val="20"/>
            <c:invertIfNegative val="1"/>
            <c:bubble3D val="0"/>
            <c:spPr>
              <a:solidFill>
                <a:srgbClr val="E6E5E5"/>
              </a:solidFill>
            </c:spPr>
            <c:extLst>
              <c:ext xmlns:c16="http://schemas.microsoft.com/office/drawing/2014/chart" uri="{C3380CC4-5D6E-409C-BE32-E72D297353CC}">
                <c16:uniqueId val="{00000029-902D-4251-AC41-C6D4CBCA5CD6}"/>
              </c:ext>
            </c:extLst>
          </c:dPt>
          <c:dPt>
            <c:idx val="21"/>
            <c:invertIfNegative val="1"/>
            <c:bubble3D val="0"/>
            <c:spPr>
              <a:solidFill>
                <a:srgbClr val="E6E5E5"/>
              </a:solidFill>
            </c:spPr>
            <c:extLst>
              <c:ext xmlns:c16="http://schemas.microsoft.com/office/drawing/2014/chart" uri="{C3380CC4-5D6E-409C-BE32-E72D297353CC}">
                <c16:uniqueId val="{0000002B-902D-4251-AC41-C6D4CBCA5CD6}"/>
              </c:ext>
            </c:extLst>
          </c:dPt>
          <c:dPt>
            <c:idx val="22"/>
            <c:invertIfNegative val="1"/>
            <c:bubble3D val="0"/>
            <c:spPr>
              <a:solidFill>
                <a:srgbClr val="E6E5E5"/>
              </a:solidFill>
            </c:spPr>
            <c:extLst>
              <c:ext xmlns:c16="http://schemas.microsoft.com/office/drawing/2014/chart" uri="{C3380CC4-5D6E-409C-BE32-E72D297353CC}">
                <c16:uniqueId val="{0000002D-902D-4251-AC41-C6D4CBCA5CD6}"/>
              </c:ext>
            </c:extLst>
          </c:dPt>
          <c:dPt>
            <c:idx val="23"/>
            <c:invertIfNegative val="1"/>
            <c:bubble3D val="0"/>
            <c:spPr>
              <a:solidFill>
                <a:srgbClr val="E6E5E5"/>
              </a:solidFill>
            </c:spPr>
            <c:extLst>
              <c:ext xmlns:c16="http://schemas.microsoft.com/office/drawing/2014/chart" uri="{C3380CC4-5D6E-409C-BE32-E72D297353CC}">
                <c16:uniqueId val="{0000002F-902D-4251-AC41-C6D4CBCA5CD6}"/>
              </c:ext>
            </c:extLst>
          </c:dPt>
          <c:dPt>
            <c:idx val="24"/>
            <c:invertIfNegative val="1"/>
            <c:bubble3D val="0"/>
            <c:spPr>
              <a:solidFill>
                <a:srgbClr val="E6E5E5"/>
              </a:solidFill>
            </c:spPr>
            <c:extLst>
              <c:ext xmlns:c16="http://schemas.microsoft.com/office/drawing/2014/chart" uri="{C3380CC4-5D6E-409C-BE32-E72D297353CC}">
                <c16:uniqueId val="{00000031-902D-4251-AC41-C6D4CBCA5CD6}"/>
              </c:ext>
            </c:extLst>
          </c:dPt>
          <c:dPt>
            <c:idx val="25"/>
            <c:invertIfNegative val="1"/>
            <c:bubble3D val="0"/>
            <c:spPr>
              <a:solidFill>
                <a:srgbClr val="E6E5E5"/>
              </a:solidFill>
            </c:spPr>
            <c:extLst>
              <c:ext xmlns:c16="http://schemas.microsoft.com/office/drawing/2014/chart" uri="{C3380CC4-5D6E-409C-BE32-E72D297353CC}">
                <c16:uniqueId val="{00000033-902D-4251-AC41-C6D4CBCA5CD6}"/>
              </c:ext>
            </c:extLst>
          </c:dPt>
          <c:dPt>
            <c:idx val="26"/>
            <c:invertIfNegative val="1"/>
            <c:bubble3D val="0"/>
            <c:spPr>
              <a:solidFill>
                <a:srgbClr val="E6E5E5"/>
              </a:solidFill>
            </c:spPr>
            <c:extLst>
              <c:ext xmlns:c16="http://schemas.microsoft.com/office/drawing/2014/chart" uri="{C3380CC4-5D6E-409C-BE32-E72D297353CC}">
                <c16:uniqueId val="{00000035-902D-4251-AC41-C6D4CBCA5CD6}"/>
              </c:ext>
            </c:extLst>
          </c:dPt>
          <c:dPt>
            <c:idx val="27"/>
            <c:invertIfNegative val="1"/>
            <c:bubble3D val="0"/>
            <c:spPr>
              <a:solidFill>
                <a:srgbClr val="E6E5E5"/>
              </a:solidFill>
            </c:spPr>
            <c:extLst>
              <c:ext xmlns:c16="http://schemas.microsoft.com/office/drawing/2014/chart" uri="{C3380CC4-5D6E-409C-BE32-E72D297353CC}">
                <c16:uniqueId val="{00000037-902D-4251-AC41-C6D4CBCA5CD6}"/>
              </c:ext>
            </c:extLst>
          </c:dPt>
          <c:dPt>
            <c:idx val="28"/>
            <c:invertIfNegative val="1"/>
            <c:bubble3D val="0"/>
            <c:spPr>
              <a:solidFill>
                <a:srgbClr val="E6E5E5"/>
              </a:solidFill>
            </c:spPr>
            <c:extLst>
              <c:ext xmlns:c16="http://schemas.microsoft.com/office/drawing/2014/chart" uri="{C3380CC4-5D6E-409C-BE32-E72D297353CC}">
                <c16:uniqueId val="{00000039-902D-4251-AC41-C6D4CBCA5CD6}"/>
              </c:ext>
            </c:extLst>
          </c:dPt>
          <c:dPt>
            <c:idx val="29"/>
            <c:invertIfNegative val="1"/>
            <c:bubble3D val="0"/>
            <c:spPr>
              <a:solidFill>
                <a:srgbClr val="E6E5E5"/>
              </a:solidFill>
            </c:spPr>
            <c:extLst>
              <c:ext xmlns:c16="http://schemas.microsoft.com/office/drawing/2014/chart" uri="{C3380CC4-5D6E-409C-BE32-E72D297353CC}">
                <c16:uniqueId val="{0000003B-902D-4251-AC41-C6D4CBCA5CD6}"/>
              </c:ext>
            </c:extLst>
          </c:dPt>
          <c:dPt>
            <c:idx val="30"/>
            <c:invertIfNegative val="1"/>
            <c:bubble3D val="0"/>
            <c:spPr>
              <a:solidFill>
                <a:srgbClr val="E6E5E5"/>
              </a:solidFill>
            </c:spPr>
            <c:extLst>
              <c:ext xmlns:c16="http://schemas.microsoft.com/office/drawing/2014/chart" uri="{C3380CC4-5D6E-409C-BE32-E72D297353CC}">
                <c16:uniqueId val="{0000003D-902D-4251-AC41-C6D4CBCA5CD6}"/>
              </c:ext>
            </c:extLst>
          </c:dPt>
          <c:dPt>
            <c:idx val="31"/>
            <c:invertIfNegative val="1"/>
            <c:bubble3D val="0"/>
            <c:spPr>
              <a:solidFill>
                <a:srgbClr val="E6E5E5"/>
              </a:solidFill>
            </c:spPr>
            <c:extLst>
              <c:ext xmlns:c16="http://schemas.microsoft.com/office/drawing/2014/chart" uri="{C3380CC4-5D6E-409C-BE32-E72D297353CC}">
                <c16:uniqueId val="{0000003F-902D-4251-AC41-C6D4CBCA5CD6}"/>
              </c:ext>
            </c:extLst>
          </c:dPt>
          <c:dPt>
            <c:idx val="32"/>
            <c:invertIfNegative val="0"/>
            <c:bubble3D val="0"/>
            <c:spPr>
              <a:solidFill>
                <a:srgbClr val="E6E5E5"/>
              </a:solidFill>
              <a:ln>
                <a:noFill/>
              </a:ln>
              <a:effectLst/>
            </c:spPr>
            <c:extLst>
              <c:ext xmlns:c16="http://schemas.microsoft.com/office/drawing/2014/chart" uri="{C3380CC4-5D6E-409C-BE32-E72D297353CC}">
                <c16:uniqueId val="{00000041-902D-4251-AC41-C6D4CBCA5CD6}"/>
              </c:ext>
            </c:extLst>
          </c:dPt>
          <c:dPt>
            <c:idx val="33"/>
            <c:invertIfNegative val="1"/>
            <c:bubble3D val="0"/>
            <c:spPr>
              <a:solidFill>
                <a:srgbClr val="E6E5E5"/>
              </a:solidFill>
            </c:spPr>
            <c:extLst>
              <c:ext xmlns:c16="http://schemas.microsoft.com/office/drawing/2014/chart" uri="{C3380CC4-5D6E-409C-BE32-E72D297353CC}">
                <c16:uniqueId val="{00000043-902D-4251-AC41-C6D4CBCA5CD6}"/>
              </c:ext>
            </c:extLst>
          </c:dPt>
          <c:dPt>
            <c:idx val="34"/>
            <c:invertIfNegative val="1"/>
            <c:bubble3D val="0"/>
            <c:spPr>
              <a:solidFill>
                <a:srgbClr val="E6E5E5"/>
              </a:solidFill>
            </c:spPr>
            <c:extLst>
              <c:ext xmlns:c16="http://schemas.microsoft.com/office/drawing/2014/chart" uri="{C3380CC4-5D6E-409C-BE32-E72D297353CC}">
                <c16:uniqueId val="{00000045-902D-4251-AC41-C6D4CBCA5CD6}"/>
              </c:ext>
            </c:extLst>
          </c:dPt>
          <c:dPt>
            <c:idx val="35"/>
            <c:invertIfNegative val="1"/>
            <c:bubble3D val="0"/>
            <c:spPr>
              <a:solidFill>
                <a:srgbClr val="E6E5E5"/>
              </a:solidFill>
            </c:spPr>
            <c:extLst>
              <c:ext xmlns:c16="http://schemas.microsoft.com/office/drawing/2014/chart" uri="{C3380CC4-5D6E-409C-BE32-E72D297353CC}">
                <c16:uniqueId val="{00000047-902D-4251-AC41-C6D4CBCA5CD6}"/>
              </c:ext>
            </c:extLst>
          </c:dPt>
          <c:dPt>
            <c:idx val="36"/>
            <c:invertIfNegative val="1"/>
            <c:bubble3D val="0"/>
            <c:spPr>
              <a:solidFill>
                <a:srgbClr val="E6E5E5"/>
              </a:solidFill>
            </c:spPr>
            <c:extLst>
              <c:ext xmlns:c16="http://schemas.microsoft.com/office/drawing/2014/chart" uri="{C3380CC4-5D6E-409C-BE32-E72D297353CC}">
                <c16:uniqueId val="{00000049-902D-4251-AC41-C6D4CBCA5CD6}"/>
              </c:ext>
            </c:extLst>
          </c:dPt>
          <c:dPt>
            <c:idx val="37"/>
            <c:invertIfNegative val="1"/>
            <c:bubble3D val="0"/>
            <c:spPr>
              <a:solidFill>
                <a:srgbClr val="E6E5E5"/>
              </a:solidFill>
            </c:spPr>
            <c:extLst>
              <c:ext xmlns:c16="http://schemas.microsoft.com/office/drawing/2014/chart" uri="{C3380CC4-5D6E-409C-BE32-E72D297353CC}">
                <c16:uniqueId val="{0000004B-902D-4251-AC41-C6D4CBCA5CD6}"/>
              </c:ext>
            </c:extLst>
          </c:dPt>
          <c:dPt>
            <c:idx val="38"/>
            <c:invertIfNegative val="1"/>
            <c:bubble3D val="0"/>
            <c:spPr>
              <a:solidFill>
                <a:srgbClr val="E6E5E5"/>
              </a:solidFill>
            </c:spPr>
            <c:extLst>
              <c:ext xmlns:c16="http://schemas.microsoft.com/office/drawing/2014/chart" uri="{C3380CC4-5D6E-409C-BE32-E72D297353CC}">
                <c16:uniqueId val="{0000004D-902D-4251-AC41-C6D4CBCA5CD6}"/>
              </c:ext>
            </c:extLst>
          </c:dPt>
          <c:dPt>
            <c:idx val="39"/>
            <c:invertIfNegative val="1"/>
            <c:bubble3D val="0"/>
            <c:spPr>
              <a:solidFill>
                <a:srgbClr val="E6E5E5"/>
              </a:solidFill>
            </c:spPr>
            <c:extLst>
              <c:ext xmlns:c16="http://schemas.microsoft.com/office/drawing/2014/chart" uri="{C3380CC4-5D6E-409C-BE32-E72D297353CC}">
                <c16:uniqueId val="{0000004F-902D-4251-AC41-C6D4CBCA5CD6}"/>
              </c:ext>
            </c:extLst>
          </c:dPt>
          <c:dPt>
            <c:idx val="40"/>
            <c:invertIfNegative val="1"/>
            <c:bubble3D val="0"/>
            <c:spPr>
              <a:solidFill>
                <a:srgbClr val="E6E5E5"/>
              </a:solidFill>
            </c:spPr>
            <c:extLst>
              <c:ext xmlns:c16="http://schemas.microsoft.com/office/drawing/2014/chart" uri="{C3380CC4-5D6E-409C-BE32-E72D297353CC}">
                <c16:uniqueId val="{00000051-902D-4251-AC41-C6D4CBCA5CD6}"/>
              </c:ext>
            </c:extLst>
          </c:dPt>
          <c:dPt>
            <c:idx val="41"/>
            <c:invertIfNegative val="1"/>
            <c:bubble3D val="0"/>
            <c:spPr>
              <a:solidFill>
                <a:srgbClr val="E6E5E5"/>
              </a:solidFill>
            </c:spPr>
            <c:extLst>
              <c:ext xmlns:c16="http://schemas.microsoft.com/office/drawing/2014/chart" uri="{C3380CC4-5D6E-409C-BE32-E72D297353CC}">
                <c16:uniqueId val="{00000053-902D-4251-AC41-C6D4CBCA5CD6}"/>
              </c:ext>
            </c:extLst>
          </c:dPt>
          <c:dPt>
            <c:idx val="42"/>
            <c:invertIfNegative val="1"/>
            <c:bubble3D val="0"/>
            <c:spPr>
              <a:solidFill>
                <a:srgbClr val="E6E5E5"/>
              </a:solidFill>
            </c:spPr>
            <c:extLst>
              <c:ext xmlns:c16="http://schemas.microsoft.com/office/drawing/2014/chart" uri="{C3380CC4-5D6E-409C-BE32-E72D297353CC}">
                <c16:uniqueId val="{00000055-902D-4251-AC41-C6D4CBCA5CD6}"/>
              </c:ext>
            </c:extLst>
          </c:dPt>
          <c:dPt>
            <c:idx val="43"/>
            <c:invertIfNegative val="1"/>
            <c:bubble3D val="0"/>
            <c:spPr>
              <a:solidFill>
                <a:srgbClr val="E6E5E5"/>
              </a:solidFill>
            </c:spPr>
            <c:extLst>
              <c:ext xmlns:c16="http://schemas.microsoft.com/office/drawing/2014/chart" uri="{C3380CC4-5D6E-409C-BE32-E72D297353CC}">
                <c16:uniqueId val="{00000057-902D-4251-AC41-C6D4CBCA5CD6}"/>
              </c:ext>
            </c:extLst>
          </c:dPt>
          <c:dPt>
            <c:idx val="44"/>
            <c:invertIfNegative val="0"/>
            <c:bubble3D val="0"/>
            <c:spPr>
              <a:solidFill>
                <a:srgbClr val="E6E5E5"/>
              </a:solidFill>
              <a:ln>
                <a:noFill/>
              </a:ln>
              <a:effectLst/>
            </c:spPr>
            <c:extLst>
              <c:ext xmlns:c16="http://schemas.microsoft.com/office/drawing/2014/chart" uri="{C3380CC4-5D6E-409C-BE32-E72D297353CC}">
                <c16:uniqueId val="{00000059-902D-4251-AC41-C6D4CBCA5CD6}"/>
              </c:ext>
            </c:extLst>
          </c:dPt>
          <c:dPt>
            <c:idx val="45"/>
            <c:invertIfNegative val="1"/>
            <c:bubble3D val="0"/>
            <c:spPr>
              <a:solidFill>
                <a:srgbClr val="E6E5E5"/>
              </a:solidFill>
            </c:spPr>
            <c:extLst>
              <c:ext xmlns:c16="http://schemas.microsoft.com/office/drawing/2014/chart" uri="{C3380CC4-5D6E-409C-BE32-E72D297353CC}">
                <c16:uniqueId val="{0000005B-902D-4251-AC41-C6D4CBCA5CD6}"/>
              </c:ext>
            </c:extLst>
          </c:dPt>
          <c:dPt>
            <c:idx val="46"/>
            <c:invertIfNegative val="1"/>
            <c:bubble3D val="0"/>
            <c:spPr>
              <a:solidFill>
                <a:srgbClr val="E6E5E5"/>
              </a:solidFill>
            </c:spPr>
            <c:extLst>
              <c:ext xmlns:c16="http://schemas.microsoft.com/office/drawing/2014/chart" uri="{C3380CC4-5D6E-409C-BE32-E72D297353CC}">
                <c16:uniqueId val="{0000005D-902D-4251-AC41-C6D4CBCA5CD6}"/>
              </c:ext>
            </c:extLst>
          </c:dPt>
          <c:dPt>
            <c:idx val="47"/>
            <c:invertIfNegative val="1"/>
            <c:bubble3D val="0"/>
            <c:spPr>
              <a:solidFill>
                <a:srgbClr val="E6E5E5"/>
              </a:solidFill>
            </c:spPr>
            <c:extLst>
              <c:ext xmlns:c16="http://schemas.microsoft.com/office/drawing/2014/chart" uri="{C3380CC4-5D6E-409C-BE32-E72D297353CC}">
                <c16:uniqueId val="{0000005F-902D-4251-AC41-C6D4CBCA5CD6}"/>
              </c:ext>
            </c:extLst>
          </c:dPt>
          <c:dPt>
            <c:idx val="48"/>
            <c:invertIfNegative val="1"/>
            <c:bubble3D val="0"/>
            <c:spPr>
              <a:solidFill>
                <a:srgbClr val="E6E5E5"/>
              </a:solidFill>
            </c:spPr>
            <c:extLst>
              <c:ext xmlns:c16="http://schemas.microsoft.com/office/drawing/2014/chart" uri="{C3380CC4-5D6E-409C-BE32-E72D297353CC}">
                <c16:uniqueId val="{00000061-902D-4251-AC41-C6D4CBCA5CD6}"/>
              </c:ext>
            </c:extLst>
          </c:dPt>
          <c:dPt>
            <c:idx val="49"/>
            <c:invertIfNegative val="0"/>
            <c:bubble3D val="0"/>
            <c:spPr>
              <a:solidFill>
                <a:srgbClr val="E6E5E5"/>
              </a:solidFill>
              <a:ln>
                <a:noFill/>
              </a:ln>
              <a:effectLst/>
            </c:spPr>
            <c:extLst>
              <c:ext xmlns:c16="http://schemas.microsoft.com/office/drawing/2014/chart" uri="{C3380CC4-5D6E-409C-BE32-E72D297353CC}">
                <c16:uniqueId val="{00000063-902D-4251-AC41-C6D4CBCA5CD6}"/>
              </c:ext>
            </c:extLst>
          </c:dPt>
          <c:dPt>
            <c:idx val="50"/>
            <c:invertIfNegative val="0"/>
            <c:bubble3D val="0"/>
            <c:spPr>
              <a:solidFill>
                <a:srgbClr val="E6E5E5"/>
              </a:solidFill>
              <a:ln>
                <a:noFill/>
              </a:ln>
              <a:effectLst/>
            </c:spPr>
            <c:extLst>
              <c:ext xmlns:c16="http://schemas.microsoft.com/office/drawing/2014/chart" uri="{C3380CC4-5D6E-409C-BE32-E72D297353CC}">
                <c16:uniqueId val="{00000065-902D-4251-AC41-C6D4CBCA5CD6}"/>
              </c:ext>
            </c:extLst>
          </c:dPt>
          <c:dPt>
            <c:idx val="51"/>
            <c:invertIfNegative val="1"/>
            <c:bubble3D val="0"/>
            <c:spPr>
              <a:solidFill>
                <a:srgbClr val="E6E5E5"/>
              </a:solidFill>
            </c:spPr>
            <c:extLst>
              <c:ext xmlns:c16="http://schemas.microsoft.com/office/drawing/2014/chart" uri="{C3380CC4-5D6E-409C-BE32-E72D297353CC}">
                <c16:uniqueId val="{00000067-902D-4251-AC41-C6D4CBCA5CD6}"/>
              </c:ext>
            </c:extLst>
          </c:dPt>
          <c:dPt>
            <c:idx val="52"/>
            <c:invertIfNegative val="1"/>
            <c:bubble3D val="0"/>
            <c:spPr>
              <a:solidFill>
                <a:srgbClr val="E6E5E5"/>
              </a:solidFill>
            </c:spPr>
            <c:extLst>
              <c:ext xmlns:c16="http://schemas.microsoft.com/office/drawing/2014/chart" uri="{C3380CC4-5D6E-409C-BE32-E72D297353CC}">
                <c16:uniqueId val="{00000069-902D-4251-AC41-C6D4CBCA5CD6}"/>
              </c:ext>
            </c:extLst>
          </c:dPt>
          <c:dPt>
            <c:idx val="53"/>
            <c:invertIfNegative val="1"/>
            <c:bubble3D val="0"/>
            <c:spPr>
              <a:solidFill>
                <a:srgbClr val="E6E5E5"/>
              </a:solidFill>
            </c:spPr>
            <c:extLst>
              <c:ext xmlns:c16="http://schemas.microsoft.com/office/drawing/2014/chart" uri="{C3380CC4-5D6E-409C-BE32-E72D297353CC}">
                <c16:uniqueId val="{0000006B-B2E8-4080-83D6-EECA18439E6A}"/>
              </c:ext>
            </c:extLst>
          </c:dPt>
          <c:dPt>
            <c:idx val="54"/>
            <c:invertIfNegative val="1"/>
            <c:bubble3D val="0"/>
            <c:spPr>
              <a:solidFill>
                <a:srgbClr val="E6E5E5"/>
              </a:solidFill>
            </c:spPr>
            <c:extLst>
              <c:ext xmlns:c16="http://schemas.microsoft.com/office/drawing/2014/chart" uri="{C3380CC4-5D6E-409C-BE32-E72D297353CC}">
                <c16:uniqueId val="{0000006D-B2E8-4080-83D6-EECA18439E6A}"/>
              </c:ext>
            </c:extLst>
          </c:dPt>
          <c:dPt>
            <c:idx val="55"/>
            <c:invertIfNegative val="1"/>
            <c:bubble3D val="0"/>
            <c:spPr>
              <a:solidFill>
                <a:srgbClr val="E6E5E5"/>
              </a:solidFill>
            </c:spPr>
            <c:extLst>
              <c:ext xmlns:c16="http://schemas.microsoft.com/office/drawing/2014/chart" uri="{C3380CC4-5D6E-409C-BE32-E72D297353CC}">
                <c16:uniqueId val="{0000006F-B2E8-4080-83D6-EECA18439E6A}"/>
              </c:ext>
            </c:extLst>
          </c:dPt>
          <c:dPt>
            <c:idx val="56"/>
            <c:invertIfNegative val="1"/>
            <c:bubble3D val="0"/>
            <c:spPr>
              <a:solidFill>
                <a:srgbClr val="E6E5E5"/>
              </a:solidFill>
            </c:spPr>
            <c:extLst>
              <c:ext xmlns:c16="http://schemas.microsoft.com/office/drawing/2014/chart" uri="{C3380CC4-5D6E-409C-BE32-E72D297353CC}">
                <c16:uniqueId val="{00000071-B2E8-4080-83D6-EECA18439E6A}"/>
              </c:ext>
            </c:extLst>
          </c:dPt>
          <c:dPt>
            <c:idx val="57"/>
            <c:invertIfNegative val="1"/>
            <c:bubble3D val="0"/>
            <c:spPr>
              <a:solidFill>
                <a:srgbClr val="E6E5E5"/>
              </a:solidFill>
            </c:spPr>
            <c:extLst>
              <c:ext xmlns:c16="http://schemas.microsoft.com/office/drawing/2014/chart" uri="{C3380CC4-5D6E-409C-BE32-E72D297353CC}">
                <c16:uniqueId val="{00000073-B2E8-4080-83D6-EECA18439E6A}"/>
              </c:ext>
            </c:extLst>
          </c:dPt>
          <c:dPt>
            <c:idx val="58"/>
            <c:invertIfNegative val="1"/>
            <c:bubble3D val="0"/>
            <c:spPr>
              <a:solidFill>
                <a:srgbClr val="E6E5E5"/>
              </a:solidFill>
            </c:spPr>
            <c:extLst>
              <c:ext xmlns:c16="http://schemas.microsoft.com/office/drawing/2014/chart" uri="{C3380CC4-5D6E-409C-BE32-E72D297353CC}">
                <c16:uniqueId val="{00000075-B2E8-4080-83D6-EECA18439E6A}"/>
              </c:ext>
            </c:extLst>
          </c:dPt>
          <c:dPt>
            <c:idx val="59"/>
            <c:invertIfNegative val="1"/>
            <c:bubble3D val="0"/>
            <c:spPr>
              <a:solidFill>
                <a:srgbClr val="E6E5E5"/>
              </a:solidFill>
            </c:spPr>
            <c:extLst>
              <c:ext xmlns:c16="http://schemas.microsoft.com/office/drawing/2014/chart" uri="{C3380CC4-5D6E-409C-BE32-E72D297353CC}">
                <c16:uniqueId val="{00000077-B2E8-4080-83D6-EECA18439E6A}"/>
              </c:ext>
            </c:extLst>
          </c:dPt>
          <c:dPt>
            <c:idx val="60"/>
            <c:invertIfNegative val="1"/>
            <c:bubble3D val="0"/>
            <c:spPr>
              <a:solidFill>
                <a:srgbClr val="E6E5E5"/>
              </a:solidFill>
            </c:spPr>
            <c:extLst>
              <c:ext xmlns:c16="http://schemas.microsoft.com/office/drawing/2014/chart" uri="{C3380CC4-5D6E-409C-BE32-E72D297353CC}">
                <c16:uniqueId val="{00000079-B2E8-4080-83D6-EECA18439E6A}"/>
              </c:ext>
            </c:extLst>
          </c:dPt>
          <c:dPt>
            <c:idx val="61"/>
            <c:invertIfNegative val="1"/>
            <c:bubble3D val="0"/>
            <c:spPr>
              <a:solidFill>
                <a:srgbClr val="E6E5E5"/>
              </a:solidFill>
            </c:spPr>
            <c:extLst>
              <c:ext xmlns:c16="http://schemas.microsoft.com/office/drawing/2014/chart" uri="{C3380CC4-5D6E-409C-BE32-E72D297353CC}">
                <c16:uniqueId val="{0000007B-B2E8-4080-83D6-EECA18439E6A}"/>
              </c:ext>
            </c:extLst>
          </c:dPt>
          <c:dPt>
            <c:idx val="62"/>
            <c:invertIfNegative val="1"/>
            <c:bubble3D val="0"/>
            <c:spPr>
              <a:solidFill>
                <a:srgbClr val="E6E5E5"/>
              </a:solidFill>
            </c:spPr>
            <c:extLst>
              <c:ext xmlns:c16="http://schemas.microsoft.com/office/drawing/2014/chart" uri="{C3380CC4-5D6E-409C-BE32-E72D297353CC}">
                <c16:uniqueId val="{0000007D-B2E8-4080-83D6-EECA18439E6A}"/>
              </c:ext>
            </c:extLst>
          </c:dPt>
          <c:dPt>
            <c:idx val="63"/>
            <c:invertIfNegative val="1"/>
            <c:bubble3D val="0"/>
            <c:spPr>
              <a:solidFill>
                <a:srgbClr val="E6E5E5"/>
              </a:solidFill>
            </c:spPr>
            <c:extLst>
              <c:ext xmlns:c16="http://schemas.microsoft.com/office/drawing/2014/chart" uri="{C3380CC4-5D6E-409C-BE32-E72D297353CC}">
                <c16:uniqueId val="{0000007F-B2E8-4080-83D6-EECA18439E6A}"/>
              </c:ext>
            </c:extLst>
          </c:dPt>
          <c:dPt>
            <c:idx val="64"/>
            <c:invertIfNegative val="1"/>
            <c:bubble3D val="0"/>
            <c:spPr>
              <a:solidFill>
                <a:srgbClr val="E6E5E5"/>
              </a:solidFill>
            </c:spPr>
            <c:extLst>
              <c:ext xmlns:c16="http://schemas.microsoft.com/office/drawing/2014/chart" uri="{C3380CC4-5D6E-409C-BE32-E72D297353CC}">
                <c16:uniqueId val="{00000081-B2E8-4080-83D6-EECA18439E6A}"/>
              </c:ext>
            </c:extLst>
          </c:dPt>
          <c:dPt>
            <c:idx val="65"/>
            <c:invertIfNegative val="1"/>
            <c:bubble3D val="0"/>
            <c:spPr>
              <a:solidFill>
                <a:srgbClr val="E6E5E5"/>
              </a:solidFill>
            </c:spPr>
            <c:extLst>
              <c:ext xmlns:c16="http://schemas.microsoft.com/office/drawing/2014/chart" uri="{C3380CC4-5D6E-409C-BE32-E72D297353CC}">
                <c16:uniqueId val="{00000083-B2E8-4080-83D6-EECA18439E6A}"/>
              </c:ext>
            </c:extLst>
          </c:dPt>
          <c:dPt>
            <c:idx val="66"/>
            <c:invertIfNegative val="1"/>
            <c:bubble3D val="0"/>
            <c:spPr>
              <a:solidFill>
                <a:srgbClr val="E6E5E5"/>
              </a:solidFill>
            </c:spPr>
            <c:extLst>
              <c:ext xmlns:c16="http://schemas.microsoft.com/office/drawing/2014/chart" uri="{C3380CC4-5D6E-409C-BE32-E72D297353CC}">
                <c16:uniqueId val="{00000085-B2E8-4080-83D6-EECA18439E6A}"/>
              </c:ext>
            </c:extLst>
          </c:dPt>
          <c:dPt>
            <c:idx val="67"/>
            <c:invertIfNegative val="1"/>
            <c:bubble3D val="0"/>
            <c:spPr>
              <a:solidFill>
                <a:srgbClr val="E6E5E5"/>
              </a:solidFill>
            </c:spPr>
            <c:extLst>
              <c:ext xmlns:c16="http://schemas.microsoft.com/office/drawing/2014/chart" uri="{C3380CC4-5D6E-409C-BE32-E72D297353CC}">
                <c16:uniqueId val="{00000087-B2E8-4080-83D6-EECA18439E6A}"/>
              </c:ext>
            </c:extLst>
          </c:dPt>
          <c:dPt>
            <c:idx val="68"/>
            <c:invertIfNegative val="1"/>
            <c:bubble3D val="0"/>
            <c:spPr>
              <a:solidFill>
                <a:srgbClr val="E6E5E5"/>
              </a:solidFill>
            </c:spPr>
            <c:extLst>
              <c:ext xmlns:c16="http://schemas.microsoft.com/office/drawing/2014/chart" uri="{C3380CC4-5D6E-409C-BE32-E72D297353CC}">
                <c16:uniqueId val="{00000089-B2E8-4080-83D6-EECA18439E6A}"/>
              </c:ext>
            </c:extLst>
          </c:dPt>
          <c:dPt>
            <c:idx val="69"/>
            <c:invertIfNegative val="1"/>
            <c:bubble3D val="0"/>
            <c:spPr>
              <a:solidFill>
                <a:srgbClr val="E6E5E5"/>
              </a:solidFill>
            </c:spPr>
            <c:extLst>
              <c:ext xmlns:c16="http://schemas.microsoft.com/office/drawing/2014/chart" uri="{C3380CC4-5D6E-409C-BE32-E72D297353CC}">
                <c16:uniqueId val="{0000008B-B2E8-4080-83D6-EECA18439E6A}"/>
              </c:ext>
            </c:extLst>
          </c:dPt>
          <c:dPt>
            <c:idx val="70"/>
            <c:invertIfNegative val="1"/>
            <c:bubble3D val="0"/>
            <c:spPr>
              <a:solidFill>
                <a:srgbClr val="E6E5E5"/>
              </a:solidFill>
            </c:spPr>
            <c:extLst>
              <c:ext xmlns:c16="http://schemas.microsoft.com/office/drawing/2014/chart" uri="{C3380CC4-5D6E-409C-BE32-E72D297353CC}">
                <c16:uniqueId val="{0000008D-B2E8-4080-83D6-EECA18439E6A}"/>
              </c:ext>
            </c:extLst>
          </c:dPt>
          <c:dPt>
            <c:idx val="71"/>
            <c:invertIfNegative val="1"/>
            <c:bubble3D val="0"/>
            <c:spPr>
              <a:solidFill>
                <a:srgbClr val="E6E5E5"/>
              </a:solidFill>
            </c:spPr>
            <c:extLst>
              <c:ext xmlns:c16="http://schemas.microsoft.com/office/drawing/2014/chart" uri="{C3380CC4-5D6E-409C-BE32-E72D297353CC}">
                <c16:uniqueId val="{0000008F-B2E8-4080-83D6-EECA18439E6A}"/>
              </c:ext>
            </c:extLst>
          </c:dPt>
          <c:dPt>
            <c:idx val="72"/>
            <c:invertIfNegative val="1"/>
            <c:bubble3D val="0"/>
            <c:spPr>
              <a:solidFill>
                <a:srgbClr val="E6E5E5"/>
              </a:solidFill>
            </c:spPr>
            <c:extLst>
              <c:ext xmlns:c16="http://schemas.microsoft.com/office/drawing/2014/chart" uri="{C3380CC4-5D6E-409C-BE32-E72D297353CC}">
                <c16:uniqueId val="{00000091-B2E8-4080-83D6-EECA18439E6A}"/>
              </c:ext>
            </c:extLst>
          </c:dPt>
          <c:dPt>
            <c:idx val="73"/>
            <c:invertIfNegative val="1"/>
            <c:bubble3D val="0"/>
            <c:spPr>
              <a:solidFill>
                <a:srgbClr val="E6E5E5"/>
              </a:solidFill>
            </c:spPr>
            <c:extLst>
              <c:ext xmlns:c16="http://schemas.microsoft.com/office/drawing/2014/chart" uri="{C3380CC4-5D6E-409C-BE32-E72D297353CC}">
                <c16:uniqueId val="{00000093-B2E8-4080-83D6-EECA18439E6A}"/>
              </c:ext>
            </c:extLst>
          </c:dPt>
          <c:dPt>
            <c:idx val="74"/>
            <c:invertIfNegative val="1"/>
            <c:bubble3D val="0"/>
            <c:spPr>
              <a:solidFill>
                <a:srgbClr val="E6E5E5"/>
              </a:solidFill>
            </c:spPr>
            <c:extLst>
              <c:ext xmlns:c16="http://schemas.microsoft.com/office/drawing/2014/chart" uri="{C3380CC4-5D6E-409C-BE32-E72D297353CC}">
                <c16:uniqueId val="{00000095-B2E8-4080-83D6-EECA18439E6A}"/>
              </c:ext>
            </c:extLst>
          </c:dPt>
          <c:dPt>
            <c:idx val="75"/>
            <c:invertIfNegative val="1"/>
            <c:bubble3D val="0"/>
            <c:spPr>
              <a:solidFill>
                <a:srgbClr val="E6E5E5"/>
              </a:solidFill>
            </c:spPr>
            <c:extLst>
              <c:ext xmlns:c16="http://schemas.microsoft.com/office/drawing/2014/chart" uri="{C3380CC4-5D6E-409C-BE32-E72D297353CC}">
                <c16:uniqueId val="{00000097-B2E8-4080-83D6-EECA18439E6A}"/>
              </c:ext>
            </c:extLst>
          </c:dPt>
          <c:dPt>
            <c:idx val="76"/>
            <c:invertIfNegative val="1"/>
            <c:bubble3D val="0"/>
            <c:spPr>
              <a:solidFill>
                <a:srgbClr val="E6E5E5"/>
              </a:solidFill>
            </c:spPr>
            <c:extLst>
              <c:ext xmlns:c16="http://schemas.microsoft.com/office/drawing/2014/chart" uri="{C3380CC4-5D6E-409C-BE32-E72D297353CC}">
                <c16:uniqueId val="{00000099-B2E8-4080-83D6-EECA18439E6A}"/>
              </c:ext>
            </c:extLst>
          </c:dPt>
          <c:dPt>
            <c:idx val="77"/>
            <c:invertIfNegative val="1"/>
            <c:bubble3D val="0"/>
            <c:spPr>
              <a:solidFill>
                <a:srgbClr val="E6E5E5"/>
              </a:solidFill>
            </c:spPr>
            <c:extLst>
              <c:ext xmlns:c16="http://schemas.microsoft.com/office/drawing/2014/chart" uri="{C3380CC4-5D6E-409C-BE32-E72D297353CC}">
                <c16:uniqueId val="{0000009B-B2E8-4080-83D6-EECA18439E6A}"/>
              </c:ext>
            </c:extLst>
          </c:dPt>
          <c:dPt>
            <c:idx val="78"/>
            <c:invertIfNegative val="1"/>
            <c:bubble3D val="0"/>
            <c:spPr>
              <a:solidFill>
                <a:srgbClr val="E6E5E5"/>
              </a:solidFill>
            </c:spPr>
            <c:extLst>
              <c:ext xmlns:c16="http://schemas.microsoft.com/office/drawing/2014/chart" uri="{C3380CC4-5D6E-409C-BE32-E72D297353CC}">
                <c16:uniqueId val="{0000009D-B2E8-4080-83D6-EECA18439E6A}"/>
              </c:ext>
            </c:extLst>
          </c:dPt>
          <c:dPt>
            <c:idx val="79"/>
            <c:invertIfNegative val="1"/>
            <c:bubble3D val="0"/>
            <c:spPr>
              <a:solidFill>
                <a:srgbClr val="E6E5E5"/>
              </a:solidFill>
            </c:spPr>
            <c:extLst>
              <c:ext xmlns:c16="http://schemas.microsoft.com/office/drawing/2014/chart" uri="{C3380CC4-5D6E-409C-BE32-E72D297353CC}">
                <c16:uniqueId val="{0000009F-B2E8-4080-83D6-EECA18439E6A}"/>
              </c:ext>
            </c:extLst>
          </c:dPt>
          <c:dPt>
            <c:idx val="80"/>
            <c:invertIfNegative val="1"/>
            <c:bubble3D val="0"/>
            <c:spPr>
              <a:solidFill>
                <a:srgbClr val="E6E5E5"/>
              </a:solidFill>
            </c:spPr>
            <c:extLst>
              <c:ext xmlns:c16="http://schemas.microsoft.com/office/drawing/2014/chart" uri="{C3380CC4-5D6E-409C-BE32-E72D297353CC}">
                <c16:uniqueId val="{000000A1-B2E8-4080-83D6-EECA18439E6A}"/>
              </c:ext>
            </c:extLst>
          </c:dPt>
          <c:dPt>
            <c:idx val="81"/>
            <c:invertIfNegative val="1"/>
            <c:bubble3D val="0"/>
            <c:spPr>
              <a:solidFill>
                <a:srgbClr val="E6E5E5"/>
              </a:solidFill>
            </c:spPr>
            <c:extLst>
              <c:ext xmlns:c16="http://schemas.microsoft.com/office/drawing/2014/chart" uri="{C3380CC4-5D6E-409C-BE32-E72D297353CC}">
                <c16:uniqueId val="{000000A3-B2E8-4080-83D6-EECA18439E6A}"/>
              </c:ext>
            </c:extLst>
          </c:dPt>
          <c:dPt>
            <c:idx val="82"/>
            <c:invertIfNegative val="1"/>
            <c:bubble3D val="0"/>
            <c:spPr>
              <a:solidFill>
                <a:srgbClr val="E6E5E5"/>
              </a:solidFill>
            </c:spPr>
            <c:extLst>
              <c:ext xmlns:c16="http://schemas.microsoft.com/office/drawing/2014/chart" uri="{C3380CC4-5D6E-409C-BE32-E72D297353CC}">
                <c16:uniqueId val="{000000A5-B2E8-4080-83D6-EECA18439E6A}"/>
              </c:ext>
            </c:extLst>
          </c:dPt>
          <c:dPt>
            <c:idx val="83"/>
            <c:invertIfNegative val="1"/>
            <c:bubble3D val="0"/>
            <c:spPr>
              <a:solidFill>
                <a:srgbClr val="E6E5E5"/>
              </a:solidFill>
            </c:spPr>
            <c:extLst>
              <c:ext xmlns:c16="http://schemas.microsoft.com/office/drawing/2014/chart" uri="{C3380CC4-5D6E-409C-BE32-E72D297353CC}">
                <c16:uniqueId val="{000000A7-B2E8-4080-83D6-EECA18439E6A}"/>
              </c:ext>
            </c:extLst>
          </c:dPt>
          <c:dPt>
            <c:idx val="84"/>
            <c:invertIfNegative val="1"/>
            <c:bubble3D val="0"/>
            <c:spPr>
              <a:solidFill>
                <a:srgbClr val="E6E5E5"/>
              </a:solidFill>
            </c:spPr>
            <c:extLst>
              <c:ext xmlns:c16="http://schemas.microsoft.com/office/drawing/2014/chart" uri="{C3380CC4-5D6E-409C-BE32-E72D297353CC}">
                <c16:uniqueId val="{000000A9-B2E8-4080-83D6-EECA18439E6A}"/>
              </c:ext>
            </c:extLst>
          </c:dPt>
          <c:dPt>
            <c:idx val="85"/>
            <c:invertIfNegative val="1"/>
            <c:bubble3D val="0"/>
            <c:spPr>
              <a:solidFill>
                <a:srgbClr val="E6E5E5"/>
              </a:solidFill>
            </c:spPr>
            <c:extLst>
              <c:ext xmlns:c16="http://schemas.microsoft.com/office/drawing/2014/chart" uri="{C3380CC4-5D6E-409C-BE32-E72D297353CC}">
                <c16:uniqueId val="{000000AB-B2E8-4080-83D6-EECA18439E6A}"/>
              </c:ext>
            </c:extLst>
          </c:dPt>
          <c:dPt>
            <c:idx val="86"/>
            <c:invertIfNegative val="1"/>
            <c:bubble3D val="0"/>
            <c:spPr>
              <a:solidFill>
                <a:srgbClr val="E6E5E5"/>
              </a:solidFill>
            </c:spPr>
            <c:extLst>
              <c:ext xmlns:c16="http://schemas.microsoft.com/office/drawing/2014/chart" uri="{C3380CC4-5D6E-409C-BE32-E72D297353CC}">
                <c16:uniqueId val="{000000AD-B2E8-4080-83D6-EECA18439E6A}"/>
              </c:ext>
            </c:extLst>
          </c:dPt>
          <c:dPt>
            <c:idx val="87"/>
            <c:invertIfNegative val="1"/>
            <c:bubble3D val="0"/>
            <c:spPr>
              <a:solidFill>
                <a:srgbClr val="E6E5E5"/>
              </a:solidFill>
            </c:spPr>
            <c:extLst>
              <c:ext xmlns:c16="http://schemas.microsoft.com/office/drawing/2014/chart" uri="{C3380CC4-5D6E-409C-BE32-E72D297353CC}">
                <c16:uniqueId val="{000000AF-B2E8-4080-83D6-EECA18439E6A}"/>
              </c:ext>
            </c:extLst>
          </c:dPt>
          <c:dPt>
            <c:idx val="88"/>
            <c:invertIfNegative val="1"/>
            <c:bubble3D val="0"/>
            <c:spPr>
              <a:solidFill>
                <a:srgbClr val="E6E5E5"/>
              </a:solidFill>
            </c:spPr>
            <c:extLst>
              <c:ext xmlns:c16="http://schemas.microsoft.com/office/drawing/2014/chart" uri="{C3380CC4-5D6E-409C-BE32-E72D297353CC}">
                <c16:uniqueId val="{000000B1-B2E8-4080-83D6-EECA18439E6A}"/>
              </c:ext>
            </c:extLst>
          </c:dPt>
          <c:dPt>
            <c:idx val="89"/>
            <c:invertIfNegative val="1"/>
            <c:bubble3D val="0"/>
            <c:spPr>
              <a:solidFill>
                <a:srgbClr val="E6E5E5"/>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chemeClr val="bg2"/>
            </a:solidFill>
            <a:ln>
              <a:noFill/>
            </a:ln>
            <a:effectLst/>
          </c:spPr>
          <c:invertIfNegative val="0"/>
          <c:dPt>
            <c:idx val="0"/>
            <c:invertIfNegative val="0"/>
            <c:bubble3D val="0"/>
            <c:spPr>
              <a:solidFill>
                <a:srgbClr val="E6E5E5"/>
              </a:solidFill>
              <a:ln>
                <a:noFill/>
              </a:ln>
              <a:effectLst/>
            </c:spPr>
            <c:extLst>
              <c:ext xmlns:c16="http://schemas.microsoft.com/office/drawing/2014/chart" uri="{C3380CC4-5D6E-409C-BE32-E72D297353CC}">
                <c16:uniqueId val="{00000001-999B-42C0-A7D9-A2057CE05A51}"/>
              </c:ext>
            </c:extLst>
          </c:dPt>
          <c:dPt>
            <c:idx val="1"/>
            <c:invertIfNegative val="1"/>
            <c:bubble3D val="0"/>
            <c:spPr>
              <a:solidFill>
                <a:srgbClr val="E6E5E5"/>
              </a:solidFill>
            </c:spPr>
            <c:extLst>
              <c:ext xmlns:c16="http://schemas.microsoft.com/office/drawing/2014/chart" uri="{C3380CC4-5D6E-409C-BE32-E72D297353CC}">
                <c16:uniqueId val="{00000003-999B-42C0-A7D9-A2057CE05A51}"/>
              </c:ext>
            </c:extLst>
          </c:dPt>
          <c:dPt>
            <c:idx val="2"/>
            <c:invertIfNegative val="1"/>
            <c:bubble3D val="0"/>
            <c:spPr>
              <a:solidFill>
                <a:srgbClr val="E6E5E5"/>
              </a:solidFill>
            </c:spPr>
            <c:extLst>
              <c:ext xmlns:c16="http://schemas.microsoft.com/office/drawing/2014/chart" uri="{C3380CC4-5D6E-409C-BE32-E72D297353CC}">
                <c16:uniqueId val="{00000005-999B-42C0-A7D9-A2057CE05A51}"/>
              </c:ext>
            </c:extLst>
          </c:dPt>
          <c:dPt>
            <c:idx val="3"/>
            <c:invertIfNegative val="0"/>
            <c:bubble3D val="0"/>
            <c:spPr>
              <a:solidFill>
                <a:srgbClr val="E6E5E5"/>
              </a:solidFill>
              <a:ln>
                <a:noFill/>
              </a:ln>
              <a:effectLst/>
            </c:spPr>
            <c:extLst>
              <c:ext xmlns:c16="http://schemas.microsoft.com/office/drawing/2014/chart" uri="{C3380CC4-5D6E-409C-BE32-E72D297353CC}">
                <c16:uniqueId val="{00000007-999B-42C0-A7D9-A2057CE05A51}"/>
              </c:ext>
            </c:extLst>
          </c:dPt>
          <c:dPt>
            <c:idx val="4"/>
            <c:invertIfNegative val="1"/>
            <c:bubble3D val="0"/>
            <c:spPr>
              <a:solidFill>
                <a:srgbClr val="E6E5E5"/>
              </a:solidFill>
            </c:spPr>
            <c:extLst>
              <c:ext xmlns:c16="http://schemas.microsoft.com/office/drawing/2014/chart" uri="{C3380CC4-5D6E-409C-BE32-E72D297353CC}">
                <c16:uniqueId val="{00000009-999B-42C0-A7D9-A2057CE05A51}"/>
              </c:ext>
            </c:extLst>
          </c:dPt>
          <c:dPt>
            <c:idx val="5"/>
            <c:invertIfNegative val="1"/>
            <c:bubble3D val="0"/>
            <c:spPr>
              <a:solidFill>
                <a:srgbClr val="E6E5E5"/>
              </a:solidFill>
            </c:spPr>
            <c:extLst>
              <c:ext xmlns:c16="http://schemas.microsoft.com/office/drawing/2014/chart" uri="{C3380CC4-5D6E-409C-BE32-E72D297353CC}">
                <c16:uniqueId val="{0000000B-999B-42C0-A7D9-A2057CE05A51}"/>
              </c:ext>
            </c:extLst>
          </c:dPt>
          <c:dPt>
            <c:idx val="6"/>
            <c:invertIfNegative val="1"/>
            <c:bubble3D val="0"/>
            <c:spPr>
              <a:solidFill>
                <a:srgbClr val="E6E5E5"/>
              </a:solidFill>
            </c:spPr>
            <c:extLst>
              <c:ext xmlns:c16="http://schemas.microsoft.com/office/drawing/2014/chart" uri="{C3380CC4-5D6E-409C-BE32-E72D297353CC}">
                <c16:uniqueId val="{0000000D-999B-42C0-A7D9-A2057CE05A51}"/>
              </c:ext>
            </c:extLst>
          </c:dPt>
          <c:dPt>
            <c:idx val="7"/>
            <c:invertIfNegative val="1"/>
            <c:bubble3D val="0"/>
            <c:spPr>
              <a:solidFill>
                <a:srgbClr val="E6E5E5"/>
              </a:solidFill>
            </c:spPr>
            <c:extLst>
              <c:ext xmlns:c16="http://schemas.microsoft.com/office/drawing/2014/chart" uri="{C3380CC4-5D6E-409C-BE32-E72D297353CC}">
                <c16:uniqueId val="{0000000F-999B-42C0-A7D9-A2057CE05A51}"/>
              </c:ext>
            </c:extLst>
          </c:dPt>
          <c:dPt>
            <c:idx val="8"/>
            <c:invertIfNegative val="1"/>
            <c:bubble3D val="0"/>
            <c:spPr>
              <a:solidFill>
                <a:srgbClr val="E6E5E5"/>
              </a:solidFill>
            </c:spPr>
            <c:extLst>
              <c:ext xmlns:c16="http://schemas.microsoft.com/office/drawing/2014/chart" uri="{C3380CC4-5D6E-409C-BE32-E72D297353CC}">
                <c16:uniqueId val="{00000011-999B-42C0-A7D9-A2057CE05A51}"/>
              </c:ext>
            </c:extLst>
          </c:dPt>
          <c:dPt>
            <c:idx val="9"/>
            <c:invertIfNegative val="1"/>
            <c:bubble3D val="0"/>
            <c:spPr>
              <a:solidFill>
                <a:srgbClr val="E6E5E5"/>
              </a:solidFill>
            </c:spPr>
            <c:extLst>
              <c:ext xmlns:c16="http://schemas.microsoft.com/office/drawing/2014/chart" uri="{C3380CC4-5D6E-409C-BE32-E72D297353CC}">
                <c16:uniqueId val="{00000013-999B-42C0-A7D9-A2057CE05A51}"/>
              </c:ext>
            </c:extLst>
          </c:dPt>
          <c:dPt>
            <c:idx val="10"/>
            <c:invertIfNegative val="1"/>
            <c:bubble3D val="0"/>
            <c:spPr>
              <a:solidFill>
                <a:srgbClr val="E6E5E5"/>
              </a:solidFill>
            </c:spPr>
            <c:extLst>
              <c:ext xmlns:c16="http://schemas.microsoft.com/office/drawing/2014/chart" uri="{C3380CC4-5D6E-409C-BE32-E72D297353CC}">
                <c16:uniqueId val="{00000015-999B-42C0-A7D9-A2057CE05A51}"/>
              </c:ext>
            </c:extLst>
          </c:dPt>
          <c:dPt>
            <c:idx val="11"/>
            <c:invertIfNegative val="1"/>
            <c:bubble3D val="0"/>
            <c:spPr>
              <a:solidFill>
                <a:srgbClr val="E6E5E5"/>
              </a:solidFill>
            </c:spPr>
            <c:extLst>
              <c:ext xmlns:c16="http://schemas.microsoft.com/office/drawing/2014/chart" uri="{C3380CC4-5D6E-409C-BE32-E72D297353CC}">
                <c16:uniqueId val="{00000017-999B-42C0-A7D9-A2057CE05A51}"/>
              </c:ext>
            </c:extLst>
          </c:dPt>
          <c:dPt>
            <c:idx val="12"/>
            <c:invertIfNegative val="1"/>
            <c:bubble3D val="0"/>
            <c:spPr>
              <a:solidFill>
                <a:srgbClr val="E6E5E5"/>
              </a:solidFill>
            </c:spPr>
            <c:extLst>
              <c:ext xmlns:c16="http://schemas.microsoft.com/office/drawing/2014/chart" uri="{C3380CC4-5D6E-409C-BE32-E72D297353CC}">
                <c16:uniqueId val="{00000019-999B-42C0-A7D9-A2057CE05A51}"/>
              </c:ext>
            </c:extLst>
          </c:dPt>
          <c:dPt>
            <c:idx val="13"/>
            <c:invertIfNegative val="1"/>
            <c:bubble3D val="0"/>
            <c:spPr>
              <a:solidFill>
                <a:srgbClr val="E6E5E5"/>
              </a:solidFill>
            </c:spPr>
            <c:extLst>
              <c:ext xmlns:c16="http://schemas.microsoft.com/office/drawing/2014/chart" uri="{C3380CC4-5D6E-409C-BE32-E72D297353CC}">
                <c16:uniqueId val="{0000001B-999B-42C0-A7D9-A2057CE05A51}"/>
              </c:ext>
            </c:extLst>
          </c:dPt>
          <c:dPt>
            <c:idx val="14"/>
            <c:invertIfNegative val="0"/>
            <c:bubble3D val="0"/>
            <c:spPr>
              <a:solidFill>
                <a:srgbClr val="E6E5E5"/>
              </a:solidFill>
              <a:ln>
                <a:noFill/>
              </a:ln>
              <a:effectLst/>
            </c:spPr>
            <c:extLst>
              <c:ext xmlns:c16="http://schemas.microsoft.com/office/drawing/2014/chart" uri="{C3380CC4-5D6E-409C-BE32-E72D297353CC}">
                <c16:uniqueId val="{0000001D-999B-42C0-A7D9-A2057CE05A51}"/>
              </c:ext>
            </c:extLst>
          </c:dPt>
          <c:dPt>
            <c:idx val="15"/>
            <c:invertIfNegative val="1"/>
            <c:bubble3D val="0"/>
            <c:spPr>
              <a:solidFill>
                <a:srgbClr val="E6E5E5"/>
              </a:solidFill>
            </c:spPr>
            <c:extLst>
              <c:ext xmlns:c16="http://schemas.microsoft.com/office/drawing/2014/chart" uri="{C3380CC4-5D6E-409C-BE32-E72D297353CC}">
                <c16:uniqueId val="{0000001F-999B-42C0-A7D9-A2057CE05A51}"/>
              </c:ext>
            </c:extLst>
          </c:dPt>
          <c:dPt>
            <c:idx val="16"/>
            <c:invertIfNegative val="1"/>
            <c:bubble3D val="0"/>
            <c:spPr>
              <a:solidFill>
                <a:srgbClr val="E6E5E5"/>
              </a:solidFill>
            </c:spPr>
            <c:extLst>
              <c:ext xmlns:c16="http://schemas.microsoft.com/office/drawing/2014/chart" uri="{C3380CC4-5D6E-409C-BE32-E72D297353CC}">
                <c16:uniqueId val="{00000021-999B-42C0-A7D9-A2057CE05A51}"/>
              </c:ext>
            </c:extLst>
          </c:dPt>
          <c:dPt>
            <c:idx val="17"/>
            <c:invertIfNegative val="0"/>
            <c:bubble3D val="0"/>
            <c:spPr>
              <a:solidFill>
                <a:srgbClr val="E6E5E5"/>
              </a:solidFill>
              <a:ln>
                <a:noFill/>
              </a:ln>
              <a:effectLst/>
            </c:spPr>
            <c:extLst>
              <c:ext xmlns:c16="http://schemas.microsoft.com/office/drawing/2014/chart" uri="{C3380CC4-5D6E-409C-BE32-E72D297353CC}">
                <c16:uniqueId val="{00000023-999B-42C0-A7D9-A2057CE05A51}"/>
              </c:ext>
            </c:extLst>
          </c:dPt>
          <c:dPt>
            <c:idx val="18"/>
            <c:invertIfNegative val="1"/>
            <c:bubble3D val="0"/>
            <c:spPr>
              <a:solidFill>
                <a:srgbClr val="E6E5E5"/>
              </a:solidFill>
            </c:spPr>
            <c:extLst>
              <c:ext xmlns:c16="http://schemas.microsoft.com/office/drawing/2014/chart" uri="{C3380CC4-5D6E-409C-BE32-E72D297353CC}">
                <c16:uniqueId val="{00000025-999B-42C0-A7D9-A2057CE05A51}"/>
              </c:ext>
            </c:extLst>
          </c:dPt>
          <c:dPt>
            <c:idx val="19"/>
            <c:invertIfNegative val="1"/>
            <c:bubble3D val="0"/>
            <c:spPr>
              <a:solidFill>
                <a:srgbClr val="E6E5E5"/>
              </a:solidFill>
            </c:spPr>
            <c:extLst>
              <c:ext xmlns:c16="http://schemas.microsoft.com/office/drawing/2014/chart" uri="{C3380CC4-5D6E-409C-BE32-E72D297353CC}">
                <c16:uniqueId val="{00000027-999B-42C0-A7D9-A2057CE05A51}"/>
              </c:ext>
            </c:extLst>
          </c:dPt>
          <c:dPt>
            <c:idx val="20"/>
            <c:invertIfNegative val="1"/>
            <c:bubble3D val="0"/>
            <c:spPr>
              <a:solidFill>
                <a:srgbClr val="E6E5E5"/>
              </a:solidFill>
            </c:spPr>
            <c:extLst>
              <c:ext xmlns:c16="http://schemas.microsoft.com/office/drawing/2014/chart" uri="{C3380CC4-5D6E-409C-BE32-E72D297353CC}">
                <c16:uniqueId val="{00000029-999B-42C0-A7D9-A2057CE05A51}"/>
              </c:ext>
            </c:extLst>
          </c:dPt>
          <c:dPt>
            <c:idx val="21"/>
            <c:invertIfNegative val="1"/>
            <c:bubble3D val="0"/>
            <c:spPr>
              <a:solidFill>
                <a:srgbClr val="E6E5E5"/>
              </a:solidFill>
            </c:spPr>
            <c:extLst>
              <c:ext xmlns:c16="http://schemas.microsoft.com/office/drawing/2014/chart" uri="{C3380CC4-5D6E-409C-BE32-E72D297353CC}">
                <c16:uniqueId val="{0000002B-999B-42C0-A7D9-A2057CE05A51}"/>
              </c:ext>
            </c:extLst>
          </c:dPt>
          <c:dPt>
            <c:idx val="22"/>
            <c:invertIfNegative val="1"/>
            <c:bubble3D val="0"/>
            <c:spPr>
              <a:solidFill>
                <a:srgbClr val="E6E5E5"/>
              </a:solidFill>
            </c:spPr>
            <c:extLst>
              <c:ext xmlns:c16="http://schemas.microsoft.com/office/drawing/2014/chart" uri="{C3380CC4-5D6E-409C-BE32-E72D297353CC}">
                <c16:uniqueId val="{0000002D-999B-42C0-A7D9-A2057CE05A51}"/>
              </c:ext>
            </c:extLst>
          </c:dPt>
          <c:dPt>
            <c:idx val="23"/>
            <c:invertIfNegative val="1"/>
            <c:bubble3D val="0"/>
            <c:spPr>
              <a:solidFill>
                <a:srgbClr val="E6E5E5"/>
              </a:solidFill>
            </c:spPr>
            <c:extLst>
              <c:ext xmlns:c16="http://schemas.microsoft.com/office/drawing/2014/chart" uri="{C3380CC4-5D6E-409C-BE32-E72D297353CC}">
                <c16:uniqueId val="{0000002F-999B-42C0-A7D9-A2057CE05A51}"/>
              </c:ext>
            </c:extLst>
          </c:dPt>
          <c:dPt>
            <c:idx val="24"/>
            <c:invertIfNegative val="1"/>
            <c:bubble3D val="0"/>
            <c:spPr>
              <a:solidFill>
                <a:srgbClr val="E6E5E5"/>
              </a:solidFill>
            </c:spPr>
            <c:extLst>
              <c:ext xmlns:c16="http://schemas.microsoft.com/office/drawing/2014/chart" uri="{C3380CC4-5D6E-409C-BE32-E72D297353CC}">
                <c16:uniqueId val="{00000031-999B-42C0-A7D9-A2057CE05A51}"/>
              </c:ext>
            </c:extLst>
          </c:dPt>
          <c:dPt>
            <c:idx val="25"/>
            <c:invertIfNegative val="1"/>
            <c:bubble3D val="0"/>
            <c:spPr>
              <a:solidFill>
                <a:srgbClr val="E6E5E5"/>
              </a:solidFill>
            </c:spPr>
            <c:extLst>
              <c:ext xmlns:c16="http://schemas.microsoft.com/office/drawing/2014/chart" uri="{C3380CC4-5D6E-409C-BE32-E72D297353CC}">
                <c16:uniqueId val="{00000033-999B-42C0-A7D9-A2057CE05A51}"/>
              </c:ext>
            </c:extLst>
          </c:dPt>
          <c:dPt>
            <c:idx val="26"/>
            <c:invertIfNegative val="1"/>
            <c:bubble3D val="0"/>
            <c:spPr>
              <a:solidFill>
                <a:srgbClr val="E6E5E5"/>
              </a:solidFill>
            </c:spPr>
            <c:extLst>
              <c:ext xmlns:c16="http://schemas.microsoft.com/office/drawing/2014/chart" uri="{C3380CC4-5D6E-409C-BE32-E72D297353CC}">
                <c16:uniqueId val="{00000035-999B-42C0-A7D9-A2057CE05A51}"/>
              </c:ext>
            </c:extLst>
          </c:dPt>
          <c:dPt>
            <c:idx val="27"/>
            <c:invertIfNegative val="1"/>
            <c:bubble3D val="0"/>
            <c:spPr>
              <a:solidFill>
                <a:srgbClr val="E6E5E5"/>
              </a:solidFill>
            </c:spPr>
            <c:extLst>
              <c:ext xmlns:c16="http://schemas.microsoft.com/office/drawing/2014/chart" uri="{C3380CC4-5D6E-409C-BE32-E72D297353CC}">
                <c16:uniqueId val="{00000037-999B-42C0-A7D9-A2057CE05A51}"/>
              </c:ext>
            </c:extLst>
          </c:dPt>
          <c:dPt>
            <c:idx val="28"/>
            <c:invertIfNegative val="1"/>
            <c:bubble3D val="0"/>
            <c:spPr>
              <a:solidFill>
                <a:srgbClr val="E6E5E5"/>
              </a:solidFill>
            </c:spPr>
            <c:extLst>
              <c:ext xmlns:c16="http://schemas.microsoft.com/office/drawing/2014/chart" uri="{C3380CC4-5D6E-409C-BE32-E72D297353CC}">
                <c16:uniqueId val="{00000039-999B-42C0-A7D9-A2057CE05A51}"/>
              </c:ext>
            </c:extLst>
          </c:dPt>
          <c:dPt>
            <c:idx val="29"/>
            <c:invertIfNegative val="1"/>
            <c:bubble3D val="0"/>
            <c:spPr>
              <a:solidFill>
                <a:srgbClr val="E6E5E5"/>
              </a:solidFill>
            </c:spPr>
            <c:extLst>
              <c:ext xmlns:c16="http://schemas.microsoft.com/office/drawing/2014/chart" uri="{C3380CC4-5D6E-409C-BE32-E72D297353CC}">
                <c16:uniqueId val="{0000003B-999B-42C0-A7D9-A2057CE05A51}"/>
              </c:ext>
            </c:extLst>
          </c:dPt>
          <c:dPt>
            <c:idx val="30"/>
            <c:invertIfNegative val="1"/>
            <c:bubble3D val="0"/>
            <c:spPr>
              <a:solidFill>
                <a:srgbClr val="E6E5E5"/>
              </a:solidFill>
            </c:spPr>
            <c:extLst>
              <c:ext xmlns:c16="http://schemas.microsoft.com/office/drawing/2014/chart" uri="{C3380CC4-5D6E-409C-BE32-E72D297353CC}">
                <c16:uniqueId val="{0000003D-999B-42C0-A7D9-A2057CE05A51}"/>
              </c:ext>
            </c:extLst>
          </c:dPt>
          <c:dPt>
            <c:idx val="31"/>
            <c:invertIfNegative val="1"/>
            <c:bubble3D val="0"/>
            <c:spPr>
              <a:solidFill>
                <a:srgbClr val="E6E5E5"/>
              </a:solidFill>
            </c:spPr>
            <c:extLst>
              <c:ext xmlns:c16="http://schemas.microsoft.com/office/drawing/2014/chart" uri="{C3380CC4-5D6E-409C-BE32-E72D297353CC}">
                <c16:uniqueId val="{0000003F-999B-42C0-A7D9-A2057CE05A51}"/>
              </c:ext>
            </c:extLst>
          </c:dPt>
          <c:dPt>
            <c:idx val="32"/>
            <c:invertIfNegative val="0"/>
            <c:bubble3D val="0"/>
            <c:spPr>
              <a:solidFill>
                <a:srgbClr val="E6E5E5"/>
              </a:solidFill>
              <a:ln>
                <a:noFill/>
              </a:ln>
              <a:effectLst/>
            </c:spPr>
            <c:extLst>
              <c:ext xmlns:c16="http://schemas.microsoft.com/office/drawing/2014/chart" uri="{C3380CC4-5D6E-409C-BE32-E72D297353CC}">
                <c16:uniqueId val="{00000041-999B-42C0-A7D9-A2057CE05A51}"/>
              </c:ext>
            </c:extLst>
          </c:dPt>
          <c:dPt>
            <c:idx val="33"/>
            <c:invertIfNegative val="1"/>
            <c:bubble3D val="0"/>
            <c:spPr>
              <a:solidFill>
                <a:srgbClr val="E6E5E5"/>
              </a:solidFill>
            </c:spPr>
            <c:extLst>
              <c:ext xmlns:c16="http://schemas.microsoft.com/office/drawing/2014/chart" uri="{C3380CC4-5D6E-409C-BE32-E72D297353CC}">
                <c16:uniqueId val="{00000043-999B-42C0-A7D9-A2057CE05A51}"/>
              </c:ext>
            </c:extLst>
          </c:dPt>
          <c:dPt>
            <c:idx val="34"/>
            <c:invertIfNegative val="1"/>
            <c:bubble3D val="0"/>
            <c:spPr>
              <a:solidFill>
                <a:srgbClr val="E6E5E5"/>
              </a:solidFill>
            </c:spPr>
            <c:extLst>
              <c:ext xmlns:c16="http://schemas.microsoft.com/office/drawing/2014/chart" uri="{C3380CC4-5D6E-409C-BE32-E72D297353CC}">
                <c16:uniqueId val="{00000045-999B-42C0-A7D9-A2057CE05A51}"/>
              </c:ext>
            </c:extLst>
          </c:dPt>
          <c:dPt>
            <c:idx val="35"/>
            <c:invertIfNegative val="1"/>
            <c:bubble3D val="0"/>
            <c:spPr>
              <a:solidFill>
                <a:srgbClr val="E6E5E5"/>
              </a:solidFill>
            </c:spPr>
            <c:extLst>
              <c:ext xmlns:c16="http://schemas.microsoft.com/office/drawing/2014/chart" uri="{C3380CC4-5D6E-409C-BE32-E72D297353CC}">
                <c16:uniqueId val="{00000047-999B-42C0-A7D9-A2057CE05A51}"/>
              </c:ext>
            </c:extLst>
          </c:dPt>
          <c:dPt>
            <c:idx val="36"/>
            <c:invertIfNegative val="1"/>
            <c:bubble3D val="0"/>
            <c:spPr>
              <a:solidFill>
                <a:srgbClr val="E6E5E5"/>
              </a:solidFill>
            </c:spPr>
            <c:extLst>
              <c:ext xmlns:c16="http://schemas.microsoft.com/office/drawing/2014/chart" uri="{C3380CC4-5D6E-409C-BE32-E72D297353CC}">
                <c16:uniqueId val="{00000049-999B-42C0-A7D9-A2057CE05A51}"/>
              </c:ext>
            </c:extLst>
          </c:dPt>
          <c:dPt>
            <c:idx val="37"/>
            <c:invertIfNegative val="1"/>
            <c:bubble3D val="0"/>
            <c:spPr>
              <a:solidFill>
                <a:srgbClr val="E6E5E5"/>
              </a:solidFill>
            </c:spPr>
            <c:extLst>
              <c:ext xmlns:c16="http://schemas.microsoft.com/office/drawing/2014/chart" uri="{C3380CC4-5D6E-409C-BE32-E72D297353CC}">
                <c16:uniqueId val="{0000004B-999B-42C0-A7D9-A2057CE05A51}"/>
              </c:ext>
            </c:extLst>
          </c:dPt>
          <c:dPt>
            <c:idx val="38"/>
            <c:invertIfNegative val="1"/>
            <c:bubble3D val="0"/>
            <c:spPr>
              <a:solidFill>
                <a:srgbClr val="E6E5E5"/>
              </a:solidFill>
            </c:spPr>
            <c:extLst>
              <c:ext xmlns:c16="http://schemas.microsoft.com/office/drawing/2014/chart" uri="{C3380CC4-5D6E-409C-BE32-E72D297353CC}">
                <c16:uniqueId val="{0000004D-999B-42C0-A7D9-A2057CE05A51}"/>
              </c:ext>
            </c:extLst>
          </c:dPt>
          <c:dPt>
            <c:idx val="39"/>
            <c:invertIfNegative val="1"/>
            <c:bubble3D val="0"/>
            <c:spPr>
              <a:solidFill>
                <a:srgbClr val="E6E5E5"/>
              </a:solidFill>
            </c:spPr>
            <c:extLst>
              <c:ext xmlns:c16="http://schemas.microsoft.com/office/drawing/2014/chart" uri="{C3380CC4-5D6E-409C-BE32-E72D297353CC}">
                <c16:uniqueId val="{0000004F-999B-42C0-A7D9-A2057CE05A51}"/>
              </c:ext>
            </c:extLst>
          </c:dPt>
          <c:dPt>
            <c:idx val="40"/>
            <c:invertIfNegative val="1"/>
            <c:bubble3D val="0"/>
            <c:spPr>
              <a:solidFill>
                <a:srgbClr val="E6E5E5"/>
              </a:solidFill>
            </c:spPr>
            <c:extLst>
              <c:ext xmlns:c16="http://schemas.microsoft.com/office/drawing/2014/chart" uri="{C3380CC4-5D6E-409C-BE32-E72D297353CC}">
                <c16:uniqueId val="{00000051-999B-42C0-A7D9-A2057CE05A51}"/>
              </c:ext>
            </c:extLst>
          </c:dPt>
          <c:dPt>
            <c:idx val="41"/>
            <c:invertIfNegative val="1"/>
            <c:bubble3D val="0"/>
            <c:spPr>
              <a:solidFill>
                <a:srgbClr val="E6E5E5"/>
              </a:solidFill>
            </c:spPr>
            <c:extLst>
              <c:ext xmlns:c16="http://schemas.microsoft.com/office/drawing/2014/chart" uri="{C3380CC4-5D6E-409C-BE32-E72D297353CC}">
                <c16:uniqueId val="{00000053-999B-42C0-A7D9-A2057CE05A51}"/>
              </c:ext>
            </c:extLst>
          </c:dPt>
          <c:dPt>
            <c:idx val="42"/>
            <c:invertIfNegative val="1"/>
            <c:bubble3D val="0"/>
            <c:spPr>
              <a:solidFill>
                <a:srgbClr val="E6E5E5"/>
              </a:solidFill>
            </c:spPr>
            <c:extLst>
              <c:ext xmlns:c16="http://schemas.microsoft.com/office/drawing/2014/chart" uri="{C3380CC4-5D6E-409C-BE32-E72D297353CC}">
                <c16:uniqueId val="{00000055-999B-42C0-A7D9-A2057CE05A51}"/>
              </c:ext>
            </c:extLst>
          </c:dPt>
          <c:dPt>
            <c:idx val="43"/>
            <c:invertIfNegative val="1"/>
            <c:bubble3D val="0"/>
            <c:spPr>
              <a:solidFill>
                <a:srgbClr val="E6E5E5"/>
              </a:solidFill>
            </c:spPr>
            <c:extLst>
              <c:ext xmlns:c16="http://schemas.microsoft.com/office/drawing/2014/chart" uri="{C3380CC4-5D6E-409C-BE32-E72D297353CC}">
                <c16:uniqueId val="{00000057-999B-42C0-A7D9-A2057CE05A51}"/>
              </c:ext>
            </c:extLst>
          </c:dPt>
          <c:dPt>
            <c:idx val="44"/>
            <c:invertIfNegative val="0"/>
            <c:bubble3D val="0"/>
            <c:spPr>
              <a:solidFill>
                <a:srgbClr val="E6E5E5"/>
              </a:solidFill>
              <a:ln>
                <a:noFill/>
              </a:ln>
              <a:effectLst/>
            </c:spPr>
            <c:extLst>
              <c:ext xmlns:c16="http://schemas.microsoft.com/office/drawing/2014/chart" uri="{C3380CC4-5D6E-409C-BE32-E72D297353CC}">
                <c16:uniqueId val="{00000059-999B-42C0-A7D9-A2057CE05A51}"/>
              </c:ext>
            </c:extLst>
          </c:dPt>
          <c:dPt>
            <c:idx val="45"/>
            <c:invertIfNegative val="1"/>
            <c:bubble3D val="0"/>
            <c:spPr>
              <a:solidFill>
                <a:srgbClr val="E6E5E5"/>
              </a:solidFill>
            </c:spPr>
            <c:extLst>
              <c:ext xmlns:c16="http://schemas.microsoft.com/office/drawing/2014/chart" uri="{C3380CC4-5D6E-409C-BE32-E72D297353CC}">
                <c16:uniqueId val="{0000005B-999B-42C0-A7D9-A2057CE05A51}"/>
              </c:ext>
            </c:extLst>
          </c:dPt>
          <c:dPt>
            <c:idx val="46"/>
            <c:invertIfNegative val="1"/>
            <c:bubble3D val="0"/>
            <c:spPr>
              <a:solidFill>
                <a:srgbClr val="E6E5E5"/>
              </a:solidFill>
            </c:spPr>
            <c:extLst>
              <c:ext xmlns:c16="http://schemas.microsoft.com/office/drawing/2014/chart" uri="{C3380CC4-5D6E-409C-BE32-E72D297353CC}">
                <c16:uniqueId val="{0000005D-999B-42C0-A7D9-A2057CE05A51}"/>
              </c:ext>
            </c:extLst>
          </c:dPt>
          <c:dPt>
            <c:idx val="47"/>
            <c:invertIfNegative val="1"/>
            <c:bubble3D val="0"/>
            <c:spPr>
              <a:solidFill>
                <a:srgbClr val="E6E5E5"/>
              </a:solidFill>
            </c:spPr>
            <c:extLst>
              <c:ext xmlns:c16="http://schemas.microsoft.com/office/drawing/2014/chart" uri="{C3380CC4-5D6E-409C-BE32-E72D297353CC}">
                <c16:uniqueId val="{0000005F-999B-42C0-A7D9-A2057CE05A51}"/>
              </c:ext>
            </c:extLst>
          </c:dPt>
          <c:dPt>
            <c:idx val="48"/>
            <c:invertIfNegative val="1"/>
            <c:bubble3D val="0"/>
            <c:spPr>
              <a:solidFill>
                <a:srgbClr val="E6E5E5"/>
              </a:solidFill>
            </c:spPr>
            <c:extLst>
              <c:ext xmlns:c16="http://schemas.microsoft.com/office/drawing/2014/chart" uri="{C3380CC4-5D6E-409C-BE32-E72D297353CC}">
                <c16:uniqueId val="{00000061-999B-42C0-A7D9-A2057CE05A51}"/>
              </c:ext>
            </c:extLst>
          </c:dPt>
          <c:dPt>
            <c:idx val="49"/>
            <c:invertIfNegative val="0"/>
            <c:bubble3D val="0"/>
            <c:spPr>
              <a:solidFill>
                <a:srgbClr val="E6E5E5"/>
              </a:solidFill>
              <a:ln>
                <a:noFill/>
              </a:ln>
              <a:effectLst/>
            </c:spPr>
            <c:extLst>
              <c:ext xmlns:c16="http://schemas.microsoft.com/office/drawing/2014/chart" uri="{C3380CC4-5D6E-409C-BE32-E72D297353CC}">
                <c16:uniqueId val="{00000063-999B-42C0-A7D9-A2057CE05A51}"/>
              </c:ext>
            </c:extLst>
          </c:dPt>
          <c:dPt>
            <c:idx val="50"/>
            <c:invertIfNegative val="0"/>
            <c:bubble3D val="0"/>
            <c:spPr>
              <a:solidFill>
                <a:srgbClr val="E6E5E5"/>
              </a:solidFill>
              <a:ln>
                <a:noFill/>
              </a:ln>
              <a:effectLst/>
            </c:spPr>
            <c:extLst>
              <c:ext xmlns:c16="http://schemas.microsoft.com/office/drawing/2014/chart" uri="{C3380CC4-5D6E-409C-BE32-E72D297353CC}">
                <c16:uniqueId val="{00000065-999B-42C0-A7D9-A2057CE05A51}"/>
              </c:ext>
            </c:extLst>
          </c:dPt>
          <c:dPt>
            <c:idx val="51"/>
            <c:invertIfNegative val="1"/>
            <c:bubble3D val="0"/>
            <c:spPr>
              <a:solidFill>
                <a:srgbClr val="E6E5E5"/>
              </a:solidFill>
            </c:spPr>
            <c:extLst>
              <c:ext xmlns:c16="http://schemas.microsoft.com/office/drawing/2014/chart" uri="{C3380CC4-5D6E-409C-BE32-E72D297353CC}">
                <c16:uniqueId val="{00000067-999B-42C0-A7D9-A2057CE05A51}"/>
              </c:ext>
            </c:extLst>
          </c:dPt>
          <c:dPt>
            <c:idx val="52"/>
            <c:invertIfNegative val="1"/>
            <c:bubble3D val="0"/>
            <c:spPr>
              <a:solidFill>
                <a:srgbClr val="E6E5E5"/>
              </a:solidFill>
            </c:spPr>
            <c:extLst>
              <c:ext xmlns:c16="http://schemas.microsoft.com/office/drawing/2014/chart" uri="{C3380CC4-5D6E-409C-BE32-E72D297353CC}">
                <c16:uniqueId val="{00000069-999B-42C0-A7D9-A2057CE05A51}"/>
              </c:ext>
            </c:extLst>
          </c:dPt>
          <c:dPt>
            <c:idx val="53"/>
            <c:invertIfNegative val="1"/>
            <c:bubble3D val="0"/>
            <c:spPr>
              <a:solidFill>
                <a:srgbClr val="E6E5E5"/>
              </a:solidFill>
            </c:spPr>
            <c:extLst>
              <c:ext xmlns:c16="http://schemas.microsoft.com/office/drawing/2014/chart" uri="{C3380CC4-5D6E-409C-BE32-E72D297353CC}">
                <c16:uniqueId val="{0000006B-999B-42C0-A7D9-A2057CE05A51}"/>
              </c:ext>
            </c:extLst>
          </c:dPt>
          <c:dPt>
            <c:idx val="54"/>
            <c:invertIfNegative val="1"/>
            <c:bubble3D val="0"/>
            <c:spPr>
              <a:solidFill>
                <a:srgbClr val="E6E5E5"/>
              </a:solidFill>
            </c:spPr>
            <c:extLst>
              <c:ext xmlns:c16="http://schemas.microsoft.com/office/drawing/2014/chart" uri="{C3380CC4-5D6E-409C-BE32-E72D297353CC}">
                <c16:uniqueId val="{0000006D-999B-42C0-A7D9-A2057CE05A51}"/>
              </c:ext>
            </c:extLst>
          </c:dPt>
          <c:dPt>
            <c:idx val="55"/>
            <c:invertIfNegative val="1"/>
            <c:bubble3D val="0"/>
            <c:spPr>
              <a:solidFill>
                <a:srgbClr val="E6E5E5"/>
              </a:solidFill>
            </c:spPr>
            <c:extLst>
              <c:ext xmlns:c16="http://schemas.microsoft.com/office/drawing/2014/chart" uri="{C3380CC4-5D6E-409C-BE32-E72D297353CC}">
                <c16:uniqueId val="{0000006F-999B-42C0-A7D9-A2057CE05A51}"/>
              </c:ext>
            </c:extLst>
          </c:dPt>
          <c:dPt>
            <c:idx val="56"/>
            <c:invertIfNegative val="1"/>
            <c:bubble3D val="0"/>
            <c:spPr>
              <a:solidFill>
                <a:srgbClr val="E6E5E5"/>
              </a:solidFill>
            </c:spPr>
            <c:extLst>
              <c:ext xmlns:c16="http://schemas.microsoft.com/office/drawing/2014/chart" uri="{C3380CC4-5D6E-409C-BE32-E72D297353CC}">
                <c16:uniqueId val="{00000071-999B-42C0-A7D9-A2057CE05A51}"/>
              </c:ext>
            </c:extLst>
          </c:dPt>
          <c:dPt>
            <c:idx val="57"/>
            <c:invertIfNegative val="1"/>
            <c:bubble3D val="0"/>
            <c:spPr>
              <a:solidFill>
                <a:srgbClr val="E6E5E5"/>
              </a:solidFill>
            </c:spPr>
            <c:extLst>
              <c:ext xmlns:c16="http://schemas.microsoft.com/office/drawing/2014/chart" uri="{C3380CC4-5D6E-409C-BE32-E72D297353CC}">
                <c16:uniqueId val="{00000073-999B-42C0-A7D9-A2057CE05A51}"/>
              </c:ext>
            </c:extLst>
          </c:dPt>
          <c:dPt>
            <c:idx val="58"/>
            <c:invertIfNegative val="1"/>
            <c:bubble3D val="0"/>
            <c:spPr>
              <a:solidFill>
                <a:srgbClr val="E6E5E5"/>
              </a:solidFill>
            </c:spPr>
            <c:extLst>
              <c:ext xmlns:c16="http://schemas.microsoft.com/office/drawing/2014/chart" uri="{C3380CC4-5D6E-409C-BE32-E72D297353CC}">
                <c16:uniqueId val="{00000075-999B-42C0-A7D9-A2057CE05A51}"/>
              </c:ext>
            </c:extLst>
          </c:dPt>
          <c:dPt>
            <c:idx val="59"/>
            <c:invertIfNegative val="1"/>
            <c:bubble3D val="0"/>
            <c:spPr>
              <a:solidFill>
                <a:srgbClr val="E6E5E5"/>
              </a:solidFill>
            </c:spPr>
            <c:extLst>
              <c:ext xmlns:c16="http://schemas.microsoft.com/office/drawing/2014/chart" uri="{C3380CC4-5D6E-409C-BE32-E72D297353CC}">
                <c16:uniqueId val="{00000077-999B-42C0-A7D9-A2057CE05A51}"/>
              </c:ext>
            </c:extLst>
          </c:dPt>
          <c:dPt>
            <c:idx val="60"/>
            <c:invertIfNegative val="1"/>
            <c:bubble3D val="0"/>
            <c:spPr>
              <a:solidFill>
                <a:srgbClr val="E6E5E5"/>
              </a:solidFill>
            </c:spPr>
            <c:extLst>
              <c:ext xmlns:c16="http://schemas.microsoft.com/office/drawing/2014/chart" uri="{C3380CC4-5D6E-409C-BE32-E72D297353CC}">
                <c16:uniqueId val="{00000079-999B-42C0-A7D9-A2057CE05A51}"/>
              </c:ext>
            </c:extLst>
          </c:dPt>
          <c:dPt>
            <c:idx val="61"/>
            <c:invertIfNegative val="1"/>
            <c:bubble3D val="0"/>
            <c:spPr>
              <a:solidFill>
                <a:srgbClr val="E6E5E5"/>
              </a:solidFill>
            </c:spPr>
            <c:extLst>
              <c:ext xmlns:c16="http://schemas.microsoft.com/office/drawing/2014/chart" uri="{C3380CC4-5D6E-409C-BE32-E72D297353CC}">
                <c16:uniqueId val="{0000007B-999B-42C0-A7D9-A2057CE05A51}"/>
              </c:ext>
            </c:extLst>
          </c:dPt>
          <c:dPt>
            <c:idx val="62"/>
            <c:invertIfNegative val="1"/>
            <c:bubble3D val="0"/>
            <c:spPr>
              <a:solidFill>
                <a:srgbClr val="E6E5E5"/>
              </a:solidFill>
            </c:spPr>
            <c:extLst>
              <c:ext xmlns:c16="http://schemas.microsoft.com/office/drawing/2014/chart" uri="{C3380CC4-5D6E-409C-BE32-E72D297353CC}">
                <c16:uniqueId val="{0000007D-999B-42C0-A7D9-A2057CE05A51}"/>
              </c:ext>
            </c:extLst>
          </c:dPt>
          <c:dPt>
            <c:idx val="63"/>
            <c:invertIfNegative val="1"/>
            <c:bubble3D val="0"/>
            <c:spPr>
              <a:solidFill>
                <a:srgbClr val="E6E5E5"/>
              </a:solidFill>
            </c:spPr>
            <c:extLst>
              <c:ext xmlns:c16="http://schemas.microsoft.com/office/drawing/2014/chart" uri="{C3380CC4-5D6E-409C-BE32-E72D297353CC}">
                <c16:uniqueId val="{0000007F-999B-42C0-A7D9-A2057CE05A51}"/>
              </c:ext>
            </c:extLst>
          </c:dPt>
          <c:dPt>
            <c:idx val="64"/>
            <c:invertIfNegative val="1"/>
            <c:bubble3D val="0"/>
            <c:spPr>
              <a:solidFill>
                <a:srgbClr val="E6E5E5"/>
              </a:solidFill>
            </c:spPr>
            <c:extLst>
              <c:ext xmlns:c16="http://schemas.microsoft.com/office/drawing/2014/chart" uri="{C3380CC4-5D6E-409C-BE32-E72D297353CC}">
                <c16:uniqueId val="{00000081-999B-42C0-A7D9-A2057CE05A51}"/>
              </c:ext>
            </c:extLst>
          </c:dPt>
          <c:dPt>
            <c:idx val="65"/>
            <c:invertIfNegative val="1"/>
            <c:bubble3D val="0"/>
            <c:spPr>
              <a:solidFill>
                <a:srgbClr val="E6E5E5"/>
              </a:solidFill>
            </c:spPr>
            <c:extLst>
              <c:ext xmlns:c16="http://schemas.microsoft.com/office/drawing/2014/chart" uri="{C3380CC4-5D6E-409C-BE32-E72D297353CC}">
                <c16:uniqueId val="{00000083-999B-42C0-A7D9-A2057CE05A51}"/>
              </c:ext>
            </c:extLst>
          </c:dPt>
          <c:dPt>
            <c:idx val="66"/>
            <c:invertIfNegative val="1"/>
            <c:bubble3D val="0"/>
            <c:spPr>
              <a:solidFill>
                <a:srgbClr val="E6E5E5"/>
              </a:solidFill>
            </c:spPr>
            <c:extLst>
              <c:ext xmlns:c16="http://schemas.microsoft.com/office/drawing/2014/chart" uri="{C3380CC4-5D6E-409C-BE32-E72D297353CC}">
                <c16:uniqueId val="{00000085-999B-42C0-A7D9-A2057CE05A51}"/>
              </c:ext>
            </c:extLst>
          </c:dPt>
          <c:dPt>
            <c:idx val="67"/>
            <c:invertIfNegative val="1"/>
            <c:bubble3D val="0"/>
            <c:spPr>
              <a:solidFill>
                <a:srgbClr val="E6E5E5"/>
              </a:solidFill>
            </c:spPr>
            <c:extLst>
              <c:ext xmlns:c16="http://schemas.microsoft.com/office/drawing/2014/chart" uri="{C3380CC4-5D6E-409C-BE32-E72D297353CC}">
                <c16:uniqueId val="{00000087-999B-42C0-A7D9-A2057CE05A51}"/>
              </c:ext>
            </c:extLst>
          </c:dPt>
          <c:dPt>
            <c:idx val="68"/>
            <c:invertIfNegative val="1"/>
            <c:bubble3D val="0"/>
            <c:spPr>
              <a:solidFill>
                <a:srgbClr val="E6E5E5"/>
              </a:solidFill>
            </c:spPr>
            <c:extLst>
              <c:ext xmlns:c16="http://schemas.microsoft.com/office/drawing/2014/chart" uri="{C3380CC4-5D6E-409C-BE32-E72D297353CC}">
                <c16:uniqueId val="{00000089-999B-42C0-A7D9-A2057CE05A51}"/>
              </c:ext>
            </c:extLst>
          </c:dPt>
          <c:dPt>
            <c:idx val="69"/>
            <c:invertIfNegative val="1"/>
            <c:bubble3D val="0"/>
            <c:spPr>
              <a:solidFill>
                <a:srgbClr val="E6E5E5"/>
              </a:solidFill>
            </c:spPr>
            <c:extLst>
              <c:ext xmlns:c16="http://schemas.microsoft.com/office/drawing/2014/chart" uri="{C3380CC4-5D6E-409C-BE32-E72D297353CC}">
                <c16:uniqueId val="{0000008B-999B-42C0-A7D9-A2057CE05A51}"/>
              </c:ext>
            </c:extLst>
          </c:dPt>
          <c:dPt>
            <c:idx val="70"/>
            <c:invertIfNegative val="1"/>
            <c:bubble3D val="0"/>
            <c:spPr>
              <a:solidFill>
                <a:srgbClr val="E6E5E5"/>
              </a:solidFill>
            </c:spPr>
            <c:extLst>
              <c:ext xmlns:c16="http://schemas.microsoft.com/office/drawing/2014/chart" uri="{C3380CC4-5D6E-409C-BE32-E72D297353CC}">
                <c16:uniqueId val="{0000008D-999B-42C0-A7D9-A2057CE05A51}"/>
              </c:ext>
            </c:extLst>
          </c:dPt>
          <c:dPt>
            <c:idx val="71"/>
            <c:invertIfNegative val="1"/>
            <c:bubble3D val="0"/>
            <c:spPr>
              <a:solidFill>
                <a:srgbClr val="E6E5E5"/>
              </a:solidFill>
            </c:spPr>
            <c:extLst>
              <c:ext xmlns:c16="http://schemas.microsoft.com/office/drawing/2014/chart" uri="{C3380CC4-5D6E-409C-BE32-E72D297353CC}">
                <c16:uniqueId val="{0000008F-999B-42C0-A7D9-A2057CE05A51}"/>
              </c:ext>
            </c:extLst>
          </c:dPt>
          <c:dPt>
            <c:idx val="72"/>
            <c:invertIfNegative val="1"/>
            <c:bubble3D val="0"/>
            <c:spPr>
              <a:solidFill>
                <a:srgbClr val="E6E5E5"/>
              </a:solidFill>
            </c:spPr>
            <c:extLst>
              <c:ext xmlns:c16="http://schemas.microsoft.com/office/drawing/2014/chart" uri="{C3380CC4-5D6E-409C-BE32-E72D297353CC}">
                <c16:uniqueId val="{00000091-999B-42C0-A7D9-A2057CE05A51}"/>
              </c:ext>
            </c:extLst>
          </c:dPt>
          <c:dPt>
            <c:idx val="73"/>
            <c:invertIfNegative val="1"/>
            <c:bubble3D val="0"/>
            <c:spPr>
              <a:solidFill>
                <a:srgbClr val="E6E5E5"/>
              </a:solidFill>
            </c:spPr>
            <c:extLst>
              <c:ext xmlns:c16="http://schemas.microsoft.com/office/drawing/2014/chart" uri="{C3380CC4-5D6E-409C-BE32-E72D297353CC}">
                <c16:uniqueId val="{00000093-999B-42C0-A7D9-A2057CE05A51}"/>
              </c:ext>
            </c:extLst>
          </c:dPt>
          <c:dPt>
            <c:idx val="74"/>
            <c:invertIfNegative val="1"/>
            <c:bubble3D val="0"/>
            <c:spPr>
              <a:solidFill>
                <a:srgbClr val="E6E5E5"/>
              </a:solidFill>
            </c:spPr>
            <c:extLst>
              <c:ext xmlns:c16="http://schemas.microsoft.com/office/drawing/2014/chart" uri="{C3380CC4-5D6E-409C-BE32-E72D297353CC}">
                <c16:uniqueId val="{00000095-999B-42C0-A7D9-A2057CE05A51}"/>
              </c:ext>
            </c:extLst>
          </c:dPt>
          <c:dPt>
            <c:idx val="75"/>
            <c:invertIfNegative val="1"/>
            <c:bubble3D val="0"/>
            <c:spPr>
              <a:solidFill>
                <a:srgbClr val="E6E5E5"/>
              </a:solidFill>
            </c:spPr>
            <c:extLst>
              <c:ext xmlns:c16="http://schemas.microsoft.com/office/drawing/2014/chart" uri="{C3380CC4-5D6E-409C-BE32-E72D297353CC}">
                <c16:uniqueId val="{00000097-999B-42C0-A7D9-A2057CE05A51}"/>
              </c:ext>
            </c:extLst>
          </c:dPt>
          <c:dPt>
            <c:idx val="76"/>
            <c:invertIfNegative val="1"/>
            <c:bubble3D val="0"/>
            <c:spPr>
              <a:solidFill>
                <a:srgbClr val="E6E5E5"/>
              </a:solidFill>
            </c:spPr>
            <c:extLst>
              <c:ext xmlns:c16="http://schemas.microsoft.com/office/drawing/2014/chart" uri="{C3380CC4-5D6E-409C-BE32-E72D297353CC}">
                <c16:uniqueId val="{00000099-999B-42C0-A7D9-A2057CE05A51}"/>
              </c:ext>
            </c:extLst>
          </c:dPt>
          <c:dPt>
            <c:idx val="77"/>
            <c:invertIfNegative val="1"/>
            <c:bubble3D val="0"/>
            <c:spPr>
              <a:solidFill>
                <a:srgbClr val="E6E5E5"/>
              </a:solidFill>
            </c:spPr>
            <c:extLst>
              <c:ext xmlns:c16="http://schemas.microsoft.com/office/drawing/2014/chart" uri="{C3380CC4-5D6E-409C-BE32-E72D297353CC}">
                <c16:uniqueId val="{0000009B-999B-42C0-A7D9-A2057CE05A51}"/>
              </c:ext>
            </c:extLst>
          </c:dPt>
          <c:dPt>
            <c:idx val="78"/>
            <c:invertIfNegative val="1"/>
            <c:bubble3D val="0"/>
            <c:spPr>
              <a:solidFill>
                <a:srgbClr val="E6E5E5"/>
              </a:solidFill>
            </c:spPr>
            <c:extLst>
              <c:ext xmlns:c16="http://schemas.microsoft.com/office/drawing/2014/chart" uri="{C3380CC4-5D6E-409C-BE32-E72D297353CC}">
                <c16:uniqueId val="{0000009D-999B-42C0-A7D9-A2057CE05A51}"/>
              </c:ext>
            </c:extLst>
          </c:dPt>
          <c:dPt>
            <c:idx val="79"/>
            <c:invertIfNegative val="1"/>
            <c:bubble3D val="0"/>
            <c:spPr>
              <a:solidFill>
                <a:srgbClr val="E6E5E5"/>
              </a:solidFill>
            </c:spPr>
            <c:extLst>
              <c:ext xmlns:c16="http://schemas.microsoft.com/office/drawing/2014/chart" uri="{C3380CC4-5D6E-409C-BE32-E72D297353CC}">
                <c16:uniqueId val="{0000009F-999B-42C0-A7D9-A2057CE05A51}"/>
              </c:ext>
            </c:extLst>
          </c:dPt>
          <c:dPt>
            <c:idx val="80"/>
            <c:invertIfNegative val="1"/>
            <c:bubble3D val="0"/>
            <c:spPr>
              <a:solidFill>
                <a:srgbClr val="E6E5E5"/>
              </a:solidFill>
            </c:spPr>
            <c:extLst>
              <c:ext xmlns:c16="http://schemas.microsoft.com/office/drawing/2014/chart" uri="{C3380CC4-5D6E-409C-BE32-E72D297353CC}">
                <c16:uniqueId val="{000000A1-999B-42C0-A7D9-A2057CE05A51}"/>
              </c:ext>
            </c:extLst>
          </c:dPt>
          <c:dPt>
            <c:idx val="81"/>
            <c:invertIfNegative val="1"/>
            <c:bubble3D val="0"/>
            <c:spPr>
              <a:solidFill>
                <a:srgbClr val="E6E5E5"/>
              </a:solidFill>
            </c:spPr>
            <c:extLst>
              <c:ext xmlns:c16="http://schemas.microsoft.com/office/drawing/2014/chart" uri="{C3380CC4-5D6E-409C-BE32-E72D297353CC}">
                <c16:uniqueId val="{000000A3-999B-42C0-A7D9-A2057CE05A51}"/>
              </c:ext>
            </c:extLst>
          </c:dPt>
          <c:dPt>
            <c:idx val="82"/>
            <c:invertIfNegative val="1"/>
            <c:bubble3D val="0"/>
            <c:spPr>
              <a:solidFill>
                <a:srgbClr val="E6E5E5"/>
              </a:solidFill>
            </c:spPr>
            <c:extLst>
              <c:ext xmlns:c16="http://schemas.microsoft.com/office/drawing/2014/chart" uri="{C3380CC4-5D6E-409C-BE32-E72D297353CC}">
                <c16:uniqueId val="{000000A5-999B-42C0-A7D9-A2057CE05A51}"/>
              </c:ext>
            </c:extLst>
          </c:dPt>
          <c:dPt>
            <c:idx val="83"/>
            <c:invertIfNegative val="1"/>
            <c:bubble3D val="0"/>
            <c:spPr>
              <a:solidFill>
                <a:srgbClr val="E6E5E5"/>
              </a:solidFill>
            </c:spPr>
            <c:extLst>
              <c:ext xmlns:c16="http://schemas.microsoft.com/office/drawing/2014/chart" uri="{C3380CC4-5D6E-409C-BE32-E72D297353CC}">
                <c16:uniqueId val="{000000A7-999B-42C0-A7D9-A2057CE05A51}"/>
              </c:ext>
            </c:extLst>
          </c:dPt>
          <c:dPt>
            <c:idx val="84"/>
            <c:invertIfNegative val="1"/>
            <c:bubble3D val="0"/>
            <c:spPr>
              <a:solidFill>
                <a:srgbClr val="E6E5E5"/>
              </a:solidFill>
            </c:spPr>
            <c:extLst>
              <c:ext xmlns:c16="http://schemas.microsoft.com/office/drawing/2014/chart" uri="{C3380CC4-5D6E-409C-BE32-E72D297353CC}">
                <c16:uniqueId val="{000000A9-999B-42C0-A7D9-A2057CE05A51}"/>
              </c:ext>
            </c:extLst>
          </c:dPt>
          <c:dPt>
            <c:idx val="85"/>
            <c:invertIfNegative val="1"/>
            <c:bubble3D val="0"/>
            <c:spPr>
              <a:solidFill>
                <a:srgbClr val="E6E5E5"/>
              </a:solidFill>
            </c:spPr>
            <c:extLst>
              <c:ext xmlns:c16="http://schemas.microsoft.com/office/drawing/2014/chart" uri="{C3380CC4-5D6E-409C-BE32-E72D297353CC}">
                <c16:uniqueId val="{000000AB-999B-42C0-A7D9-A2057CE05A51}"/>
              </c:ext>
            </c:extLst>
          </c:dPt>
          <c:dPt>
            <c:idx val="86"/>
            <c:invertIfNegative val="1"/>
            <c:bubble3D val="0"/>
            <c:spPr>
              <a:solidFill>
                <a:srgbClr val="E6E5E5"/>
              </a:solidFill>
            </c:spPr>
            <c:extLst>
              <c:ext xmlns:c16="http://schemas.microsoft.com/office/drawing/2014/chart" uri="{C3380CC4-5D6E-409C-BE32-E72D297353CC}">
                <c16:uniqueId val="{000000AD-999B-42C0-A7D9-A2057CE05A51}"/>
              </c:ext>
            </c:extLst>
          </c:dPt>
          <c:dPt>
            <c:idx val="87"/>
            <c:invertIfNegative val="1"/>
            <c:bubble3D val="0"/>
            <c:spPr>
              <a:solidFill>
                <a:srgbClr val="E6E5E5"/>
              </a:solidFill>
            </c:spPr>
            <c:extLst>
              <c:ext xmlns:c16="http://schemas.microsoft.com/office/drawing/2014/chart" uri="{C3380CC4-5D6E-409C-BE32-E72D297353CC}">
                <c16:uniqueId val="{000000AF-999B-42C0-A7D9-A2057CE05A51}"/>
              </c:ext>
            </c:extLst>
          </c:dPt>
          <c:dPt>
            <c:idx val="88"/>
            <c:invertIfNegative val="1"/>
            <c:bubble3D val="0"/>
            <c:spPr>
              <a:solidFill>
                <a:srgbClr val="E6E5E5"/>
              </a:solidFill>
            </c:spPr>
            <c:extLst>
              <c:ext xmlns:c16="http://schemas.microsoft.com/office/drawing/2014/chart" uri="{C3380CC4-5D6E-409C-BE32-E72D297353CC}">
                <c16:uniqueId val="{000000B1-999B-42C0-A7D9-A2057CE05A51}"/>
              </c:ext>
            </c:extLst>
          </c:dPt>
          <c:dPt>
            <c:idx val="89"/>
            <c:invertIfNegative val="1"/>
            <c:bubble3D val="0"/>
            <c:spPr>
              <a:solidFill>
                <a:srgbClr val="E6E5E5"/>
              </a:solidFill>
            </c:spPr>
            <c:extLst>
              <c:ext xmlns:c16="http://schemas.microsoft.com/office/drawing/2014/chart" uri="{C3380CC4-5D6E-409C-BE32-E72D297353CC}">
                <c16:uniqueId val="{000000B3-999B-42C0-A7D9-A2057CE05A51}"/>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99B-42C0-A7D9-A2057CE05A51}"/>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99B-42C0-A7D9-A2057CE05A51}"/>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99B-42C0-A7D9-A2057CE05A51}"/>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99B-42C0-A7D9-A2057CE05A51}"/>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99B-42C0-A7D9-A2057CE05A51}"/>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99B-42C0-A7D9-A2057CE05A51}"/>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99B-42C0-A7D9-A2057CE05A51}"/>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99B-42C0-A7D9-A2057CE05A51}"/>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99B-42C0-A7D9-A2057CE05A51}"/>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99B-42C0-A7D9-A2057CE05A51}"/>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99B-42C0-A7D9-A2057CE05A51}"/>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99B-42C0-A7D9-A2057CE05A51}"/>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99B-42C0-A7D9-A2057CE05A51}"/>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99B-42C0-A7D9-A2057CE05A51}"/>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99B-42C0-A7D9-A2057CE05A51}"/>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99B-42C0-A7D9-A2057CE05A51}"/>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99B-42C0-A7D9-A2057CE05A51}"/>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99B-42C0-A7D9-A2057CE05A51}"/>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99B-42C0-A7D9-A2057CE05A51}"/>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99B-42C0-A7D9-A2057CE05A51}"/>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99B-42C0-A7D9-A2057CE05A51}"/>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99B-42C0-A7D9-A2057CE05A51}"/>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99B-42C0-A7D9-A2057CE05A51}"/>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99B-42C0-A7D9-A2057CE05A51}"/>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99B-42C0-A7D9-A2057CE05A51}"/>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99B-42C0-A7D9-A2057CE05A51}"/>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99B-42C0-A7D9-A2057CE05A51}"/>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99B-42C0-A7D9-A2057CE05A51}"/>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99B-42C0-A7D9-A2057CE05A51}"/>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99B-42C0-A7D9-A2057CE05A51}"/>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99B-42C0-A7D9-A2057CE05A51}"/>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99B-42C0-A7D9-A2057CE05A51}"/>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99B-42C0-A7D9-A2057CE05A51}"/>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99B-42C0-A7D9-A2057CE05A51}"/>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99B-42C0-A7D9-A2057CE05A51}"/>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99B-42C0-A7D9-A2057CE05A51}"/>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99B-42C0-A7D9-A2057CE05A51}"/>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99B-42C0-A7D9-A2057CE05A51}"/>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99B-42C0-A7D9-A2057CE05A51}"/>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99B-42C0-A7D9-A2057CE05A51}"/>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99B-42C0-A7D9-A2057CE05A51}"/>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99B-42C0-A7D9-A2057CE05A51}"/>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99B-42C0-A7D9-A2057CE05A51}"/>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99B-42C0-A7D9-A2057CE05A51}"/>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99B-42C0-A7D9-A2057CE05A51}"/>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99B-42C0-A7D9-A2057CE05A51}"/>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99B-42C0-A7D9-A2057CE05A51}"/>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99B-42C0-A7D9-A2057CE05A51}"/>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99B-42C0-A7D9-A2057CE05A51}"/>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99B-42C0-A7D9-A2057CE05A51}"/>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99B-42C0-A7D9-A2057CE05A51}"/>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99B-42C0-A7D9-A2057CE05A51}"/>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99B-42C0-A7D9-A2057CE05A51}"/>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999B-42C0-A7D9-A2057CE05A51}"/>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999B-42C0-A7D9-A2057CE05A51}"/>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999B-42C0-A7D9-A2057CE05A51}"/>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999B-42C0-A7D9-A2057CE05A51}"/>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999B-42C0-A7D9-A2057CE05A51}"/>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999B-42C0-A7D9-A2057CE05A51}"/>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999B-42C0-A7D9-A2057CE05A51}"/>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999B-42C0-A7D9-A2057CE05A51}"/>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999B-42C0-A7D9-A2057CE05A51}"/>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999B-42C0-A7D9-A2057CE05A51}"/>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999B-42C0-A7D9-A2057CE05A51}"/>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999B-42C0-A7D9-A2057CE05A51}"/>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999B-42C0-A7D9-A2057CE05A51}"/>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999B-42C0-A7D9-A2057CE05A51}"/>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999B-42C0-A7D9-A2057CE05A51}"/>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999B-42C0-A7D9-A2057CE05A51}"/>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999B-42C0-A7D9-A2057CE05A51}"/>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999B-42C0-A7D9-A2057CE05A51}"/>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999B-42C0-A7D9-A2057CE05A51}"/>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999B-42C0-A7D9-A2057CE05A51}"/>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999B-42C0-A7D9-A2057CE05A51}"/>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999B-42C0-A7D9-A2057CE05A51}"/>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999B-42C0-A7D9-A2057CE05A51}"/>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999B-42C0-A7D9-A2057CE05A51}"/>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999B-42C0-A7D9-A2057CE05A51}"/>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999B-42C0-A7D9-A2057CE05A51}"/>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999B-42C0-A7D9-A2057CE05A51}"/>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999B-42C0-A7D9-A2057CE05A51}"/>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999B-42C0-A7D9-A2057CE05A51}"/>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999B-42C0-A7D9-A2057CE05A51}"/>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999B-42C0-A7D9-A2057CE05A51}"/>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999B-42C0-A7D9-A2057CE05A51}"/>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999B-42C0-A7D9-A2057CE05A51}"/>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999B-42C0-A7D9-A2057CE05A51}"/>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999B-42C0-A7D9-A2057CE05A51}"/>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999B-42C0-A7D9-A2057CE05A51}"/>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B4-999B-42C0-A7D9-A2057CE05A51}"/>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chemeClr val="bg2"/>
            </a:solidFill>
            <a:ln>
              <a:noFill/>
            </a:ln>
            <a:effectLst/>
          </c:spPr>
          <c:invertIfNegative val="0"/>
          <c:dPt>
            <c:idx val="0"/>
            <c:invertIfNegative val="1"/>
            <c:bubble3D val="0"/>
            <c:spPr>
              <a:solidFill>
                <a:srgbClr val="E6E5E5"/>
              </a:solidFill>
            </c:spPr>
            <c:extLst>
              <c:ext xmlns:c16="http://schemas.microsoft.com/office/drawing/2014/chart" uri="{C3380CC4-5D6E-409C-BE32-E72D297353CC}">
                <c16:uniqueId val="{00000008-A0D8-4FF8-BF2D-A6DC7B178F5A}"/>
              </c:ext>
            </c:extLst>
          </c:dPt>
          <c:dPt>
            <c:idx val="1"/>
            <c:invertIfNegative val="0"/>
            <c:bubble3D val="0"/>
            <c:spPr>
              <a:solidFill>
                <a:srgbClr val="E6E5E5"/>
              </a:solidFill>
              <a:ln>
                <a:noFill/>
              </a:ln>
              <a:effectLst/>
            </c:spPr>
            <c:extLst>
              <c:ext xmlns:c16="http://schemas.microsoft.com/office/drawing/2014/chart" uri="{C3380CC4-5D6E-409C-BE32-E72D297353CC}">
                <c16:uniqueId val="{00000009-A0D8-4FF8-BF2D-A6DC7B178F5A}"/>
              </c:ext>
            </c:extLst>
          </c:dPt>
          <c:dPt>
            <c:idx val="2"/>
            <c:invertIfNegative val="1"/>
            <c:bubble3D val="0"/>
            <c:spPr>
              <a:solidFill>
                <a:srgbClr val="E6E5E5"/>
              </a:solidFill>
            </c:spPr>
            <c:extLst>
              <c:ext xmlns:c16="http://schemas.microsoft.com/office/drawing/2014/chart" uri="{C3380CC4-5D6E-409C-BE32-E72D297353CC}">
                <c16:uniqueId val="{0000000A-A0D8-4FF8-BF2D-A6DC7B178F5A}"/>
              </c:ext>
            </c:extLst>
          </c:dPt>
          <c:dPt>
            <c:idx val="3"/>
            <c:invertIfNegative val="1"/>
            <c:bubble3D val="0"/>
            <c:spPr>
              <a:solidFill>
                <a:srgbClr val="E6E5E5"/>
              </a:solidFill>
            </c:spPr>
            <c:extLst>
              <c:ext xmlns:c16="http://schemas.microsoft.com/office/drawing/2014/chart" uri="{C3380CC4-5D6E-409C-BE32-E72D297353CC}">
                <c16:uniqueId val="{0000000B-A0D8-4FF8-BF2D-A6DC7B178F5A}"/>
              </c:ext>
            </c:extLst>
          </c:dPt>
          <c:dPt>
            <c:idx val="4"/>
            <c:invertIfNegative val="1"/>
            <c:bubble3D val="0"/>
            <c:spPr>
              <a:solidFill>
                <a:srgbClr val="E6E5E5"/>
              </a:solidFill>
            </c:spPr>
            <c:extLst>
              <c:ext xmlns:c16="http://schemas.microsoft.com/office/drawing/2014/chart" uri="{C3380CC4-5D6E-409C-BE32-E72D297353CC}">
                <c16:uniqueId val="{0000000C-A0D8-4FF8-BF2D-A6DC7B178F5A}"/>
              </c:ext>
            </c:extLst>
          </c:dPt>
          <c:dPt>
            <c:idx val="5"/>
            <c:invertIfNegative val="1"/>
            <c:bubble3D val="0"/>
            <c:spPr>
              <a:solidFill>
                <a:srgbClr val="E6E5E5"/>
              </a:solidFill>
            </c:spPr>
            <c:extLst>
              <c:ext xmlns:c16="http://schemas.microsoft.com/office/drawing/2014/chart" uri="{C3380CC4-5D6E-409C-BE32-E72D297353CC}">
                <c16:uniqueId val="{0000000D-A0D8-4FF8-BF2D-A6DC7B178F5A}"/>
              </c:ext>
            </c:extLst>
          </c:dPt>
          <c:dPt>
            <c:idx val="6"/>
            <c:invertIfNegative val="1"/>
            <c:bubble3D val="0"/>
            <c:spPr>
              <a:solidFill>
                <a:srgbClr val="E6E5E5"/>
              </a:solidFill>
            </c:spPr>
            <c:extLst>
              <c:ext xmlns:c16="http://schemas.microsoft.com/office/drawing/2014/chart" uri="{C3380CC4-5D6E-409C-BE32-E72D297353CC}">
                <c16:uniqueId val="{0000000E-A0D8-4FF8-BF2D-A6DC7B178F5A}"/>
              </c:ext>
            </c:extLst>
          </c:dPt>
          <c:dPt>
            <c:idx val="7"/>
            <c:invertIfNegative val="1"/>
            <c:bubble3D val="0"/>
            <c:spPr>
              <a:solidFill>
                <a:srgbClr val="E6E5E5"/>
              </a:solidFill>
            </c:spPr>
            <c:extLst>
              <c:ext xmlns:c16="http://schemas.microsoft.com/office/drawing/2014/chart" uri="{C3380CC4-5D6E-409C-BE32-E72D297353CC}">
                <c16:uniqueId val="{0000000F-A0D8-4FF8-BF2D-A6DC7B178F5A}"/>
              </c:ext>
            </c:extLst>
          </c:dPt>
          <c:dPt>
            <c:idx val="8"/>
            <c:invertIfNegative val="1"/>
            <c:bubble3D val="0"/>
            <c:spPr>
              <a:solidFill>
                <a:srgbClr val="E6E5E5"/>
              </a:solidFill>
            </c:spPr>
            <c:extLst>
              <c:ext xmlns:c16="http://schemas.microsoft.com/office/drawing/2014/chart" uri="{C3380CC4-5D6E-409C-BE32-E72D297353CC}">
                <c16:uniqueId val="{00000010-A0D8-4FF8-BF2D-A6DC7B178F5A}"/>
              </c:ext>
            </c:extLst>
          </c:dPt>
          <c:dPt>
            <c:idx val="9"/>
            <c:invertIfNegative val="1"/>
            <c:bubble3D val="0"/>
            <c:spPr>
              <a:solidFill>
                <a:srgbClr val="E6E5E5"/>
              </a:solidFill>
            </c:spPr>
            <c:extLst>
              <c:ext xmlns:c16="http://schemas.microsoft.com/office/drawing/2014/chart" uri="{C3380CC4-5D6E-409C-BE32-E72D297353CC}">
                <c16:uniqueId val="{00000011-A0D8-4FF8-BF2D-A6DC7B178F5A}"/>
              </c:ext>
            </c:extLst>
          </c:dPt>
          <c:dPt>
            <c:idx val="10"/>
            <c:invertIfNegative val="1"/>
            <c:bubble3D val="0"/>
            <c:spPr>
              <a:solidFill>
                <a:srgbClr val="E6E5E5"/>
              </a:solidFill>
            </c:spPr>
            <c:extLst>
              <c:ext xmlns:c16="http://schemas.microsoft.com/office/drawing/2014/chart" uri="{C3380CC4-5D6E-409C-BE32-E72D297353CC}">
                <c16:uniqueId val="{00000001-A0D8-4FF8-BF2D-A6DC7B178F5A}"/>
              </c:ext>
            </c:extLst>
          </c:dPt>
          <c:dPt>
            <c:idx val="11"/>
            <c:invertIfNegative val="0"/>
            <c:bubble3D val="0"/>
            <c:spPr>
              <a:solidFill>
                <a:srgbClr val="E6E5E5"/>
              </a:solidFill>
              <a:ln>
                <a:noFill/>
              </a:ln>
              <a:effectLst/>
            </c:spPr>
            <c:extLst>
              <c:ext xmlns:c16="http://schemas.microsoft.com/office/drawing/2014/chart" uri="{C3380CC4-5D6E-409C-BE32-E72D297353CC}">
                <c16:uniqueId val="{00000003-A0D8-4FF8-BF2D-A6DC7B178F5A}"/>
              </c:ext>
            </c:extLst>
          </c:dPt>
          <c:dPt>
            <c:idx val="12"/>
            <c:invertIfNegative val="1"/>
            <c:bubble3D val="0"/>
            <c:spPr>
              <a:solidFill>
                <a:srgbClr val="E6E5E5"/>
              </a:solidFill>
            </c:spPr>
            <c:extLst>
              <c:ext xmlns:c16="http://schemas.microsoft.com/office/drawing/2014/chart" uri="{C3380CC4-5D6E-409C-BE32-E72D297353CC}">
                <c16:uniqueId val="{00000005-A0D8-4FF8-BF2D-A6DC7B178F5A}"/>
              </c:ext>
            </c:extLst>
          </c:dPt>
          <c:dPt>
            <c:idx val="13"/>
            <c:invertIfNegative val="1"/>
            <c:bubble3D val="0"/>
            <c:spPr>
              <a:solidFill>
                <a:srgbClr val="E6E5E5"/>
              </a:solidFill>
            </c:spPr>
            <c:extLst>
              <c:ext xmlns:c16="http://schemas.microsoft.com/office/drawing/2014/chart" uri="{C3380CC4-5D6E-409C-BE32-E72D297353CC}">
                <c16:uniqueId val="{00000012-A0D8-4FF8-BF2D-A6DC7B178F5A}"/>
              </c:ext>
            </c:extLst>
          </c:dPt>
          <c:dPt>
            <c:idx val="14"/>
            <c:invertIfNegative val="1"/>
            <c:bubble3D val="0"/>
            <c:spPr>
              <a:solidFill>
                <a:srgbClr val="E6E5E5"/>
              </a:solidFill>
            </c:spPr>
            <c:extLst>
              <c:ext xmlns:c16="http://schemas.microsoft.com/office/drawing/2014/chart" uri="{C3380CC4-5D6E-409C-BE32-E72D297353CC}">
                <c16:uniqueId val="{00000013-A0D8-4FF8-BF2D-A6DC7B178F5A}"/>
              </c:ext>
            </c:extLst>
          </c:dPt>
          <c:dPt>
            <c:idx val="15"/>
            <c:invertIfNegative val="1"/>
            <c:bubble3D val="0"/>
            <c:spPr>
              <a:solidFill>
                <a:srgbClr val="E6E5E5"/>
              </a:solidFill>
            </c:spPr>
            <c:extLst>
              <c:ext xmlns:c16="http://schemas.microsoft.com/office/drawing/2014/chart" uri="{C3380CC4-5D6E-409C-BE32-E72D297353CC}">
                <c16:uniqueId val="{00000014-A0D8-4FF8-BF2D-A6DC7B178F5A}"/>
              </c:ext>
            </c:extLst>
          </c:dPt>
          <c:dPt>
            <c:idx val="16"/>
            <c:invertIfNegative val="1"/>
            <c:bubble3D val="0"/>
            <c:spPr>
              <a:solidFill>
                <a:srgbClr val="E6E5E5"/>
              </a:solidFill>
            </c:spPr>
            <c:extLst>
              <c:ext xmlns:c16="http://schemas.microsoft.com/office/drawing/2014/chart" uri="{C3380CC4-5D6E-409C-BE32-E72D297353CC}">
                <c16:uniqueId val="{00000015-A0D8-4FF8-BF2D-A6DC7B178F5A}"/>
              </c:ext>
            </c:extLst>
          </c:dPt>
          <c:dPt>
            <c:idx val="17"/>
            <c:invertIfNegative val="1"/>
            <c:bubble3D val="0"/>
            <c:spPr>
              <a:solidFill>
                <a:srgbClr val="E6E5E5"/>
              </a:solidFill>
            </c:spPr>
            <c:extLst>
              <c:ext xmlns:c16="http://schemas.microsoft.com/office/drawing/2014/chart" uri="{C3380CC4-5D6E-409C-BE32-E72D297353CC}">
                <c16:uniqueId val="{00000016-A0D8-4FF8-BF2D-A6DC7B178F5A}"/>
              </c:ext>
            </c:extLst>
          </c:dPt>
          <c:dPt>
            <c:idx val="18"/>
            <c:invertIfNegative val="1"/>
            <c:bubble3D val="0"/>
            <c:spPr>
              <a:solidFill>
                <a:srgbClr val="E6E5E5"/>
              </a:solidFill>
            </c:spPr>
            <c:extLst>
              <c:ext xmlns:c16="http://schemas.microsoft.com/office/drawing/2014/chart" uri="{C3380CC4-5D6E-409C-BE32-E72D297353CC}">
                <c16:uniqueId val="{00000017-A0D8-4FF8-BF2D-A6DC7B178F5A}"/>
              </c:ext>
            </c:extLst>
          </c:dPt>
          <c:dPt>
            <c:idx val="19"/>
            <c:invertIfNegative val="1"/>
            <c:bubble3D val="0"/>
            <c:spPr>
              <a:solidFill>
                <a:srgbClr val="E6E5E5"/>
              </a:solidFill>
            </c:spPr>
            <c:extLst>
              <c:ext xmlns:c16="http://schemas.microsoft.com/office/drawing/2014/chart" uri="{C3380CC4-5D6E-409C-BE32-E72D297353CC}">
                <c16:uniqueId val="{00000018-A0D8-4FF8-BF2D-A6DC7B178F5A}"/>
              </c:ext>
            </c:extLst>
          </c:dPt>
          <c:dPt>
            <c:idx val="20"/>
            <c:invertIfNegative val="1"/>
            <c:bubble3D val="0"/>
            <c:spPr>
              <a:solidFill>
                <a:srgbClr val="E6E5E5"/>
              </a:solidFill>
            </c:spPr>
            <c:extLst>
              <c:ext xmlns:c16="http://schemas.microsoft.com/office/drawing/2014/chart" uri="{C3380CC4-5D6E-409C-BE32-E72D297353CC}">
                <c16:uniqueId val="{00000019-A0D8-4FF8-BF2D-A6DC7B178F5A}"/>
              </c:ext>
            </c:extLst>
          </c:dPt>
          <c:dPt>
            <c:idx val="21"/>
            <c:invertIfNegative val="1"/>
            <c:bubble3D val="0"/>
            <c:spPr>
              <a:solidFill>
                <a:srgbClr val="E6E5E5"/>
              </a:solidFill>
            </c:spPr>
            <c:extLst>
              <c:ext xmlns:c16="http://schemas.microsoft.com/office/drawing/2014/chart" uri="{C3380CC4-5D6E-409C-BE32-E72D297353CC}">
                <c16:uniqueId val="{0000001A-A0D8-4FF8-BF2D-A6DC7B178F5A}"/>
              </c:ext>
            </c:extLst>
          </c:dPt>
          <c:dPt>
            <c:idx val="22"/>
            <c:invertIfNegative val="1"/>
            <c:bubble3D val="0"/>
            <c:spPr>
              <a:solidFill>
                <a:srgbClr val="E6E5E5"/>
              </a:solidFill>
            </c:spPr>
            <c:extLst>
              <c:ext xmlns:c16="http://schemas.microsoft.com/office/drawing/2014/chart" uri="{C3380CC4-5D6E-409C-BE32-E72D297353CC}">
                <c16:uniqueId val="{0000001B-A0D8-4FF8-BF2D-A6DC7B178F5A}"/>
              </c:ext>
            </c:extLst>
          </c:dPt>
          <c:dPt>
            <c:idx val="23"/>
            <c:invertIfNegative val="1"/>
            <c:bubble3D val="0"/>
            <c:spPr>
              <a:solidFill>
                <a:srgbClr val="E6E5E5"/>
              </a:solidFill>
            </c:spPr>
            <c:extLst>
              <c:ext xmlns:c16="http://schemas.microsoft.com/office/drawing/2014/chart" uri="{C3380CC4-5D6E-409C-BE32-E72D297353CC}">
                <c16:uniqueId val="{0000001C-A0D8-4FF8-BF2D-A6DC7B178F5A}"/>
              </c:ext>
            </c:extLst>
          </c:dPt>
          <c:dPt>
            <c:idx val="24"/>
            <c:invertIfNegative val="1"/>
            <c:bubble3D val="0"/>
            <c:spPr>
              <a:solidFill>
                <a:srgbClr val="E6E5E5"/>
              </a:solidFill>
            </c:spPr>
            <c:extLst>
              <c:ext xmlns:c16="http://schemas.microsoft.com/office/drawing/2014/chart" uri="{C3380CC4-5D6E-409C-BE32-E72D297353CC}">
                <c16:uniqueId val="{0000001D-A0D8-4FF8-BF2D-A6DC7B178F5A}"/>
              </c:ext>
            </c:extLst>
          </c:dPt>
          <c:dPt>
            <c:idx val="25"/>
            <c:invertIfNegative val="1"/>
            <c:bubble3D val="0"/>
            <c:spPr>
              <a:solidFill>
                <a:srgbClr val="E6E5E5"/>
              </a:solidFill>
            </c:spPr>
            <c:extLst>
              <c:ext xmlns:c16="http://schemas.microsoft.com/office/drawing/2014/chart" uri="{C3380CC4-5D6E-409C-BE32-E72D297353CC}">
                <c16:uniqueId val="{0000001E-A0D8-4FF8-BF2D-A6DC7B178F5A}"/>
              </c:ext>
            </c:extLst>
          </c:dPt>
          <c:dPt>
            <c:idx val="26"/>
            <c:invertIfNegative val="1"/>
            <c:bubble3D val="0"/>
            <c:spPr>
              <a:solidFill>
                <a:srgbClr val="E6E5E5"/>
              </a:solidFill>
            </c:spPr>
            <c:extLst>
              <c:ext xmlns:c16="http://schemas.microsoft.com/office/drawing/2014/chart" uri="{C3380CC4-5D6E-409C-BE32-E72D297353CC}">
                <c16:uniqueId val="{0000001F-A0D8-4FF8-BF2D-A6DC7B178F5A}"/>
              </c:ext>
            </c:extLst>
          </c:dPt>
          <c:dPt>
            <c:idx val="27"/>
            <c:invertIfNegative val="1"/>
            <c:bubble3D val="0"/>
            <c:spPr>
              <a:solidFill>
                <a:srgbClr val="E6E5E5"/>
              </a:solidFill>
            </c:spPr>
            <c:extLst>
              <c:ext xmlns:c16="http://schemas.microsoft.com/office/drawing/2014/chart" uri="{C3380CC4-5D6E-409C-BE32-E72D297353CC}">
                <c16:uniqueId val="{00000020-A0D8-4FF8-BF2D-A6DC7B178F5A}"/>
              </c:ext>
            </c:extLst>
          </c:dPt>
          <c:dPt>
            <c:idx val="28"/>
            <c:invertIfNegative val="1"/>
            <c:bubble3D val="0"/>
            <c:spPr>
              <a:solidFill>
                <a:srgbClr val="E6E5E5"/>
              </a:solidFill>
            </c:spPr>
            <c:extLst>
              <c:ext xmlns:c16="http://schemas.microsoft.com/office/drawing/2014/chart" uri="{C3380CC4-5D6E-409C-BE32-E72D297353CC}">
                <c16:uniqueId val="{00000021-A0D8-4FF8-BF2D-A6DC7B178F5A}"/>
              </c:ext>
            </c:extLst>
          </c:dPt>
          <c:dPt>
            <c:idx val="29"/>
            <c:invertIfNegative val="1"/>
            <c:bubble3D val="0"/>
            <c:spPr>
              <a:solidFill>
                <a:srgbClr val="E6E5E5"/>
              </a:solidFill>
            </c:spPr>
            <c:extLst>
              <c:ext xmlns:c16="http://schemas.microsoft.com/office/drawing/2014/chart" uri="{C3380CC4-5D6E-409C-BE32-E72D297353CC}">
                <c16:uniqueId val="{00000022-A0D8-4FF8-BF2D-A6DC7B178F5A}"/>
              </c:ext>
            </c:extLst>
          </c:dPt>
          <c:dPt>
            <c:idx val="30"/>
            <c:invertIfNegative val="1"/>
            <c:bubble3D val="0"/>
            <c:spPr>
              <a:solidFill>
                <a:srgbClr val="E6E5E5"/>
              </a:solidFill>
            </c:spPr>
            <c:extLst>
              <c:ext xmlns:c16="http://schemas.microsoft.com/office/drawing/2014/chart" uri="{C3380CC4-5D6E-409C-BE32-E72D297353CC}">
                <c16:uniqueId val="{00000023-A0D8-4FF8-BF2D-A6DC7B178F5A}"/>
              </c:ext>
            </c:extLst>
          </c:dPt>
          <c:dPt>
            <c:idx val="31"/>
            <c:invertIfNegative val="1"/>
            <c:bubble3D val="0"/>
            <c:spPr>
              <a:solidFill>
                <a:srgbClr val="E6E5E5"/>
              </a:solidFill>
            </c:spPr>
            <c:extLst>
              <c:ext xmlns:c16="http://schemas.microsoft.com/office/drawing/2014/chart" uri="{C3380CC4-5D6E-409C-BE32-E72D297353CC}">
                <c16:uniqueId val="{00000024-A0D8-4FF8-BF2D-A6DC7B178F5A}"/>
              </c:ext>
            </c:extLst>
          </c:dPt>
          <c:dPt>
            <c:idx val="32"/>
            <c:invertIfNegative val="1"/>
            <c:bubble3D val="0"/>
            <c:spPr>
              <a:solidFill>
                <a:srgbClr val="E6E5E5"/>
              </a:solidFill>
            </c:spPr>
            <c:extLst>
              <c:ext xmlns:c16="http://schemas.microsoft.com/office/drawing/2014/chart" uri="{C3380CC4-5D6E-409C-BE32-E72D297353CC}">
                <c16:uniqueId val="{00000025-A0D8-4FF8-BF2D-A6DC7B178F5A}"/>
              </c:ext>
            </c:extLst>
          </c:dPt>
          <c:dPt>
            <c:idx val="33"/>
            <c:invertIfNegative val="1"/>
            <c:bubble3D val="0"/>
            <c:spPr>
              <a:solidFill>
                <a:srgbClr val="E6E5E5"/>
              </a:solidFill>
            </c:spPr>
            <c:extLst>
              <c:ext xmlns:c16="http://schemas.microsoft.com/office/drawing/2014/chart" uri="{C3380CC4-5D6E-409C-BE32-E72D297353CC}">
                <c16:uniqueId val="{00000026-A0D8-4FF8-BF2D-A6DC7B178F5A}"/>
              </c:ext>
            </c:extLst>
          </c:dPt>
          <c:dPt>
            <c:idx val="34"/>
            <c:invertIfNegative val="1"/>
            <c:bubble3D val="0"/>
            <c:spPr>
              <a:solidFill>
                <a:srgbClr val="E6E5E5"/>
              </a:solidFill>
            </c:spPr>
            <c:extLst>
              <c:ext xmlns:c16="http://schemas.microsoft.com/office/drawing/2014/chart" uri="{C3380CC4-5D6E-409C-BE32-E72D297353CC}">
                <c16:uniqueId val="{00000027-A0D8-4FF8-BF2D-A6DC7B178F5A}"/>
              </c:ext>
            </c:extLst>
          </c:dPt>
          <c:dPt>
            <c:idx val="35"/>
            <c:invertIfNegative val="1"/>
            <c:bubble3D val="0"/>
            <c:spPr>
              <a:solidFill>
                <a:srgbClr val="E6E5E5"/>
              </a:solidFill>
            </c:spPr>
            <c:extLst>
              <c:ext xmlns:c16="http://schemas.microsoft.com/office/drawing/2014/chart" uri="{C3380CC4-5D6E-409C-BE32-E72D297353CC}">
                <c16:uniqueId val="{00000028-A0D8-4FF8-BF2D-A6DC7B178F5A}"/>
              </c:ext>
            </c:extLst>
          </c:dPt>
          <c:dPt>
            <c:idx val="36"/>
            <c:invertIfNegative val="1"/>
            <c:bubble3D val="0"/>
            <c:spPr>
              <a:solidFill>
                <a:srgbClr val="E6E5E5"/>
              </a:solidFill>
            </c:spPr>
            <c:extLst>
              <c:ext xmlns:c16="http://schemas.microsoft.com/office/drawing/2014/chart" uri="{C3380CC4-5D6E-409C-BE32-E72D297353CC}">
                <c16:uniqueId val="{00000029-A0D8-4FF8-BF2D-A6DC7B178F5A}"/>
              </c:ext>
            </c:extLst>
          </c:dPt>
          <c:dPt>
            <c:idx val="37"/>
            <c:invertIfNegative val="1"/>
            <c:bubble3D val="0"/>
            <c:spPr>
              <a:solidFill>
                <a:srgbClr val="E6E5E5"/>
              </a:solidFill>
            </c:spPr>
            <c:extLst>
              <c:ext xmlns:c16="http://schemas.microsoft.com/office/drawing/2014/chart" uri="{C3380CC4-5D6E-409C-BE32-E72D297353CC}">
                <c16:uniqueId val="{0000002A-A0D8-4FF8-BF2D-A6DC7B178F5A}"/>
              </c:ext>
            </c:extLst>
          </c:dPt>
          <c:dPt>
            <c:idx val="38"/>
            <c:invertIfNegative val="1"/>
            <c:bubble3D val="0"/>
            <c:spPr>
              <a:solidFill>
                <a:srgbClr val="E6E5E5"/>
              </a:solidFill>
            </c:spPr>
            <c:extLst>
              <c:ext xmlns:c16="http://schemas.microsoft.com/office/drawing/2014/chart" uri="{C3380CC4-5D6E-409C-BE32-E72D297353CC}">
                <c16:uniqueId val="{0000002B-A0D8-4FF8-BF2D-A6DC7B178F5A}"/>
              </c:ext>
            </c:extLst>
          </c:dPt>
          <c:dPt>
            <c:idx val="39"/>
            <c:invertIfNegative val="1"/>
            <c:bubble3D val="0"/>
            <c:spPr>
              <a:solidFill>
                <a:srgbClr val="E6E5E5"/>
              </a:solidFill>
            </c:spPr>
            <c:extLst>
              <c:ext xmlns:c16="http://schemas.microsoft.com/office/drawing/2014/chart" uri="{C3380CC4-5D6E-409C-BE32-E72D297353CC}">
                <c16:uniqueId val="{0000002C-A0D8-4FF8-BF2D-A6DC7B178F5A}"/>
              </c:ext>
            </c:extLst>
          </c:dPt>
          <c:dPt>
            <c:idx val="40"/>
            <c:invertIfNegative val="1"/>
            <c:bubble3D val="0"/>
            <c:spPr>
              <a:solidFill>
                <a:srgbClr val="E6E5E5"/>
              </a:solidFill>
            </c:spPr>
            <c:extLst>
              <c:ext xmlns:c16="http://schemas.microsoft.com/office/drawing/2014/chart" uri="{C3380CC4-5D6E-409C-BE32-E72D297353CC}">
                <c16:uniqueId val="{0000002D-A0D8-4FF8-BF2D-A6DC7B178F5A}"/>
              </c:ext>
            </c:extLst>
          </c:dPt>
          <c:dPt>
            <c:idx val="41"/>
            <c:invertIfNegative val="1"/>
            <c:bubble3D val="0"/>
            <c:spPr>
              <a:solidFill>
                <a:srgbClr val="E6E5E5"/>
              </a:solidFill>
            </c:spPr>
            <c:extLst>
              <c:ext xmlns:c16="http://schemas.microsoft.com/office/drawing/2014/chart" uri="{C3380CC4-5D6E-409C-BE32-E72D297353CC}">
                <c16:uniqueId val="{0000002E-A0D8-4FF8-BF2D-A6DC7B178F5A}"/>
              </c:ext>
            </c:extLst>
          </c:dPt>
          <c:dPt>
            <c:idx val="42"/>
            <c:invertIfNegative val="1"/>
            <c:bubble3D val="0"/>
            <c:spPr>
              <a:solidFill>
                <a:srgbClr val="E6E5E5"/>
              </a:solidFill>
            </c:spPr>
            <c:extLst>
              <c:ext xmlns:c16="http://schemas.microsoft.com/office/drawing/2014/chart" uri="{C3380CC4-5D6E-409C-BE32-E72D297353CC}">
                <c16:uniqueId val="{00000007-A0D8-4FF8-BF2D-A6DC7B178F5A}"/>
              </c:ext>
            </c:extLst>
          </c:dPt>
          <c:dPt>
            <c:idx val="43"/>
            <c:invertIfNegative val="1"/>
            <c:bubble3D val="0"/>
            <c:spPr>
              <a:solidFill>
                <a:srgbClr val="E6E5E5"/>
              </a:solidFill>
            </c:spPr>
            <c:extLst>
              <c:ext xmlns:c16="http://schemas.microsoft.com/office/drawing/2014/chart" uri="{C3380CC4-5D6E-409C-BE32-E72D297353CC}">
                <c16:uniqueId val="{0000002F-A0D8-4FF8-BF2D-A6DC7B178F5A}"/>
              </c:ext>
            </c:extLst>
          </c:dPt>
          <c:dPt>
            <c:idx val="44"/>
            <c:invertIfNegative val="1"/>
            <c:bubble3D val="0"/>
            <c:spPr>
              <a:solidFill>
                <a:srgbClr val="E6E5E5"/>
              </a:solidFill>
            </c:spPr>
            <c:extLst>
              <c:ext xmlns:c16="http://schemas.microsoft.com/office/drawing/2014/chart" uri="{C3380CC4-5D6E-409C-BE32-E72D297353CC}">
                <c16:uniqueId val="{00000030-A0D8-4FF8-BF2D-A6DC7B178F5A}"/>
              </c:ext>
            </c:extLst>
          </c:dPt>
          <c:dPt>
            <c:idx val="45"/>
            <c:invertIfNegative val="1"/>
            <c:bubble3D val="0"/>
            <c:spPr>
              <a:solidFill>
                <a:srgbClr val="E6E5E5"/>
              </a:solidFill>
            </c:spPr>
            <c:extLst>
              <c:ext xmlns:c16="http://schemas.microsoft.com/office/drawing/2014/chart" uri="{C3380CC4-5D6E-409C-BE32-E72D297353CC}">
                <c16:uniqueId val="{00000031-A0D8-4FF8-BF2D-A6DC7B178F5A}"/>
              </c:ext>
            </c:extLst>
          </c:dPt>
          <c:dPt>
            <c:idx val="46"/>
            <c:invertIfNegative val="0"/>
            <c:bubble3D val="0"/>
            <c:spPr>
              <a:solidFill>
                <a:srgbClr val="E6E5E5"/>
              </a:solidFill>
              <a:ln>
                <a:noFill/>
              </a:ln>
              <a:effectLst/>
            </c:spPr>
            <c:extLst>
              <c:ext xmlns:c16="http://schemas.microsoft.com/office/drawing/2014/chart" uri="{C3380CC4-5D6E-409C-BE32-E72D297353CC}">
                <c16:uniqueId val="{00000032-A0D8-4FF8-BF2D-A6DC7B178F5A}"/>
              </c:ext>
            </c:extLst>
          </c:dPt>
          <c:dPt>
            <c:idx val="47"/>
            <c:invertIfNegative val="1"/>
            <c:bubble3D val="0"/>
            <c:spPr>
              <a:solidFill>
                <a:srgbClr val="E6E5E5"/>
              </a:solidFill>
            </c:spPr>
            <c:extLst>
              <c:ext xmlns:c16="http://schemas.microsoft.com/office/drawing/2014/chart" uri="{C3380CC4-5D6E-409C-BE32-E72D297353CC}">
                <c16:uniqueId val="{00000033-A0D8-4FF8-BF2D-A6DC7B178F5A}"/>
              </c:ext>
            </c:extLst>
          </c:dPt>
          <c:dPt>
            <c:idx val="48"/>
            <c:invertIfNegative val="0"/>
            <c:bubble3D val="0"/>
            <c:spPr>
              <a:solidFill>
                <a:srgbClr val="E6E5E5"/>
              </a:solidFill>
              <a:ln>
                <a:noFill/>
              </a:ln>
              <a:effectLst/>
            </c:spPr>
            <c:extLst>
              <c:ext xmlns:c16="http://schemas.microsoft.com/office/drawing/2014/chart" uri="{C3380CC4-5D6E-409C-BE32-E72D297353CC}">
                <c16:uniqueId val="{00000034-A0D8-4FF8-BF2D-A6DC7B178F5A}"/>
              </c:ext>
            </c:extLst>
          </c:dPt>
          <c:dPt>
            <c:idx val="49"/>
            <c:invertIfNegative val="1"/>
            <c:bubble3D val="0"/>
            <c:spPr>
              <a:solidFill>
                <a:srgbClr val="E6E5E5"/>
              </a:solidFill>
            </c:spPr>
            <c:extLst>
              <c:ext xmlns:c16="http://schemas.microsoft.com/office/drawing/2014/chart" uri="{C3380CC4-5D6E-409C-BE32-E72D297353CC}">
                <c16:uniqueId val="{00000035-A0D8-4FF8-BF2D-A6DC7B178F5A}"/>
              </c:ext>
            </c:extLst>
          </c:dPt>
          <c:dPt>
            <c:idx val="50"/>
            <c:invertIfNegative val="1"/>
            <c:bubble3D val="0"/>
            <c:spPr>
              <a:solidFill>
                <a:srgbClr val="E6E5E5"/>
              </a:solidFill>
            </c:spPr>
            <c:extLst>
              <c:ext xmlns:c16="http://schemas.microsoft.com/office/drawing/2014/chart" uri="{C3380CC4-5D6E-409C-BE32-E72D297353CC}">
                <c16:uniqueId val="{00000036-A0D8-4FF8-BF2D-A6DC7B178F5A}"/>
              </c:ext>
            </c:extLst>
          </c:dPt>
          <c:dPt>
            <c:idx val="51"/>
            <c:invertIfNegative val="1"/>
            <c:bubble3D val="0"/>
            <c:spPr>
              <a:solidFill>
                <a:srgbClr val="E6E5E5"/>
              </a:solidFill>
            </c:spPr>
            <c:extLst>
              <c:ext xmlns:c16="http://schemas.microsoft.com/office/drawing/2014/chart" uri="{C3380CC4-5D6E-409C-BE32-E72D297353CC}">
                <c16:uniqueId val="{00000037-A0D8-4FF8-BF2D-A6DC7B178F5A}"/>
              </c:ext>
            </c:extLst>
          </c:dPt>
          <c:dPt>
            <c:idx val="52"/>
            <c:invertIfNegative val="0"/>
            <c:bubble3D val="0"/>
            <c:spPr>
              <a:solidFill>
                <a:srgbClr val="E6E5E5"/>
              </a:solidFill>
              <a:ln>
                <a:noFill/>
              </a:ln>
              <a:effectLst/>
            </c:spPr>
            <c:extLst>
              <c:ext xmlns:c16="http://schemas.microsoft.com/office/drawing/2014/chart" uri="{C3380CC4-5D6E-409C-BE32-E72D297353CC}">
                <c16:uniqueId val="{00000038-A0D8-4FF8-BF2D-A6DC7B178F5A}"/>
              </c:ext>
            </c:extLst>
          </c:dPt>
          <c:dPt>
            <c:idx val="53"/>
            <c:invertIfNegative val="1"/>
            <c:bubble3D val="0"/>
            <c:spPr>
              <a:solidFill>
                <a:srgbClr val="E6E5E5"/>
              </a:solidFill>
            </c:spPr>
            <c:extLst>
              <c:ext xmlns:c16="http://schemas.microsoft.com/office/drawing/2014/chart" uri="{C3380CC4-5D6E-409C-BE32-E72D297353CC}">
                <c16:uniqueId val="{0000006B-B572-4DF2-A18B-EB5D630E70B4}"/>
              </c:ext>
            </c:extLst>
          </c:dPt>
          <c:dPt>
            <c:idx val="54"/>
            <c:invertIfNegative val="1"/>
            <c:bubble3D val="0"/>
            <c:spPr>
              <a:solidFill>
                <a:srgbClr val="E6E5E5"/>
              </a:solidFill>
            </c:spPr>
            <c:extLst>
              <c:ext xmlns:c16="http://schemas.microsoft.com/office/drawing/2014/chart" uri="{C3380CC4-5D6E-409C-BE32-E72D297353CC}">
                <c16:uniqueId val="{0000006D-B572-4DF2-A18B-EB5D630E70B4}"/>
              </c:ext>
            </c:extLst>
          </c:dPt>
          <c:dPt>
            <c:idx val="55"/>
            <c:invertIfNegative val="1"/>
            <c:bubble3D val="0"/>
            <c:spPr>
              <a:solidFill>
                <a:srgbClr val="E6E5E5"/>
              </a:solidFill>
            </c:spPr>
            <c:extLst>
              <c:ext xmlns:c16="http://schemas.microsoft.com/office/drawing/2014/chart" uri="{C3380CC4-5D6E-409C-BE32-E72D297353CC}">
                <c16:uniqueId val="{0000006F-B572-4DF2-A18B-EB5D630E70B4}"/>
              </c:ext>
            </c:extLst>
          </c:dPt>
          <c:dPt>
            <c:idx val="56"/>
            <c:invertIfNegative val="1"/>
            <c:bubble3D val="0"/>
            <c:spPr>
              <a:solidFill>
                <a:srgbClr val="E6E5E5"/>
              </a:solidFill>
            </c:spPr>
            <c:extLst>
              <c:ext xmlns:c16="http://schemas.microsoft.com/office/drawing/2014/chart" uri="{C3380CC4-5D6E-409C-BE32-E72D297353CC}">
                <c16:uniqueId val="{00000071-B572-4DF2-A18B-EB5D630E70B4}"/>
              </c:ext>
            </c:extLst>
          </c:dPt>
          <c:dPt>
            <c:idx val="57"/>
            <c:invertIfNegative val="1"/>
            <c:bubble3D val="0"/>
            <c:spPr>
              <a:solidFill>
                <a:srgbClr val="E6E5E5"/>
              </a:solidFill>
            </c:spPr>
            <c:extLst>
              <c:ext xmlns:c16="http://schemas.microsoft.com/office/drawing/2014/chart" uri="{C3380CC4-5D6E-409C-BE32-E72D297353CC}">
                <c16:uniqueId val="{00000073-B572-4DF2-A18B-EB5D630E70B4}"/>
              </c:ext>
            </c:extLst>
          </c:dPt>
          <c:dPt>
            <c:idx val="58"/>
            <c:invertIfNegative val="1"/>
            <c:bubble3D val="0"/>
            <c:spPr>
              <a:solidFill>
                <a:srgbClr val="E6E5E5"/>
              </a:solidFill>
            </c:spPr>
            <c:extLst>
              <c:ext xmlns:c16="http://schemas.microsoft.com/office/drawing/2014/chart" uri="{C3380CC4-5D6E-409C-BE32-E72D297353CC}">
                <c16:uniqueId val="{00000075-B572-4DF2-A18B-EB5D630E70B4}"/>
              </c:ext>
            </c:extLst>
          </c:dPt>
          <c:dPt>
            <c:idx val="59"/>
            <c:invertIfNegative val="1"/>
            <c:bubble3D val="0"/>
            <c:spPr>
              <a:solidFill>
                <a:srgbClr val="E6E5E5"/>
              </a:solidFill>
            </c:spPr>
            <c:extLst>
              <c:ext xmlns:c16="http://schemas.microsoft.com/office/drawing/2014/chart" uri="{C3380CC4-5D6E-409C-BE32-E72D297353CC}">
                <c16:uniqueId val="{00000077-B572-4DF2-A18B-EB5D630E70B4}"/>
              </c:ext>
            </c:extLst>
          </c:dPt>
          <c:dPt>
            <c:idx val="60"/>
            <c:invertIfNegative val="1"/>
            <c:bubble3D val="0"/>
            <c:spPr>
              <a:solidFill>
                <a:srgbClr val="E6E5E5"/>
              </a:solidFill>
            </c:spPr>
            <c:extLst>
              <c:ext xmlns:c16="http://schemas.microsoft.com/office/drawing/2014/chart" uri="{C3380CC4-5D6E-409C-BE32-E72D297353CC}">
                <c16:uniqueId val="{00000079-B572-4DF2-A18B-EB5D630E70B4}"/>
              </c:ext>
            </c:extLst>
          </c:dPt>
          <c:dPt>
            <c:idx val="61"/>
            <c:invertIfNegative val="1"/>
            <c:bubble3D val="0"/>
            <c:spPr>
              <a:solidFill>
                <a:srgbClr val="E6E5E5"/>
              </a:solidFill>
            </c:spPr>
            <c:extLst>
              <c:ext xmlns:c16="http://schemas.microsoft.com/office/drawing/2014/chart" uri="{C3380CC4-5D6E-409C-BE32-E72D297353CC}">
                <c16:uniqueId val="{0000007B-B572-4DF2-A18B-EB5D630E70B4}"/>
              </c:ext>
            </c:extLst>
          </c:dPt>
          <c:dPt>
            <c:idx val="62"/>
            <c:invertIfNegative val="1"/>
            <c:bubble3D val="0"/>
            <c:spPr>
              <a:solidFill>
                <a:srgbClr val="E6E5E5"/>
              </a:solidFill>
            </c:spPr>
            <c:extLst>
              <c:ext xmlns:c16="http://schemas.microsoft.com/office/drawing/2014/chart" uri="{C3380CC4-5D6E-409C-BE32-E72D297353CC}">
                <c16:uniqueId val="{0000007D-B572-4DF2-A18B-EB5D630E70B4}"/>
              </c:ext>
            </c:extLst>
          </c:dPt>
          <c:dPt>
            <c:idx val="63"/>
            <c:invertIfNegative val="1"/>
            <c:bubble3D val="0"/>
            <c:spPr>
              <a:solidFill>
                <a:srgbClr val="E6E5E5"/>
              </a:solidFill>
            </c:spPr>
            <c:extLst>
              <c:ext xmlns:c16="http://schemas.microsoft.com/office/drawing/2014/chart" uri="{C3380CC4-5D6E-409C-BE32-E72D297353CC}">
                <c16:uniqueId val="{0000007F-B572-4DF2-A18B-EB5D630E70B4}"/>
              </c:ext>
            </c:extLst>
          </c:dPt>
          <c:dPt>
            <c:idx val="64"/>
            <c:invertIfNegative val="1"/>
            <c:bubble3D val="0"/>
            <c:spPr>
              <a:solidFill>
                <a:srgbClr val="E6E5E5"/>
              </a:solidFill>
            </c:spPr>
            <c:extLst>
              <c:ext xmlns:c16="http://schemas.microsoft.com/office/drawing/2014/chart" uri="{C3380CC4-5D6E-409C-BE32-E72D297353CC}">
                <c16:uniqueId val="{00000081-B572-4DF2-A18B-EB5D630E70B4}"/>
              </c:ext>
            </c:extLst>
          </c:dPt>
          <c:dPt>
            <c:idx val="65"/>
            <c:invertIfNegative val="1"/>
            <c:bubble3D val="0"/>
            <c:spPr>
              <a:solidFill>
                <a:srgbClr val="E6E5E5"/>
              </a:solidFill>
            </c:spPr>
            <c:extLst>
              <c:ext xmlns:c16="http://schemas.microsoft.com/office/drawing/2014/chart" uri="{C3380CC4-5D6E-409C-BE32-E72D297353CC}">
                <c16:uniqueId val="{00000083-B572-4DF2-A18B-EB5D630E70B4}"/>
              </c:ext>
            </c:extLst>
          </c:dPt>
          <c:dPt>
            <c:idx val="66"/>
            <c:invertIfNegative val="1"/>
            <c:bubble3D val="0"/>
            <c:spPr>
              <a:solidFill>
                <a:srgbClr val="E6E5E5"/>
              </a:solidFill>
            </c:spPr>
            <c:extLst>
              <c:ext xmlns:c16="http://schemas.microsoft.com/office/drawing/2014/chart" uri="{C3380CC4-5D6E-409C-BE32-E72D297353CC}">
                <c16:uniqueId val="{00000085-B572-4DF2-A18B-EB5D630E70B4}"/>
              </c:ext>
            </c:extLst>
          </c:dPt>
          <c:dPt>
            <c:idx val="67"/>
            <c:invertIfNegative val="1"/>
            <c:bubble3D val="0"/>
            <c:spPr>
              <a:solidFill>
                <a:srgbClr val="E6E5E5"/>
              </a:solidFill>
            </c:spPr>
            <c:extLst>
              <c:ext xmlns:c16="http://schemas.microsoft.com/office/drawing/2014/chart" uri="{C3380CC4-5D6E-409C-BE32-E72D297353CC}">
                <c16:uniqueId val="{00000087-B572-4DF2-A18B-EB5D630E70B4}"/>
              </c:ext>
            </c:extLst>
          </c:dPt>
          <c:dPt>
            <c:idx val="68"/>
            <c:invertIfNegative val="1"/>
            <c:bubble3D val="0"/>
            <c:spPr>
              <a:solidFill>
                <a:srgbClr val="E6E5E5"/>
              </a:solidFill>
            </c:spPr>
            <c:extLst>
              <c:ext xmlns:c16="http://schemas.microsoft.com/office/drawing/2014/chart" uri="{C3380CC4-5D6E-409C-BE32-E72D297353CC}">
                <c16:uniqueId val="{00000089-B572-4DF2-A18B-EB5D630E70B4}"/>
              </c:ext>
            </c:extLst>
          </c:dPt>
          <c:dPt>
            <c:idx val="69"/>
            <c:invertIfNegative val="1"/>
            <c:bubble3D val="0"/>
            <c:spPr>
              <a:solidFill>
                <a:srgbClr val="E6E5E5"/>
              </a:solidFill>
            </c:spPr>
            <c:extLst>
              <c:ext xmlns:c16="http://schemas.microsoft.com/office/drawing/2014/chart" uri="{C3380CC4-5D6E-409C-BE32-E72D297353CC}">
                <c16:uniqueId val="{0000008B-B572-4DF2-A18B-EB5D630E70B4}"/>
              </c:ext>
            </c:extLst>
          </c:dPt>
          <c:dPt>
            <c:idx val="70"/>
            <c:invertIfNegative val="1"/>
            <c:bubble3D val="0"/>
            <c:spPr>
              <a:solidFill>
                <a:srgbClr val="E6E5E5"/>
              </a:solidFill>
            </c:spPr>
            <c:extLst>
              <c:ext xmlns:c16="http://schemas.microsoft.com/office/drawing/2014/chart" uri="{C3380CC4-5D6E-409C-BE32-E72D297353CC}">
                <c16:uniqueId val="{0000008D-B572-4DF2-A18B-EB5D630E70B4}"/>
              </c:ext>
            </c:extLst>
          </c:dPt>
          <c:dPt>
            <c:idx val="71"/>
            <c:invertIfNegative val="1"/>
            <c:bubble3D val="0"/>
            <c:spPr>
              <a:solidFill>
                <a:srgbClr val="E6E5E5"/>
              </a:solidFill>
            </c:spPr>
            <c:extLst>
              <c:ext xmlns:c16="http://schemas.microsoft.com/office/drawing/2014/chart" uri="{C3380CC4-5D6E-409C-BE32-E72D297353CC}">
                <c16:uniqueId val="{0000008F-B572-4DF2-A18B-EB5D630E70B4}"/>
              </c:ext>
            </c:extLst>
          </c:dPt>
          <c:dPt>
            <c:idx val="72"/>
            <c:invertIfNegative val="1"/>
            <c:bubble3D val="0"/>
            <c:spPr>
              <a:solidFill>
                <a:srgbClr val="E6E5E5"/>
              </a:solidFill>
            </c:spPr>
            <c:extLst>
              <c:ext xmlns:c16="http://schemas.microsoft.com/office/drawing/2014/chart" uri="{C3380CC4-5D6E-409C-BE32-E72D297353CC}">
                <c16:uniqueId val="{00000091-B572-4DF2-A18B-EB5D630E70B4}"/>
              </c:ext>
            </c:extLst>
          </c:dPt>
          <c:dPt>
            <c:idx val="73"/>
            <c:invertIfNegative val="1"/>
            <c:bubble3D val="0"/>
            <c:spPr>
              <a:solidFill>
                <a:srgbClr val="E6E5E5"/>
              </a:solidFill>
            </c:spPr>
            <c:extLst>
              <c:ext xmlns:c16="http://schemas.microsoft.com/office/drawing/2014/chart" uri="{C3380CC4-5D6E-409C-BE32-E72D297353CC}">
                <c16:uniqueId val="{00000093-B572-4DF2-A18B-EB5D630E70B4}"/>
              </c:ext>
            </c:extLst>
          </c:dPt>
          <c:dPt>
            <c:idx val="74"/>
            <c:invertIfNegative val="1"/>
            <c:bubble3D val="0"/>
            <c:spPr>
              <a:solidFill>
                <a:srgbClr val="E6E5E5"/>
              </a:solidFill>
            </c:spPr>
            <c:extLst>
              <c:ext xmlns:c16="http://schemas.microsoft.com/office/drawing/2014/chart" uri="{C3380CC4-5D6E-409C-BE32-E72D297353CC}">
                <c16:uniqueId val="{00000095-B572-4DF2-A18B-EB5D630E70B4}"/>
              </c:ext>
            </c:extLst>
          </c:dPt>
          <c:dPt>
            <c:idx val="75"/>
            <c:invertIfNegative val="1"/>
            <c:bubble3D val="0"/>
            <c:spPr>
              <a:solidFill>
                <a:srgbClr val="E6E5E5"/>
              </a:solidFill>
            </c:spPr>
            <c:extLst>
              <c:ext xmlns:c16="http://schemas.microsoft.com/office/drawing/2014/chart" uri="{C3380CC4-5D6E-409C-BE32-E72D297353CC}">
                <c16:uniqueId val="{00000097-B572-4DF2-A18B-EB5D630E70B4}"/>
              </c:ext>
            </c:extLst>
          </c:dPt>
          <c:dPt>
            <c:idx val="76"/>
            <c:invertIfNegative val="1"/>
            <c:bubble3D val="0"/>
            <c:spPr>
              <a:solidFill>
                <a:srgbClr val="E6E5E5"/>
              </a:solidFill>
            </c:spPr>
            <c:extLst>
              <c:ext xmlns:c16="http://schemas.microsoft.com/office/drawing/2014/chart" uri="{C3380CC4-5D6E-409C-BE32-E72D297353CC}">
                <c16:uniqueId val="{00000099-B572-4DF2-A18B-EB5D630E70B4}"/>
              </c:ext>
            </c:extLst>
          </c:dPt>
          <c:dPt>
            <c:idx val="77"/>
            <c:invertIfNegative val="1"/>
            <c:bubble3D val="0"/>
            <c:spPr>
              <a:solidFill>
                <a:srgbClr val="E6E5E5"/>
              </a:solidFill>
            </c:spPr>
            <c:extLst>
              <c:ext xmlns:c16="http://schemas.microsoft.com/office/drawing/2014/chart" uri="{C3380CC4-5D6E-409C-BE32-E72D297353CC}">
                <c16:uniqueId val="{0000009B-B572-4DF2-A18B-EB5D630E70B4}"/>
              </c:ext>
            </c:extLst>
          </c:dPt>
          <c:dPt>
            <c:idx val="78"/>
            <c:invertIfNegative val="1"/>
            <c:bubble3D val="0"/>
            <c:spPr>
              <a:solidFill>
                <a:srgbClr val="E6E5E5"/>
              </a:solidFill>
            </c:spPr>
            <c:extLst>
              <c:ext xmlns:c16="http://schemas.microsoft.com/office/drawing/2014/chart" uri="{C3380CC4-5D6E-409C-BE32-E72D297353CC}">
                <c16:uniqueId val="{0000009D-B572-4DF2-A18B-EB5D630E70B4}"/>
              </c:ext>
            </c:extLst>
          </c:dPt>
          <c:dPt>
            <c:idx val="79"/>
            <c:invertIfNegative val="1"/>
            <c:bubble3D val="0"/>
            <c:spPr>
              <a:solidFill>
                <a:srgbClr val="E6E5E5"/>
              </a:solidFill>
            </c:spPr>
            <c:extLst>
              <c:ext xmlns:c16="http://schemas.microsoft.com/office/drawing/2014/chart" uri="{C3380CC4-5D6E-409C-BE32-E72D297353CC}">
                <c16:uniqueId val="{0000009F-B572-4DF2-A18B-EB5D630E70B4}"/>
              </c:ext>
            </c:extLst>
          </c:dPt>
          <c:dPt>
            <c:idx val="80"/>
            <c:invertIfNegative val="1"/>
            <c:bubble3D val="0"/>
            <c:spPr>
              <a:solidFill>
                <a:srgbClr val="E6E5E5"/>
              </a:solidFill>
            </c:spPr>
            <c:extLst>
              <c:ext xmlns:c16="http://schemas.microsoft.com/office/drawing/2014/chart" uri="{C3380CC4-5D6E-409C-BE32-E72D297353CC}">
                <c16:uniqueId val="{000000A1-B572-4DF2-A18B-EB5D630E70B4}"/>
              </c:ext>
            </c:extLst>
          </c:dPt>
          <c:dPt>
            <c:idx val="81"/>
            <c:invertIfNegative val="1"/>
            <c:bubble3D val="0"/>
            <c:spPr>
              <a:solidFill>
                <a:srgbClr val="E6E5E5"/>
              </a:solidFill>
            </c:spPr>
            <c:extLst>
              <c:ext xmlns:c16="http://schemas.microsoft.com/office/drawing/2014/chart" uri="{C3380CC4-5D6E-409C-BE32-E72D297353CC}">
                <c16:uniqueId val="{000000A3-B572-4DF2-A18B-EB5D630E70B4}"/>
              </c:ext>
            </c:extLst>
          </c:dPt>
          <c:dPt>
            <c:idx val="82"/>
            <c:invertIfNegative val="1"/>
            <c:bubble3D val="0"/>
            <c:spPr>
              <a:solidFill>
                <a:srgbClr val="E6E5E5"/>
              </a:solidFill>
            </c:spPr>
            <c:extLst>
              <c:ext xmlns:c16="http://schemas.microsoft.com/office/drawing/2014/chart" uri="{C3380CC4-5D6E-409C-BE32-E72D297353CC}">
                <c16:uniqueId val="{000000A5-B572-4DF2-A18B-EB5D630E70B4}"/>
              </c:ext>
            </c:extLst>
          </c:dPt>
          <c:dPt>
            <c:idx val="83"/>
            <c:invertIfNegative val="1"/>
            <c:bubble3D val="0"/>
            <c:spPr>
              <a:solidFill>
                <a:srgbClr val="E6E5E5"/>
              </a:solidFill>
            </c:spPr>
            <c:extLst>
              <c:ext xmlns:c16="http://schemas.microsoft.com/office/drawing/2014/chart" uri="{C3380CC4-5D6E-409C-BE32-E72D297353CC}">
                <c16:uniqueId val="{000000A7-B572-4DF2-A18B-EB5D630E70B4}"/>
              </c:ext>
            </c:extLst>
          </c:dPt>
          <c:dPt>
            <c:idx val="84"/>
            <c:invertIfNegative val="1"/>
            <c:bubble3D val="0"/>
            <c:spPr>
              <a:solidFill>
                <a:srgbClr val="E6E5E5"/>
              </a:solidFill>
            </c:spPr>
            <c:extLst>
              <c:ext xmlns:c16="http://schemas.microsoft.com/office/drawing/2014/chart" uri="{C3380CC4-5D6E-409C-BE32-E72D297353CC}">
                <c16:uniqueId val="{000000A9-B572-4DF2-A18B-EB5D630E70B4}"/>
              </c:ext>
            </c:extLst>
          </c:dPt>
          <c:dPt>
            <c:idx val="85"/>
            <c:invertIfNegative val="1"/>
            <c:bubble3D val="0"/>
            <c:spPr>
              <a:solidFill>
                <a:srgbClr val="E6E5E5"/>
              </a:solidFill>
            </c:spPr>
            <c:extLst>
              <c:ext xmlns:c16="http://schemas.microsoft.com/office/drawing/2014/chart" uri="{C3380CC4-5D6E-409C-BE32-E72D297353CC}">
                <c16:uniqueId val="{000000AB-B572-4DF2-A18B-EB5D630E70B4}"/>
              </c:ext>
            </c:extLst>
          </c:dPt>
          <c:dPt>
            <c:idx val="86"/>
            <c:invertIfNegative val="1"/>
            <c:bubble3D val="0"/>
            <c:spPr>
              <a:solidFill>
                <a:srgbClr val="E6E5E5"/>
              </a:solidFill>
            </c:spPr>
            <c:extLst>
              <c:ext xmlns:c16="http://schemas.microsoft.com/office/drawing/2014/chart" uri="{C3380CC4-5D6E-409C-BE32-E72D297353CC}">
                <c16:uniqueId val="{000000AD-B572-4DF2-A18B-EB5D630E70B4}"/>
              </c:ext>
            </c:extLst>
          </c:dPt>
          <c:dPt>
            <c:idx val="87"/>
            <c:invertIfNegative val="1"/>
            <c:bubble3D val="0"/>
            <c:spPr>
              <a:solidFill>
                <a:srgbClr val="E6E5E5"/>
              </a:solidFill>
            </c:spPr>
            <c:extLst>
              <c:ext xmlns:c16="http://schemas.microsoft.com/office/drawing/2014/chart" uri="{C3380CC4-5D6E-409C-BE32-E72D297353CC}">
                <c16:uniqueId val="{000000AF-B572-4DF2-A18B-EB5D630E70B4}"/>
              </c:ext>
            </c:extLst>
          </c:dPt>
          <c:dPt>
            <c:idx val="88"/>
            <c:invertIfNegative val="1"/>
            <c:bubble3D val="0"/>
            <c:spPr>
              <a:solidFill>
                <a:srgbClr val="E6E5E5"/>
              </a:solidFill>
            </c:spPr>
            <c:extLst>
              <c:ext xmlns:c16="http://schemas.microsoft.com/office/drawing/2014/chart" uri="{C3380CC4-5D6E-409C-BE32-E72D297353CC}">
                <c16:uniqueId val="{000000B1-B572-4DF2-A18B-EB5D630E70B4}"/>
              </c:ext>
            </c:extLst>
          </c:dPt>
          <c:dPt>
            <c:idx val="89"/>
            <c:invertIfNegative val="1"/>
            <c:bubble3D val="0"/>
            <c:spPr>
              <a:solidFill>
                <a:srgbClr val="E6E5E5"/>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Block 90g</c:v>
                </c:pt>
              </c:strCache>
            </c:strRef>
          </c:tx>
          <c:spPr>
            <a:solidFill>
              <a:schemeClr val="bg2"/>
            </a:solidFill>
            <a:ln>
              <a:noFill/>
            </a:ln>
            <a:effectLst/>
          </c:spPr>
          <c:invertIfNegative val="0"/>
          <c:dPt>
            <c:idx val="0"/>
            <c:invertIfNegative val="0"/>
            <c:bubble3D val="0"/>
            <c:spPr>
              <a:solidFill>
                <a:srgbClr val="E6E5E5"/>
              </a:solidFill>
              <a:ln>
                <a:noFill/>
              </a:ln>
              <a:effectLst/>
            </c:spPr>
            <c:extLst>
              <c:ext xmlns:c16="http://schemas.microsoft.com/office/drawing/2014/chart" uri="{C3380CC4-5D6E-409C-BE32-E72D297353CC}">
                <c16:uniqueId val="{0000000E-7980-4C82-8C1C-32D5A7B4E44B}"/>
              </c:ext>
            </c:extLst>
          </c:dPt>
          <c:dPt>
            <c:idx val="1"/>
            <c:invertIfNegative val="1"/>
            <c:bubble3D val="0"/>
            <c:spPr>
              <a:solidFill>
                <a:srgbClr val="E6E5E5"/>
              </a:solidFill>
            </c:spPr>
            <c:extLst>
              <c:ext xmlns:c16="http://schemas.microsoft.com/office/drawing/2014/chart" uri="{C3380CC4-5D6E-409C-BE32-E72D297353CC}">
                <c16:uniqueId val="{0000000F-7980-4C82-8C1C-32D5A7B4E44B}"/>
              </c:ext>
            </c:extLst>
          </c:dPt>
          <c:dPt>
            <c:idx val="2"/>
            <c:invertIfNegative val="1"/>
            <c:bubble3D val="0"/>
            <c:spPr>
              <a:solidFill>
                <a:srgbClr val="E6E5E5"/>
              </a:solidFill>
            </c:spPr>
            <c:extLst>
              <c:ext xmlns:c16="http://schemas.microsoft.com/office/drawing/2014/chart" uri="{C3380CC4-5D6E-409C-BE32-E72D297353CC}">
                <c16:uniqueId val="{00000010-7980-4C82-8C1C-32D5A7B4E44B}"/>
              </c:ext>
            </c:extLst>
          </c:dPt>
          <c:dPt>
            <c:idx val="3"/>
            <c:invertIfNegative val="0"/>
            <c:bubble3D val="0"/>
            <c:spPr>
              <a:solidFill>
                <a:srgbClr val="E6E5E5"/>
              </a:solidFill>
              <a:ln>
                <a:noFill/>
              </a:ln>
              <a:effectLst/>
            </c:spPr>
            <c:extLst>
              <c:ext xmlns:c16="http://schemas.microsoft.com/office/drawing/2014/chart" uri="{C3380CC4-5D6E-409C-BE32-E72D297353CC}">
                <c16:uniqueId val="{00000011-7980-4C82-8C1C-32D5A7B4E44B}"/>
              </c:ext>
            </c:extLst>
          </c:dPt>
          <c:dPt>
            <c:idx val="4"/>
            <c:invertIfNegative val="1"/>
            <c:bubble3D val="0"/>
            <c:spPr>
              <a:solidFill>
                <a:srgbClr val="E6E5E5"/>
              </a:solidFill>
            </c:spPr>
            <c:extLst>
              <c:ext xmlns:c16="http://schemas.microsoft.com/office/drawing/2014/chart" uri="{C3380CC4-5D6E-409C-BE32-E72D297353CC}">
                <c16:uniqueId val="{00000012-7980-4C82-8C1C-32D5A7B4E44B}"/>
              </c:ext>
            </c:extLst>
          </c:dPt>
          <c:dPt>
            <c:idx val="5"/>
            <c:invertIfNegative val="1"/>
            <c:bubble3D val="0"/>
            <c:spPr>
              <a:solidFill>
                <a:srgbClr val="E6E5E5"/>
              </a:solidFill>
            </c:spPr>
            <c:extLst>
              <c:ext xmlns:c16="http://schemas.microsoft.com/office/drawing/2014/chart" uri="{C3380CC4-5D6E-409C-BE32-E72D297353CC}">
                <c16:uniqueId val="{00000013-7980-4C82-8C1C-32D5A7B4E44B}"/>
              </c:ext>
            </c:extLst>
          </c:dPt>
          <c:dPt>
            <c:idx val="6"/>
            <c:invertIfNegative val="1"/>
            <c:bubble3D val="0"/>
            <c:spPr>
              <a:solidFill>
                <a:srgbClr val="E6E5E5"/>
              </a:solidFill>
            </c:spPr>
            <c:extLst>
              <c:ext xmlns:c16="http://schemas.microsoft.com/office/drawing/2014/chart" uri="{C3380CC4-5D6E-409C-BE32-E72D297353CC}">
                <c16:uniqueId val="{00000014-7980-4C82-8C1C-32D5A7B4E44B}"/>
              </c:ext>
            </c:extLst>
          </c:dPt>
          <c:dPt>
            <c:idx val="7"/>
            <c:invertIfNegative val="1"/>
            <c:bubble3D val="0"/>
            <c:spPr>
              <a:solidFill>
                <a:srgbClr val="E6E5E5"/>
              </a:solidFill>
            </c:spPr>
            <c:extLst>
              <c:ext xmlns:c16="http://schemas.microsoft.com/office/drawing/2014/chart" uri="{C3380CC4-5D6E-409C-BE32-E72D297353CC}">
                <c16:uniqueId val="{00000015-7980-4C82-8C1C-32D5A7B4E44B}"/>
              </c:ext>
            </c:extLst>
          </c:dPt>
          <c:dPt>
            <c:idx val="8"/>
            <c:invertIfNegative val="1"/>
            <c:bubble3D val="0"/>
            <c:spPr>
              <a:solidFill>
                <a:srgbClr val="E6E5E5"/>
              </a:solidFill>
            </c:spPr>
            <c:extLst>
              <c:ext xmlns:c16="http://schemas.microsoft.com/office/drawing/2014/chart" uri="{C3380CC4-5D6E-409C-BE32-E72D297353CC}">
                <c16:uniqueId val="{00000016-7980-4C82-8C1C-32D5A7B4E44B}"/>
              </c:ext>
            </c:extLst>
          </c:dPt>
          <c:dPt>
            <c:idx val="9"/>
            <c:invertIfNegative val="1"/>
            <c:bubble3D val="0"/>
            <c:spPr>
              <a:solidFill>
                <a:srgbClr val="E6E5E5"/>
              </a:solidFill>
            </c:spPr>
            <c:extLst>
              <c:ext xmlns:c16="http://schemas.microsoft.com/office/drawing/2014/chart" uri="{C3380CC4-5D6E-409C-BE32-E72D297353CC}">
                <c16:uniqueId val="{00000017-7980-4C82-8C1C-32D5A7B4E44B}"/>
              </c:ext>
            </c:extLst>
          </c:dPt>
          <c:dPt>
            <c:idx val="10"/>
            <c:invertIfNegative val="1"/>
            <c:bubble3D val="0"/>
            <c:spPr>
              <a:solidFill>
                <a:srgbClr val="E6E5E5"/>
              </a:solidFill>
            </c:spPr>
            <c:extLst>
              <c:ext xmlns:c16="http://schemas.microsoft.com/office/drawing/2014/chart" uri="{C3380CC4-5D6E-409C-BE32-E72D297353CC}">
                <c16:uniqueId val="{00000018-7980-4C82-8C1C-32D5A7B4E44B}"/>
              </c:ext>
            </c:extLst>
          </c:dPt>
          <c:dPt>
            <c:idx val="11"/>
            <c:invertIfNegative val="1"/>
            <c:bubble3D val="0"/>
            <c:spPr>
              <a:solidFill>
                <a:srgbClr val="E6E5E5"/>
              </a:solidFill>
            </c:spPr>
            <c:extLst>
              <c:ext xmlns:c16="http://schemas.microsoft.com/office/drawing/2014/chart" uri="{C3380CC4-5D6E-409C-BE32-E72D297353CC}">
                <c16:uniqueId val="{00000019-7980-4C82-8C1C-32D5A7B4E44B}"/>
              </c:ext>
            </c:extLst>
          </c:dPt>
          <c:dPt>
            <c:idx val="12"/>
            <c:invertIfNegative val="1"/>
            <c:bubble3D val="0"/>
            <c:spPr>
              <a:solidFill>
                <a:srgbClr val="E6E5E5"/>
              </a:solidFill>
            </c:spPr>
            <c:extLst>
              <c:ext xmlns:c16="http://schemas.microsoft.com/office/drawing/2014/chart" uri="{C3380CC4-5D6E-409C-BE32-E72D297353CC}">
                <c16:uniqueId val="{0000001A-7980-4C82-8C1C-32D5A7B4E44B}"/>
              </c:ext>
            </c:extLst>
          </c:dPt>
          <c:dPt>
            <c:idx val="13"/>
            <c:invertIfNegative val="1"/>
            <c:bubble3D val="0"/>
            <c:spPr>
              <a:solidFill>
                <a:srgbClr val="E6E5E5"/>
              </a:solidFill>
            </c:spPr>
            <c:extLst>
              <c:ext xmlns:c16="http://schemas.microsoft.com/office/drawing/2014/chart" uri="{C3380CC4-5D6E-409C-BE32-E72D297353CC}">
                <c16:uniqueId val="{0000001B-7980-4C82-8C1C-32D5A7B4E44B}"/>
              </c:ext>
            </c:extLst>
          </c:dPt>
          <c:dPt>
            <c:idx val="14"/>
            <c:invertIfNegative val="0"/>
            <c:bubble3D val="0"/>
            <c:spPr>
              <a:solidFill>
                <a:srgbClr val="E6E5E5"/>
              </a:solidFill>
              <a:ln>
                <a:noFill/>
              </a:ln>
              <a:effectLst/>
            </c:spPr>
            <c:extLst>
              <c:ext xmlns:c16="http://schemas.microsoft.com/office/drawing/2014/chart" uri="{C3380CC4-5D6E-409C-BE32-E72D297353CC}">
                <c16:uniqueId val="{0000001C-7980-4C82-8C1C-32D5A7B4E44B}"/>
              </c:ext>
            </c:extLst>
          </c:dPt>
          <c:dPt>
            <c:idx val="15"/>
            <c:invertIfNegative val="1"/>
            <c:bubble3D val="0"/>
            <c:spPr>
              <a:solidFill>
                <a:srgbClr val="E6E5E5"/>
              </a:solidFill>
            </c:spPr>
            <c:extLst>
              <c:ext xmlns:c16="http://schemas.microsoft.com/office/drawing/2014/chart" uri="{C3380CC4-5D6E-409C-BE32-E72D297353CC}">
                <c16:uniqueId val="{0000001D-7980-4C82-8C1C-32D5A7B4E44B}"/>
              </c:ext>
            </c:extLst>
          </c:dPt>
          <c:dPt>
            <c:idx val="16"/>
            <c:invertIfNegative val="1"/>
            <c:bubble3D val="0"/>
            <c:spPr>
              <a:solidFill>
                <a:srgbClr val="E6E5E5"/>
              </a:solidFill>
            </c:spPr>
            <c:extLst>
              <c:ext xmlns:c16="http://schemas.microsoft.com/office/drawing/2014/chart" uri="{C3380CC4-5D6E-409C-BE32-E72D297353CC}">
                <c16:uniqueId val="{0000001E-7980-4C82-8C1C-32D5A7B4E44B}"/>
              </c:ext>
            </c:extLst>
          </c:dPt>
          <c:dPt>
            <c:idx val="17"/>
            <c:invertIfNegative val="0"/>
            <c:bubble3D val="0"/>
            <c:spPr>
              <a:solidFill>
                <a:srgbClr val="E6E5E5"/>
              </a:solidFill>
              <a:ln>
                <a:noFill/>
              </a:ln>
              <a:effectLst/>
            </c:spPr>
            <c:extLst>
              <c:ext xmlns:c16="http://schemas.microsoft.com/office/drawing/2014/chart" uri="{C3380CC4-5D6E-409C-BE32-E72D297353CC}">
                <c16:uniqueId val="{0000001F-7980-4C82-8C1C-32D5A7B4E44B}"/>
              </c:ext>
            </c:extLst>
          </c:dPt>
          <c:dPt>
            <c:idx val="18"/>
            <c:invertIfNegative val="1"/>
            <c:bubble3D val="0"/>
            <c:spPr>
              <a:solidFill>
                <a:srgbClr val="E6E5E5"/>
              </a:solidFill>
            </c:spPr>
            <c:extLst>
              <c:ext xmlns:c16="http://schemas.microsoft.com/office/drawing/2014/chart" uri="{C3380CC4-5D6E-409C-BE32-E72D297353CC}">
                <c16:uniqueId val="{00000020-7980-4C82-8C1C-32D5A7B4E44B}"/>
              </c:ext>
            </c:extLst>
          </c:dPt>
          <c:dPt>
            <c:idx val="19"/>
            <c:invertIfNegative val="1"/>
            <c:bubble3D val="0"/>
            <c:spPr>
              <a:solidFill>
                <a:srgbClr val="E6E5E5"/>
              </a:solidFill>
            </c:spPr>
            <c:extLst>
              <c:ext xmlns:c16="http://schemas.microsoft.com/office/drawing/2014/chart" uri="{C3380CC4-5D6E-409C-BE32-E72D297353CC}">
                <c16:uniqueId val="{00000021-7980-4C82-8C1C-32D5A7B4E44B}"/>
              </c:ext>
            </c:extLst>
          </c:dPt>
          <c:dPt>
            <c:idx val="20"/>
            <c:invertIfNegative val="1"/>
            <c:bubble3D val="0"/>
            <c:spPr>
              <a:solidFill>
                <a:srgbClr val="E6E5E5"/>
              </a:solidFill>
            </c:spPr>
            <c:extLst>
              <c:ext xmlns:c16="http://schemas.microsoft.com/office/drawing/2014/chart" uri="{C3380CC4-5D6E-409C-BE32-E72D297353CC}">
                <c16:uniqueId val="{00000022-7980-4C82-8C1C-32D5A7B4E44B}"/>
              </c:ext>
            </c:extLst>
          </c:dPt>
          <c:dPt>
            <c:idx val="21"/>
            <c:invertIfNegative val="1"/>
            <c:bubble3D val="0"/>
            <c:spPr>
              <a:solidFill>
                <a:srgbClr val="E6E5E5"/>
              </a:solidFill>
            </c:spPr>
            <c:extLst>
              <c:ext xmlns:c16="http://schemas.microsoft.com/office/drawing/2014/chart" uri="{C3380CC4-5D6E-409C-BE32-E72D297353CC}">
                <c16:uniqueId val="{00000001-7980-4C82-8C1C-32D5A7B4E44B}"/>
              </c:ext>
            </c:extLst>
          </c:dPt>
          <c:dPt>
            <c:idx val="22"/>
            <c:invertIfNegative val="1"/>
            <c:bubble3D val="0"/>
            <c:spPr>
              <a:solidFill>
                <a:srgbClr val="E6E5E5"/>
              </a:solidFill>
            </c:spPr>
            <c:extLst>
              <c:ext xmlns:c16="http://schemas.microsoft.com/office/drawing/2014/chart" uri="{C3380CC4-5D6E-409C-BE32-E72D297353CC}">
                <c16:uniqueId val="{00000023-7980-4C82-8C1C-32D5A7B4E44B}"/>
              </c:ext>
            </c:extLst>
          </c:dPt>
          <c:dPt>
            <c:idx val="23"/>
            <c:invertIfNegative val="1"/>
            <c:bubble3D val="0"/>
            <c:spPr>
              <a:solidFill>
                <a:srgbClr val="E6E5E5"/>
              </a:solidFill>
            </c:spPr>
            <c:extLst>
              <c:ext xmlns:c16="http://schemas.microsoft.com/office/drawing/2014/chart" uri="{C3380CC4-5D6E-409C-BE32-E72D297353CC}">
                <c16:uniqueId val="{00000003-7980-4C82-8C1C-32D5A7B4E44B}"/>
              </c:ext>
            </c:extLst>
          </c:dPt>
          <c:dPt>
            <c:idx val="24"/>
            <c:invertIfNegative val="1"/>
            <c:bubble3D val="0"/>
            <c:spPr>
              <a:solidFill>
                <a:srgbClr val="E6E5E5"/>
              </a:solidFill>
            </c:spPr>
            <c:extLst>
              <c:ext xmlns:c16="http://schemas.microsoft.com/office/drawing/2014/chart" uri="{C3380CC4-5D6E-409C-BE32-E72D297353CC}">
                <c16:uniqueId val="{00000024-7980-4C82-8C1C-32D5A7B4E44B}"/>
              </c:ext>
            </c:extLst>
          </c:dPt>
          <c:dPt>
            <c:idx val="25"/>
            <c:invertIfNegative val="1"/>
            <c:bubble3D val="0"/>
            <c:spPr>
              <a:solidFill>
                <a:srgbClr val="E6E5E5"/>
              </a:solidFill>
            </c:spPr>
            <c:extLst>
              <c:ext xmlns:c16="http://schemas.microsoft.com/office/drawing/2014/chart" uri="{C3380CC4-5D6E-409C-BE32-E72D297353CC}">
                <c16:uniqueId val="{00000025-7980-4C82-8C1C-32D5A7B4E44B}"/>
              </c:ext>
            </c:extLst>
          </c:dPt>
          <c:dPt>
            <c:idx val="26"/>
            <c:invertIfNegative val="1"/>
            <c:bubble3D val="0"/>
            <c:spPr>
              <a:solidFill>
                <a:srgbClr val="E6E5E5"/>
              </a:solidFill>
            </c:spPr>
            <c:extLst>
              <c:ext xmlns:c16="http://schemas.microsoft.com/office/drawing/2014/chart" uri="{C3380CC4-5D6E-409C-BE32-E72D297353CC}">
                <c16:uniqueId val="{00000026-7980-4C82-8C1C-32D5A7B4E44B}"/>
              </c:ext>
            </c:extLst>
          </c:dPt>
          <c:dPt>
            <c:idx val="27"/>
            <c:invertIfNegative val="1"/>
            <c:bubble3D val="0"/>
            <c:spPr>
              <a:solidFill>
                <a:srgbClr val="E6E5E5"/>
              </a:solidFill>
            </c:spPr>
            <c:extLst>
              <c:ext xmlns:c16="http://schemas.microsoft.com/office/drawing/2014/chart" uri="{C3380CC4-5D6E-409C-BE32-E72D297353CC}">
                <c16:uniqueId val="{00000027-7980-4C82-8C1C-32D5A7B4E44B}"/>
              </c:ext>
            </c:extLst>
          </c:dPt>
          <c:dPt>
            <c:idx val="28"/>
            <c:invertIfNegative val="1"/>
            <c:bubble3D val="0"/>
            <c:spPr>
              <a:solidFill>
                <a:srgbClr val="E6E5E5"/>
              </a:solidFill>
            </c:spPr>
            <c:extLst>
              <c:ext xmlns:c16="http://schemas.microsoft.com/office/drawing/2014/chart" uri="{C3380CC4-5D6E-409C-BE32-E72D297353CC}">
                <c16:uniqueId val="{00000028-7980-4C82-8C1C-32D5A7B4E44B}"/>
              </c:ext>
            </c:extLst>
          </c:dPt>
          <c:dPt>
            <c:idx val="29"/>
            <c:invertIfNegative val="1"/>
            <c:bubble3D val="0"/>
            <c:spPr>
              <a:solidFill>
                <a:srgbClr val="E6E5E5"/>
              </a:solidFill>
            </c:spPr>
            <c:extLst>
              <c:ext xmlns:c16="http://schemas.microsoft.com/office/drawing/2014/chart" uri="{C3380CC4-5D6E-409C-BE32-E72D297353CC}">
                <c16:uniqueId val="{00000029-7980-4C82-8C1C-32D5A7B4E44B}"/>
              </c:ext>
            </c:extLst>
          </c:dPt>
          <c:dPt>
            <c:idx val="30"/>
            <c:invertIfNegative val="1"/>
            <c:bubble3D val="0"/>
            <c:spPr>
              <a:solidFill>
                <a:srgbClr val="E6E5E5"/>
              </a:solidFill>
            </c:spPr>
            <c:extLst>
              <c:ext xmlns:c16="http://schemas.microsoft.com/office/drawing/2014/chart" uri="{C3380CC4-5D6E-409C-BE32-E72D297353CC}">
                <c16:uniqueId val="{0000002A-7980-4C82-8C1C-32D5A7B4E44B}"/>
              </c:ext>
            </c:extLst>
          </c:dPt>
          <c:dPt>
            <c:idx val="31"/>
            <c:invertIfNegative val="1"/>
            <c:bubble3D val="0"/>
            <c:spPr>
              <a:solidFill>
                <a:srgbClr val="E6E5E5"/>
              </a:solidFill>
            </c:spPr>
            <c:extLst>
              <c:ext xmlns:c16="http://schemas.microsoft.com/office/drawing/2014/chart" uri="{C3380CC4-5D6E-409C-BE32-E72D297353CC}">
                <c16:uniqueId val="{0000002B-7980-4C82-8C1C-32D5A7B4E44B}"/>
              </c:ext>
            </c:extLst>
          </c:dPt>
          <c:dPt>
            <c:idx val="32"/>
            <c:invertIfNegative val="0"/>
            <c:bubble3D val="0"/>
            <c:spPr>
              <a:solidFill>
                <a:srgbClr val="E6E5E5"/>
              </a:solidFill>
              <a:ln>
                <a:noFill/>
              </a:ln>
              <a:effectLst/>
            </c:spPr>
            <c:extLst>
              <c:ext xmlns:c16="http://schemas.microsoft.com/office/drawing/2014/chart" uri="{C3380CC4-5D6E-409C-BE32-E72D297353CC}">
                <c16:uniqueId val="{00000005-7980-4C82-8C1C-32D5A7B4E44B}"/>
              </c:ext>
            </c:extLst>
          </c:dPt>
          <c:dPt>
            <c:idx val="33"/>
            <c:invertIfNegative val="1"/>
            <c:bubble3D val="0"/>
            <c:spPr>
              <a:solidFill>
                <a:srgbClr val="E6E5E5"/>
              </a:solidFill>
            </c:spPr>
            <c:extLst>
              <c:ext xmlns:c16="http://schemas.microsoft.com/office/drawing/2014/chart" uri="{C3380CC4-5D6E-409C-BE32-E72D297353CC}">
                <c16:uniqueId val="{0000002C-7980-4C82-8C1C-32D5A7B4E44B}"/>
              </c:ext>
            </c:extLst>
          </c:dPt>
          <c:dPt>
            <c:idx val="34"/>
            <c:invertIfNegative val="1"/>
            <c:bubble3D val="0"/>
            <c:spPr>
              <a:solidFill>
                <a:srgbClr val="E6E5E5"/>
              </a:solidFill>
            </c:spPr>
            <c:extLst>
              <c:ext xmlns:c16="http://schemas.microsoft.com/office/drawing/2014/chart" uri="{C3380CC4-5D6E-409C-BE32-E72D297353CC}">
                <c16:uniqueId val="{00000007-7980-4C82-8C1C-32D5A7B4E44B}"/>
              </c:ext>
            </c:extLst>
          </c:dPt>
          <c:dPt>
            <c:idx val="35"/>
            <c:invertIfNegative val="1"/>
            <c:bubble3D val="0"/>
            <c:spPr>
              <a:solidFill>
                <a:srgbClr val="E6E5E5"/>
              </a:solidFill>
            </c:spPr>
            <c:extLst>
              <c:ext xmlns:c16="http://schemas.microsoft.com/office/drawing/2014/chart" uri="{C3380CC4-5D6E-409C-BE32-E72D297353CC}">
                <c16:uniqueId val="{0000002D-7980-4C82-8C1C-32D5A7B4E44B}"/>
              </c:ext>
            </c:extLst>
          </c:dPt>
          <c:dPt>
            <c:idx val="36"/>
            <c:invertIfNegative val="1"/>
            <c:bubble3D val="0"/>
            <c:spPr>
              <a:solidFill>
                <a:srgbClr val="E6E5E5"/>
              </a:solidFill>
            </c:spPr>
            <c:extLst>
              <c:ext xmlns:c16="http://schemas.microsoft.com/office/drawing/2014/chart" uri="{C3380CC4-5D6E-409C-BE32-E72D297353CC}">
                <c16:uniqueId val="{0000002E-7980-4C82-8C1C-32D5A7B4E44B}"/>
              </c:ext>
            </c:extLst>
          </c:dPt>
          <c:dPt>
            <c:idx val="37"/>
            <c:invertIfNegative val="1"/>
            <c:bubble3D val="0"/>
            <c:spPr>
              <a:solidFill>
                <a:srgbClr val="E6E5E5"/>
              </a:solidFill>
            </c:spPr>
            <c:extLst>
              <c:ext xmlns:c16="http://schemas.microsoft.com/office/drawing/2014/chart" uri="{C3380CC4-5D6E-409C-BE32-E72D297353CC}">
                <c16:uniqueId val="{0000002F-7980-4C82-8C1C-32D5A7B4E44B}"/>
              </c:ext>
            </c:extLst>
          </c:dPt>
          <c:dPt>
            <c:idx val="38"/>
            <c:invertIfNegative val="1"/>
            <c:bubble3D val="0"/>
            <c:spPr>
              <a:solidFill>
                <a:srgbClr val="E6E5E5"/>
              </a:solidFill>
            </c:spPr>
            <c:extLst>
              <c:ext xmlns:c16="http://schemas.microsoft.com/office/drawing/2014/chart" uri="{C3380CC4-5D6E-409C-BE32-E72D297353CC}">
                <c16:uniqueId val="{00000030-7980-4C82-8C1C-32D5A7B4E44B}"/>
              </c:ext>
            </c:extLst>
          </c:dPt>
          <c:dPt>
            <c:idx val="39"/>
            <c:invertIfNegative val="1"/>
            <c:bubble3D val="0"/>
            <c:spPr>
              <a:solidFill>
                <a:srgbClr val="E6E5E5"/>
              </a:solidFill>
            </c:spPr>
            <c:extLst>
              <c:ext xmlns:c16="http://schemas.microsoft.com/office/drawing/2014/chart" uri="{C3380CC4-5D6E-409C-BE32-E72D297353CC}">
                <c16:uniqueId val="{00000031-7980-4C82-8C1C-32D5A7B4E44B}"/>
              </c:ext>
            </c:extLst>
          </c:dPt>
          <c:dPt>
            <c:idx val="40"/>
            <c:invertIfNegative val="1"/>
            <c:bubble3D val="0"/>
            <c:spPr>
              <a:solidFill>
                <a:srgbClr val="E6E5E5"/>
              </a:solidFill>
            </c:spPr>
            <c:extLst>
              <c:ext xmlns:c16="http://schemas.microsoft.com/office/drawing/2014/chart" uri="{C3380CC4-5D6E-409C-BE32-E72D297353CC}">
                <c16:uniqueId val="{00000032-7980-4C82-8C1C-32D5A7B4E44B}"/>
              </c:ext>
            </c:extLst>
          </c:dPt>
          <c:dPt>
            <c:idx val="41"/>
            <c:invertIfNegative val="1"/>
            <c:bubble3D val="0"/>
            <c:spPr>
              <a:solidFill>
                <a:srgbClr val="E6E5E5"/>
              </a:solidFill>
            </c:spPr>
            <c:extLst>
              <c:ext xmlns:c16="http://schemas.microsoft.com/office/drawing/2014/chart" uri="{C3380CC4-5D6E-409C-BE32-E72D297353CC}">
                <c16:uniqueId val="{00000033-7980-4C82-8C1C-32D5A7B4E44B}"/>
              </c:ext>
            </c:extLst>
          </c:dPt>
          <c:dPt>
            <c:idx val="42"/>
            <c:invertIfNegative val="1"/>
            <c:bubble3D val="0"/>
            <c:spPr>
              <a:solidFill>
                <a:srgbClr val="E6E5E5"/>
              </a:solidFill>
            </c:spPr>
            <c:extLst>
              <c:ext xmlns:c16="http://schemas.microsoft.com/office/drawing/2014/chart" uri="{C3380CC4-5D6E-409C-BE32-E72D297353CC}">
                <c16:uniqueId val="{00000009-7980-4C82-8C1C-32D5A7B4E44B}"/>
              </c:ext>
            </c:extLst>
          </c:dPt>
          <c:dPt>
            <c:idx val="43"/>
            <c:invertIfNegative val="1"/>
            <c:bubble3D val="0"/>
            <c:spPr>
              <a:solidFill>
                <a:srgbClr val="E6E5E5"/>
              </a:solidFill>
            </c:spPr>
            <c:extLst>
              <c:ext xmlns:c16="http://schemas.microsoft.com/office/drawing/2014/chart" uri="{C3380CC4-5D6E-409C-BE32-E72D297353CC}">
                <c16:uniqueId val="{0000000B-7980-4C82-8C1C-32D5A7B4E44B}"/>
              </c:ext>
            </c:extLst>
          </c:dPt>
          <c:dPt>
            <c:idx val="44"/>
            <c:invertIfNegative val="0"/>
            <c:bubble3D val="0"/>
            <c:spPr>
              <a:solidFill>
                <a:srgbClr val="E6E5E5"/>
              </a:solidFill>
              <a:ln>
                <a:noFill/>
              </a:ln>
              <a:effectLst/>
            </c:spPr>
            <c:extLst>
              <c:ext xmlns:c16="http://schemas.microsoft.com/office/drawing/2014/chart" uri="{C3380CC4-5D6E-409C-BE32-E72D297353CC}">
                <c16:uniqueId val="{00000034-7980-4C82-8C1C-32D5A7B4E44B}"/>
              </c:ext>
            </c:extLst>
          </c:dPt>
          <c:dPt>
            <c:idx val="45"/>
            <c:invertIfNegative val="1"/>
            <c:bubble3D val="0"/>
            <c:spPr>
              <a:solidFill>
                <a:srgbClr val="E6E5E5"/>
              </a:solidFill>
            </c:spPr>
            <c:extLst>
              <c:ext xmlns:c16="http://schemas.microsoft.com/office/drawing/2014/chart" uri="{C3380CC4-5D6E-409C-BE32-E72D297353CC}">
                <c16:uniqueId val="{00000035-7980-4C82-8C1C-32D5A7B4E44B}"/>
              </c:ext>
            </c:extLst>
          </c:dPt>
          <c:dPt>
            <c:idx val="46"/>
            <c:invertIfNegative val="1"/>
            <c:bubble3D val="0"/>
            <c:spPr>
              <a:solidFill>
                <a:srgbClr val="E6E5E5"/>
              </a:solidFill>
            </c:spPr>
            <c:extLst>
              <c:ext xmlns:c16="http://schemas.microsoft.com/office/drawing/2014/chart" uri="{C3380CC4-5D6E-409C-BE32-E72D297353CC}">
                <c16:uniqueId val="{00000036-7980-4C82-8C1C-32D5A7B4E44B}"/>
              </c:ext>
            </c:extLst>
          </c:dPt>
          <c:dPt>
            <c:idx val="47"/>
            <c:invertIfNegative val="1"/>
            <c:bubble3D val="0"/>
            <c:spPr>
              <a:solidFill>
                <a:srgbClr val="E6E5E5"/>
              </a:solidFill>
            </c:spPr>
            <c:extLst>
              <c:ext xmlns:c16="http://schemas.microsoft.com/office/drawing/2014/chart" uri="{C3380CC4-5D6E-409C-BE32-E72D297353CC}">
                <c16:uniqueId val="{00000037-7980-4C82-8C1C-32D5A7B4E44B}"/>
              </c:ext>
            </c:extLst>
          </c:dPt>
          <c:dPt>
            <c:idx val="48"/>
            <c:invertIfNegative val="1"/>
            <c:bubble3D val="0"/>
            <c:spPr>
              <a:solidFill>
                <a:srgbClr val="E6E5E5"/>
              </a:solidFill>
            </c:spPr>
            <c:extLst>
              <c:ext xmlns:c16="http://schemas.microsoft.com/office/drawing/2014/chart" uri="{C3380CC4-5D6E-409C-BE32-E72D297353CC}">
                <c16:uniqueId val="{00000038-7980-4C82-8C1C-32D5A7B4E44B}"/>
              </c:ext>
            </c:extLst>
          </c:dPt>
          <c:dPt>
            <c:idx val="49"/>
            <c:invertIfNegative val="0"/>
            <c:bubble3D val="0"/>
            <c:spPr>
              <a:solidFill>
                <a:srgbClr val="E6E5E5"/>
              </a:solidFill>
              <a:ln>
                <a:noFill/>
              </a:ln>
              <a:effectLst/>
            </c:spPr>
            <c:extLst>
              <c:ext xmlns:c16="http://schemas.microsoft.com/office/drawing/2014/chart" uri="{C3380CC4-5D6E-409C-BE32-E72D297353CC}">
                <c16:uniqueId val="{00000039-7980-4C82-8C1C-32D5A7B4E44B}"/>
              </c:ext>
            </c:extLst>
          </c:dPt>
          <c:dPt>
            <c:idx val="50"/>
            <c:invertIfNegative val="0"/>
            <c:bubble3D val="0"/>
            <c:spPr>
              <a:solidFill>
                <a:srgbClr val="E6E5E5"/>
              </a:solidFill>
              <a:ln>
                <a:noFill/>
              </a:ln>
              <a:effectLst/>
            </c:spPr>
            <c:extLst>
              <c:ext xmlns:c16="http://schemas.microsoft.com/office/drawing/2014/chart" uri="{C3380CC4-5D6E-409C-BE32-E72D297353CC}">
                <c16:uniqueId val="{0000003A-7980-4C82-8C1C-32D5A7B4E44B}"/>
              </c:ext>
            </c:extLst>
          </c:dPt>
          <c:dPt>
            <c:idx val="51"/>
            <c:invertIfNegative val="1"/>
            <c:bubble3D val="0"/>
            <c:spPr>
              <a:solidFill>
                <a:srgbClr val="E6E5E5"/>
              </a:solidFill>
            </c:spPr>
            <c:extLst>
              <c:ext xmlns:c16="http://schemas.microsoft.com/office/drawing/2014/chart" uri="{C3380CC4-5D6E-409C-BE32-E72D297353CC}">
                <c16:uniqueId val="{0000003B-7980-4C82-8C1C-32D5A7B4E44B}"/>
              </c:ext>
            </c:extLst>
          </c:dPt>
          <c:dPt>
            <c:idx val="52"/>
            <c:invertIfNegative val="1"/>
            <c:bubble3D val="0"/>
            <c:spPr>
              <a:solidFill>
                <a:srgbClr val="E6E5E5"/>
              </a:solidFill>
            </c:spPr>
            <c:extLst>
              <c:ext xmlns:c16="http://schemas.microsoft.com/office/drawing/2014/chart" uri="{C3380CC4-5D6E-409C-BE32-E72D297353CC}">
                <c16:uniqueId val="{0000003C-7980-4C82-8C1C-32D5A7B4E44B}"/>
              </c:ext>
            </c:extLst>
          </c:dPt>
          <c:dPt>
            <c:idx val="53"/>
            <c:invertIfNegative val="1"/>
            <c:bubble3D val="0"/>
            <c:spPr>
              <a:solidFill>
                <a:srgbClr val="E6E5E5"/>
              </a:solidFill>
            </c:spPr>
            <c:extLst>
              <c:ext xmlns:c16="http://schemas.microsoft.com/office/drawing/2014/chart" uri="{C3380CC4-5D6E-409C-BE32-E72D297353CC}">
                <c16:uniqueId val="{0000006B-77EF-42ED-BAFF-03BF265C16B5}"/>
              </c:ext>
            </c:extLst>
          </c:dPt>
          <c:dPt>
            <c:idx val="54"/>
            <c:invertIfNegative val="1"/>
            <c:bubble3D val="0"/>
            <c:spPr>
              <a:solidFill>
                <a:srgbClr val="E6E5E5"/>
              </a:solidFill>
            </c:spPr>
            <c:extLst>
              <c:ext xmlns:c16="http://schemas.microsoft.com/office/drawing/2014/chart" uri="{C3380CC4-5D6E-409C-BE32-E72D297353CC}">
                <c16:uniqueId val="{0000006D-77EF-42ED-BAFF-03BF265C16B5}"/>
              </c:ext>
            </c:extLst>
          </c:dPt>
          <c:dPt>
            <c:idx val="55"/>
            <c:invertIfNegative val="1"/>
            <c:bubble3D val="0"/>
            <c:spPr>
              <a:solidFill>
                <a:srgbClr val="E6E5E5"/>
              </a:solidFill>
            </c:spPr>
            <c:extLst>
              <c:ext xmlns:c16="http://schemas.microsoft.com/office/drawing/2014/chart" uri="{C3380CC4-5D6E-409C-BE32-E72D297353CC}">
                <c16:uniqueId val="{0000006F-77EF-42ED-BAFF-03BF265C16B5}"/>
              </c:ext>
            </c:extLst>
          </c:dPt>
          <c:dPt>
            <c:idx val="56"/>
            <c:invertIfNegative val="1"/>
            <c:bubble3D val="0"/>
            <c:spPr>
              <a:solidFill>
                <a:srgbClr val="E6E5E5"/>
              </a:solidFill>
            </c:spPr>
            <c:extLst>
              <c:ext xmlns:c16="http://schemas.microsoft.com/office/drawing/2014/chart" uri="{C3380CC4-5D6E-409C-BE32-E72D297353CC}">
                <c16:uniqueId val="{00000071-77EF-42ED-BAFF-03BF265C16B5}"/>
              </c:ext>
            </c:extLst>
          </c:dPt>
          <c:dPt>
            <c:idx val="57"/>
            <c:invertIfNegative val="1"/>
            <c:bubble3D val="0"/>
            <c:spPr>
              <a:solidFill>
                <a:srgbClr val="E6E5E5"/>
              </a:solidFill>
            </c:spPr>
            <c:extLst>
              <c:ext xmlns:c16="http://schemas.microsoft.com/office/drawing/2014/chart" uri="{C3380CC4-5D6E-409C-BE32-E72D297353CC}">
                <c16:uniqueId val="{00000073-77EF-42ED-BAFF-03BF265C16B5}"/>
              </c:ext>
            </c:extLst>
          </c:dPt>
          <c:dPt>
            <c:idx val="58"/>
            <c:invertIfNegative val="1"/>
            <c:bubble3D val="0"/>
            <c:spPr>
              <a:solidFill>
                <a:srgbClr val="E6E5E5"/>
              </a:solidFill>
            </c:spPr>
            <c:extLst>
              <c:ext xmlns:c16="http://schemas.microsoft.com/office/drawing/2014/chart" uri="{C3380CC4-5D6E-409C-BE32-E72D297353CC}">
                <c16:uniqueId val="{00000075-77EF-42ED-BAFF-03BF265C16B5}"/>
              </c:ext>
            </c:extLst>
          </c:dPt>
          <c:dPt>
            <c:idx val="59"/>
            <c:invertIfNegative val="1"/>
            <c:bubble3D val="0"/>
            <c:spPr>
              <a:solidFill>
                <a:srgbClr val="E6E5E5"/>
              </a:solidFill>
            </c:spPr>
            <c:extLst>
              <c:ext xmlns:c16="http://schemas.microsoft.com/office/drawing/2014/chart" uri="{C3380CC4-5D6E-409C-BE32-E72D297353CC}">
                <c16:uniqueId val="{00000077-77EF-42ED-BAFF-03BF265C16B5}"/>
              </c:ext>
            </c:extLst>
          </c:dPt>
          <c:dPt>
            <c:idx val="60"/>
            <c:invertIfNegative val="1"/>
            <c:bubble3D val="0"/>
            <c:spPr>
              <a:solidFill>
                <a:srgbClr val="E6E5E5"/>
              </a:solidFill>
            </c:spPr>
            <c:extLst>
              <c:ext xmlns:c16="http://schemas.microsoft.com/office/drawing/2014/chart" uri="{C3380CC4-5D6E-409C-BE32-E72D297353CC}">
                <c16:uniqueId val="{00000079-77EF-42ED-BAFF-03BF265C16B5}"/>
              </c:ext>
            </c:extLst>
          </c:dPt>
          <c:dPt>
            <c:idx val="61"/>
            <c:invertIfNegative val="1"/>
            <c:bubble3D val="0"/>
            <c:spPr>
              <a:solidFill>
                <a:srgbClr val="E6E5E5"/>
              </a:solidFill>
            </c:spPr>
            <c:extLst>
              <c:ext xmlns:c16="http://schemas.microsoft.com/office/drawing/2014/chart" uri="{C3380CC4-5D6E-409C-BE32-E72D297353CC}">
                <c16:uniqueId val="{0000007B-77EF-42ED-BAFF-03BF265C16B5}"/>
              </c:ext>
            </c:extLst>
          </c:dPt>
          <c:dPt>
            <c:idx val="62"/>
            <c:invertIfNegative val="1"/>
            <c:bubble3D val="0"/>
            <c:spPr>
              <a:solidFill>
                <a:srgbClr val="E6E5E5"/>
              </a:solidFill>
            </c:spPr>
            <c:extLst>
              <c:ext xmlns:c16="http://schemas.microsoft.com/office/drawing/2014/chart" uri="{C3380CC4-5D6E-409C-BE32-E72D297353CC}">
                <c16:uniqueId val="{0000007D-77EF-42ED-BAFF-03BF265C16B5}"/>
              </c:ext>
            </c:extLst>
          </c:dPt>
          <c:dPt>
            <c:idx val="63"/>
            <c:invertIfNegative val="1"/>
            <c:bubble3D val="0"/>
            <c:spPr>
              <a:solidFill>
                <a:srgbClr val="E6E5E5"/>
              </a:solidFill>
            </c:spPr>
            <c:extLst>
              <c:ext xmlns:c16="http://schemas.microsoft.com/office/drawing/2014/chart" uri="{C3380CC4-5D6E-409C-BE32-E72D297353CC}">
                <c16:uniqueId val="{0000007F-77EF-42ED-BAFF-03BF265C16B5}"/>
              </c:ext>
            </c:extLst>
          </c:dPt>
          <c:dPt>
            <c:idx val="64"/>
            <c:invertIfNegative val="1"/>
            <c:bubble3D val="0"/>
            <c:spPr>
              <a:solidFill>
                <a:srgbClr val="E6E5E5"/>
              </a:solidFill>
            </c:spPr>
            <c:extLst>
              <c:ext xmlns:c16="http://schemas.microsoft.com/office/drawing/2014/chart" uri="{C3380CC4-5D6E-409C-BE32-E72D297353CC}">
                <c16:uniqueId val="{00000081-77EF-42ED-BAFF-03BF265C16B5}"/>
              </c:ext>
            </c:extLst>
          </c:dPt>
          <c:dPt>
            <c:idx val="65"/>
            <c:invertIfNegative val="1"/>
            <c:bubble3D val="0"/>
            <c:spPr>
              <a:solidFill>
                <a:srgbClr val="E6E5E5"/>
              </a:solidFill>
            </c:spPr>
            <c:extLst>
              <c:ext xmlns:c16="http://schemas.microsoft.com/office/drawing/2014/chart" uri="{C3380CC4-5D6E-409C-BE32-E72D297353CC}">
                <c16:uniqueId val="{00000083-77EF-42ED-BAFF-03BF265C16B5}"/>
              </c:ext>
            </c:extLst>
          </c:dPt>
          <c:dPt>
            <c:idx val="66"/>
            <c:invertIfNegative val="1"/>
            <c:bubble3D val="0"/>
            <c:spPr>
              <a:solidFill>
                <a:srgbClr val="E6E5E5"/>
              </a:solidFill>
            </c:spPr>
            <c:extLst>
              <c:ext xmlns:c16="http://schemas.microsoft.com/office/drawing/2014/chart" uri="{C3380CC4-5D6E-409C-BE32-E72D297353CC}">
                <c16:uniqueId val="{00000085-77EF-42ED-BAFF-03BF265C16B5}"/>
              </c:ext>
            </c:extLst>
          </c:dPt>
          <c:dPt>
            <c:idx val="67"/>
            <c:invertIfNegative val="1"/>
            <c:bubble3D val="0"/>
            <c:spPr>
              <a:solidFill>
                <a:srgbClr val="E6E5E5"/>
              </a:solidFill>
            </c:spPr>
            <c:extLst>
              <c:ext xmlns:c16="http://schemas.microsoft.com/office/drawing/2014/chart" uri="{C3380CC4-5D6E-409C-BE32-E72D297353CC}">
                <c16:uniqueId val="{00000087-77EF-42ED-BAFF-03BF265C16B5}"/>
              </c:ext>
            </c:extLst>
          </c:dPt>
          <c:dPt>
            <c:idx val="68"/>
            <c:invertIfNegative val="1"/>
            <c:bubble3D val="0"/>
            <c:spPr>
              <a:solidFill>
                <a:srgbClr val="E6E5E5"/>
              </a:solidFill>
            </c:spPr>
            <c:extLst>
              <c:ext xmlns:c16="http://schemas.microsoft.com/office/drawing/2014/chart" uri="{C3380CC4-5D6E-409C-BE32-E72D297353CC}">
                <c16:uniqueId val="{00000089-77EF-42ED-BAFF-03BF265C16B5}"/>
              </c:ext>
            </c:extLst>
          </c:dPt>
          <c:dPt>
            <c:idx val="69"/>
            <c:invertIfNegative val="1"/>
            <c:bubble3D val="0"/>
            <c:spPr>
              <a:solidFill>
                <a:srgbClr val="E6E5E5"/>
              </a:solidFill>
            </c:spPr>
            <c:extLst>
              <c:ext xmlns:c16="http://schemas.microsoft.com/office/drawing/2014/chart" uri="{C3380CC4-5D6E-409C-BE32-E72D297353CC}">
                <c16:uniqueId val="{0000008B-77EF-42ED-BAFF-03BF265C16B5}"/>
              </c:ext>
            </c:extLst>
          </c:dPt>
          <c:dPt>
            <c:idx val="70"/>
            <c:invertIfNegative val="1"/>
            <c:bubble3D val="0"/>
            <c:spPr>
              <a:solidFill>
                <a:srgbClr val="E6E5E5"/>
              </a:solidFill>
            </c:spPr>
            <c:extLst>
              <c:ext xmlns:c16="http://schemas.microsoft.com/office/drawing/2014/chart" uri="{C3380CC4-5D6E-409C-BE32-E72D297353CC}">
                <c16:uniqueId val="{0000008D-77EF-42ED-BAFF-03BF265C16B5}"/>
              </c:ext>
            </c:extLst>
          </c:dPt>
          <c:dPt>
            <c:idx val="71"/>
            <c:invertIfNegative val="1"/>
            <c:bubble3D val="0"/>
            <c:spPr>
              <a:solidFill>
                <a:srgbClr val="E6E5E5"/>
              </a:solidFill>
            </c:spPr>
            <c:extLst>
              <c:ext xmlns:c16="http://schemas.microsoft.com/office/drawing/2014/chart" uri="{C3380CC4-5D6E-409C-BE32-E72D297353CC}">
                <c16:uniqueId val="{0000008F-77EF-42ED-BAFF-03BF265C16B5}"/>
              </c:ext>
            </c:extLst>
          </c:dPt>
          <c:dPt>
            <c:idx val="72"/>
            <c:invertIfNegative val="1"/>
            <c:bubble3D val="0"/>
            <c:spPr>
              <a:solidFill>
                <a:srgbClr val="E6E5E5"/>
              </a:solidFill>
            </c:spPr>
            <c:extLst>
              <c:ext xmlns:c16="http://schemas.microsoft.com/office/drawing/2014/chart" uri="{C3380CC4-5D6E-409C-BE32-E72D297353CC}">
                <c16:uniqueId val="{00000091-77EF-42ED-BAFF-03BF265C16B5}"/>
              </c:ext>
            </c:extLst>
          </c:dPt>
          <c:dPt>
            <c:idx val="73"/>
            <c:invertIfNegative val="1"/>
            <c:bubble3D val="0"/>
            <c:spPr>
              <a:solidFill>
                <a:srgbClr val="E6E5E5"/>
              </a:solidFill>
            </c:spPr>
            <c:extLst>
              <c:ext xmlns:c16="http://schemas.microsoft.com/office/drawing/2014/chart" uri="{C3380CC4-5D6E-409C-BE32-E72D297353CC}">
                <c16:uniqueId val="{00000093-77EF-42ED-BAFF-03BF265C16B5}"/>
              </c:ext>
            </c:extLst>
          </c:dPt>
          <c:dPt>
            <c:idx val="74"/>
            <c:invertIfNegative val="1"/>
            <c:bubble3D val="0"/>
            <c:spPr>
              <a:solidFill>
                <a:srgbClr val="E6E5E5"/>
              </a:solidFill>
            </c:spPr>
            <c:extLst>
              <c:ext xmlns:c16="http://schemas.microsoft.com/office/drawing/2014/chart" uri="{C3380CC4-5D6E-409C-BE32-E72D297353CC}">
                <c16:uniqueId val="{00000095-77EF-42ED-BAFF-03BF265C16B5}"/>
              </c:ext>
            </c:extLst>
          </c:dPt>
          <c:dPt>
            <c:idx val="75"/>
            <c:invertIfNegative val="1"/>
            <c:bubble3D val="0"/>
            <c:spPr>
              <a:solidFill>
                <a:srgbClr val="E6E5E5"/>
              </a:solidFill>
            </c:spPr>
            <c:extLst>
              <c:ext xmlns:c16="http://schemas.microsoft.com/office/drawing/2014/chart" uri="{C3380CC4-5D6E-409C-BE32-E72D297353CC}">
                <c16:uniqueId val="{00000097-77EF-42ED-BAFF-03BF265C16B5}"/>
              </c:ext>
            </c:extLst>
          </c:dPt>
          <c:dPt>
            <c:idx val="76"/>
            <c:invertIfNegative val="1"/>
            <c:bubble3D val="0"/>
            <c:spPr>
              <a:solidFill>
                <a:srgbClr val="E6E5E5"/>
              </a:solidFill>
            </c:spPr>
            <c:extLst>
              <c:ext xmlns:c16="http://schemas.microsoft.com/office/drawing/2014/chart" uri="{C3380CC4-5D6E-409C-BE32-E72D297353CC}">
                <c16:uniqueId val="{00000099-77EF-42ED-BAFF-03BF265C16B5}"/>
              </c:ext>
            </c:extLst>
          </c:dPt>
          <c:dPt>
            <c:idx val="77"/>
            <c:invertIfNegative val="1"/>
            <c:bubble3D val="0"/>
            <c:spPr>
              <a:solidFill>
                <a:srgbClr val="E6E5E5"/>
              </a:solidFill>
            </c:spPr>
            <c:extLst>
              <c:ext xmlns:c16="http://schemas.microsoft.com/office/drawing/2014/chart" uri="{C3380CC4-5D6E-409C-BE32-E72D297353CC}">
                <c16:uniqueId val="{0000009B-77EF-42ED-BAFF-03BF265C16B5}"/>
              </c:ext>
            </c:extLst>
          </c:dPt>
          <c:dPt>
            <c:idx val="78"/>
            <c:invertIfNegative val="1"/>
            <c:bubble3D val="0"/>
            <c:spPr>
              <a:solidFill>
                <a:srgbClr val="E6E5E5"/>
              </a:solidFill>
            </c:spPr>
            <c:extLst>
              <c:ext xmlns:c16="http://schemas.microsoft.com/office/drawing/2014/chart" uri="{C3380CC4-5D6E-409C-BE32-E72D297353CC}">
                <c16:uniqueId val="{0000009D-77EF-42ED-BAFF-03BF265C16B5}"/>
              </c:ext>
            </c:extLst>
          </c:dPt>
          <c:dPt>
            <c:idx val="79"/>
            <c:invertIfNegative val="1"/>
            <c:bubble3D val="0"/>
            <c:spPr>
              <a:solidFill>
                <a:srgbClr val="E6E5E5"/>
              </a:solidFill>
            </c:spPr>
            <c:extLst>
              <c:ext xmlns:c16="http://schemas.microsoft.com/office/drawing/2014/chart" uri="{C3380CC4-5D6E-409C-BE32-E72D297353CC}">
                <c16:uniqueId val="{0000009F-77EF-42ED-BAFF-03BF265C16B5}"/>
              </c:ext>
            </c:extLst>
          </c:dPt>
          <c:dPt>
            <c:idx val="80"/>
            <c:invertIfNegative val="1"/>
            <c:bubble3D val="0"/>
            <c:spPr>
              <a:solidFill>
                <a:srgbClr val="E6E5E5"/>
              </a:solidFill>
            </c:spPr>
            <c:extLst>
              <c:ext xmlns:c16="http://schemas.microsoft.com/office/drawing/2014/chart" uri="{C3380CC4-5D6E-409C-BE32-E72D297353CC}">
                <c16:uniqueId val="{000000A1-77EF-42ED-BAFF-03BF265C16B5}"/>
              </c:ext>
            </c:extLst>
          </c:dPt>
          <c:dPt>
            <c:idx val="81"/>
            <c:invertIfNegative val="1"/>
            <c:bubble3D val="0"/>
            <c:spPr>
              <a:solidFill>
                <a:srgbClr val="E6E5E5"/>
              </a:solidFill>
            </c:spPr>
            <c:extLst>
              <c:ext xmlns:c16="http://schemas.microsoft.com/office/drawing/2014/chart" uri="{C3380CC4-5D6E-409C-BE32-E72D297353CC}">
                <c16:uniqueId val="{000000A3-77EF-42ED-BAFF-03BF265C16B5}"/>
              </c:ext>
            </c:extLst>
          </c:dPt>
          <c:dPt>
            <c:idx val="82"/>
            <c:invertIfNegative val="1"/>
            <c:bubble3D val="0"/>
            <c:spPr>
              <a:solidFill>
                <a:srgbClr val="E6E5E5"/>
              </a:solidFill>
            </c:spPr>
            <c:extLst>
              <c:ext xmlns:c16="http://schemas.microsoft.com/office/drawing/2014/chart" uri="{C3380CC4-5D6E-409C-BE32-E72D297353CC}">
                <c16:uniqueId val="{000000A5-77EF-42ED-BAFF-03BF265C16B5}"/>
              </c:ext>
            </c:extLst>
          </c:dPt>
          <c:dPt>
            <c:idx val="83"/>
            <c:invertIfNegative val="1"/>
            <c:bubble3D val="0"/>
            <c:spPr>
              <a:solidFill>
                <a:srgbClr val="E6E5E5"/>
              </a:solidFill>
            </c:spPr>
            <c:extLst>
              <c:ext xmlns:c16="http://schemas.microsoft.com/office/drawing/2014/chart" uri="{C3380CC4-5D6E-409C-BE32-E72D297353CC}">
                <c16:uniqueId val="{000000A7-77EF-42ED-BAFF-03BF265C16B5}"/>
              </c:ext>
            </c:extLst>
          </c:dPt>
          <c:dPt>
            <c:idx val="84"/>
            <c:invertIfNegative val="1"/>
            <c:bubble3D val="0"/>
            <c:spPr>
              <a:solidFill>
                <a:srgbClr val="E6E5E5"/>
              </a:solidFill>
            </c:spPr>
            <c:extLst>
              <c:ext xmlns:c16="http://schemas.microsoft.com/office/drawing/2014/chart" uri="{C3380CC4-5D6E-409C-BE32-E72D297353CC}">
                <c16:uniqueId val="{000000A9-77EF-42ED-BAFF-03BF265C16B5}"/>
              </c:ext>
            </c:extLst>
          </c:dPt>
          <c:dPt>
            <c:idx val="85"/>
            <c:invertIfNegative val="1"/>
            <c:bubble3D val="0"/>
            <c:spPr>
              <a:solidFill>
                <a:srgbClr val="E6E5E5"/>
              </a:solidFill>
            </c:spPr>
            <c:extLst>
              <c:ext xmlns:c16="http://schemas.microsoft.com/office/drawing/2014/chart" uri="{C3380CC4-5D6E-409C-BE32-E72D297353CC}">
                <c16:uniqueId val="{000000AB-77EF-42ED-BAFF-03BF265C16B5}"/>
              </c:ext>
            </c:extLst>
          </c:dPt>
          <c:dPt>
            <c:idx val="86"/>
            <c:invertIfNegative val="1"/>
            <c:bubble3D val="0"/>
            <c:spPr>
              <a:solidFill>
                <a:srgbClr val="E6E5E5"/>
              </a:solidFill>
            </c:spPr>
            <c:extLst>
              <c:ext xmlns:c16="http://schemas.microsoft.com/office/drawing/2014/chart" uri="{C3380CC4-5D6E-409C-BE32-E72D297353CC}">
                <c16:uniqueId val="{000000AD-77EF-42ED-BAFF-03BF265C16B5}"/>
              </c:ext>
            </c:extLst>
          </c:dPt>
          <c:dPt>
            <c:idx val="87"/>
            <c:invertIfNegative val="1"/>
            <c:bubble3D val="0"/>
            <c:spPr>
              <a:solidFill>
                <a:srgbClr val="E6E5E5"/>
              </a:solidFill>
            </c:spPr>
            <c:extLst>
              <c:ext xmlns:c16="http://schemas.microsoft.com/office/drawing/2014/chart" uri="{C3380CC4-5D6E-409C-BE32-E72D297353CC}">
                <c16:uniqueId val="{000000AF-77EF-42ED-BAFF-03BF265C16B5}"/>
              </c:ext>
            </c:extLst>
          </c:dPt>
          <c:dPt>
            <c:idx val="88"/>
            <c:invertIfNegative val="1"/>
            <c:bubble3D val="0"/>
            <c:spPr>
              <a:solidFill>
                <a:srgbClr val="E6E5E5"/>
              </a:solidFill>
            </c:spPr>
            <c:extLst>
              <c:ext xmlns:c16="http://schemas.microsoft.com/office/drawing/2014/chart" uri="{C3380CC4-5D6E-409C-BE32-E72D297353CC}">
                <c16:uniqueId val="{000000B1-77EF-42ED-BAFF-03BF265C16B5}"/>
              </c:ext>
            </c:extLst>
          </c:dPt>
          <c:dPt>
            <c:idx val="89"/>
            <c:invertIfNegative val="1"/>
            <c:bubble3D val="0"/>
            <c:spPr>
              <a:solidFill>
                <a:srgbClr val="E6E5E5"/>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Block 90g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Creations Salted Caramel 38g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8.7472496097121558E-2</c:v>
                </c:pt>
                <c:pt idx="1">
                  <c:v>5.7538947324104119E-2</c:v>
                </c:pt>
                <c:pt idx="2">
                  <c:v>5.2433248127097418E-2</c:v>
                </c:pt>
                <c:pt idx="3">
                  <c:v>5.2427028090236263E-2</c:v>
                </c:pt>
                <c:pt idx="4">
                  <c:v>4.8702496145713738E-2</c:v>
                </c:pt>
                <c:pt idx="5">
                  <c:v>3.984530703204197E-2</c:v>
                </c:pt>
                <c:pt idx="6">
                  <c:v>2.9281333941963E-2</c:v>
                </c:pt>
                <c:pt idx="7">
                  <c:v>2.7690668434504601E-2</c:v>
                </c:pt>
                <c:pt idx="8">
                  <c:v>2.5210000455187748E-2</c:v>
                </c:pt>
                <c:pt idx="9">
                  <c:v>2.4943187003251179E-2</c:v>
                </c:pt>
                <c:pt idx="10">
                  <c:v>2.4410882866364541E-2</c:v>
                </c:pt>
                <c:pt idx="11">
                  <c:v>2.431449668967391E-2</c:v>
                </c:pt>
                <c:pt idx="12">
                  <c:v>2.2624836421410909E-2</c:v>
                </c:pt>
                <c:pt idx="13">
                  <c:v>2.240126222098935E-2</c:v>
                </c:pt>
                <c:pt idx="14">
                  <c:v>2.1312383520667021E-2</c:v>
                </c:pt>
                <c:pt idx="15">
                  <c:v>2.0948557967625781E-2</c:v>
                </c:pt>
                <c:pt idx="16">
                  <c:v>2.0802759209870909E-2</c:v>
                </c:pt>
                <c:pt idx="17">
                  <c:v>1.796715545025266E-2</c:v>
                </c:pt>
                <c:pt idx="18">
                  <c:v>1.6841617507406651E-2</c:v>
                </c:pt>
                <c:pt idx="19">
                  <c:v>1.595185798501797E-2</c:v>
                </c:pt>
                <c:pt idx="20">
                  <c:v>1.5133684418223889E-2</c:v>
                </c:pt>
                <c:pt idx="21">
                  <c:v>1.4607463502544641E-2</c:v>
                </c:pt>
                <c:pt idx="22">
                  <c:v>1.4327795755228641E-2</c:v>
                </c:pt>
                <c:pt idx="23">
                  <c:v>1.4300496139580759E-2</c:v>
                </c:pt>
                <c:pt idx="24">
                  <c:v>1.428543080773065E-2</c:v>
                </c:pt>
                <c:pt idx="25">
                  <c:v>1.4034261062238269E-2</c:v>
                </c:pt>
                <c:pt idx="26">
                  <c:v>1.329639293211704E-2</c:v>
                </c:pt>
                <c:pt idx="27">
                  <c:v>1.2785194916348211E-2</c:v>
                </c:pt>
                <c:pt idx="28">
                  <c:v>1.1550390621815201E-2</c:v>
                </c:pt>
                <c:pt idx="29">
                  <c:v>1.1357457804435761E-2</c:v>
                </c:pt>
                <c:pt idx="30">
                  <c:v>1.086426231323109E-2</c:v>
                </c:pt>
                <c:pt idx="31">
                  <c:v>1.0480589734489711E-2</c:v>
                </c:pt>
                <c:pt idx="32">
                  <c:v>1.0430399563066959E-2</c:v>
                </c:pt>
                <c:pt idx="33">
                  <c:v>1.020525301098122E-2</c:v>
                </c:pt>
                <c:pt idx="34">
                  <c:v>9.9953769134242237E-3</c:v>
                </c:pt>
                <c:pt idx="35">
                  <c:v>9.681768078509994E-3</c:v>
                </c:pt>
                <c:pt idx="36">
                  <c:v>9.4015158630799279E-3</c:v>
                </c:pt>
                <c:pt idx="37">
                  <c:v>8.0950411657840678E-3</c:v>
                </c:pt>
                <c:pt idx="38">
                  <c:v>7.5484160737205926E-3</c:v>
                </c:pt>
                <c:pt idx="39">
                  <c:v>7.4456816552401391E-3</c:v>
                </c:pt>
                <c:pt idx="40">
                  <c:v>7.2259315698773264E-3</c:v>
                </c:pt>
                <c:pt idx="41">
                  <c:v>7.1656336772027091E-3</c:v>
                </c:pt>
                <c:pt idx="42">
                  <c:v>6.7758356553924001E-3</c:v>
                </c:pt>
                <c:pt idx="43">
                  <c:v>6.6474385250116421E-3</c:v>
                </c:pt>
                <c:pt idx="44">
                  <c:v>6.5896804076022017E-3</c:v>
                </c:pt>
                <c:pt idx="45">
                  <c:v>6.1115357976134982E-3</c:v>
                </c:pt>
                <c:pt idx="46">
                  <c:v>5.451110043885531E-3</c:v>
                </c:pt>
                <c:pt idx="47">
                  <c:v>5.4366567437936376E-3</c:v>
                </c:pt>
                <c:pt idx="48">
                  <c:v>5.0655794386848208E-3</c:v>
                </c:pt>
                <c:pt idx="49">
                  <c:v>4.8777439605028356E-3</c:v>
                </c:pt>
                <c:pt idx="50">
                  <c:v>4.8173841850306202E-3</c:v>
                </c:pt>
                <c:pt idx="51">
                  <c:v>4.757078936432276E-3</c:v>
                </c:pt>
                <c:pt idx="52">
                  <c:v>4.6073366062554071E-3</c:v>
                </c:pt>
                <c:pt idx="53">
                  <c:v>4.4996529359943851E-3</c:v>
                </c:pt>
                <c:pt idx="54">
                  <c:v>4.3987723156036279E-3</c:v>
                </c:pt>
                <c:pt idx="55">
                  <c:v>4.0273573708384863E-3</c:v>
                </c:pt>
                <c:pt idx="56">
                  <c:v>3.9203779776991127E-3</c:v>
                </c:pt>
                <c:pt idx="57">
                  <c:v>3.4968857436555559E-3</c:v>
                </c:pt>
                <c:pt idx="58">
                  <c:v>3.318392300390517E-3</c:v>
                </c:pt>
                <c:pt idx="59">
                  <c:v>2.7099351522742849E-3</c:v>
                </c:pt>
                <c:pt idx="60">
                  <c:v>2.541972149100086E-3</c:v>
                </c:pt>
                <c:pt idx="61">
                  <c:v>2.4365023024946779E-3</c:v>
                </c:pt>
                <c:pt idx="62">
                  <c:v>2.4242122973904402E-3</c:v>
                </c:pt>
                <c:pt idx="63">
                  <c:v>2.1546631701556051E-3</c:v>
                </c:pt>
                <c:pt idx="64">
                  <c:v>1.6539174754250411E-3</c:v>
                </c:pt>
                <c:pt idx="65">
                  <c:v>1.533100664626598E-3</c:v>
                </c:pt>
                <c:pt idx="66">
                  <c:v>1.2803795821592181E-3</c:v>
                </c:pt>
                <c:pt idx="67">
                  <c:v>7.8328664731944621E-4</c:v>
                </c:pt>
                <c:pt idx="68">
                  <c:v>2.7127970870976262E-4</c:v>
                </c:pt>
                <c:pt idx="69">
                  <c:v>7.2971836586101626E-5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chemeClr val="bg2"/>
            </a:solidFill>
            <a:ln>
              <a:noFill/>
            </a:ln>
            <a:effectLst/>
          </c:spPr>
          <c:invertIfNegative val="0"/>
          <c:dPt>
            <c:idx val="0"/>
            <c:invertIfNegative val="1"/>
            <c:bubble3D val="0"/>
            <c:spPr>
              <a:solidFill>
                <a:srgbClr val="E6E5E5"/>
              </a:solidFill>
            </c:spPr>
            <c:extLst>
              <c:ext xmlns:c16="http://schemas.microsoft.com/office/drawing/2014/chart" uri="{C3380CC4-5D6E-409C-BE32-E72D297353CC}">
                <c16:uniqueId val="{00000008-A0D8-4FF8-BF2D-A6DC7B178F5A}"/>
              </c:ext>
            </c:extLst>
          </c:dPt>
          <c:dPt>
            <c:idx val="1"/>
            <c:invertIfNegative val="0"/>
            <c:bubble3D val="0"/>
            <c:spPr>
              <a:solidFill>
                <a:srgbClr val="E6E5E5"/>
              </a:solidFill>
              <a:ln>
                <a:noFill/>
              </a:ln>
              <a:effectLst/>
            </c:spPr>
            <c:extLst>
              <c:ext xmlns:c16="http://schemas.microsoft.com/office/drawing/2014/chart" uri="{C3380CC4-5D6E-409C-BE32-E72D297353CC}">
                <c16:uniqueId val="{00000009-A0D8-4FF8-BF2D-A6DC7B178F5A}"/>
              </c:ext>
            </c:extLst>
          </c:dPt>
          <c:dPt>
            <c:idx val="2"/>
            <c:invertIfNegative val="1"/>
            <c:bubble3D val="0"/>
            <c:spPr>
              <a:solidFill>
                <a:srgbClr val="E6E5E5"/>
              </a:solidFill>
            </c:spPr>
            <c:extLst>
              <c:ext xmlns:c16="http://schemas.microsoft.com/office/drawing/2014/chart" uri="{C3380CC4-5D6E-409C-BE32-E72D297353CC}">
                <c16:uniqueId val="{0000000A-A0D8-4FF8-BF2D-A6DC7B178F5A}"/>
              </c:ext>
            </c:extLst>
          </c:dPt>
          <c:dPt>
            <c:idx val="3"/>
            <c:invertIfNegative val="1"/>
            <c:bubble3D val="0"/>
            <c:spPr>
              <a:solidFill>
                <a:srgbClr val="E6E5E5"/>
              </a:solidFill>
            </c:spPr>
            <c:extLst>
              <c:ext xmlns:c16="http://schemas.microsoft.com/office/drawing/2014/chart" uri="{C3380CC4-5D6E-409C-BE32-E72D297353CC}">
                <c16:uniqueId val="{0000000B-A0D8-4FF8-BF2D-A6DC7B178F5A}"/>
              </c:ext>
            </c:extLst>
          </c:dPt>
          <c:dPt>
            <c:idx val="4"/>
            <c:invertIfNegative val="1"/>
            <c:bubble3D val="0"/>
            <c:spPr>
              <a:solidFill>
                <a:srgbClr val="E6E5E5"/>
              </a:solidFill>
            </c:spPr>
            <c:extLst>
              <c:ext xmlns:c16="http://schemas.microsoft.com/office/drawing/2014/chart" uri="{C3380CC4-5D6E-409C-BE32-E72D297353CC}">
                <c16:uniqueId val="{0000000C-A0D8-4FF8-BF2D-A6DC7B178F5A}"/>
              </c:ext>
            </c:extLst>
          </c:dPt>
          <c:dPt>
            <c:idx val="5"/>
            <c:invertIfNegative val="1"/>
            <c:bubble3D val="0"/>
            <c:spPr>
              <a:solidFill>
                <a:srgbClr val="E6E5E5"/>
              </a:solidFill>
            </c:spPr>
            <c:extLst>
              <c:ext xmlns:c16="http://schemas.microsoft.com/office/drawing/2014/chart" uri="{C3380CC4-5D6E-409C-BE32-E72D297353CC}">
                <c16:uniqueId val="{0000000D-A0D8-4FF8-BF2D-A6DC7B178F5A}"/>
              </c:ext>
            </c:extLst>
          </c:dPt>
          <c:dPt>
            <c:idx val="6"/>
            <c:invertIfNegative val="1"/>
            <c:bubble3D val="0"/>
            <c:spPr>
              <a:solidFill>
                <a:srgbClr val="E6E5E5"/>
              </a:solidFill>
            </c:spPr>
            <c:extLst>
              <c:ext xmlns:c16="http://schemas.microsoft.com/office/drawing/2014/chart" uri="{C3380CC4-5D6E-409C-BE32-E72D297353CC}">
                <c16:uniqueId val="{0000000E-A0D8-4FF8-BF2D-A6DC7B178F5A}"/>
              </c:ext>
            </c:extLst>
          </c:dPt>
          <c:dPt>
            <c:idx val="7"/>
            <c:invertIfNegative val="1"/>
            <c:bubble3D val="0"/>
            <c:spPr>
              <a:solidFill>
                <a:srgbClr val="E6E5E5"/>
              </a:solidFill>
            </c:spPr>
            <c:extLst>
              <c:ext xmlns:c16="http://schemas.microsoft.com/office/drawing/2014/chart" uri="{C3380CC4-5D6E-409C-BE32-E72D297353CC}">
                <c16:uniqueId val="{0000000F-A0D8-4FF8-BF2D-A6DC7B178F5A}"/>
              </c:ext>
            </c:extLst>
          </c:dPt>
          <c:dPt>
            <c:idx val="8"/>
            <c:invertIfNegative val="1"/>
            <c:bubble3D val="0"/>
            <c:spPr>
              <a:solidFill>
                <a:srgbClr val="E6E5E5"/>
              </a:solidFill>
            </c:spPr>
            <c:extLst>
              <c:ext xmlns:c16="http://schemas.microsoft.com/office/drawing/2014/chart" uri="{C3380CC4-5D6E-409C-BE32-E72D297353CC}">
                <c16:uniqueId val="{00000010-A0D8-4FF8-BF2D-A6DC7B178F5A}"/>
              </c:ext>
            </c:extLst>
          </c:dPt>
          <c:dPt>
            <c:idx val="9"/>
            <c:invertIfNegative val="1"/>
            <c:bubble3D val="0"/>
            <c:spPr>
              <a:solidFill>
                <a:srgbClr val="E6E5E5"/>
              </a:solidFill>
            </c:spPr>
            <c:extLst>
              <c:ext xmlns:c16="http://schemas.microsoft.com/office/drawing/2014/chart" uri="{C3380CC4-5D6E-409C-BE32-E72D297353CC}">
                <c16:uniqueId val="{00000011-A0D8-4FF8-BF2D-A6DC7B178F5A}"/>
              </c:ext>
            </c:extLst>
          </c:dPt>
          <c:dPt>
            <c:idx val="10"/>
            <c:invertIfNegative val="1"/>
            <c:bubble3D val="0"/>
            <c:spPr>
              <a:solidFill>
                <a:srgbClr val="E6E5E5"/>
              </a:solidFill>
            </c:spPr>
            <c:extLst>
              <c:ext xmlns:c16="http://schemas.microsoft.com/office/drawing/2014/chart" uri="{C3380CC4-5D6E-409C-BE32-E72D297353CC}">
                <c16:uniqueId val="{00000001-A0D8-4FF8-BF2D-A6DC7B178F5A}"/>
              </c:ext>
            </c:extLst>
          </c:dPt>
          <c:dPt>
            <c:idx val="11"/>
            <c:invertIfNegative val="0"/>
            <c:bubble3D val="0"/>
            <c:spPr>
              <a:solidFill>
                <a:srgbClr val="E6E5E5"/>
              </a:solidFill>
              <a:ln>
                <a:noFill/>
              </a:ln>
              <a:effectLst/>
            </c:spPr>
            <c:extLst>
              <c:ext xmlns:c16="http://schemas.microsoft.com/office/drawing/2014/chart" uri="{C3380CC4-5D6E-409C-BE32-E72D297353CC}">
                <c16:uniqueId val="{00000003-A0D8-4FF8-BF2D-A6DC7B178F5A}"/>
              </c:ext>
            </c:extLst>
          </c:dPt>
          <c:dPt>
            <c:idx val="12"/>
            <c:invertIfNegative val="1"/>
            <c:bubble3D val="0"/>
            <c:spPr>
              <a:solidFill>
                <a:srgbClr val="E6E5E5"/>
              </a:solidFill>
            </c:spPr>
            <c:extLst>
              <c:ext xmlns:c16="http://schemas.microsoft.com/office/drawing/2014/chart" uri="{C3380CC4-5D6E-409C-BE32-E72D297353CC}">
                <c16:uniqueId val="{00000005-A0D8-4FF8-BF2D-A6DC7B178F5A}"/>
              </c:ext>
            </c:extLst>
          </c:dPt>
          <c:dPt>
            <c:idx val="13"/>
            <c:invertIfNegative val="1"/>
            <c:bubble3D val="0"/>
            <c:spPr>
              <a:solidFill>
                <a:srgbClr val="E6E5E5"/>
              </a:solidFill>
            </c:spPr>
            <c:extLst>
              <c:ext xmlns:c16="http://schemas.microsoft.com/office/drawing/2014/chart" uri="{C3380CC4-5D6E-409C-BE32-E72D297353CC}">
                <c16:uniqueId val="{00000012-A0D8-4FF8-BF2D-A6DC7B178F5A}"/>
              </c:ext>
            </c:extLst>
          </c:dPt>
          <c:dPt>
            <c:idx val="14"/>
            <c:invertIfNegative val="1"/>
            <c:bubble3D val="0"/>
            <c:spPr>
              <a:solidFill>
                <a:srgbClr val="E6E5E5"/>
              </a:solidFill>
            </c:spPr>
            <c:extLst>
              <c:ext xmlns:c16="http://schemas.microsoft.com/office/drawing/2014/chart" uri="{C3380CC4-5D6E-409C-BE32-E72D297353CC}">
                <c16:uniqueId val="{00000013-A0D8-4FF8-BF2D-A6DC7B178F5A}"/>
              </c:ext>
            </c:extLst>
          </c:dPt>
          <c:dPt>
            <c:idx val="15"/>
            <c:invertIfNegative val="1"/>
            <c:bubble3D val="0"/>
            <c:spPr>
              <a:solidFill>
                <a:srgbClr val="E6E5E5"/>
              </a:solidFill>
            </c:spPr>
            <c:extLst>
              <c:ext xmlns:c16="http://schemas.microsoft.com/office/drawing/2014/chart" uri="{C3380CC4-5D6E-409C-BE32-E72D297353CC}">
                <c16:uniqueId val="{00000014-A0D8-4FF8-BF2D-A6DC7B178F5A}"/>
              </c:ext>
            </c:extLst>
          </c:dPt>
          <c:dPt>
            <c:idx val="16"/>
            <c:invertIfNegative val="1"/>
            <c:bubble3D val="0"/>
            <c:spPr>
              <a:solidFill>
                <a:srgbClr val="E6E5E5"/>
              </a:solidFill>
            </c:spPr>
            <c:extLst>
              <c:ext xmlns:c16="http://schemas.microsoft.com/office/drawing/2014/chart" uri="{C3380CC4-5D6E-409C-BE32-E72D297353CC}">
                <c16:uniqueId val="{00000015-A0D8-4FF8-BF2D-A6DC7B178F5A}"/>
              </c:ext>
            </c:extLst>
          </c:dPt>
          <c:dPt>
            <c:idx val="17"/>
            <c:invertIfNegative val="1"/>
            <c:bubble3D val="0"/>
            <c:spPr>
              <a:solidFill>
                <a:srgbClr val="E6E5E5"/>
              </a:solidFill>
            </c:spPr>
            <c:extLst>
              <c:ext xmlns:c16="http://schemas.microsoft.com/office/drawing/2014/chart" uri="{C3380CC4-5D6E-409C-BE32-E72D297353CC}">
                <c16:uniqueId val="{00000016-A0D8-4FF8-BF2D-A6DC7B178F5A}"/>
              </c:ext>
            </c:extLst>
          </c:dPt>
          <c:dPt>
            <c:idx val="18"/>
            <c:invertIfNegative val="1"/>
            <c:bubble3D val="0"/>
            <c:spPr>
              <a:solidFill>
                <a:srgbClr val="E6E5E5"/>
              </a:solidFill>
            </c:spPr>
            <c:extLst>
              <c:ext xmlns:c16="http://schemas.microsoft.com/office/drawing/2014/chart" uri="{C3380CC4-5D6E-409C-BE32-E72D297353CC}">
                <c16:uniqueId val="{00000017-A0D8-4FF8-BF2D-A6DC7B178F5A}"/>
              </c:ext>
            </c:extLst>
          </c:dPt>
          <c:dPt>
            <c:idx val="19"/>
            <c:invertIfNegative val="1"/>
            <c:bubble3D val="0"/>
            <c:spPr>
              <a:solidFill>
                <a:srgbClr val="E6E5E5"/>
              </a:solidFill>
            </c:spPr>
            <c:extLst>
              <c:ext xmlns:c16="http://schemas.microsoft.com/office/drawing/2014/chart" uri="{C3380CC4-5D6E-409C-BE32-E72D297353CC}">
                <c16:uniqueId val="{00000018-A0D8-4FF8-BF2D-A6DC7B178F5A}"/>
              </c:ext>
            </c:extLst>
          </c:dPt>
          <c:dPt>
            <c:idx val="20"/>
            <c:invertIfNegative val="1"/>
            <c:bubble3D val="0"/>
            <c:spPr>
              <a:solidFill>
                <a:srgbClr val="E6E5E5"/>
              </a:solidFill>
            </c:spPr>
            <c:extLst>
              <c:ext xmlns:c16="http://schemas.microsoft.com/office/drawing/2014/chart" uri="{C3380CC4-5D6E-409C-BE32-E72D297353CC}">
                <c16:uniqueId val="{00000019-A0D8-4FF8-BF2D-A6DC7B178F5A}"/>
              </c:ext>
            </c:extLst>
          </c:dPt>
          <c:dPt>
            <c:idx val="21"/>
            <c:invertIfNegative val="1"/>
            <c:bubble3D val="0"/>
            <c:spPr>
              <a:solidFill>
                <a:srgbClr val="E6E5E5"/>
              </a:solidFill>
            </c:spPr>
            <c:extLst>
              <c:ext xmlns:c16="http://schemas.microsoft.com/office/drawing/2014/chart" uri="{C3380CC4-5D6E-409C-BE32-E72D297353CC}">
                <c16:uniqueId val="{0000001A-A0D8-4FF8-BF2D-A6DC7B178F5A}"/>
              </c:ext>
            </c:extLst>
          </c:dPt>
          <c:dPt>
            <c:idx val="22"/>
            <c:invertIfNegative val="1"/>
            <c:bubble3D val="0"/>
            <c:spPr>
              <a:solidFill>
                <a:srgbClr val="E6E5E5"/>
              </a:solidFill>
            </c:spPr>
            <c:extLst>
              <c:ext xmlns:c16="http://schemas.microsoft.com/office/drawing/2014/chart" uri="{C3380CC4-5D6E-409C-BE32-E72D297353CC}">
                <c16:uniqueId val="{0000001B-A0D8-4FF8-BF2D-A6DC7B178F5A}"/>
              </c:ext>
            </c:extLst>
          </c:dPt>
          <c:dPt>
            <c:idx val="23"/>
            <c:invertIfNegative val="1"/>
            <c:bubble3D val="0"/>
            <c:spPr>
              <a:solidFill>
                <a:srgbClr val="E6E5E5"/>
              </a:solidFill>
            </c:spPr>
            <c:extLst>
              <c:ext xmlns:c16="http://schemas.microsoft.com/office/drawing/2014/chart" uri="{C3380CC4-5D6E-409C-BE32-E72D297353CC}">
                <c16:uniqueId val="{0000001C-A0D8-4FF8-BF2D-A6DC7B178F5A}"/>
              </c:ext>
            </c:extLst>
          </c:dPt>
          <c:dPt>
            <c:idx val="24"/>
            <c:invertIfNegative val="1"/>
            <c:bubble3D val="0"/>
            <c:spPr>
              <a:solidFill>
                <a:srgbClr val="E6E5E5"/>
              </a:solidFill>
            </c:spPr>
            <c:extLst>
              <c:ext xmlns:c16="http://schemas.microsoft.com/office/drawing/2014/chart" uri="{C3380CC4-5D6E-409C-BE32-E72D297353CC}">
                <c16:uniqueId val="{0000001D-A0D8-4FF8-BF2D-A6DC7B178F5A}"/>
              </c:ext>
            </c:extLst>
          </c:dPt>
          <c:dPt>
            <c:idx val="25"/>
            <c:invertIfNegative val="1"/>
            <c:bubble3D val="0"/>
            <c:spPr>
              <a:solidFill>
                <a:srgbClr val="E6E5E5"/>
              </a:solidFill>
            </c:spPr>
            <c:extLst>
              <c:ext xmlns:c16="http://schemas.microsoft.com/office/drawing/2014/chart" uri="{C3380CC4-5D6E-409C-BE32-E72D297353CC}">
                <c16:uniqueId val="{0000001E-A0D8-4FF8-BF2D-A6DC7B178F5A}"/>
              </c:ext>
            </c:extLst>
          </c:dPt>
          <c:dPt>
            <c:idx val="26"/>
            <c:invertIfNegative val="1"/>
            <c:bubble3D val="0"/>
            <c:spPr>
              <a:solidFill>
                <a:srgbClr val="E6E5E5"/>
              </a:solidFill>
            </c:spPr>
            <c:extLst>
              <c:ext xmlns:c16="http://schemas.microsoft.com/office/drawing/2014/chart" uri="{C3380CC4-5D6E-409C-BE32-E72D297353CC}">
                <c16:uniqueId val="{0000001F-A0D8-4FF8-BF2D-A6DC7B178F5A}"/>
              </c:ext>
            </c:extLst>
          </c:dPt>
          <c:dPt>
            <c:idx val="27"/>
            <c:invertIfNegative val="1"/>
            <c:bubble3D val="0"/>
            <c:spPr>
              <a:solidFill>
                <a:srgbClr val="E6E5E5"/>
              </a:solidFill>
            </c:spPr>
            <c:extLst>
              <c:ext xmlns:c16="http://schemas.microsoft.com/office/drawing/2014/chart" uri="{C3380CC4-5D6E-409C-BE32-E72D297353CC}">
                <c16:uniqueId val="{00000020-A0D8-4FF8-BF2D-A6DC7B178F5A}"/>
              </c:ext>
            </c:extLst>
          </c:dPt>
          <c:dPt>
            <c:idx val="28"/>
            <c:invertIfNegative val="1"/>
            <c:bubble3D val="0"/>
            <c:spPr>
              <a:solidFill>
                <a:srgbClr val="E6E5E5"/>
              </a:solidFill>
            </c:spPr>
            <c:extLst>
              <c:ext xmlns:c16="http://schemas.microsoft.com/office/drawing/2014/chart" uri="{C3380CC4-5D6E-409C-BE32-E72D297353CC}">
                <c16:uniqueId val="{00000021-A0D8-4FF8-BF2D-A6DC7B178F5A}"/>
              </c:ext>
            </c:extLst>
          </c:dPt>
          <c:dPt>
            <c:idx val="29"/>
            <c:invertIfNegative val="1"/>
            <c:bubble3D val="0"/>
            <c:spPr>
              <a:solidFill>
                <a:srgbClr val="E6E5E5"/>
              </a:solidFill>
            </c:spPr>
            <c:extLst>
              <c:ext xmlns:c16="http://schemas.microsoft.com/office/drawing/2014/chart" uri="{C3380CC4-5D6E-409C-BE32-E72D297353CC}">
                <c16:uniqueId val="{00000022-A0D8-4FF8-BF2D-A6DC7B178F5A}"/>
              </c:ext>
            </c:extLst>
          </c:dPt>
          <c:dPt>
            <c:idx val="30"/>
            <c:invertIfNegative val="1"/>
            <c:bubble3D val="0"/>
            <c:spPr>
              <a:solidFill>
                <a:srgbClr val="E6E5E5"/>
              </a:solidFill>
            </c:spPr>
            <c:extLst>
              <c:ext xmlns:c16="http://schemas.microsoft.com/office/drawing/2014/chart" uri="{C3380CC4-5D6E-409C-BE32-E72D297353CC}">
                <c16:uniqueId val="{00000023-A0D8-4FF8-BF2D-A6DC7B178F5A}"/>
              </c:ext>
            </c:extLst>
          </c:dPt>
          <c:dPt>
            <c:idx val="31"/>
            <c:invertIfNegative val="1"/>
            <c:bubble3D val="0"/>
            <c:spPr>
              <a:solidFill>
                <a:srgbClr val="E6E5E5"/>
              </a:solidFill>
            </c:spPr>
            <c:extLst>
              <c:ext xmlns:c16="http://schemas.microsoft.com/office/drawing/2014/chart" uri="{C3380CC4-5D6E-409C-BE32-E72D297353CC}">
                <c16:uniqueId val="{00000024-A0D8-4FF8-BF2D-A6DC7B178F5A}"/>
              </c:ext>
            </c:extLst>
          </c:dPt>
          <c:dPt>
            <c:idx val="32"/>
            <c:invertIfNegative val="1"/>
            <c:bubble3D val="0"/>
            <c:spPr>
              <a:solidFill>
                <a:srgbClr val="E6E5E5"/>
              </a:solidFill>
            </c:spPr>
            <c:extLst>
              <c:ext xmlns:c16="http://schemas.microsoft.com/office/drawing/2014/chart" uri="{C3380CC4-5D6E-409C-BE32-E72D297353CC}">
                <c16:uniqueId val="{00000025-A0D8-4FF8-BF2D-A6DC7B178F5A}"/>
              </c:ext>
            </c:extLst>
          </c:dPt>
          <c:dPt>
            <c:idx val="33"/>
            <c:invertIfNegative val="1"/>
            <c:bubble3D val="0"/>
            <c:spPr>
              <a:solidFill>
                <a:srgbClr val="E6E5E5"/>
              </a:solidFill>
            </c:spPr>
            <c:extLst>
              <c:ext xmlns:c16="http://schemas.microsoft.com/office/drawing/2014/chart" uri="{C3380CC4-5D6E-409C-BE32-E72D297353CC}">
                <c16:uniqueId val="{00000026-A0D8-4FF8-BF2D-A6DC7B178F5A}"/>
              </c:ext>
            </c:extLst>
          </c:dPt>
          <c:dPt>
            <c:idx val="34"/>
            <c:invertIfNegative val="1"/>
            <c:bubble3D val="0"/>
            <c:spPr>
              <a:solidFill>
                <a:srgbClr val="E6E5E5"/>
              </a:solidFill>
            </c:spPr>
            <c:extLst>
              <c:ext xmlns:c16="http://schemas.microsoft.com/office/drawing/2014/chart" uri="{C3380CC4-5D6E-409C-BE32-E72D297353CC}">
                <c16:uniqueId val="{00000027-A0D8-4FF8-BF2D-A6DC7B178F5A}"/>
              </c:ext>
            </c:extLst>
          </c:dPt>
          <c:dPt>
            <c:idx val="35"/>
            <c:invertIfNegative val="1"/>
            <c:bubble3D val="0"/>
            <c:spPr>
              <a:solidFill>
                <a:srgbClr val="E6E5E5"/>
              </a:solidFill>
            </c:spPr>
            <c:extLst>
              <c:ext xmlns:c16="http://schemas.microsoft.com/office/drawing/2014/chart" uri="{C3380CC4-5D6E-409C-BE32-E72D297353CC}">
                <c16:uniqueId val="{00000028-A0D8-4FF8-BF2D-A6DC7B178F5A}"/>
              </c:ext>
            </c:extLst>
          </c:dPt>
          <c:dPt>
            <c:idx val="36"/>
            <c:invertIfNegative val="1"/>
            <c:bubble3D val="0"/>
            <c:spPr>
              <a:solidFill>
                <a:srgbClr val="E6E5E5"/>
              </a:solidFill>
            </c:spPr>
            <c:extLst>
              <c:ext xmlns:c16="http://schemas.microsoft.com/office/drawing/2014/chart" uri="{C3380CC4-5D6E-409C-BE32-E72D297353CC}">
                <c16:uniqueId val="{00000029-A0D8-4FF8-BF2D-A6DC7B178F5A}"/>
              </c:ext>
            </c:extLst>
          </c:dPt>
          <c:dPt>
            <c:idx val="37"/>
            <c:invertIfNegative val="1"/>
            <c:bubble3D val="0"/>
            <c:spPr>
              <a:solidFill>
                <a:srgbClr val="E6E5E5"/>
              </a:solidFill>
            </c:spPr>
            <c:extLst>
              <c:ext xmlns:c16="http://schemas.microsoft.com/office/drawing/2014/chart" uri="{C3380CC4-5D6E-409C-BE32-E72D297353CC}">
                <c16:uniqueId val="{0000002A-A0D8-4FF8-BF2D-A6DC7B178F5A}"/>
              </c:ext>
            </c:extLst>
          </c:dPt>
          <c:dPt>
            <c:idx val="38"/>
            <c:invertIfNegative val="1"/>
            <c:bubble3D val="0"/>
            <c:spPr>
              <a:solidFill>
                <a:srgbClr val="E6E5E5"/>
              </a:solidFill>
            </c:spPr>
            <c:extLst>
              <c:ext xmlns:c16="http://schemas.microsoft.com/office/drawing/2014/chart" uri="{C3380CC4-5D6E-409C-BE32-E72D297353CC}">
                <c16:uniqueId val="{0000002B-A0D8-4FF8-BF2D-A6DC7B178F5A}"/>
              </c:ext>
            </c:extLst>
          </c:dPt>
          <c:dPt>
            <c:idx val="39"/>
            <c:invertIfNegative val="1"/>
            <c:bubble3D val="0"/>
            <c:spPr>
              <a:solidFill>
                <a:srgbClr val="E6E5E5"/>
              </a:solidFill>
            </c:spPr>
            <c:extLst>
              <c:ext xmlns:c16="http://schemas.microsoft.com/office/drawing/2014/chart" uri="{C3380CC4-5D6E-409C-BE32-E72D297353CC}">
                <c16:uniqueId val="{0000002C-A0D8-4FF8-BF2D-A6DC7B178F5A}"/>
              </c:ext>
            </c:extLst>
          </c:dPt>
          <c:dPt>
            <c:idx val="40"/>
            <c:invertIfNegative val="1"/>
            <c:bubble3D val="0"/>
            <c:spPr>
              <a:solidFill>
                <a:srgbClr val="E6E5E5"/>
              </a:solidFill>
            </c:spPr>
            <c:extLst>
              <c:ext xmlns:c16="http://schemas.microsoft.com/office/drawing/2014/chart" uri="{C3380CC4-5D6E-409C-BE32-E72D297353CC}">
                <c16:uniqueId val="{0000002D-A0D8-4FF8-BF2D-A6DC7B178F5A}"/>
              </c:ext>
            </c:extLst>
          </c:dPt>
          <c:dPt>
            <c:idx val="41"/>
            <c:invertIfNegative val="1"/>
            <c:bubble3D val="0"/>
            <c:spPr>
              <a:solidFill>
                <a:srgbClr val="E6E5E5"/>
              </a:solidFill>
            </c:spPr>
            <c:extLst>
              <c:ext xmlns:c16="http://schemas.microsoft.com/office/drawing/2014/chart" uri="{C3380CC4-5D6E-409C-BE32-E72D297353CC}">
                <c16:uniqueId val="{0000002E-A0D8-4FF8-BF2D-A6DC7B178F5A}"/>
              </c:ext>
            </c:extLst>
          </c:dPt>
          <c:dPt>
            <c:idx val="42"/>
            <c:invertIfNegative val="1"/>
            <c:bubble3D val="0"/>
            <c:spPr>
              <a:solidFill>
                <a:srgbClr val="E6E5E5"/>
              </a:solidFill>
            </c:spPr>
            <c:extLst>
              <c:ext xmlns:c16="http://schemas.microsoft.com/office/drawing/2014/chart" uri="{C3380CC4-5D6E-409C-BE32-E72D297353CC}">
                <c16:uniqueId val="{00000007-A0D8-4FF8-BF2D-A6DC7B178F5A}"/>
              </c:ext>
            </c:extLst>
          </c:dPt>
          <c:dPt>
            <c:idx val="43"/>
            <c:invertIfNegative val="1"/>
            <c:bubble3D val="0"/>
            <c:spPr>
              <a:solidFill>
                <a:srgbClr val="E6E5E5"/>
              </a:solidFill>
            </c:spPr>
            <c:extLst>
              <c:ext xmlns:c16="http://schemas.microsoft.com/office/drawing/2014/chart" uri="{C3380CC4-5D6E-409C-BE32-E72D297353CC}">
                <c16:uniqueId val="{0000002F-A0D8-4FF8-BF2D-A6DC7B178F5A}"/>
              </c:ext>
            </c:extLst>
          </c:dPt>
          <c:dPt>
            <c:idx val="44"/>
            <c:invertIfNegative val="1"/>
            <c:bubble3D val="0"/>
            <c:spPr>
              <a:solidFill>
                <a:srgbClr val="E6E5E5"/>
              </a:solidFill>
            </c:spPr>
            <c:extLst>
              <c:ext xmlns:c16="http://schemas.microsoft.com/office/drawing/2014/chart" uri="{C3380CC4-5D6E-409C-BE32-E72D297353CC}">
                <c16:uniqueId val="{00000030-A0D8-4FF8-BF2D-A6DC7B178F5A}"/>
              </c:ext>
            </c:extLst>
          </c:dPt>
          <c:dPt>
            <c:idx val="45"/>
            <c:invertIfNegative val="1"/>
            <c:bubble3D val="0"/>
            <c:spPr>
              <a:solidFill>
                <a:srgbClr val="E6E5E5"/>
              </a:solidFill>
            </c:spPr>
            <c:extLst>
              <c:ext xmlns:c16="http://schemas.microsoft.com/office/drawing/2014/chart" uri="{C3380CC4-5D6E-409C-BE32-E72D297353CC}">
                <c16:uniqueId val="{00000031-A0D8-4FF8-BF2D-A6DC7B178F5A}"/>
              </c:ext>
            </c:extLst>
          </c:dPt>
          <c:dPt>
            <c:idx val="46"/>
            <c:invertIfNegative val="0"/>
            <c:bubble3D val="0"/>
            <c:spPr>
              <a:solidFill>
                <a:srgbClr val="E6E5E5"/>
              </a:solidFill>
              <a:ln>
                <a:noFill/>
              </a:ln>
              <a:effectLst/>
            </c:spPr>
            <c:extLst>
              <c:ext xmlns:c16="http://schemas.microsoft.com/office/drawing/2014/chart" uri="{C3380CC4-5D6E-409C-BE32-E72D297353CC}">
                <c16:uniqueId val="{00000032-A0D8-4FF8-BF2D-A6DC7B178F5A}"/>
              </c:ext>
            </c:extLst>
          </c:dPt>
          <c:dPt>
            <c:idx val="47"/>
            <c:invertIfNegative val="1"/>
            <c:bubble3D val="0"/>
            <c:spPr>
              <a:solidFill>
                <a:srgbClr val="E6E5E5"/>
              </a:solidFill>
            </c:spPr>
            <c:extLst>
              <c:ext xmlns:c16="http://schemas.microsoft.com/office/drawing/2014/chart" uri="{C3380CC4-5D6E-409C-BE32-E72D297353CC}">
                <c16:uniqueId val="{00000033-A0D8-4FF8-BF2D-A6DC7B178F5A}"/>
              </c:ext>
            </c:extLst>
          </c:dPt>
          <c:dPt>
            <c:idx val="48"/>
            <c:invertIfNegative val="0"/>
            <c:bubble3D val="0"/>
            <c:spPr>
              <a:solidFill>
                <a:srgbClr val="E6E5E5"/>
              </a:solidFill>
              <a:ln>
                <a:noFill/>
              </a:ln>
              <a:effectLst/>
            </c:spPr>
            <c:extLst>
              <c:ext xmlns:c16="http://schemas.microsoft.com/office/drawing/2014/chart" uri="{C3380CC4-5D6E-409C-BE32-E72D297353CC}">
                <c16:uniqueId val="{00000034-A0D8-4FF8-BF2D-A6DC7B178F5A}"/>
              </c:ext>
            </c:extLst>
          </c:dPt>
          <c:dPt>
            <c:idx val="49"/>
            <c:invertIfNegative val="1"/>
            <c:bubble3D val="0"/>
            <c:spPr>
              <a:solidFill>
                <a:srgbClr val="E6E5E5"/>
              </a:solidFill>
            </c:spPr>
            <c:extLst>
              <c:ext xmlns:c16="http://schemas.microsoft.com/office/drawing/2014/chart" uri="{C3380CC4-5D6E-409C-BE32-E72D297353CC}">
                <c16:uniqueId val="{00000035-A0D8-4FF8-BF2D-A6DC7B178F5A}"/>
              </c:ext>
            </c:extLst>
          </c:dPt>
          <c:dPt>
            <c:idx val="50"/>
            <c:invertIfNegative val="1"/>
            <c:bubble3D val="0"/>
            <c:spPr>
              <a:solidFill>
                <a:srgbClr val="E6E5E5"/>
              </a:solidFill>
            </c:spPr>
            <c:extLst>
              <c:ext xmlns:c16="http://schemas.microsoft.com/office/drawing/2014/chart" uri="{C3380CC4-5D6E-409C-BE32-E72D297353CC}">
                <c16:uniqueId val="{00000036-A0D8-4FF8-BF2D-A6DC7B178F5A}"/>
              </c:ext>
            </c:extLst>
          </c:dPt>
          <c:dPt>
            <c:idx val="51"/>
            <c:invertIfNegative val="1"/>
            <c:bubble3D val="0"/>
            <c:spPr>
              <a:solidFill>
                <a:srgbClr val="E6E5E5"/>
              </a:solidFill>
            </c:spPr>
            <c:extLst>
              <c:ext xmlns:c16="http://schemas.microsoft.com/office/drawing/2014/chart" uri="{C3380CC4-5D6E-409C-BE32-E72D297353CC}">
                <c16:uniqueId val="{00000037-A0D8-4FF8-BF2D-A6DC7B178F5A}"/>
              </c:ext>
            </c:extLst>
          </c:dPt>
          <c:dPt>
            <c:idx val="52"/>
            <c:invertIfNegative val="0"/>
            <c:bubble3D val="0"/>
            <c:spPr>
              <a:solidFill>
                <a:srgbClr val="E6E5E5"/>
              </a:solidFill>
              <a:ln>
                <a:noFill/>
              </a:ln>
              <a:effectLst/>
            </c:spPr>
            <c:extLst>
              <c:ext xmlns:c16="http://schemas.microsoft.com/office/drawing/2014/chart" uri="{C3380CC4-5D6E-409C-BE32-E72D297353CC}">
                <c16:uniqueId val="{00000038-A0D8-4FF8-BF2D-A6DC7B178F5A}"/>
              </c:ext>
            </c:extLst>
          </c:dPt>
          <c:dPt>
            <c:idx val="53"/>
            <c:invertIfNegative val="1"/>
            <c:bubble3D val="0"/>
            <c:spPr>
              <a:solidFill>
                <a:srgbClr val="E6E5E5"/>
              </a:solidFill>
            </c:spPr>
            <c:extLst>
              <c:ext xmlns:c16="http://schemas.microsoft.com/office/drawing/2014/chart" uri="{C3380CC4-5D6E-409C-BE32-E72D297353CC}">
                <c16:uniqueId val="{0000006B-B572-4DF2-A18B-EB5D630E70B4}"/>
              </c:ext>
            </c:extLst>
          </c:dPt>
          <c:dPt>
            <c:idx val="54"/>
            <c:invertIfNegative val="1"/>
            <c:bubble3D val="0"/>
            <c:spPr>
              <a:solidFill>
                <a:srgbClr val="E6E5E5"/>
              </a:solidFill>
            </c:spPr>
            <c:extLst>
              <c:ext xmlns:c16="http://schemas.microsoft.com/office/drawing/2014/chart" uri="{C3380CC4-5D6E-409C-BE32-E72D297353CC}">
                <c16:uniqueId val="{0000006D-B572-4DF2-A18B-EB5D630E70B4}"/>
              </c:ext>
            </c:extLst>
          </c:dPt>
          <c:dPt>
            <c:idx val="55"/>
            <c:invertIfNegative val="1"/>
            <c:bubble3D val="0"/>
            <c:spPr>
              <a:solidFill>
                <a:srgbClr val="E6E5E5"/>
              </a:solidFill>
            </c:spPr>
            <c:extLst>
              <c:ext xmlns:c16="http://schemas.microsoft.com/office/drawing/2014/chart" uri="{C3380CC4-5D6E-409C-BE32-E72D297353CC}">
                <c16:uniqueId val="{0000006F-B572-4DF2-A18B-EB5D630E70B4}"/>
              </c:ext>
            </c:extLst>
          </c:dPt>
          <c:dPt>
            <c:idx val="56"/>
            <c:invertIfNegative val="1"/>
            <c:bubble3D val="0"/>
            <c:spPr>
              <a:solidFill>
                <a:srgbClr val="E6E5E5"/>
              </a:solidFill>
            </c:spPr>
            <c:extLst>
              <c:ext xmlns:c16="http://schemas.microsoft.com/office/drawing/2014/chart" uri="{C3380CC4-5D6E-409C-BE32-E72D297353CC}">
                <c16:uniqueId val="{00000071-B572-4DF2-A18B-EB5D630E70B4}"/>
              </c:ext>
            </c:extLst>
          </c:dPt>
          <c:dPt>
            <c:idx val="57"/>
            <c:invertIfNegative val="1"/>
            <c:bubble3D val="0"/>
            <c:spPr>
              <a:solidFill>
                <a:srgbClr val="E6E5E5"/>
              </a:solidFill>
            </c:spPr>
            <c:extLst>
              <c:ext xmlns:c16="http://schemas.microsoft.com/office/drawing/2014/chart" uri="{C3380CC4-5D6E-409C-BE32-E72D297353CC}">
                <c16:uniqueId val="{00000073-B572-4DF2-A18B-EB5D630E70B4}"/>
              </c:ext>
            </c:extLst>
          </c:dPt>
          <c:dPt>
            <c:idx val="58"/>
            <c:invertIfNegative val="1"/>
            <c:bubble3D val="0"/>
            <c:spPr>
              <a:solidFill>
                <a:srgbClr val="E6E5E5"/>
              </a:solidFill>
            </c:spPr>
            <c:extLst>
              <c:ext xmlns:c16="http://schemas.microsoft.com/office/drawing/2014/chart" uri="{C3380CC4-5D6E-409C-BE32-E72D297353CC}">
                <c16:uniqueId val="{00000075-B572-4DF2-A18B-EB5D630E70B4}"/>
              </c:ext>
            </c:extLst>
          </c:dPt>
          <c:dPt>
            <c:idx val="59"/>
            <c:invertIfNegative val="1"/>
            <c:bubble3D val="0"/>
            <c:spPr>
              <a:solidFill>
                <a:srgbClr val="E6E5E5"/>
              </a:solidFill>
            </c:spPr>
            <c:extLst>
              <c:ext xmlns:c16="http://schemas.microsoft.com/office/drawing/2014/chart" uri="{C3380CC4-5D6E-409C-BE32-E72D297353CC}">
                <c16:uniqueId val="{00000077-B572-4DF2-A18B-EB5D630E70B4}"/>
              </c:ext>
            </c:extLst>
          </c:dPt>
          <c:dPt>
            <c:idx val="60"/>
            <c:invertIfNegative val="1"/>
            <c:bubble3D val="0"/>
            <c:spPr>
              <a:solidFill>
                <a:srgbClr val="E6E5E5"/>
              </a:solidFill>
            </c:spPr>
            <c:extLst>
              <c:ext xmlns:c16="http://schemas.microsoft.com/office/drawing/2014/chart" uri="{C3380CC4-5D6E-409C-BE32-E72D297353CC}">
                <c16:uniqueId val="{00000079-B572-4DF2-A18B-EB5D630E70B4}"/>
              </c:ext>
            </c:extLst>
          </c:dPt>
          <c:dPt>
            <c:idx val="61"/>
            <c:invertIfNegative val="1"/>
            <c:bubble3D val="0"/>
            <c:spPr>
              <a:solidFill>
                <a:srgbClr val="E6E5E5"/>
              </a:solidFill>
            </c:spPr>
            <c:extLst>
              <c:ext xmlns:c16="http://schemas.microsoft.com/office/drawing/2014/chart" uri="{C3380CC4-5D6E-409C-BE32-E72D297353CC}">
                <c16:uniqueId val="{0000007B-B572-4DF2-A18B-EB5D630E70B4}"/>
              </c:ext>
            </c:extLst>
          </c:dPt>
          <c:dPt>
            <c:idx val="62"/>
            <c:invertIfNegative val="1"/>
            <c:bubble3D val="0"/>
            <c:spPr>
              <a:solidFill>
                <a:srgbClr val="E6E5E5"/>
              </a:solidFill>
            </c:spPr>
            <c:extLst>
              <c:ext xmlns:c16="http://schemas.microsoft.com/office/drawing/2014/chart" uri="{C3380CC4-5D6E-409C-BE32-E72D297353CC}">
                <c16:uniqueId val="{0000007D-B572-4DF2-A18B-EB5D630E70B4}"/>
              </c:ext>
            </c:extLst>
          </c:dPt>
          <c:dPt>
            <c:idx val="63"/>
            <c:invertIfNegative val="1"/>
            <c:bubble3D val="0"/>
            <c:spPr>
              <a:solidFill>
                <a:srgbClr val="E6E5E5"/>
              </a:solidFill>
            </c:spPr>
            <c:extLst>
              <c:ext xmlns:c16="http://schemas.microsoft.com/office/drawing/2014/chart" uri="{C3380CC4-5D6E-409C-BE32-E72D297353CC}">
                <c16:uniqueId val="{0000007F-B572-4DF2-A18B-EB5D630E70B4}"/>
              </c:ext>
            </c:extLst>
          </c:dPt>
          <c:dPt>
            <c:idx val="64"/>
            <c:invertIfNegative val="1"/>
            <c:bubble3D val="0"/>
            <c:spPr>
              <a:solidFill>
                <a:srgbClr val="E6E5E5"/>
              </a:solidFill>
            </c:spPr>
            <c:extLst>
              <c:ext xmlns:c16="http://schemas.microsoft.com/office/drawing/2014/chart" uri="{C3380CC4-5D6E-409C-BE32-E72D297353CC}">
                <c16:uniqueId val="{00000081-B572-4DF2-A18B-EB5D630E70B4}"/>
              </c:ext>
            </c:extLst>
          </c:dPt>
          <c:dPt>
            <c:idx val="65"/>
            <c:invertIfNegative val="1"/>
            <c:bubble3D val="0"/>
            <c:spPr>
              <a:solidFill>
                <a:srgbClr val="E6E5E5"/>
              </a:solidFill>
            </c:spPr>
            <c:extLst>
              <c:ext xmlns:c16="http://schemas.microsoft.com/office/drawing/2014/chart" uri="{C3380CC4-5D6E-409C-BE32-E72D297353CC}">
                <c16:uniqueId val="{00000083-B572-4DF2-A18B-EB5D630E70B4}"/>
              </c:ext>
            </c:extLst>
          </c:dPt>
          <c:dPt>
            <c:idx val="66"/>
            <c:invertIfNegative val="1"/>
            <c:bubble3D val="0"/>
            <c:spPr>
              <a:solidFill>
                <a:srgbClr val="E6E5E5"/>
              </a:solidFill>
            </c:spPr>
            <c:extLst>
              <c:ext xmlns:c16="http://schemas.microsoft.com/office/drawing/2014/chart" uri="{C3380CC4-5D6E-409C-BE32-E72D297353CC}">
                <c16:uniqueId val="{00000085-B572-4DF2-A18B-EB5D630E70B4}"/>
              </c:ext>
            </c:extLst>
          </c:dPt>
          <c:dPt>
            <c:idx val="67"/>
            <c:invertIfNegative val="1"/>
            <c:bubble3D val="0"/>
            <c:spPr>
              <a:solidFill>
                <a:srgbClr val="E6E5E5"/>
              </a:solidFill>
            </c:spPr>
            <c:extLst>
              <c:ext xmlns:c16="http://schemas.microsoft.com/office/drawing/2014/chart" uri="{C3380CC4-5D6E-409C-BE32-E72D297353CC}">
                <c16:uniqueId val="{00000087-B572-4DF2-A18B-EB5D630E70B4}"/>
              </c:ext>
            </c:extLst>
          </c:dPt>
          <c:dPt>
            <c:idx val="68"/>
            <c:invertIfNegative val="1"/>
            <c:bubble3D val="0"/>
            <c:spPr>
              <a:solidFill>
                <a:srgbClr val="E6E5E5"/>
              </a:solidFill>
            </c:spPr>
            <c:extLst>
              <c:ext xmlns:c16="http://schemas.microsoft.com/office/drawing/2014/chart" uri="{C3380CC4-5D6E-409C-BE32-E72D297353CC}">
                <c16:uniqueId val="{00000089-B572-4DF2-A18B-EB5D630E70B4}"/>
              </c:ext>
            </c:extLst>
          </c:dPt>
          <c:dPt>
            <c:idx val="69"/>
            <c:invertIfNegative val="1"/>
            <c:bubble3D val="0"/>
            <c:spPr>
              <a:solidFill>
                <a:srgbClr val="E6E5E5"/>
              </a:solidFill>
            </c:spPr>
            <c:extLst>
              <c:ext xmlns:c16="http://schemas.microsoft.com/office/drawing/2014/chart" uri="{C3380CC4-5D6E-409C-BE32-E72D297353CC}">
                <c16:uniqueId val="{0000008B-B572-4DF2-A18B-EB5D630E70B4}"/>
              </c:ext>
            </c:extLst>
          </c:dPt>
          <c:dPt>
            <c:idx val="70"/>
            <c:invertIfNegative val="1"/>
            <c:bubble3D val="0"/>
            <c:spPr>
              <a:solidFill>
                <a:srgbClr val="E6E5E5"/>
              </a:solidFill>
            </c:spPr>
            <c:extLst>
              <c:ext xmlns:c16="http://schemas.microsoft.com/office/drawing/2014/chart" uri="{C3380CC4-5D6E-409C-BE32-E72D297353CC}">
                <c16:uniqueId val="{0000008D-B572-4DF2-A18B-EB5D630E70B4}"/>
              </c:ext>
            </c:extLst>
          </c:dPt>
          <c:dPt>
            <c:idx val="71"/>
            <c:invertIfNegative val="1"/>
            <c:bubble3D val="0"/>
            <c:spPr>
              <a:solidFill>
                <a:srgbClr val="E6E5E5"/>
              </a:solidFill>
            </c:spPr>
            <c:extLst>
              <c:ext xmlns:c16="http://schemas.microsoft.com/office/drawing/2014/chart" uri="{C3380CC4-5D6E-409C-BE32-E72D297353CC}">
                <c16:uniqueId val="{0000008F-B572-4DF2-A18B-EB5D630E70B4}"/>
              </c:ext>
            </c:extLst>
          </c:dPt>
          <c:dPt>
            <c:idx val="72"/>
            <c:invertIfNegative val="1"/>
            <c:bubble3D val="0"/>
            <c:spPr>
              <a:solidFill>
                <a:srgbClr val="E6E5E5"/>
              </a:solidFill>
            </c:spPr>
            <c:extLst>
              <c:ext xmlns:c16="http://schemas.microsoft.com/office/drawing/2014/chart" uri="{C3380CC4-5D6E-409C-BE32-E72D297353CC}">
                <c16:uniqueId val="{00000091-B572-4DF2-A18B-EB5D630E70B4}"/>
              </c:ext>
            </c:extLst>
          </c:dPt>
          <c:dPt>
            <c:idx val="73"/>
            <c:invertIfNegative val="1"/>
            <c:bubble3D val="0"/>
            <c:spPr>
              <a:solidFill>
                <a:srgbClr val="E6E5E5"/>
              </a:solidFill>
            </c:spPr>
            <c:extLst>
              <c:ext xmlns:c16="http://schemas.microsoft.com/office/drawing/2014/chart" uri="{C3380CC4-5D6E-409C-BE32-E72D297353CC}">
                <c16:uniqueId val="{00000093-B572-4DF2-A18B-EB5D630E70B4}"/>
              </c:ext>
            </c:extLst>
          </c:dPt>
          <c:dPt>
            <c:idx val="74"/>
            <c:invertIfNegative val="1"/>
            <c:bubble3D val="0"/>
            <c:spPr>
              <a:solidFill>
                <a:srgbClr val="E6E5E5"/>
              </a:solidFill>
            </c:spPr>
            <c:extLst>
              <c:ext xmlns:c16="http://schemas.microsoft.com/office/drawing/2014/chart" uri="{C3380CC4-5D6E-409C-BE32-E72D297353CC}">
                <c16:uniqueId val="{00000095-B572-4DF2-A18B-EB5D630E70B4}"/>
              </c:ext>
            </c:extLst>
          </c:dPt>
          <c:dPt>
            <c:idx val="75"/>
            <c:invertIfNegative val="1"/>
            <c:bubble3D val="0"/>
            <c:spPr>
              <a:solidFill>
                <a:srgbClr val="E6E5E5"/>
              </a:solidFill>
            </c:spPr>
            <c:extLst>
              <c:ext xmlns:c16="http://schemas.microsoft.com/office/drawing/2014/chart" uri="{C3380CC4-5D6E-409C-BE32-E72D297353CC}">
                <c16:uniqueId val="{00000097-B572-4DF2-A18B-EB5D630E70B4}"/>
              </c:ext>
            </c:extLst>
          </c:dPt>
          <c:dPt>
            <c:idx val="76"/>
            <c:invertIfNegative val="1"/>
            <c:bubble3D val="0"/>
            <c:spPr>
              <a:solidFill>
                <a:srgbClr val="E6E5E5"/>
              </a:solidFill>
            </c:spPr>
            <c:extLst>
              <c:ext xmlns:c16="http://schemas.microsoft.com/office/drawing/2014/chart" uri="{C3380CC4-5D6E-409C-BE32-E72D297353CC}">
                <c16:uniqueId val="{00000099-B572-4DF2-A18B-EB5D630E70B4}"/>
              </c:ext>
            </c:extLst>
          </c:dPt>
          <c:dPt>
            <c:idx val="77"/>
            <c:invertIfNegative val="1"/>
            <c:bubble3D val="0"/>
            <c:spPr>
              <a:solidFill>
                <a:srgbClr val="E6E5E5"/>
              </a:solidFill>
            </c:spPr>
            <c:extLst>
              <c:ext xmlns:c16="http://schemas.microsoft.com/office/drawing/2014/chart" uri="{C3380CC4-5D6E-409C-BE32-E72D297353CC}">
                <c16:uniqueId val="{0000009B-B572-4DF2-A18B-EB5D630E70B4}"/>
              </c:ext>
            </c:extLst>
          </c:dPt>
          <c:dPt>
            <c:idx val="78"/>
            <c:invertIfNegative val="1"/>
            <c:bubble3D val="0"/>
            <c:spPr>
              <a:solidFill>
                <a:srgbClr val="E6E5E5"/>
              </a:solidFill>
            </c:spPr>
            <c:extLst>
              <c:ext xmlns:c16="http://schemas.microsoft.com/office/drawing/2014/chart" uri="{C3380CC4-5D6E-409C-BE32-E72D297353CC}">
                <c16:uniqueId val="{0000009D-B572-4DF2-A18B-EB5D630E70B4}"/>
              </c:ext>
            </c:extLst>
          </c:dPt>
          <c:dPt>
            <c:idx val="79"/>
            <c:invertIfNegative val="1"/>
            <c:bubble3D val="0"/>
            <c:spPr>
              <a:solidFill>
                <a:srgbClr val="E6E5E5"/>
              </a:solidFill>
            </c:spPr>
            <c:extLst>
              <c:ext xmlns:c16="http://schemas.microsoft.com/office/drawing/2014/chart" uri="{C3380CC4-5D6E-409C-BE32-E72D297353CC}">
                <c16:uniqueId val="{0000009F-B572-4DF2-A18B-EB5D630E70B4}"/>
              </c:ext>
            </c:extLst>
          </c:dPt>
          <c:dPt>
            <c:idx val="80"/>
            <c:invertIfNegative val="1"/>
            <c:bubble3D val="0"/>
            <c:spPr>
              <a:solidFill>
                <a:srgbClr val="E6E5E5"/>
              </a:solidFill>
            </c:spPr>
            <c:extLst>
              <c:ext xmlns:c16="http://schemas.microsoft.com/office/drawing/2014/chart" uri="{C3380CC4-5D6E-409C-BE32-E72D297353CC}">
                <c16:uniqueId val="{000000A1-B572-4DF2-A18B-EB5D630E70B4}"/>
              </c:ext>
            </c:extLst>
          </c:dPt>
          <c:dPt>
            <c:idx val="81"/>
            <c:invertIfNegative val="1"/>
            <c:bubble3D val="0"/>
            <c:spPr>
              <a:solidFill>
                <a:srgbClr val="E6E5E5"/>
              </a:solidFill>
            </c:spPr>
            <c:extLst>
              <c:ext xmlns:c16="http://schemas.microsoft.com/office/drawing/2014/chart" uri="{C3380CC4-5D6E-409C-BE32-E72D297353CC}">
                <c16:uniqueId val="{000000A3-B572-4DF2-A18B-EB5D630E70B4}"/>
              </c:ext>
            </c:extLst>
          </c:dPt>
          <c:dPt>
            <c:idx val="82"/>
            <c:invertIfNegative val="1"/>
            <c:bubble3D val="0"/>
            <c:spPr>
              <a:solidFill>
                <a:srgbClr val="E6E5E5"/>
              </a:solidFill>
            </c:spPr>
            <c:extLst>
              <c:ext xmlns:c16="http://schemas.microsoft.com/office/drawing/2014/chart" uri="{C3380CC4-5D6E-409C-BE32-E72D297353CC}">
                <c16:uniqueId val="{000000A5-B572-4DF2-A18B-EB5D630E70B4}"/>
              </c:ext>
            </c:extLst>
          </c:dPt>
          <c:dPt>
            <c:idx val="83"/>
            <c:invertIfNegative val="1"/>
            <c:bubble3D val="0"/>
            <c:spPr>
              <a:solidFill>
                <a:srgbClr val="E6E5E5"/>
              </a:solidFill>
            </c:spPr>
            <c:extLst>
              <c:ext xmlns:c16="http://schemas.microsoft.com/office/drawing/2014/chart" uri="{C3380CC4-5D6E-409C-BE32-E72D297353CC}">
                <c16:uniqueId val="{000000A7-B572-4DF2-A18B-EB5D630E70B4}"/>
              </c:ext>
            </c:extLst>
          </c:dPt>
          <c:dPt>
            <c:idx val="84"/>
            <c:invertIfNegative val="1"/>
            <c:bubble3D val="0"/>
            <c:spPr>
              <a:solidFill>
                <a:srgbClr val="E6E5E5"/>
              </a:solidFill>
            </c:spPr>
            <c:extLst>
              <c:ext xmlns:c16="http://schemas.microsoft.com/office/drawing/2014/chart" uri="{C3380CC4-5D6E-409C-BE32-E72D297353CC}">
                <c16:uniqueId val="{000000A9-B572-4DF2-A18B-EB5D630E70B4}"/>
              </c:ext>
            </c:extLst>
          </c:dPt>
          <c:dPt>
            <c:idx val="85"/>
            <c:invertIfNegative val="1"/>
            <c:bubble3D val="0"/>
            <c:spPr>
              <a:solidFill>
                <a:srgbClr val="E6E5E5"/>
              </a:solidFill>
            </c:spPr>
            <c:extLst>
              <c:ext xmlns:c16="http://schemas.microsoft.com/office/drawing/2014/chart" uri="{C3380CC4-5D6E-409C-BE32-E72D297353CC}">
                <c16:uniqueId val="{000000AB-B572-4DF2-A18B-EB5D630E70B4}"/>
              </c:ext>
            </c:extLst>
          </c:dPt>
          <c:dPt>
            <c:idx val="86"/>
            <c:invertIfNegative val="1"/>
            <c:bubble3D val="0"/>
            <c:spPr>
              <a:solidFill>
                <a:srgbClr val="E6E5E5"/>
              </a:solidFill>
            </c:spPr>
            <c:extLst>
              <c:ext xmlns:c16="http://schemas.microsoft.com/office/drawing/2014/chart" uri="{C3380CC4-5D6E-409C-BE32-E72D297353CC}">
                <c16:uniqueId val="{000000AD-B572-4DF2-A18B-EB5D630E70B4}"/>
              </c:ext>
            </c:extLst>
          </c:dPt>
          <c:dPt>
            <c:idx val="87"/>
            <c:invertIfNegative val="1"/>
            <c:bubble3D val="0"/>
            <c:spPr>
              <a:solidFill>
                <a:srgbClr val="E6E5E5"/>
              </a:solidFill>
            </c:spPr>
            <c:extLst>
              <c:ext xmlns:c16="http://schemas.microsoft.com/office/drawing/2014/chart" uri="{C3380CC4-5D6E-409C-BE32-E72D297353CC}">
                <c16:uniqueId val="{000000AF-B572-4DF2-A18B-EB5D630E70B4}"/>
              </c:ext>
            </c:extLst>
          </c:dPt>
          <c:dPt>
            <c:idx val="88"/>
            <c:invertIfNegative val="1"/>
            <c:bubble3D val="0"/>
            <c:spPr>
              <a:solidFill>
                <a:srgbClr val="E6E5E5"/>
              </a:solidFill>
            </c:spPr>
            <c:extLst>
              <c:ext xmlns:c16="http://schemas.microsoft.com/office/drawing/2014/chart" uri="{C3380CC4-5D6E-409C-BE32-E72D297353CC}">
                <c16:uniqueId val="{000000B1-B572-4DF2-A18B-EB5D630E70B4}"/>
              </c:ext>
            </c:extLst>
          </c:dPt>
          <c:dPt>
            <c:idx val="89"/>
            <c:invertIfNegative val="1"/>
            <c:bubble3D val="0"/>
            <c:spPr>
              <a:solidFill>
                <a:srgbClr val="E6E5E5"/>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031574-19AE-4EFF-8E5D-910302784672}" type="datetimeFigureOut">
              <a:rPr lang="en-CH" smtClean="0"/>
              <a:t>07/31/2025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E13843-85DD-499F-B752-681F6384D798}" type="slidenum">
              <a:rPr lang="en-CH" smtClean="0"/>
              <a:t>‹#›</a:t>
            </a:fld>
            <a:endParaRPr lang="en-CH"/>
          </a:p>
        </p:txBody>
      </p:sp>
    </p:spTree>
    <p:extLst>
      <p:ext uri="{BB962C8B-B14F-4D97-AF65-F5344CB8AC3E}">
        <p14:creationId xmlns:p14="http://schemas.microsoft.com/office/powerpoint/2010/main" val="3716441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87C660-B953-A643-D8A5-4DDED04F40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ED4B77-D814-E342-B3AB-2EDB08E813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45E580-EC80-B3F8-95FE-949DF7438095}"/>
              </a:ext>
            </a:extLst>
          </p:cNvPr>
          <p:cNvSpPr>
            <a:spLocks noGrp="1"/>
          </p:cNvSpPr>
          <p:nvPr>
            <p:ph type="body" idx="1"/>
          </p:nvPr>
        </p:nvSpPr>
        <p:spPr/>
        <p:txBody>
          <a:bodyPr/>
          <a:lstStyle/>
          <a:p>
            <a:endParaRPr lang="en-AE"/>
          </a:p>
        </p:txBody>
      </p:sp>
      <p:sp>
        <p:nvSpPr>
          <p:cNvPr id="4" name="Slide Number Placeholder 3">
            <a:extLst>
              <a:ext uri="{FF2B5EF4-FFF2-40B4-BE49-F238E27FC236}">
                <a16:creationId xmlns:a16="http://schemas.microsoft.com/office/drawing/2014/main" id="{A853D0AE-6ED5-1717-B660-76FF4144724D}"/>
              </a:ext>
            </a:extLst>
          </p:cNvPr>
          <p:cNvSpPr>
            <a:spLocks noGrp="1"/>
          </p:cNvSpPr>
          <p:nvPr>
            <p:ph type="sldNum" sz="quarter" idx="5"/>
          </p:nvPr>
        </p:nvSpPr>
        <p:spPr/>
        <p:txBody>
          <a:bodyPr/>
          <a:lstStyle/>
          <a:p>
            <a:fld id="{4CEE16E6-1DE9-413F-AA9F-05985E570417}" type="slidenum">
              <a:rPr lang="en-US" smtClean="0"/>
              <a:t>1</a:t>
            </a:fld>
            <a:endParaRPr lang="en-US"/>
          </a:p>
        </p:txBody>
      </p:sp>
    </p:spTree>
    <p:extLst>
      <p:ext uri="{BB962C8B-B14F-4D97-AF65-F5344CB8AC3E}">
        <p14:creationId xmlns:p14="http://schemas.microsoft.com/office/powerpoint/2010/main" val="26140249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dirty="0"/>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129512570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7/31/2025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911108523"/>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7/31/2025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744276"/>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7/31/2025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54501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7/31/2025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3443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7/31/2025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130076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7/31/2025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1779768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7/31/2025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0937019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7/31/2025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7094348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7/31/2025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3801013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31/07/2025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798493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7/31/2025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dirty="0"/>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456286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31/07/2025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2725938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31/07/2025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34819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31/07/2025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16652119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6041526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7/31/2025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dirty="0"/>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1647673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7/31/2025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1619939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7/31/2025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1205657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7/31/2025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8016042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7/31/2025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117846984"/>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7/31/2025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6812035"/>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7/31/2025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23620370"/>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7/31/2025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4265349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dirty="0"/>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7/31/2025</a:t>
            </a:fld>
            <a:endParaRPr lang="en-US"/>
          </a:p>
        </p:txBody>
      </p:sp>
    </p:spTree>
    <p:extLst>
      <p:ext uri="{BB962C8B-B14F-4D97-AF65-F5344CB8AC3E}">
        <p14:creationId xmlns:p14="http://schemas.microsoft.com/office/powerpoint/2010/main" val="3895789664"/>
      </p:ext>
    </p:extLst>
  </p:cSld>
  <p:clrMap bg1="lt1" tx1="dk1" bg2="lt2" tx2="dk2" accent1="accent1" accent2="accent2" accent3="accent3" accent4="accent4" accent5="accent5" accent6="accent6" hlink="hlink" folHlink="folHlink"/>
  <p:sldLayoutIdLst>
    <p:sldLayoutId id="2147483845"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 id="2147483859" r:id="rId12"/>
    <p:sldLayoutId id="2147483860" r:id="rId13"/>
    <p:sldLayoutId id="2147483861" r:id="rId14"/>
    <p:sldLayoutId id="2147483862" r:id="rId15"/>
    <p:sldLayoutId id="2147483863" r:id="rId16"/>
    <p:sldLayoutId id="2147483864" r:id="rId17"/>
    <p:sldLayoutId id="2147483865" r:id="rId18"/>
    <p:sldLayoutId id="2147483866" r:id="rId19"/>
    <p:sldLayoutId id="2147483867" r:id="rId20"/>
    <p:sldLayoutId id="2147483868" r:id="rId21"/>
    <p:sldLayoutId id="2147483869" r:id="rId22"/>
    <p:sldLayoutId id="2147483904" r:id="rId23"/>
    <p:sldLayoutId id="214748390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28.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37.xml"/><Relationship Id="rId5" Type="http://schemas.openxmlformats.org/officeDocument/2006/relationships/chart" Target="../charts/chart19.xml"/><Relationship Id="rId4" Type="http://schemas.openxmlformats.org/officeDocument/2006/relationships/image" Target="../media/image28.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38.xml"/><Relationship Id="rId5" Type="http://schemas.openxmlformats.org/officeDocument/2006/relationships/chart" Target="../charts/chart20.xml"/><Relationship Id="rId4" Type="http://schemas.openxmlformats.org/officeDocument/2006/relationships/image" Target="../media/image28.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39.xml"/><Relationship Id="rId5" Type="http://schemas.openxmlformats.org/officeDocument/2006/relationships/chart" Target="../charts/chart21.xml"/><Relationship Id="rId4" Type="http://schemas.openxmlformats.org/officeDocument/2006/relationships/image" Target="../media/image28.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40.xml"/><Relationship Id="rId5" Type="http://schemas.openxmlformats.org/officeDocument/2006/relationships/chart" Target="../charts/chart22.xml"/><Relationship Id="rId4" Type="http://schemas.openxmlformats.org/officeDocument/2006/relationships/image" Target="../media/image28.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41.xml"/><Relationship Id="rId5" Type="http://schemas.openxmlformats.org/officeDocument/2006/relationships/chart" Target="../charts/chart23.xml"/><Relationship Id="rId4" Type="http://schemas.openxmlformats.org/officeDocument/2006/relationships/image" Target="../media/image28.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42.xml"/><Relationship Id="rId5" Type="http://schemas.openxmlformats.org/officeDocument/2006/relationships/chart" Target="../charts/chart24.xml"/><Relationship Id="rId4" Type="http://schemas.openxmlformats.org/officeDocument/2006/relationships/image" Target="../media/image28.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43.xml"/><Relationship Id="rId5" Type="http://schemas.openxmlformats.org/officeDocument/2006/relationships/chart" Target="../charts/chart25.xml"/><Relationship Id="rId4" Type="http://schemas.openxmlformats.org/officeDocument/2006/relationships/image" Target="../media/image28.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44.xml"/><Relationship Id="rId5" Type="http://schemas.openxmlformats.org/officeDocument/2006/relationships/chart" Target="../charts/chart26.xml"/><Relationship Id="rId4" Type="http://schemas.openxmlformats.org/officeDocument/2006/relationships/image" Target="../media/image28.emf"/></Relationships>
</file>

<file path=ppt/slides/_rels/slide18.xml.rels><?xml version="1.0" encoding="UTF-8" standalone="yes"?>
<Relationships xmlns="http://schemas.openxmlformats.org/package/2006/relationships"><Relationship Id="rId8" Type="http://schemas.openxmlformats.org/officeDocument/2006/relationships/chart" Target="../charts/chart30.xml"/><Relationship Id="rId3" Type="http://schemas.openxmlformats.org/officeDocument/2006/relationships/oleObject" Target="../embeddings/oleObject28.bin"/><Relationship Id="rId7" Type="http://schemas.openxmlformats.org/officeDocument/2006/relationships/chart" Target="../charts/chart29.xml"/><Relationship Id="rId2" Type="http://schemas.openxmlformats.org/officeDocument/2006/relationships/slideLayout" Target="../slideLayouts/slideLayout7.xml"/><Relationship Id="rId1" Type="http://schemas.openxmlformats.org/officeDocument/2006/relationships/tags" Target="../tags/tag45.xml"/><Relationship Id="rId6" Type="http://schemas.openxmlformats.org/officeDocument/2006/relationships/chart" Target="../charts/chart28.xml"/><Relationship Id="rId5" Type="http://schemas.openxmlformats.org/officeDocument/2006/relationships/chart" Target="../charts/chart27.xml"/><Relationship Id="rId4" Type="http://schemas.openxmlformats.org/officeDocument/2006/relationships/image" Target="../media/image28.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46.xml"/><Relationship Id="rId5" Type="http://schemas.openxmlformats.org/officeDocument/2006/relationships/chart" Target="../charts/chart31.xml"/><Relationship Id="rId4" Type="http://schemas.openxmlformats.org/officeDocument/2006/relationships/image" Target="../media/image28.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29.xml"/><Relationship Id="rId5" Type="http://schemas.openxmlformats.org/officeDocument/2006/relationships/chart" Target="../charts/chart1.xml"/><Relationship Id="rId4" Type="http://schemas.openxmlformats.org/officeDocument/2006/relationships/image" Target="../media/image28.e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8.bin"/><Relationship Id="rId7" Type="http://schemas.openxmlformats.org/officeDocument/2006/relationships/chart" Target="../charts/chart34.xml"/><Relationship Id="rId2" Type="http://schemas.openxmlformats.org/officeDocument/2006/relationships/slideLayout" Target="../slideLayouts/slideLayout7.xml"/><Relationship Id="rId1" Type="http://schemas.openxmlformats.org/officeDocument/2006/relationships/tags" Target="../tags/tag47.xml"/><Relationship Id="rId6" Type="http://schemas.openxmlformats.org/officeDocument/2006/relationships/chart" Target="../charts/chart33.xml"/><Relationship Id="rId5" Type="http://schemas.openxmlformats.org/officeDocument/2006/relationships/chart" Target="../charts/chart32.xml"/><Relationship Id="rId4" Type="http://schemas.openxmlformats.org/officeDocument/2006/relationships/image" Target="../media/image28.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8.bin"/><Relationship Id="rId7" Type="http://schemas.openxmlformats.org/officeDocument/2006/relationships/chart" Target="../charts/chart37.xml"/><Relationship Id="rId2" Type="http://schemas.openxmlformats.org/officeDocument/2006/relationships/slideLayout" Target="../slideLayouts/slideLayout7.xml"/><Relationship Id="rId1" Type="http://schemas.openxmlformats.org/officeDocument/2006/relationships/tags" Target="../tags/tag48.xml"/><Relationship Id="rId6" Type="http://schemas.openxmlformats.org/officeDocument/2006/relationships/chart" Target="../charts/chart36.xml"/><Relationship Id="rId5" Type="http://schemas.openxmlformats.org/officeDocument/2006/relationships/chart" Target="../charts/chart35.xml"/><Relationship Id="rId4" Type="http://schemas.openxmlformats.org/officeDocument/2006/relationships/image" Target="../media/image28.emf"/></Relationships>
</file>

<file path=ppt/slides/_rels/slide22.xml.rels><?xml version="1.0" encoding="UTF-8" standalone="yes"?>
<Relationships xmlns="http://schemas.openxmlformats.org/package/2006/relationships"><Relationship Id="rId8" Type="http://schemas.openxmlformats.org/officeDocument/2006/relationships/chart" Target="../charts/chart41.xml"/><Relationship Id="rId3" Type="http://schemas.openxmlformats.org/officeDocument/2006/relationships/oleObject" Target="../embeddings/oleObject28.bin"/><Relationship Id="rId7" Type="http://schemas.openxmlformats.org/officeDocument/2006/relationships/chart" Target="../charts/chart40.xml"/><Relationship Id="rId2" Type="http://schemas.openxmlformats.org/officeDocument/2006/relationships/slideLayout" Target="../slideLayouts/slideLayout7.xml"/><Relationship Id="rId1" Type="http://schemas.openxmlformats.org/officeDocument/2006/relationships/tags" Target="../tags/tag49.xml"/><Relationship Id="rId6" Type="http://schemas.openxmlformats.org/officeDocument/2006/relationships/chart" Target="../charts/chart39.xml"/><Relationship Id="rId5" Type="http://schemas.openxmlformats.org/officeDocument/2006/relationships/chart" Target="../charts/chart38.xml"/><Relationship Id="rId4" Type="http://schemas.openxmlformats.org/officeDocument/2006/relationships/image" Target="../media/image28.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30.xml"/><Relationship Id="rId5" Type="http://schemas.openxmlformats.org/officeDocument/2006/relationships/chart" Target="../charts/chart2.xml"/><Relationship Id="rId4" Type="http://schemas.openxmlformats.org/officeDocument/2006/relationships/image" Target="../media/image28.emf"/></Relationships>
</file>

<file path=ppt/slides/_rels/slide4.xml.rels><?xml version="1.0" encoding="UTF-8" standalone="yes"?>
<Relationships xmlns="http://schemas.openxmlformats.org/package/2006/relationships"><Relationship Id="rId8" Type="http://schemas.openxmlformats.org/officeDocument/2006/relationships/chart" Target="../charts/chart6.xml"/><Relationship Id="rId3" Type="http://schemas.openxmlformats.org/officeDocument/2006/relationships/oleObject" Target="../embeddings/oleObject28.bin"/><Relationship Id="rId7" Type="http://schemas.openxmlformats.org/officeDocument/2006/relationships/chart" Target="../charts/chart5.xml"/><Relationship Id="rId2" Type="http://schemas.openxmlformats.org/officeDocument/2006/relationships/slideLayout" Target="../slideLayouts/slideLayout7.xml"/><Relationship Id="rId1" Type="http://schemas.openxmlformats.org/officeDocument/2006/relationships/tags" Target="../tags/tag31.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image" Target="../media/image28.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32.xml"/><Relationship Id="rId5" Type="http://schemas.openxmlformats.org/officeDocument/2006/relationships/chart" Target="../charts/chart7.xml"/><Relationship Id="rId4" Type="http://schemas.openxmlformats.org/officeDocument/2006/relationships/image" Target="../media/image28.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8.bin"/><Relationship Id="rId7" Type="http://schemas.openxmlformats.org/officeDocument/2006/relationships/chart" Target="../charts/chart10.xml"/><Relationship Id="rId2" Type="http://schemas.openxmlformats.org/officeDocument/2006/relationships/slideLayout" Target="../slideLayouts/slideLayout7.xml"/><Relationship Id="rId1" Type="http://schemas.openxmlformats.org/officeDocument/2006/relationships/tags" Target="../tags/tag33.xml"/><Relationship Id="rId6" Type="http://schemas.openxmlformats.org/officeDocument/2006/relationships/chart" Target="../charts/chart9.xml"/><Relationship Id="rId5" Type="http://schemas.openxmlformats.org/officeDocument/2006/relationships/chart" Target="../charts/chart8.xml"/><Relationship Id="rId4" Type="http://schemas.openxmlformats.org/officeDocument/2006/relationships/image" Target="../media/image28.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8.bin"/><Relationship Id="rId7" Type="http://schemas.openxmlformats.org/officeDocument/2006/relationships/chart" Target="../charts/chart13.xml"/><Relationship Id="rId2" Type="http://schemas.openxmlformats.org/officeDocument/2006/relationships/slideLayout" Target="../slideLayouts/slideLayout7.xml"/><Relationship Id="rId1" Type="http://schemas.openxmlformats.org/officeDocument/2006/relationships/tags" Target="../tags/tag34.xml"/><Relationship Id="rId6" Type="http://schemas.openxmlformats.org/officeDocument/2006/relationships/chart" Target="../charts/chart12.xml"/><Relationship Id="rId5" Type="http://schemas.openxmlformats.org/officeDocument/2006/relationships/chart" Target="../charts/chart11.xml"/><Relationship Id="rId4" Type="http://schemas.openxmlformats.org/officeDocument/2006/relationships/image" Target="../media/image28.emf"/></Relationships>
</file>

<file path=ppt/slides/_rels/slide8.xml.rels><?xml version="1.0" encoding="UTF-8" standalone="yes"?>
<Relationships xmlns="http://schemas.openxmlformats.org/package/2006/relationships"><Relationship Id="rId8" Type="http://schemas.openxmlformats.org/officeDocument/2006/relationships/chart" Target="../charts/chart17.xml"/><Relationship Id="rId3" Type="http://schemas.openxmlformats.org/officeDocument/2006/relationships/oleObject" Target="../embeddings/oleObject28.bin"/><Relationship Id="rId7" Type="http://schemas.openxmlformats.org/officeDocument/2006/relationships/chart" Target="../charts/chart16.xml"/><Relationship Id="rId2" Type="http://schemas.openxmlformats.org/officeDocument/2006/relationships/slideLayout" Target="../slideLayouts/slideLayout7.xml"/><Relationship Id="rId1" Type="http://schemas.openxmlformats.org/officeDocument/2006/relationships/tags" Target="../tags/tag35.xml"/><Relationship Id="rId6" Type="http://schemas.openxmlformats.org/officeDocument/2006/relationships/chart" Target="../charts/chart15.xml"/><Relationship Id="rId5" Type="http://schemas.openxmlformats.org/officeDocument/2006/relationships/chart" Target="../charts/chart14.xml"/><Relationship Id="rId4" Type="http://schemas.openxmlformats.org/officeDocument/2006/relationships/image" Target="../media/image28.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36.xml"/><Relationship Id="rId5" Type="http://schemas.openxmlformats.org/officeDocument/2006/relationships/chart" Target="../charts/chart18.xml"/><Relationship Id="rId4" Type="http://schemas.openxmlformats.org/officeDocument/2006/relationships/image" Target="../media/image2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8E536-12EE-22BA-0DC3-0B7111A58635}"/>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67012292-6DFB-FDE7-2139-0817FB501AD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8" name="think-cell data - do not delete" hidden="1">
                        <a:extLst>
                          <a:ext uri="{FF2B5EF4-FFF2-40B4-BE49-F238E27FC236}">
                            <a16:creationId xmlns:a16="http://schemas.microsoft.com/office/drawing/2014/main" id="{67012292-6DFB-FDE7-2139-0817FB501AD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F56CF36A-48E6-1952-2F59-761DD0388D07}"/>
              </a:ext>
            </a:extLst>
          </p:cNvPr>
          <p:cNvSpPr>
            <a:spLocks noGrp="1"/>
          </p:cNvSpPr>
          <p:nvPr>
            <p:ph type="body" sz="quarter" idx="18"/>
          </p:nvPr>
        </p:nvSpPr>
        <p:spPr/>
        <p:txBody>
          <a:bodyPr/>
          <a:lstStyle/>
          <a:p>
            <a:r>
              <a:rPr lang="en-GB" dirty="0"/>
              <a:t>Summary </a:t>
            </a:r>
            <a:r>
              <a:rPr lang="en-US" dirty="0"/>
              <a:t>| </a:t>
            </a:r>
            <a:r>
              <a:rPr lang="en-GB" dirty="0"/>
              <a:t>Innovations </a:t>
            </a:r>
          </a:p>
        </p:txBody>
      </p:sp>
      <p:sp>
        <p:nvSpPr>
          <p:cNvPr id="2" name="Title 1">
            <a:extLst>
              <a:ext uri="{FF2B5EF4-FFF2-40B4-BE49-F238E27FC236}">
                <a16:creationId xmlns:a16="http://schemas.microsoft.com/office/drawing/2014/main" id="{AD3E672B-BBB2-F4F9-E356-C5102EB37A28}"/>
              </a:ext>
            </a:extLst>
          </p:cNvPr>
          <p:cNvSpPr>
            <a:spLocks noGrp="1"/>
          </p:cNvSpPr>
          <p:nvPr>
            <p:ph type="title"/>
          </p:nvPr>
        </p:nvSpPr>
        <p:spPr>
          <a:noFill/>
        </p:spPr>
        <p:txBody>
          <a:bodyPr vert="horz"/>
          <a:lstStyle/>
          <a:p>
            <a:r>
              <a:rPr lang="en-US" dirty="0">
                <a:highlight>
                  <a:srgbClr val="FFFF00"/>
                </a:highlight>
              </a:rPr>
              <a:t>Innovation summary </a:t>
            </a:r>
            <a:r>
              <a:rPr lang="en-US" dirty="0">
                <a:solidFill>
                  <a:schemeClr val="bg2">
                    <a:lumMod val="90000"/>
                  </a:schemeClr>
                </a:solidFill>
                <a:highlight>
                  <a:srgbClr val="FFFF00"/>
                </a:highlight>
              </a:rPr>
              <a:t>(Replace with SO WHAT)</a:t>
            </a:r>
            <a:endParaRPr lang="en-GB" dirty="0"/>
          </a:p>
        </p:txBody>
      </p:sp>
      <p:sp>
        <p:nvSpPr>
          <p:cNvPr id="16" name="Date Placeholder 15">
            <a:extLst>
              <a:ext uri="{FF2B5EF4-FFF2-40B4-BE49-F238E27FC236}">
                <a16:creationId xmlns:a16="http://schemas.microsoft.com/office/drawing/2014/main" id="{6EDD18B9-EB53-696B-E024-1C10AB921583}"/>
              </a:ext>
            </a:extLst>
          </p:cNvPr>
          <p:cNvSpPr>
            <a:spLocks noGrp="1"/>
          </p:cNvSpPr>
          <p:nvPr>
            <p:ph type="dt" sz="half" idx="2"/>
          </p:nvPr>
        </p:nvSpPr>
        <p:spPr>
          <a:xfrm>
            <a:off x="8016240" y="4972050"/>
            <a:ext cx="623760" cy="171450"/>
          </a:xfrm>
          <a:prstGeom prst="rect">
            <a:avLst/>
          </a:prstGeom>
        </p:spPr>
        <p:txBody>
          <a:bodyPr vert="horz" lIns="91440" tIns="45720" rIns="91440" bIns="45720" rtlCol="0" anchor="ctr"/>
          <a:lstStyle>
            <a:defPPr>
              <a:defRPr lang="en-US"/>
            </a:defPPr>
            <a:lvl1pPr marL="0" algn="r" defTabSz="514350" rtl="0" eaLnBrk="1" latinLnBrk="0" hangingPunct="1">
              <a:defRPr sz="500" b="0" i="0" kern="1200">
                <a:solidFill>
                  <a:schemeClr val="bg2">
                    <a:lumMod val="50000"/>
                  </a:schemeClr>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C0FA42E2-9B5A-4ACA-ABA8-8405190AD1D0}" type="datetime1">
              <a:rPr lang="en-US" smtClean="0"/>
              <a:pPr/>
              <a:t>7/31/2025</a:t>
            </a:fld>
            <a:endParaRPr lang="en-US"/>
          </a:p>
        </p:txBody>
      </p:sp>
      <p:sp>
        <p:nvSpPr>
          <p:cNvPr id="19" name="Slide Number Placeholder 18">
            <a:extLst>
              <a:ext uri="{FF2B5EF4-FFF2-40B4-BE49-F238E27FC236}">
                <a16:creationId xmlns:a16="http://schemas.microsoft.com/office/drawing/2014/main" id="{8454A435-0F0D-CCD5-8A7A-9AA8D4B7987C}"/>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defPPr>
              <a:defRPr lang="en-US"/>
            </a:defPPr>
            <a:lvl1pPr marL="0" algn="l" defTabSz="514350" rtl="0" eaLnBrk="1" latinLnBrk="0" hangingPunct="1">
              <a:defRPr sz="500" b="0" i="0" kern="1200">
                <a:solidFill>
                  <a:schemeClr val="tx2"/>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7B1F438D-4EAF-094E-9162-80CF3EF77236}" type="slidenum">
              <a:rPr lang="en-US" smtClean="0"/>
              <a:pPr/>
              <a:t>1</a:t>
            </a:fld>
            <a:endParaRPr lang="en-US"/>
          </a:p>
        </p:txBody>
      </p:sp>
      <p:graphicFrame>
        <p:nvGraphicFramePr>
          <p:cNvPr id="7" name="Table 6">
            <a:extLst>
              <a:ext uri="{FF2B5EF4-FFF2-40B4-BE49-F238E27FC236}">
                <a16:creationId xmlns:a16="http://schemas.microsoft.com/office/drawing/2014/main" id="{A962547C-121F-07F9-0CDE-072B83230B46}"/>
              </a:ext>
            </a:extLst>
          </p:cNvPr>
          <p:cNvGraphicFramePr>
            <a:graphicFrameLocks noGrp="1"/>
          </p:cNvGraphicFramePr>
          <p:nvPr>
            <p:extLst>
              <p:ext uri="{D42A27DB-BD31-4B8C-83A1-F6EECF244321}">
                <p14:modId xmlns:p14="http://schemas.microsoft.com/office/powerpoint/2010/main" val="4258129953"/>
              </p:ext>
            </p:extLst>
          </p:nvPr>
        </p:nvGraphicFramePr>
        <p:xfrm>
          <a:off x="503238" y="1049315"/>
          <a:ext cx="8243580" cy="4555665"/>
        </p:xfrm>
        <a:graphic>
          <a:graphicData uri="http://schemas.openxmlformats.org/drawingml/2006/table">
            <a:tbl>
              <a:tblPr/>
              <a:tblGrid>
                <a:gridCol w="1371600">
                  <a:extLst>
                    <a:ext uri="{9D8B030D-6E8A-4147-A177-3AD203B41FA5}">
                      <a16:colId xmlns:a16="http://schemas.microsoft.com/office/drawing/2014/main" val="4124992523"/>
                    </a:ext>
                  </a:extLst>
                </a:gridCol>
                <a:gridCol w="548072">
                  <a:extLst>
                    <a:ext uri="{9D8B030D-6E8A-4147-A177-3AD203B41FA5}">
                      <a16:colId xmlns:a16="http://schemas.microsoft.com/office/drawing/2014/main" val="1465243297"/>
                    </a:ext>
                  </a:extLst>
                </a:gridCol>
                <a:gridCol w="548072">
                  <a:extLst>
                    <a:ext uri="{9D8B030D-6E8A-4147-A177-3AD203B41FA5}">
                      <a16:colId xmlns:a16="http://schemas.microsoft.com/office/drawing/2014/main" val="1901062976"/>
                    </a:ext>
                  </a:extLst>
                </a:gridCol>
                <a:gridCol w="548072">
                  <a:extLst>
                    <a:ext uri="{9D8B030D-6E8A-4147-A177-3AD203B41FA5}">
                      <a16:colId xmlns:a16="http://schemas.microsoft.com/office/drawing/2014/main" val="3888016173"/>
                    </a:ext>
                  </a:extLst>
                </a:gridCol>
                <a:gridCol w="548072">
                  <a:extLst>
                    <a:ext uri="{9D8B030D-6E8A-4147-A177-3AD203B41FA5}">
                      <a16:colId xmlns:a16="http://schemas.microsoft.com/office/drawing/2014/main" val="280274442"/>
                    </a:ext>
                  </a:extLst>
                </a:gridCol>
                <a:gridCol w="548072">
                  <a:extLst>
                    <a:ext uri="{9D8B030D-6E8A-4147-A177-3AD203B41FA5}">
                      <a16:colId xmlns:a16="http://schemas.microsoft.com/office/drawing/2014/main" val="3949766954"/>
                    </a:ext>
                  </a:extLst>
                </a:gridCol>
                <a:gridCol w="548072">
                  <a:extLst>
                    <a:ext uri="{9D8B030D-6E8A-4147-A177-3AD203B41FA5}">
                      <a16:colId xmlns:a16="http://schemas.microsoft.com/office/drawing/2014/main" val="3752645013"/>
                    </a:ext>
                  </a:extLst>
                </a:gridCol>
                <a:gridCol w="548072">
                  <a:extLst>
                    <a:ext uri="{9D8B030D-6E8A-4147-A177-3AD203B41FA5}">
                      <a16:colId xmlns:a16="http://schemas.microsoft.com/office/drawing/2014/main" val="869531029"/>
                    </a:ext>
                  </a:extLst>
                </a:gridCol>
                <a:gridCol w="548072">
                  <a:extLst>
                    <a:ext uri="{9D8B030D-6E8A-4147-A177-3AD203B41FA5}">
                      <a16:colId xmlns:a16="http://schemas.microsoft.com/office/drawing/2014/main" val="75545106"/>
                    </a:ext>
                  </a:extLst>
                </a:gridCol>
                <a:gridCol w="548072">
                  <a:extLst>
                    <a:ext uri="{9D8B030D-6E8A-4147-A177-3AD203B41FA5}">
                      <a16:colId xmlns:a16="http://schemas.microsoft.com/office/drawing/2014/main" val="2757435256"/>
                    </a:ext>
                  </a:extLst>
                </a:gridCol>
                <a:gridCol w="548072">
                  <a:extLst>
                    <a:ext uri="{9D8B030D-6E8A-4147-A177-3AD203B41FA5}">
                      <a16:colId xmlns:a16="http://schemas.microsoft.com/office/drawing/2014/main" val="987174286"/>
                    </a:ext>
                  </a:extLst>
                </a:gridCol>
                <a:gridCol w="548072">
                  <a:extLst>
                    <a:ext uri="{9D8B030D-6E8A-4147-A177-3AD203B41FA5}">
                      <a16:colId xmlns:a16="http://schemas.microsoft.com/office/drawing/2014/main" val="1650378717"/>
                    </a:ext>
                  </a:extLst>
                </a:gridCol>
                <a:gridCol w="843188">
                  <a:extLst>
                    <a:ext uri="{9D8B030D-6E8A-4147-A177-3AD203B41FA5}">
                      <a16:colId xmlns:a16="http://schemas.microsoft.com/office/drawing/2014/main" val="2165611555"/>
                    </a:ext>
                  </a:extLst>
                </a:gridCol>
              </a:tblGrid>
              <a:tr h="198873">
                <a:tc>
                  <a:txBody>
                    <a:bodyPr/>
                    <a:lstStyle/>
                    <a:p>
                      <a:pPr algn="ctr" rtl="0" fontAlgn="ct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Price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Size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WD</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Share ranking</a:t>
                      </a: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Cannib. %</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Vol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Unit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NS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GP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TM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Priority</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extLst>
                  <a:ext uri="{0D108BD9-81ED-4DB2-BD59-A6C34878D82A}">
                    <a16:rowId xmlns:a16="http://schemas.microsoft.com/office/drawing/2014/main" val="1779806599"/>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8m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6m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marL="0" marR="0" lvl="0" indent="0" algn="ctr" defTabSz="685783" rtl="0" eaLnBrk="1" fontAlgn="ctr" latinLnBrk="0" hangingPunct="1">
                        <a:lnSpc>
                          <a:spcPct val="100000"/>
                        </a:lnSpc>
                        <a:spcBef>
                          <a:spcPts val="0"/>
                        </a:spcBef>
                        <a:spcAft>
                          <a:spcPts val="0"/>
                        </a:spcAft>
                        <a:buClrTx/>
                        <a:buSzTx/>
                        <a:buFontTx/>
                        <a:buNone/>
                        <a:tabLst/>
                        <a:defRPr/>
                      </a:pPr>
                      <a:endParaRPr lang="en-CH" sz="800" b="0" i="0" u="none" strike="noStrike" kern="1200" dirty="0">
                        <a:solidFill>
                          <a:srgbClr val="575555"/>
                        </a:solidFill>
                        <a:effectLst/>
                        <a:latin typeface="Nexa" panose="00000500000000000000" pitchFamily="2" charset="0"/>
                        <a:ea typeface="+mn-ea"/>
                        <a:cs typeface="+mn-cs"/>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75760038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16pcs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1x14pcs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solidFill>
                  </a:tcPr>
                </a:tc>
                <a:tc>
                  <a:txBody>
                    <a:bodyPr/>
                    <a:lstStyle/>
                    <a:p>
                      <a:pPr algn="ctr" fontAlgn="ctr"/>
                      <a:r>
                        <a:rPr lang="en-CH" sz="700" b="0" i="0" u="none" strike="noStrike" dirty="0">
                          <a:solidFill>
                            <a:schemeClr val="bg1"/>
                          </a:solidFill>
                          <a:effectLst/>
                          <a:latin typeface="Nexa" panose="00000500000000000000" pitchFamily="2" charset="0"/>
                        </a:rPr>
                        <a:t>32%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solidFill>
                  </a:tcPr>
                </a:tc>
                <a:tc>
                  <a:txBody>
                    <a:bodyPr/>
                    <a:lstStyle/>
                    <a:p>
                      <a:pPr algn="ctr" fontAlgn="ctr"/>
                      <a:r>
                        <a:rPr lang="en-CH" sz="700" b="0" i="0" u="none" strike="noStrike" dirty="0">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077166297"/>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Bake Liners for </a:t>
                      </a:r>
                      <a:r>
                        <a:rPr lang="en-US" sz="700" b="0" i="0" u="none" strike="noStrike" dirty="0" err="1">
                          <a:solidFill>
                            <a:srgbClr val="575555"/>
                          </a:solidFill>
                          <a:effectLst/>
                          <a:latin typeface="+mn-lt"/>
                        </a:rPr>
                        <a:t>Airfryers</a:t>
                      </a:r>
                      <a:r>
                        <a:rPr lang="en-US" sz="700" b="0" i="0" u="none" strike="noStrike" dirty="0">
                          <a:solidFill>
                            <a:srgbClr val="575555"/>
                          </a:solidFill>
                          <a:effectLst/>
                          <a:latin typeface="+mn-lt"/>
                        </a:rPr>
                        <a:t> 25pcs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1x22pcs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solidFill>
                  </a:tcPr>
                </a:tc>
                <a:tc>
                  <a:txBody>
                    <a:bodyPr/>
                    <a:lstStyle/>
                    <a:p>
                      <a:pPr algn="ctr" fontAlgn="ctr"/>
                      <a:r>
                        <a:rPr lang="en-CH" sz="700" b="0" i="0" u="none" strike="noStrike" dirty="0">
                          <a:solidFill>
                            <a:schemeClr val="bg1"/>
                          </a:solidFill>
                          <a:effectLst/>
                          <a:latin typeface="Nexa" panose="00000500000000000000" pitchFamily="2" charset="0"/>
                        </a:rPr>
                        <a:t>88%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62406029"/>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Small 20pcs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a:solidFill>
                            <a:srgbClr val="575555"/>
                          </a:solidFill>
                          <a:effectLst/>
                          <a:latin typeface="Nexa" panose="00000500000000000000" pitchFamily="2" charset="0"/>
                        </a:rPr>
                        <a:t>7.49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1x18pcs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46%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518355255"/>
                  </a:ext>
                </a:extLst>
              </a:tr>
              <a:tr h="174228">
                <a:tc>
                  <a:txBody>
                    <a:bodyPr/>
                    <a:lstStyle/>
                    <a:p>
                      <a:pPr algn="l" rtl="0" fontAlgn="ctr"/>
                      <a:r>
                        <a:rPr lang="en-US" sz="700" b="0" i="0" u="none" strike="noStrike" dirty="0">
                          <a:solidFill>
                            <a:srgbClr val="575555"/>
                          </a:solidFill>
                          <a:effectLst/>
                          <a:latin typeface="+mn-lt"/>
                        </a:rPr>
                        <a:t>Bundle pack Jan alu foil 20m and Jan Baking paper 16 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a:solidFill>
                            <a:srgbClr val="575555"/>
                          </a:solidFill>
                          <a:effectLst/>
                          <a:latin typeface="Nexa" panose="00000500000000000000" pitchFamily="2" charset="0"/>
                        </a:rPr>
                        <a:t>19.99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20m+16szt</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880804219"/>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Perforated Cling Film 100pcs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9.49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1x90pcs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037201486"/>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8m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6m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11251233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16pcs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1x14pcs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chemeClr val="bg1"/>
                          </a:solidFill>
                          <a:effectLst/>
                          <a:latin typeface="Nexa" panose="00000500000000000000" pitchFamily="2" charset="0"/>
                        </a:rPr>
                        <a:t>32%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4163788907"/>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Bake Liners for </a:t>
                      </a:r>
                      <a:r>
                        <a:rPr lang="en-US" sz="700" b="0" i="0" u="none" strike="noStrike" dirty="0" err="1">
                          <a:solidFill>
                            <a:srgbClr val="575555"/>
                          </a:solidFill>
                          <a:effectLst/>
                          <a:latin typeface="+mn-lt"/>
                        </a:rPr>
                        <a:t>Airfryers</a:t>
                      </a:r>
                      <a:r>
                        <a:rPr lang="en-US" sz="700" b="0" i="0" u="none" strike="noStrike" dirty="0">
                          <a:solidFill>
                            <a:srgbClr val="575555"/>
                          </a:solidFill>
                          <a:effectLst/>
                          <a:latin typeface="+mn-lt"/>
                        </a:rPr>
                        <a:t> 25pcs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1x22pcs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chemeClr val="bg1"/>
                          </a:solidFill>
                          <a:effectLst/>
                          <a:latin typeface="Nexa" panose="00000500000000000000" pitchFamily="2" charset="0"/>
                        </a:rPr>
                        <a:t>88%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89067310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Small 20pcs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a:solidFill>
                            <a:srgbClr val="575555"/>
                          </a:solidFill>
                          <a:effectLst/>
                          <a:latin typeface="Nexa" panose="00000500000000000000" pitchFamily="2" charset="0"/>
                        </a:rPr>
                        <a:t>7.49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1x18pcs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46%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73823684"/>
                  </a:ext>
                </a:extLst>
              </a:tr>
              <a:tr h="174228">
                <a:tc>
                  <a:txBody>
                    <a:bodyPr/>
                    <a:lstStyle/>
                    <a:p>
                      <a:pPr algn="l" rtl="0" fontAlgn="ctr"/>
                      <a:r>
                        <a:rPr lang="en-US" sz="700" b="0" i="0" u="none" strike="noStrike" dirty="0">
                          <a:solidFill>
                            <a:srgbClr val="575555"/>
                          </a:solidFill>
                          <a:effectLst/>
                          <a:latin typeface="+mn-lt"/>
                        </a:rPr>
                        <a:t>Bundle pack Jan alu foil 20m and Jan Baking paper 16 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a:solidFill>
                            <a:srgbClr val="575555"/>
                          </a:solidFill>
                          <a:effectLst/>
                          <a:latin typeface="Nexa" panose="00000500000000000000" pitchFamily="2" charset="0"/>
                        </a:rPr>
                        <a:t>19.99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20m+16szt</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10771037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Perforated Cling Film 100pcs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9.49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1x90pcs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334728107"/>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8m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6m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445481585"/>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16pcs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1x14pcs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chemeClr val="bg1"/>
                          </a:solidFill>
                          <a:effectLst/>
                          <a:latin typeface="Nexa" panose="00000500000000000000" pitchFamily="2" charset="0"/>
                        </a:rPr>
                        <a:t>32%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29937395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Bake Liners for </a:t>
                      </a:r>
                      <a:r>
                        <a:rPr lang="en-US" sz="700" b="0" i="0" u="none" strike="noStrike" dirty="0" err="1">
                          <a:solidFill>
                            <a:srgbClr val="575555"/>
                          </a:solidFill>
                          <a:effectLst/>
                          <a:latin typeface="+mn-lt"/>
                        </a:rPr>
                        <a:t>Airfryers</a:t>
                      </a:r>
                      <a:r>
                        <a:rPr lang="en-US" sz="700" b="0" i="0" u="none" strike="noStrike" dirty="0">
                          <a:solidFill>
                            <a:srgbClr val="575555"/>
                          </a:solidFill>
                          <a:effectLst/>
                          <a:latin typeface="+mn-lt"/>
                        </a:rPr>
                        <a:t> 25pcs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1x22pcs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chemeClr val="bg1"/>
                          </a:solidFill>
                          <a:effectLst/>
                          <a:latin typeface="Nexa" panose="00000500000000000000" pitchFamily="2" charset="0"/>
                        </a:rPr>
                        <a:t>88%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213094206"/>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Small 20pcs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a:solidFill>
                            <a:srgbClr val="575555"/>
                          </a:solidFill>
                          <a:effectLst/>
                          <a:latin typeface="Nexa" panose="00000500000000000000" pitchFamily="2" charset="0"/>
                        </a:rPr>
                        <a:t>7.49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1x18pcs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46%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507879087"/>
                  </a:ext>
                </a:extLst>
              </a:tr>
              <a:tr h="174228">
                <a:tc>
                  <a:txBody>
                    <a:bodyPr/>
                    <a:lstStyle/>
                    <a:p>
                      <a:pPr algn="l" rtl="0" fontAlgn="ctr"/>
                      <a:r>
                        <a:rPr lang="en-US" sz="700" b="0" i="0" u="none" strike="noStrike" dirty="0">
                          <a:solidFill>
                            <a:srgbClr val="575555"/>
                          </a:solidFill>
                          <a:effectLst/>
                          <a:latin typeface="+mn-lt"/>
                        </a:rPr>
                        <a:t>Bundle pack Jan alu foil 20m and Jan Baking paper 16 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a:solidFill>
                            <a:srgbClr val="575555"/>
                          </a:solidFill>
                          <a:effectLst/>
                          <a:latin typeface="Nexa" panose="00000500000000000000" pitchFamily="2" charset="0"/>
                        </a:rPr>
                        <a:t>19.99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20m+16szt</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442300527"/>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Perforated Cling Film 100pcs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9.49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1x90pcs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69821109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8m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6m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991476743"/>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16pcs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1x14pcs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72227597"/>
                  </a:ext>
                </a:extLst>
              </a:tr>
            </a:tbl>
          </a:graphicData>
        </a:graphic>
      </p:graphicFrame>
      <p:sp>
        <p:nvSpPr>
          <p:cNvPr id="3" name="Content Placeholder 9">
            <a:extLst>
              <a:ext uri="{FF2B5EF4-FFF2-40B4-BE49-F238E27FC236}">
                <a16:creationId xmlns:a16="http://schemas.microsoft.com/office/drawing/2014/main" id="{3FE511A2-8A76-2FB1-730D-81950B088311}"/>
              </a:ext>
            </a:extLst>
          </p:cNvPr>
          <p:cNvSpPr>
            <a:spLocks noGrp="1"/>
          </p:cNvSpPr>
          <p:nvPr>
            <p:ph type="body" sz="quarter" idx="17"/>
          </p:nvPr>
        </p:nvSpPr>
        <p:spPr>
          <a:xfrm>
            <a:off x="0" y="4734106"/>
            <a:ext cx="4572000" cy="222878"/>
          </a:xfrm>
        </p:spPr>
        <p:txBody>
          <a:bodyPr/>
          <a:lstStyle/>
          <a:p>
            <a:r>
              <a:rPr lang="fr-FR" dirty="0"/>
              <a:t>SOURCE: Data Source A | Description</a:t>
            </a:r>
          </a:p>
        </p:txBody>
      </p:sp>
    </p:spTree>
    <p:extLst>
      <p:ext uri="{BB962C8B-B14F-4D97-AF65-F5344CB8AC3E}">
        <p14:creationId xmlns:p14="http://schemas.microsoft.com/office/powerpoint/2010/main" val="2604983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7/31/2025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r>
              <a:rPr lang="en-US" dirty="0"/>
              <a:t>Innovation Potential when introducing each innovation one by one | Panda | </a:t>
            </a:r>
            <a:r>
              <a:rPr lang="en-US" dirty="0" err="1"/>
              <a:t>Cookies'n</a:t>
            </a:r>
            <a:r>
              <a:rPr lang="en-US" dirty="0"/>
              <a:t> Creme innovation</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096521214"/>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32" rtl="0" eaLnBrk="1" fontAlgn="auto" latinLnBrk="0" hangingPunct="1">
              <a:lnSpc>
                <a:spcPct val="15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rPr>
              <a:t>WD assumption = 50%</a:t>
            </a:r>
            <a:endParaRPr kumimoji="0" lang="en-CH"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endParaRP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31"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1127760">
                  <a:extLst>
                    <a:ext uri="{9D8B030D-6E8A-4147-A177-3AD203B41FA5}">
                      <a16:colId xmlns:a16="http://schemas.microsoft.com/office/drawing/2014/main" val="4292788590"/>
                    </a:ext>
                  </a:extLst>
                </a:gridCol>
                <a:gridCol w="1179195">
                  <a:extLst>
                    <a:ext uri="{9D8B030D-6E8A-4147-A177-3AD203B41FA5}">
                      <a16:colId xmlns:a16="http://schemas.microsoft.com/office/drawing/2014/main" val="401539003"/>
                    </a:ext>
                  </a:extLst>
                </a:gridCol>
                <a:gridCol w="1174433">
                  <a:extLst>
                    <a:ext uri="{9D8B030D-6E8A-4147-A177-3AD203B41FA5}">
                      <a16:colId xmlns:a16="http://schemas.microsoft.com/office/drawing/2014/main" val="138763722"/>
                    </a:ext>
                  </a:extLst>
                </a:gridCol>
                <a:gridCol w="1174433">
                  <a:extLst>
                    <a:ext uri="{9D8B030D-6E8A-4147-A177-3AD203B41FA5}">
                      <a16:colId xmlns:a16="http://schemas.microsoft.com/office/drawing/2014/main" val="2633844746"/>
                    </a:ext>
                  </a:extLst>
                </a:gridCol>
                <a:gridCol w="1185863">
                  <a:extLst>
                    <a:ext uri="{9D8B030D-6E8A-4147-A177-3AD203B41FA5}">
                      <a16:colId xmlns:a16="http://schemas.microsoft.com/office/drawing/2014/main" val="2595269352"/>
                    </a:ext>
                  </a:extLst>
                </a:gridCol>
                <a:gridCol w="1173000">
                  <a:extLst>
                    <a:ext uri="{9D8B030D-6E8A-4147-A177-3AD203B41FA5}">
                      <a16:colId xmlns:a16="http://schemas.microsoft.com/office/drawing/2014/main" val="1510539967"/>
                    </a:ext>
                  </a:extLst>
                </a:gridCol>
              </a:tblGrid>
              <a:tr h="320040">
                <a:tc>
                  <a:txBody>
                    <a:bodyPr/>
                    <a:lstStyle/>
                    <a:p>
                      <a:r>
                        <a:rPr sz="800" b="0" dirty="0">
                          <a:solidFill>
                            <a:srgbClr val="FFFFFF"/>
                          </a:solidFill>
                          <a:latin typeface="Nexa Bold"/>
                        </a:rPr>
                        <a:t>Cannibalization within </a:t>
                      </a:r>
                      <a:endParaRPr lang="en-US" sz="800" b="0" dirty="0">
                        <a:solidFill>
                          <a:srgbClr val="FFFFFF"/>
                        </a:solidFill>
                        <a:latin typeface="Nexa Bold"/>
                      </a:endParaRPr>
                    </a:p>
                    <a:p>
                      <a:r>
                        <a:rPr sz="800" b="0" dirty="0">
                          <a:solidFill>
                            <a:srgbClr val="FFFFFF"/>
                          </a:solidFill>
                          <a:latin typeface="Nexa Bold"/>
                        </a:rPr>
                        <a:t>Hershey</a:t>
                      </a:r>
                      <a:r>
                        <a:rPr lang="en-US" sz="800" b="0" dirty="0">
                          <a:solidFill>
                            <a:schemeClr val="bg1"/>
                          </a:solidFill>
                          <a:latin typeface="Nexa Bold"/>
                        </a:rPr>
                        <a:t>’</a:t>
                      </a:r>
                      <a:r>
                        <a:rPr sz="800" b="0" dirty="0">
                          <a:solidFill>
                            <a:srgbClr val="FFFFFF"/>
                          </a:solidFill>
                          <a:latin typeface="Nexa Bold"/>
                        </a:rPr>
                        <a:t>s portfolio</a:t>
                      </a:r>
                      <a:endParaRPr lang="en-US" sz="800" b="0" dirty="0">
                        <a:solidFill>
                          <a:schemeClr val="bg1"/>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7%</a:t>
                      </a:r>
                      <a:endParaRPr lang="en-AE" sz="800" b="0" i="0" u="none" strike="noStrike" dirty="0">
                        <a:solidFill>
                          <a:schemeClr val="bg1"/>
                        </a:solidFill>
                        <a:effectLst/>
                        <a:latin typeface="Nexa Book" panose="00000400000000000000" pitchFamily="50" charset="0"/>
                        <a:ea typeface="Open Sans" panose="020B0606030504020204" pitchFamily="34" charset="0"/>
                        <a:cs typeface="Open Sans" panose="020B0606030504020204" pitchFamily="34" charset="0"/>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sz="800" b="0" dirty="0">
                          <a:solidFill>
                            <a:srgbClr val="575555"/>
                          </a:solidFill>
                          <a:latin typeface="Nexa Bold"/>
                        </a:rPr>
                        <a:t> </a:t>
                      </a:r>
                      <a:r>
                        <a:rPr lang="en-US" sz="800" b="0" dirty="0">
                          <a:solidFill>
                            <a:srgbClr val="575555"/>
                          </a:solidFill>
                          <a:latin typeface="Nexa Bold"/>
                        </a:rPr>
                        <a:t>Value</a:t>
                      </a:r>
                      <a:r>
                        <a:rPr sz="800" b="0" dirty="0">
                          <a:solidFill>
                            <a:srgbClr val="575555"/>
                          </a:solidFill>
                          <a:latin typeface="Nexa Bold"/>
                        </a:rPr>
                        <a:t> 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106.0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lang="en-US" sz="800" b="0" dirty="0">
                          <a:solidFill>
                            <a:srgbClr val="575555"/>
                          </a:solidFill>
                          <a:latin typeface="Nexa Bold"/>
                        </a:rPr>
                        <a:t> Gross Profit </a:t>
                      </a:r>
                      <a:r>
                        <a:rPr sz="800" b="0" dirty="0">
                          <a:solidFill>
                            <a:srgbClr val="575555"/>
                          </a:solidFill>
                          <a:latin typeface="Nexa Bold"/>
                        </a:rPr>
                        <a:t>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102.2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111.0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540986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7/31/2025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11</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r>
              <a:rPr lang="en-US" dirty="0"/>
              <a:t>Innovation Potential when introducing each innovation one by one | Panda | </a:t>
            </a:r>
            <a:r>
              <a:rPr lang="en-US" dirty="0" err="1"/>
              <a:t>Cookies'n</a:t>
            </a:r>
            <a:r>
              <a:rPr lang="en-US" dirty="0"/>
              <a:t> Creme innovation</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096521214"/>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32" rtl="0" eaLnBrk="1" fontAlgn="auto" latinLnBrk="0" hangingPunct="1">
              <a:lnSpc>
                <a:spcPct val="15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rPr>
              <a:t>WD assumption = 50%</a:t>
            </a:r>
            <a:endParaRPr kumimoji="0" lang="en-CH"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endParaRP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31"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1127760">
                  <a:extLst>
                    <a:ext uri="{9D8B030D-6E8A-4147-A177-3AD203B41FA5}">
                      <a16:colId xmlns:a16="http://schemas.microsoft.com/office/drawing/2014/main" val="4292788590"/>
                    </a:ext>
                  </a:extLst>
                </a:gridCol>
                <a:gridCol w="1179195">
                  <a:extLst>
                    <a:ext uri="{9D8B030D-6E8A-4147-A177-3AD203B41FA5}">
                      <a16:colId xmlns:a16="http://schemas.microsoft.com/office/drawing/2014/main" val="401539003"/>
                    </a:ext>
                  </a:extLst>
                </a:gridCol>
                <a:gridCol w="1174433">
                  <a:extLst>
                    <a:ext uri="{9D8B030D-6E8A-4147-A177-3AD203B41FA5}">
                      <a16:colId xmlns:a16="http://schemas.microsoft.com/office/drawing/2014/main" val="138763722"/>
                    </a:ext>
                  </a:extLst>
                </a:gridCol>
                <a:gridCol w="1174433">
                  <a:extLst>
                    <a:ext uri="{9D8B030D-6E8A-4147-A177-3AD203B41FA5}">
                      <a16:colId xmlns:a16="http://schemas.microsoft.com/office/drawing/2014/main" val="2633844746"/>
                    </a:ext>
                  </a:extLst>
                </a:gridCol>
                <a:gridCol w="1185863">
                  <a:extLst>
                    <a:ext uri="{9D8B030D-6E8A-4147-A177-3AD203B41FA5}">
                      <a16:colId xmlns:a16="http://schemas.microsoft.com/office/drawing/2014/main" val="2595269352"/>
                    </a:ext>
                  </a:extLst>
                </a:gridCol>
                <a:gridCol w="1173000">
                  <a:extLst>
                    <a:ext uri="{9D8B030D-6E8A-4147-A177-3AD203B41FA5}">
                      <a16:colId xmlns:a16="http://schemas.microsoft.com/office/drawing/2014/main" val="1510539967"/>
                    </a:ext>
                  </a:extLst>
                </a:gridCol>
              </a:tblGrid>
              <a:tr h="320040">
                <a:tc>
                  <a:txBody>
                    <a:bodyPr/>
                    <a:lstStyle/>
                    <a:p>
                      <a:r>
                        <a:rPr sz="800" b="0" dirty="0">
                          <a:solidFill>
                            <a:srgbClr val="FFFFFF"/>
                          </a:solidFill>
                          <a:latin typeface="Nexa Bold"/>
                        </a:rPr>
                        <a:t>Cannibalization within </a:t>
                      </a:r>
                      <a:endParaRPr lang="en-US" sz="800" b="0" dirty="0">
                        <a:solidFill>
                          <a:srgbClr val="FFFFFF"/>
                        </a:solidFill>
                        <a:latin typeface="Nexa Bold"/>
                      </a:endParaRPr>
                    </a:p>
                    <a:p>
                      <a:r>
                        <a:rPr sz="800" b="0" dirty="0">
                          <a:solidFill>
                            <a:srgbClr val="FFFFFF"/>
                          </a:solidFill>
                          <a:latin typeface="Nexa Bold"/>
                        </a:rPr>
                        <a:t>Hershey</a:t>
                      </a:r>
                      <a:r>
                        <a:rPr lang="en-US" sz="800" b="0" dirty="0">
                          <a:solidFill>
                            <a:schemeClr val="bg1"/>
                          </a:solidFill>
                          <a:latin typeface="Nexa Bold"/>
                        </a:rPr>
                        <a:t>’</a:t>
                      </a:r>
                      <a:r>
                        <a:rPr sz="800" b="0" dirty="0">
                          <a:solidFill>
                            <a:srgbClr val="FFFFFF"/>
                          </a:solidFill>
                          <a:latin typeface="Nexa Bold"/>
                        </a:rPr>
                        <a:t>s portfolio</a:t>
                      </a:r>
                      <a:endParaRPr lang="en-US" sz="800" b="0" dirty="0">
                        <a:solidFill>
                          <a:schemeClr val="bg1"/>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7%</a:t>
                      </a:r>
                      <a:endParaRPr lang="en-AE" sz="800" b="0" i="0" u="none" strike="noStrike" dirty="0">
                        <a:solidFill>
                          <a:schemeClr val="bg1"/>
                        </a:solidFill>
                        <a:effectLst/>
                        <a:latin typeface="Nexa Book" panose="00000400000000000000" pitchFamily="50" charset="0"/>
                        <a:ea typeface="Open Sans" panose="020B0606030504020204" pitchFamily="34" charset="0"/>
                        <a:cs typeface="Open Sans" panose="020B0606030504020204" pitchFamily="34" charset="0"/>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sz="800" b="0" dirty="0">
                          <a:solidFill>
                            <a:srgbClr val="575555"/>
                          </a:solidFill>
                          <a:latin typeface="Nexa Bold"/>
                        </a:rPr>
                        <a:t> </a:t>
                      </a:r>
                      <a:r>
                        <a:rPr lang="en-US" sz="800" b="0" dirty="0">
                          <a:solidFill>
                            <a:srgbClr val="575555"/>
                          </a:solidFill>
                          <a:latin typeface="Nexa Bold"/>
                        </a:rPr>
                        <a:t>Value</a:t>
                      </a:r>
                      <a:r>
                        <a:rPr sz="800" b="0" dirty="0">
                          <a:solidFill>
                            <a:srgbClr val="575555"/>
                          </a:solidFill>
                          <a:latin typeface="Nexa Bold"/>
                        </a:rPr>
                        <a:t> 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106.0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lang="en-US" sz="800" b="0" dirty="0">
                          <a:solidFill>
                            <a:srgbClr val="575555"/>
                          </a:solidFill>
                          <a:latin typeface="Nexa Bold"/>
                        </a:rPr>
                        <a:t> Gross Profit </a:t>
                      </a:r>
                      <a:r>
                        <a:rPr sz="800" b="0" dirty="0">
                          <a:solidFill>
                            <a:srgbClr val="575555"/>
                          </a:solidFill>
                          <a:latin typeface="Nexa Bold"/>
                        </a:rPr>
                        <a:t>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102.2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111.0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3894647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7/31/2025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12</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r>
              <a:rPr lang="en-US" dirty="0"/>
              <a:t>Innovation Potential when introducing each innovation one by one | Panda | </a:t>
            </a:r>
            <a:r>
              <a:rPr lang="en-US" dirty="0" err="1"/>
              <a:t>Cookies'n</a:t>
            </a:r>
            <a:r>
              <a:rPr lang="en-US" dirty="0"/>
              <a:t> Creme innovation</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096521214"/>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32" rtl="0" eaLnBrk="1" fontAlgn="auto" latinLnBrk="0" hangingPunct="1">
              <a:lnSpc>
                <a:spcPct val="15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rPr>
              <a:t>WD assumption = 50%</a:t>
            </a:r>
            <a:endParaRPr kumimoji="0" lang="en-CH"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endParaRP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31"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1127760">
                  <a:extLst>
                    <a:ext uri="{9D8B030D-6E8A-4147-A177-3AD203B41FA5}">
                      <a16:colId xmlns:a16="http://schemas.microsoft.com/office/drawing/2014/main" val="4292788590"/>
                    </a:ext>
                  </a:extLst>
                </a:gridCol>
                <a:gridCol w="1179195">
                  <a:extLst>
                    <a:ext uri="{9D8B030D-6E8A-4147-A177-3AD203B41FA5}">
                      <a16:colId xmlns:a16="http://schemas.microsoft.com/office/drawing/2014/main" val="401539003"/>
                    </a:ext>
                  </a:extLst>
                </a:gridCol>
                <a:gridCol w="1174433">
                  <a:extLst>
                    <a:ext uri="{9D8B030D-6E8A-4147-A177-3AD203B41FA5}">
                      <a16:colId xmlns:a16="http://schemas.microsoft.com/office/drawing/2014/main" val="138763722"/>
                    </a:ext>
                  </a:extLst>
                </a:gridCol>
                <a:gridCol w="1174433">
                  <a:extLst>
                    <a:ext uri="{9D8B030D-6E8A-4147-A177-3AD203B41FA5}">
                      <a16:colId xmlns:a16="http://schemas.microsoft.com/office/drawing/2014/main" val="2633844746"/>
                    </a:ext>
                  </a:extLst>
                </a:gridCol>
                <a:gridCol w="1185863">
                  <a:extLst>
                    <a:ext uri="{9D8B030D-6E8A-4147-A177-3AD203B41FA5}">
                      <a16:colId xmlns:a16="http://schemas.microsoft.com/office/drawing/2014/main" val="2595269352"/>
                    </a:ext>
                  </a:extLst>
                </a:gridCol>
                <a:gridCol w="1173000">
                  <a:extLst>
                    <a:ext uri="{9D8B030D-6E8A-4147-A177-3AD203B41FA5}">
                      <a16:colId xmlns:a16="http://schemas.microsoft.com/office/drawing/2014/main" val="1510539967"/>
                    </a:ext>
                  </a:extLst>
                </a:gridCol>
              </a:tblGrid>
              <a:tr h="320040">
                <a:tc>
                  <a:txBody>
                    <a:bodyPr/>
                    <a:lstStyle/>
                    <a:p>
                      <a:r>
                        <a:rPr sz="800" b="0" dirty="0">
                          <a:solidFill>
                            <a:srgbClr val="FFFFFF"/>
                          </a:solidFill>
                          <a:latin typeface="Nexa Bold"/>
                        </a:rPr>
                        <a:t>Cannibalization within </a:t>
                      </a:r>
                      <a:endParaRPr lang="en-US" sz="800" b="0" dirty="0">
                        <a:solidFill>
                          <a:srgbClr val="FFFFFF"/>
                        </a:solidFill>
                        <a:latin typeface="Nexa Bold"/>
                      </a:endParaRPr>
                    </a:p>
                    <a:p>
                      <a:r>
                        <a:rPr sz="800" b="0" dirty="0">
                          <a:solidFill>
                            <a:srgbClr val="FFFFFF"/>
                          </a:solidFill>
                          <a:latin typeface="Nexa Bold"/>
                        </a:rPr>
                        <a:t>Hershey</a:t>
                      </a:r>
                      <a:r>
                        <a:rPr lang="en-US" sz="800" b="0" dirty="0">
                          <a:solidFill>
                            <a:schemeClr val="bg1"/>
                          </a:solidFill>
                          <a:latin typeface="Nexa Bold"/>
                        </a:rPr>
                        <a:t>’</a:t>
                      </a:r>
                      <a:r>
                        <a:rPr sz="800" b="0" dirty="0">
                          <a:solidFill>
                            <a:srgbClr val="FFFFFF"/>
                          </a:solidFill>
                          <a:latin typeface="Nexa Bold"/>
                        </a:rPr>
                        <a:t>s portfolio</a:t>
                      </a:r>
                      <a:endParaRPr lang="en-US" sz="800" b="0" dirty="0">
                        <a:solidFill>
                          <a:schemeClr val="bg1"/>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7%</a:t>
                      </a:r>
                      <a:endParaRPr lang="en-AE" sz="800" b="0" i="0" u="none" strike="noStrike" dirty="0">
                        <a:solidFill>
                          <a:schemeClr val="bg1"/>
                        </a:solidFill>
                        <a:effectLst/>
                        <a:latin typeface="Nexa Book" panose="00000400000000000000" pitchFamily="50" charset="0"/>
                        <a:ea typeface="Open Sans" panose="020B0606030504020204" pitchFamily="34" charset="0"/>
                        <a:cs typeface="Open Sans" panose="020B0606030504020204" pitchFamily="34" charset="0"/>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sz="800" b="0" dirty="0">
                          <a:solidFill>
                            <a:srgbClr val="575555"/>
                          </a:solidFill>
                          <a:latin typeface="Nexa Bold"/>
                        </a:rPr>
                        <a:t> </a:t>
                      </a:r>
                      <a:r>
                        <a:rPr lang="en-US" sz="800" b="0" dirty="0">
                          <a:solidFill>
                            <a:srgbClr val="575555"/>
                          </a:solidFill>
                          <a:latin typeface="Nexa Bold"/>
                        </a:rPr>
                        <a:t>Value</a:t>
                      </a:r>
                      <a:r>
                        <a:rPr sz="800" b="0" dirty="0">
                          <a:solidFill>
                            <a:srgbClr val="575555"/>
                          </a:solidFill>
                          <a:latin typeface="Nexa Bold"/>
                        </a:rPr>
                        <a:t> 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106.0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lang="en-US" sz="800" b="0" dirty="0">
                          <a:solidFill>
                            <a:srgbClr val="575555"/>
                          </a:solidFill>
                          <a:latin typeface="Nexa Bold"/>
                        </a:rPr>
                        <a:t> Gross Profit </a:t>
                      </a:r>
                      <a:r>
                        <a:rPr sz="800" b="0" dirty="0">
                          <a:solidFill>
                            <a:srgbClr val="575555"/>
                          </a:solidFill>
                          <a:latin typeface="Nexa Bold"/>
                        </a:rPr>
                        <a:t>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102.2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111.0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3432068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7/31/2025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13</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r>
              <a:rPr lang="en-US" dirty="0"/>
              <a:t>Innovation Potential when introducing each innovation one by one | Panda | </a:t>
            </a:r>
            <a:r>
              <a:rPr lang="en-US" dirty="0" err="1"/>
              <a:t>Cookies'n</a:t>
            </a:r>
            <a:r>
              <a:rPr lang="en-US" dirty="0"/>
              <a:t> Creme innovation</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096521214"/>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32" rtl="0" eaLnBrk="1" fontAlgn="auto" latinLnBrk="0" hangingPunct="1">
              <a:lnSpc>
                <a:spcPct val="15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rPr>
              <a:t>WD assumption = 50%</a:t>
            </a:r>
            <a:endParaRPr kumimoji="0" lang="en-CH"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endParaRP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31"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1127760">
                  <a:extLst>
                    <a:ext uri="{9D8B030D-6E8A-4147-A177-3AD203B41FA5}">
                      <a16:colId xmlns:a16="http://schemas.microsoft.com/office/drawing/2014/main" val="4292788590"/>
                    </a:ext>
                  </a:extLst>
                </a:gridCol>
                <a:gridCol w="1179195">
                  <a:extLst>
                    <a:ext uri="{9D8B030D-6E8A-4147-A177-3AD203B41FA5}">
                      <a16:colId xmlns:a16="http://schemas.microsoft.com/office/drawing/2014/main" val="401539003"/>
                    </a:ext>
                  </a:extLst>
                </a:gridCol>
                <a:gridCol w="1174433">
                  <a:extLst>
                    <a:ext uri="{9D8B030D-6E8A-4147-A177-3AD203B41FA5}">
                      <a16:colId xmlns:a16="http://schemas.microsoft.com/office/drawing/2014/main" val="138763722"/>
                    </a:ext>
                  </a:extLst>
                </a:gridCol>
                <a:gridCol w="1174433">
                  <a:extLst>
                    <a:ext uri="{9D8B030D-6E8A-4147-A177-3AD203B41FA5}">
                      <a16:colId xmlns:a16="http://schemas.microsoft.com/office/drawing/2014/main" val="2633844746"/>
                    </a:ext>
                  </a:extLst>
                </a:gridCol>
                <a:gridCol w="1185863">
                  <a:extLst>
                    <a:ext uri="{9D8B030D-6E8A-4147-A177-3AD203B41FA5}">
                      <a16:colId xmlns:a16="http://schemas.microsoft.com/office/drawing/2014/main" val="2595269352"/>
                    </a:ext>
                  </a:extLst>
                </a:gridCol>
                <a:gridCol w="1173000">
                  <a:extLst>
                    <a:ext uri="{9D8B030D-6E8A-4147-A177-3AD203B41FA5}">
                      <a16:colId xmlns:a16="http://schemas.microsoft.com/office/drawing/2014/main" val="1510539967"/>
                    </a:ext>
                  </a:extLst>
                </a:gridCol>
              </a:tblGrid>
              <a:tr h="320040">
                <a:tc>
                  <a:txBody>
                    <a:bodyPr/>
                    <a:lstStyle/>
                    <a:p>
                      <a:r>
                        <a:rPr sz="800" b="0" dirty="0">
                          <a:solidFill>
                            <a:srgbClr val="FFFFFF"/>
                          </a:solidFill>
                          <a:latin typeface="Nexa Bold"/>
                        </a:rPr>
                        <a:t>Cannibalization within </a:t>
                      </a:r>
                      <a:endParaRPr lang="en-US" sz="800" b="0" dirty="0">
                        <a:solidFill>
                          <a:srgbClr val="FFFFFF"/>
                        </a:solidFill>
                        <a:latin typeface="Nexa Bold"/>
                      </a:endParaRPr>
                    </a:p>
                    <a:p>
                      <a:r>
                        <a:rPr sz="800" b="0" dirty="0">
                          <a:solidFill>
                            <a:srgbClr val="FFFFFF"/>
                          </a:solidFill>
                          <a:latin typeface="Nexa Bold"/>
                        </a:rPr>
                        <a:t>Hershey</a:t>
                      </a:r>
                      <a:r>
                        <a:rPr lang="en-US" sz="800" b="0" dirty="0">
                          <a:solidFill>
                            <a:schemeClr val="bg1"/>
                          </a:solidFill>
                          <a:latin typeface="Nexa Bold"/>
                        </a:rPr>
                        <a:t>’</a:t>
                      </a:r>
                      <a:r>
                        <a:rPr sz="800" b="0" dirty="0">
                          <a:solidFill>
                            <a:srgbClr val="FFFFFF"/>
                          </a:solidFill>
                          <a:latin typeface="Nexa Bold"/>
                        </a:rPr>
                        <a:t>s portfolio</a:t>
                      </a:r>
                      <a:endParaRPr lang="en-US" sz="800" b="0" dirty="0">
                        <a:solidFill>
                          <a:schemeClr val="bg1"/>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7%</a:t>
                      </a:r>
                      <a:endParaRPr lang="en-AE" sz="800" b="0" i="0" u="none" strike="noStrike" dirty="0">
                        <a:solidFill>
                          <a:schemeClr val="bg1"/>
                        </a:solidFill>
                        <a:effectLst/>
                        <a:latin typeface="Nexa Book" panose="00000400000000000000" pitchFamily="50" charset="0"/>
                        <a:ea typeface="Open Sans" panose="020B0606030504020204" pitchFamily="34" charset="0"/>
                        <a:cs typeface="Open Sans" panose="020B0606030504020204" pitchFamily="34" charset="0"/>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sz="800" b="0" dirty="0">
                          <a:solidFill>
                            <a:srgbClr val="575555"/>
                          </a:solidFill>
                          <a:latin typeface="Nexa Bold"/>
                        </a:rPr>
                        <a:t> </a:t>
                      </a:r>
                      <a:r>
                        <a:rPr lang="en-US" sz="800" b="0" dirty="0">
                          <a:solidFill>
                            <a:srgbClr val="575555"/>
                          </a:solidFill>
                          <a:latin typeface="Nexa Bold"/>
                        </a:rPr>
                        <a:t>Value</a:t>
                      </a:r>
                      <a:r>
                        <a:rPr sz="800" b="0" dirty="0">
                          <a:solidFill>
                            <a:srgbClr val="575555"/>
                          </a:solidFill>
                          <a:latin typeface="Nexa Bold"/>
                        </a:rPr>
                        <a:t> 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106.0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lang="en-US" sz="800" b="0" dirty="0">
                          <a:solidFill>
                            <a:srgbClr val="575555"/>
                          </a:solidFill>
                          <a:latin typeface="Nexa Bold"/>
                        </a:rPr>
                        <a:t> Gross Profit </a:t>
                      </a:r>
                      <a:r>
                        <a:rPr sz="800" b="0" dirty="0">
                          <a:solidFill>
                            <a:srgbClr val="575555"/>
                          </a:solidFill>
                          <a:latin typeface="Nexa Bold"/>
                        </a:rPr>
                        <a:t>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102.2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111.0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257041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7/31/2025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14</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r>
              <a:rPr lang="en-US" dirty="0"/>
              <a:t>Innovation Potential when introducing each innovation one by one | Panda | </a:t>
            </a:r>
            <a:r>
              <a:rPr lang="en-US" dirty="0" err="1"/>
              <a:t>Cookies'n</a:t>
            </a:r>
            <a:r>
              <a:rPr lang="en-US" dirty="0"/>
              <a:t> Creme innovation</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096521214"/>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32" rtl="0" eaLnBrk="1" fontAlgn="auto" latinLnBrk="0" hangingPunct="1">
              <a:lnSpc>
                <a:spcPct val="15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rPr>
              <a:t>WD assumption = 50%</a:t>
            </a:r>
            <a:endParaRPr kumimoji="0" lang="en-CH"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endParaRP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31"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1127760">
                  <a:extLst>
                    <a:ext uri="{9D8B030D-6E8A-4147-A177-3AD203B41FA5}">
                      <a16:colId xmlns:a16="http://schemas.microsoft.com/office/drawing/2014/main" val="4292788590"/>
                    </a:ext>
                  </a:extLst>
                </a:gridCol>
                <a:gridCol w="1179195">
                  <a:extLst>
                    <a:ext uri="{9D8B030D-6E8A-4147-A177-3AD203B41FA5}">
                      <a16:colId xmlns:a16="http://schemas.microsoft.com/office/drawing/2014/main" val="401539003"/>
                    </a:ext>
                  </a:extLst>
                </a:gridCol>
                <a:gridCol w="1174433">
                  <a:extLst>
                    <a:ext uri="{9D8B030D-6E8A-4147-A177-3AD203B41FA5}">
                      <a16:colId xmlns:a16="http://schemas.microsoft.com/office/drawing/2014/main" val="138763722"/>
                    </a:ext>
                  </a:extLst>
                </a:gridCol>
                <a:gridCol w="1174433">
                  <a:extLst>
                    <a:ext uri="{9D8B030D-6E8A-4147-A177-3AD203B41FA5}">
                      <a16:colId xmlns:a16="http://schemas.microsoft.com/office/drawing/2014/main" val="2633844746"/>
                    </a:ext>
                  </a:extLst>
                </a:gridCol>
                <a:gridCol w="1185863">
                  <a:extLst>
                    <a:ext uri="{9D8B030D-6E8A-4147-A177-3AD203B41FA5}">
                      <a16:colId xmlns:a16="http://schemas.microsoft.com/office/drawing/2014/main" val="2595269352"/>
                    </a:ext>
                  </a:extLst>
                </a:gridCol>
                <a:gridCol w="1173000">
                  <a:extLst>
                    <a:ext uri="{9D8B030D-6E8A-4147-A177-3AD203B41FA5}">
                      <a16:colId xmlns:a16="http://schemas.microsoft.com/office/drawing/2014/main" val="1510539967"/>
                    </a:ext>
                  </a:extLst>
                </a:gridCol>
              </a:tblGrid>
              <a:tr h="320040">
                <a:tc>
                  <a:txBody>
                    <a:bodyPr/>
                    <a:lstStyle/>
                    <a:p>
                      <a:r>
                        <a:rPr sz="800" b="0" dirty="0">
                          <a:solidFill>
                            <a:srgbClr val="FFFFFF"/>
                          </a:solidFill>
                          <a:latin typeface="Nexa Bold"/>
                        </a:rPr>
                        <a:t>Cannibalization within </a:t>
                      </a:r>
                      <a:endParaRPr lang="en-US" sz="800" b="0" dirty="0">
                        <a:solidFill>
                          <a:srgbClr val="FFFFFF"/>
                        </a:solidFill>
                        <a:latin typeface="Nexa Bold"/>
                      </a:endParaRPr>
                    </a:p>
                    <a:p>
                      <a:r>
                        <a:rPr sz="800" b="0" dirty="0">
                          <a:solidFill>
                            <a:srgbClr val="FFFFFF"/>
                          </a:solidFill>
                          <a:latin typeface="Nexa Bold"/>
                        </a:rPr>
                        <a:t>Hershey</a:t>
                      </a:r>
                      <a:r>
                        <a:rPr lang="en-US" sz="800" b="0" dirty="0">
                          <a:solidFill>
                            <a:schemeClr val="bg1"/>
                          </a:solidFill>
                          <a:latin typeface="Nexa Bold"/>
                        </a:rPr>
                        <a:t>’</a:t>
                      </a:r>
                      <a:r>
                        <a:rPr sz="800" b="0" dirty="0">
                          <a:solidFill>
                            <a:srgbClr val="FFFFFF"/>
                          </a:solidFill>
                          <a:latin typeface="Nexa Bold"/>
                        </a:rPr>
                        <a:t>s portfolio</a:t>
                      </a:r>
                      <a:endParaRPr lang="en-US" sz="800" b="0" dirty="0">
                        <a:solidFill>
                          <a:schemeClr val="bg1"/>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7%</a:t>
                      </a:r>
                      <a:endParaRPr lang="en-AE" sz="800" b="0" i="0" u="none" strike="noStrike" dirty="0">
                        <a:solidFill>
                          <a:schemeClr val="bg1"/>
                        </a:solidFill>
                        <a:effectLst/>
                        <a:latin typeface="Nexa Book" panose="00000400000000000000" pitchFamily="50" charset="0"/>
                        <a:ea typeface="Open Sans" panose="020B0606030504020204" pitchFamily="34" charset="0"/>
                        <a:cs typeface="Open Sans" panose="020B0606030504020204" pitchFamily="34" charset="0"/>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sz="800" b="0" dirty="0">
                          <a:solidFill>
                            <a:srgbClr val="575555"/>
                          </a:solidFill>
                          <a:latin typeface="Nexa Bold"/>
                        </a:rPr>
                        <a:t> </a:t>
                      </a:r>
                      <a:r>
                        <a:rPr lang="en-US" sz="800" b="0" dirty="0">
                          <a:solidFill>
                            <a:srgbClr val="575555"/>
                          </a:solidFill>
                          <a:latin typeface="Nexa Bold"/>
                        </a:rPr>
                        <a:t>Value</a:t>
                      </a:r>
                      <a:r>
                        <a:rPr sz="800" b="0" dirty="0">
                          <a:solidFill>
                            <a:srgbClr val="575555"/>
                          </a:solidFill>
                          <a:latin typeface="Nexa Bold"/>
                        </a:rPr>
                        <a:t> 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106.0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lang="en-US" sz="800" b="0" dirty="0">
                          <a:solidFill>
                            <a:srgbClr val="575555"/>
                          </a:solidFill>
                          <a:latin typeface="Nexa Bold"/>
                        </a:rPr>
                        <a:t> Gross Profit </a:t>
                      </a:r>
                      <a:r>
                        <a:rPr sz="800" b="0" dirty="0">
                          <a:solidFill>
                            <a:srgbClr val="575555"/>
                          </a:solidFill>
                          <a:latin typeface="Nexa Bold"/>
                        </a:rPr>
                        <a:t>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102.2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111.0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30286530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7/31/2025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15</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r>
              <a:rPr lang="en-US" dirty="0"/>
              <a:t>Innovation Potential when introducing each innovation one by one | Panda | </a:t>
            </a:r>
            <a:r>
              <a:rPr lang="en-US" dirty="0" err="1"/>
              <a:t>Cookies'n</a:t>
            </a:r>
            <a:r>
              <a:rPr lang="en-US" dirty="0"/>
              <a:t> Creme innovation</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096521214"/>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32" rtl="0" eaLnBrk="1" fontAlgn="auto" latinLnBrk="0" hangingPunct="1">
              <a:lnSpc>
                <a:spcPct val="15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rPr>
              <a:t>WD assumption = 50%</a:t>
            </a:r>
            <a:endParaRPr kumimoji="0" lang="en-CH"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endParaRP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31"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1127760">
                  <a:extLst>
                    <a:ext uri="{9D8B030D-6E8A-4147-A177-3AD203B41FA5}">
                      <a16:colId xmlns:a16="http://schemas.microsoft.com/office/drawing/2014/main" val="4292788590"/>
                    </a:ext>
                  </a:extLst>
                </a:gridCol>
                <a:gridCol w="1179195">
                  <a:extLst>
                    <a:ext uri="{9D8B030D-6E8A-4147-A177-3AD203B41FA5}">
                      <a16:colId xmlns:a16="http://schemas.microsoft.com/office/drawing/2014/main" val="401539003"/>
                    </a:ext>
                  </a:extLst>
                </a:gridCol>
                <a:gridCol w="1174433">
                  <a:extLst>
                    <a:ext uri="{9D8B030D-6E8A-4147-A177-3AD203B41FA5}">
                      <a16:colId xmlns:a16="http://schemas.microsoft.com/office/drawing/2014/main" val="138763722"/>
                    </a:ext>
                  </a:extLst>
                </a:gridCol>
                <a:gridCol w="1174433">
                  <a:extLst>
                    <a:ext uri="{9D8B030D-6E8A-4147-A177-3AD203B41FA5}">
                      <a16:colId xmlns:a16="http://schemas.microsoft.com/office/drawing/2014/main" val="2633844746"/>
                    </a:ext>
                  </a:extLst>
                </a:gridCol>
                <a:gridCol w="1185863">
                  <a:extLst>
                    <a:ext uri="{9D8B030D-6E8A-4147-A177-3AD203B41FA5}">
                      <a16:colId xmlns:a16="http://schemas.microsoft.com/office/drawing/2014/main" val="2595269352"/>
                    </a:ext>
                  </a:extLst>
                </a:gridCol>
                <a:gridCol w="1173000">
                  <a:extLst>
                    <a:ext uri="{9D8B030D-6E8A-4147-A177-3AD203B41FA5}">
                      <a16:colId xmlns:a16="http://schemas.microsoft.com/office/drawing/2014/main" val="1510539967"/>
                    </a:ext>
                  </a:extLst>
                </a:gridCol>
              </a:tblGrid>
              <a:tr h="320040">
                <a:tc>
                  <a:txBody>
                    <a:bodyPr/>
                    <a:lstStyle/>
                    <a:p>
                      <a:r>
                        <a:rPr sz="800" b="0" dirty="0">
                          <a:solidFill>
                            <a:srgbClr val="FFFFFF"/>
                          </a:solidFill>
                          <a:latin typeface="Nexa Bold"/>
                        </a:rPr>
                        <a:t>Cannibalization within </a:t>
                      </a:r>
                      <a:endParaRPr lang="en-US" sz="800" b="0" dirty="0">
                        <a:solidFill>
                          <a:srgbClr val="FFFFFF"/>
                        </a:solidFill>
                        <a:latin typeface="Nexa Bold"/>
                      </a:endParaRPr>
                    </a:p>
                    <a:p>
                      <a:r>
                        <a:rPr sz="800" b="0" dirty="0">
                          <a:solidFill>
                            <a:srgbClr val="FFFFFF"/>
                          </a:solidFill>
                          <a:latin typeface="Nexa Bold"/>
                        </a:rPr>
                        <a:t>Hershey</a:t>
                      </a:r>
                      <a:r>
                        <a:rPr lang="en-US" sz="800" b="0" dirty="0">
                          <a:solidFill>
                            <a:schemeClr val="bg1"/>
                          </a:solidFill>
                          <a:latin typeface="Nexa Bold"/>
                        </a:rPr>
                        <a:t>’</a:t>
                      </a:r>
                      <a:r>
                        <a:rPr sz="800" b="0" dirty="0">
                          <a:solidFill>
                            <a:srgbClr val="FFFFFF"/>
                          </a:solidFill>
                          <a:latin typeface="Nexa Bold"/>
                        </a:rPr>
                        <a:t>s portfolio</a:t>
                      </a:r>
                      <a:endParaRPr lang="en-US" sz="800" b="0" dirty="0">
                        <a:solidFill>
                          <a:schemeClr val="bg1"/>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7%</a:t>
                      </a:r>
                      <a:endParaRPr lang="en-AE" sz="800" b="0" i="0" u="none" strike="noStrike" dirty="0">
                        <a:solidFill>
                          <a:schemeClr val="bg1"/>
                        </a:solidFill>
                        <a:effectLst/>
                        <a:latin typeface="Nexa Book" panose="00000400000000000000" pitchFamily="50" charset="0"/>
                        <a:ea typeface="Open Sans" panose="020B0606030504020204" pitchFamily="34" charset="0"/>
                        <a:cs typeface="Open Sans" panose="020B0606030504020204" pitchFamily="34" charset="0"/>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sz="800" b="0" dirty="0">
                          <a:solidFill>
                            <a:srgbClr val="575555"/>
                          </a:solidFill>
                          <a:latin typeface="Nexa Bold"/>
                        </a:rPr>
                        <a:t> </a:t>
                      </a:r>
                      <a:r>
                        <a:rPr lang="en-US" sz="800" b="0" dirty="0">
                          <a:solidFill>
                            <a:srgbClr val="575555"/>
                          </a:solidFill>
                          <a:latin typeface="Nexa Bold"/>
                        </a:rPr>
                        <a:t>Value</a:t>
                      </a:r>
                      <a:r>
                        <a:rPr sz="800" b="0" dirty="0">
                          <a:solidFill>
                            <a:srgbClr val="575555"/>
                          </a:solidFill>
                          <a:latin typeface="Nexa Bold"/>
                        </a:rPr>
                        <a:t> 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106.0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lang="en-US" sz="800" b="0" dirty="0">
                          <a:solidFill>
                            <a:srgbClr val="575555"/>
                          </a:solidFill>
                          <a:latin typeface="Nexa Bold"/>
                        </a:rPr>
                        <a:t> Gross Profit </a:t>
                      </a:r>
                      <a:r>
                        <a:rPr sz="800" b="0" dirty="0">
                          <a:solidFill>
                            <a:srgbClr val="575555"/>
                          </a:solidFill>
                          <a:latin typeface="Nexa Bold"/>
                        </a:rPr>
                        <a:t>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102.2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111.0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1853584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7/31/2025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16</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lang="en-US" dirty="0"/>
              <a:t>Innovation | Sourcing Analysis | Rescaled Delta Share by Product | Panda | </a:t>
            </a:r>
            <a:r>
              <a:rPr lang="en-US" dirty="0" err="1"/>
              <a:t>Cookies'n</a:t>
            </a:r>
            <a:r>
              <a:rPr lang="en-US" dirty="0"/>
              <a:t> Creme innovation</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929013559"/>
              </p:ext>
            </p:extLst>
          </p:nvPr>
        </p:nvGraphicFramePr>
        <p:xfrm>
          <a:off x="516973" y="1131888"/>
          <a:ext cx="4815292" cy="3602219"/>
        </p:xfrm>
        <a:graphic>
          <a:graphicData uri="http://schemas.openxmlformats.org/drawingml/2006/table">
            <a:tbl>
              <a:tblPr firstRow="1" bandRow="1">
                <a:tableStyleId>{5C22544A-7EE6-4342-B048-85BDC9FD1C3A}</a:tableStyleId>
              </a:tblPr>
              <a:tblGrid>
                <a:gridCol w="2598378">
                  <a:extLst>
                    <a:ext uri="{9D8B030D-6E8A-4147-A177-3AD203B41FA5}">
                      <a16:colId xmlns:a16="http://schemas.microsoft.com/office/drawing/2014/main" val="721526330"/>
                    </a:ext>
                  </a:extLst>
                </a:gridCol>
                <a:gridCol w="2216914">
                  <a:extLst>
                    <a:ext uri="{9D8B030D-6E8A-4147-A177-3AD203B41FA5}">
                      <a16:colId xmlns:a16="http://schemas.microsoft.com/office/drawing/2014/main" val="1048155142"/>
                    </a:ext>
                  </a:extLst>
                </a:gridCol>
              </a:tblGrid>
              <a:tr h="357747">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94952">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1121909895"/>
              </p:ext>
            </p:extLst>
          </p:nvPr>
        </p:nvGraphicFramePr>
        <p:xfrm>
          <a:off x="3160011" y="1491890"/>
          <a:ext cx="2171406" cy="32925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680586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7/31/2025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17</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lang="en-US" dirty="0"/>
              <a:t>Innovation | Sourcing Analysis | Rescaled Delta Share by Product | Panda | </a:t>
            </a:r>
            <a:r>
              <a:rPr lang="en-US" dirty="0" err="1"/>
              <a:t>Cookies'n</a:t>
            </a:r>
            <a:r>
              <a:rPr lang="en-US" dirty="0"/>
              <a:t> Creme innovation</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929013559"/>
              </p:ext>
            </p:extLst>
          </p:nvPr>
        </p:nvGraphicFramePr>
        <p:xfrm>
          <a:off x="516973" y="1131888"/>
          <a:ext cx="4815292" cy="3602219"/>
        </p:xfrm>
        <a:graphic>
          <a:graphicData uri="http://schemas.openxmlformats.org/drawingml/2006/table">
            <a:tbl>
              <a:tblPr firstRow="1" bandRow="1">
                <a:tableStyleId>{5C22544A-7EE6-4342-B048-85BDC9FD1C3A}</a:tableStyleId>
              </a:tblPr>
              <a:tblGrid>
                <a:gridCol w="2598378">
                  <a:extLst>
                    <a:ext uri="{9D8B030D-6E8A-4147-A177-3AD203B41FA5}">
                      <a16:colId xmlns:a16="http://schemas.microsoft.com/office/drawing/2014/main" val="721526330"/>
                    </a:ext>
                  </a:extLst>
                </a:gridCol>
                <a:gridCol w="2216914">
                  <a:extLst>
                    <a:ext uri="{9D8B030D-6E8A-4147-A177-3AD203B41FA5}">
                      <a16:colId xmlns:a16="http://schemas.microsoft.com/office/drawing/2014/main" val="1048155142"/>
                    </a:ext>
                  </a:extLst>
                </a:gridCol>
              </a:tblGrid>
              <a:tr h="357747">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94952">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1121909895"/>
              </p:ext>
            </p:extLst>
          </p:nvPr>
        </p:nvGraphicFramePr>
        <p:xfrm>
          <a:off x="3160011" y="1491890"/>
          <a:ext cx="2171406" cy="32925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4261811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7/31/2025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18</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lang="en-US" dirty="0"/>
              <a:t>Innovation | Sourcing Analysis | Rescaled Delta Share by Product | Panda | </a:t>
            </a:r>
            <a:r>
              <a:rPr lang="en-US" dirty="0" err="1"/>
              <a:t>Cookies'n</a:t>
            </a:r>
            <a:r>
              <a:rPr lang="en-US" dirty="0"/>
              <a:t> Creme innovation</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2809021088"/>
              </p:ext>
            </p:extLst>
          </p:nvPr>
        </p:nvGraphicFramePr>
        <p:xfrm>
          <a:off x="513744" y="1136650"/>
          <a:ext cx="7550114" cy="3658181"/>
        </p:xfrm>
        <a:graphic>
          <a:graphicData uri="http://schemas.openxmlformats.org/drawingml/2006/table">
            <a:tbl>
              <a:tblPr firstRow="1" bandRow="1">
                <a:tableStyleId>{5C22544A-7EE6-4342-B048-85BDC9FD1C3A}</a:tableStyleId>
              </a:tblPr>
              <a:tblGrid>
                <a:gridCol w="1629646">
                  <a:extLst>
                    <a:ext uri="{9D8B030D-6E8A-4147-A177-3AD203B41FA5}">
                      <a16:colId xmlns:a16="http://schemas.microsoft.com/office/drawing/2014/main" val="721526330"/>
                    </a:ext>
                  </a:extLst>
                </a:gridCol>
                <a:gridCol w="1480117">
                  <a:extLst>
                    <a:ext uri="{9D8B030D-6E8A-4147-A177-3AD203B41FA5}">
                      <a16:colId xmlns:a16="http://schemas.microsoft.com/office/drawing/2014/main" val="1048155142"/>
                    </a:ext>
                  </a:extLst>
                </a:gridCol>
                <a:gridCol w="1480117">
                  <a:extLst>
                    <a:ext uri="{9D8B030D-6E8A-4147-A177-3AD203B41FA5}">
                      <a16:colId xmlns:a16="http://schemas.microsoft.com/office/drawing/2014/main" val="2226225783"/>
                    </a:ext>
                  </a:extLst>
                </a:gridCol>
                <a:gridCol w="1480117">
                  <a:extLst>
                    <a:ext uri="{9D8B030D-6E8A-4147-A177-3AD203B41FA5}">
                      <a16:colId xmlns:a16="http://schemas.microsoft.com/office/drawing/2014/main" val="2541288816"/>
                    </a:ext>
                  </a:extLst>
                </a:gridCol>
                <a:gridCol w="1480117">
                  <a:extLst>
                    <a:ext uri="{9D8B030D-6E8A-4147-A177-3AD203B41FA5}">
                      <a16:colId xmlns:a16="http://schemas.microsoft.com/office/drawing/2014/main" val="1505432836"/>
                    </a:ext>
                  </a:extLst>
                </a:gridCol>
              </a:tblGrid>
              <a:tr h="500180">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Creations Salted Caramel 38g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40Gx 4</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sz="800" b="0" dirty="0">
                        <a:solidFill>
                          <a:srgbClr val="575555"/>
                        </a:solidFill>
                        <a:latin typeface="Nexa Bold"/>
                      </a:endParaRP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7091">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3204180779"/>
              </p:ext>
            </p:extLst>
          </p:nvPr>
        </p:nvGraphicFramePr>
        <p:xfrm>
          <a:off x="2190609" y="1634201"/>
          <a:ext cx="1460728" cy="3178644"/>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CF549649-9D07-45BA-9997-BE52ED385C34}"/>
              </a:ext>
            </a:extLst>
          </p:cNvPr>
          <p:cNvGraphicFramePr>
            <a:graphicFrameLocks/>
          </p:cNvGraphicFramePr>
          <p:nvPr>
            <p:extLst>
              <p:ext uri="{D42A27DB-BD31-4B8C-83A1-F6EECF244321}">
                <p14:modId xmlns:p14="http://schemas.microsoft.com/office/powerpoint/2010/main" val="3445162846"/>
              </p:ext>
            </p:extLst>
          </p:nvPr>
        </p:nvGraphicFramePr>
        <p:xfrm>
          <a:off x="3661076" y="1633547"/>
          <a:ext cx="1474820" cy="316997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FC0D54D0-1ACD-4937-8BF6-259AC4A57D6A}"/>
              </a:ext>
            </a:extLst>
          </p:cNvPr>
          <p:cNvGraphicFramePr>
            <a:graphicFrameLocks/>
          </p:cNvGraphicFramePr>
          <p:nvPr>
            <p:extLst>
              <p:ext uri="{D42A27DB-BD31-4B8C-83A1-F6EECF244321}">
                <p14:modId xmlns:p14="http://schemas.microsoft.com/office/powerpoint/2010/main" val="3940302235"/>
              </p:ext>
            </p:extLst>
          </p:nvPr>
        </p:nvGraphicFramePr>
        <p:xfrm>
          <a:off x="5145635" y="1652194"/>
          <a:ext cx="1452171" cy="3156254"/>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7" name="C3">
            <a:extLst>
              <a:ext uri="{FF2B5EF4-FFF2-40B4-BE49-F238E27FC236}">
                <a16:creationId xmlns:a16="http://schemas.microsoft.com/office/drawing/2014/main" id="{BEBEDFFE-F504-857B-0EA5-AA5211D9DC3D}"/>
              </a:ext>
            </a:extLst>
          </p:cNvPr>
          <p:cNvGraphicFramePr>
            <a:graphicFrameLocks/>
          </p:cNvGraphicFramePr>
          <p:nvPr>
            <p:extLst>
              <p:ext uri="{D42A27DB-BD31-4B8C-83A1-F6EECF244321}">
                <p14:modId xmlns:p14="http://schemas.microsoft.com/office/powerpoint/2010/main" val="1354420604"/>
              </p:ext>
            </p:extLst>
          </p:nvPr>
        </p:nvGraphicFramePr>
        <p:xfrm>
          <a:off x="6607545" y="1642876"/>
          <a:ext cx="1474821" cy="3169969"/>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15087475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7/31/2025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19</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lang="en-US" dirty="0"/>
              <a:t>Innovation | Sourcing Analysis | Rescaled Delta Share by Product | Panda | </a:t>
            </a:r>
            <a:r>
              <a:rPr lang="en-US" dirty="0" err="1"/>
              <a:t>Cookies'n</a:t>
            </a:r>
            <a:r>
              <a:rPr lang="en-US" dirty="0"/>
              <a:t> Creme innovation</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929013559"/>
              </p:ext>
            </p:extLst>
          </p:nvPr>
        </p:nvGraphicFramePr>
        <p:xfrm>
          <a:off x="516973" y="1131888"/>
          <a:ext cx="4815292" cy="3602219"/>
        </p:xfrm>
        <a:graphic>
          <a:graphicData uri="http://schemas.openxmlformats.org/drawingml/2006/table">
            <a:tbl>
              <a:tblPr firstRow="1" bandRow="1">
                <a:tableStyleId>{5C22544A-7EE6-4342-B048-85BDC9FD1C3A}</a:tableStyleId>
              </a:tblPr>
              <a:tblGrid>
                <a:gridCol w="2598378">
                  <a:extLst>
                    <a:ext uri="{9D8B030D-6E8A-4147-A177-3AD203B41FA5}">
                      <a16:colId xmlns:a16="http://schemas.microsoft.com/office/drawing/2014/main" val="721526330"/>
                    </a:ext>
                  </a:extLst>
                </a:gridCol>
                <a:gridCol w="2216914">
                  <a:extLst>
                    <a:ext uri="{9D8B030D-6E8A-4147-A177-3AD203B41FA5}">
                      <a16:colId xmlns:a16="http://schemas.microsoft.com/office/drawing/2014/main" val="1048155142"/>
                    </a:ext>
                  </a:extLst>
                </a:gridCol>
              </a:tblGrid>
              <a:tr h="357747">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94952">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1121909895"/>
              </p:ext>
            </p:extLst>
          </p:nvPr>
        </p:nvGraphicFramePr>
        <p:xfrm>
          <a:off x="3160011" y="1491890"/>
          <a:ext cx="2171406" cy="32925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880909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CA2BB6-6314-F87E-F71B-5A3B40BA754C}"/>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09F83F2E-4496-57D3-A6AF-63FBD977DAB6}"/>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09F83F2E-4496-57D3-A6AF-63FBD977DAB6}"/>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1B949444-4C43-8678-1EB0-79BC29A5DC0D}"/>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7/31/2025</a:t>
            </a:fld>
            <a:endParaRPr lang="en-US" noProof="0"/>
          </a:p>
        </p:txBody>
      </p:sp>
      <p:sp>
        <p:nvSpPr>
          <p:cNvPr id="4" name="Footer Placeholder 3">
            <a:extLst>
              <a:ext uri="{FF2B5EF4-FFF2-40B4-BE49-F238E27FC236}">
                <a16:creationId xmlns:a16="http://schemas.microsoft.com/office/drawing/2014/main" id="{39308DA1-F287-5B81-7ABF-B17068836394}"/>
              </a:ext>
            </a:extLst>
          </p:cNvPr>
          <p:cNvSpPr>
            <a:spLocks noGrp="1"/>
          </p:cNvSpPr>
          <p:nvPr>
            <p:ph type="ftr" sz="quarter" idx="15"/>
          </p:nvPr>
        </p:nvSpPr>
        <p:spPr>
          <a:xfrm>
            <a:off x="546969" y="4970700"/>
            <a:ext cx="6451742" cy="174151"/>
          </a:xfrm>
        </p:spPr>
        <p:txBody>
          <a:bodyPr/>
          <a:lstStyle/>
          <a:p>
            <a:pPr lvl="0"/>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E7D61BF2-525A-209D-9419-FE1ED0E98338}"/>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a:t>
            </a:fld>
            <a:endParaRPr lang="en-US" noProof="0"/>
          </a:p>
        </p:txBody>
      </p:sp>
      <p:sp>
        <p:nvSpPr>
          <p:cNvPr id="10" name="Content Placeholder 9">
            <a:extLst>
              <a:ext uri="{FF2B5EF4-FFF2-40B4-BE49-F238E27FC236}">
                <a16:creationId xmlns:a16="http://schemas.microsoft.com/office/drawing/2014/main" id="{1FC37CA7-551A-ECA1-3602-72149EDE0A3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5" name="Text Placeholder 4">
            <a:extLst>
              <a:ext uri="{FF2B5EF4-FFF2-40B4-BE49-F238E27FC236}">
                <a16:creationId xmlns:a16="http://schemas.microsoft.com/office/drawing/2014/main" id="{B22FF677-7330-F110-E8C4-FAE166EBDE03}"/>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507085F6-B6AB-BAB5-20D8-B8D77658C990}"/>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22072898-026F-B905-3F09-F0C8CEB2410B}"/>
              </a:ext>
            </a:extLst>
          </p:cNvPr>
          <p:cNvGraphicFramePr>
            <a:graphicFrameLocks/>
          </p:cNvGraphicFramePr>
          <p:nvPr>
            <p:extLst>
              <p:ext uri="{D42A27DB-BD31-4B8C-83A1-F6EECF244321}">
                <p14:modId xmlns:p14="http://schemas.microsoft.com/office/powerpoint/2010/main" val="1251682437"/>
              </p:ext>
            </p:extLst>
          </p:nvPr>
        </p:nvGraphicFramePr>
        <p:xfrm>
          <a:off x="2613976" y="1156312"/>
          <a:ext cx="5670000" cy="3572429"/>
        </p:xfrm>
        <a:graphic>
          <a:graphicData uri="http://schemas.openxmlformats.org/drawingml/2006/chart">
            <c:chart xmlns:c="http://schemas.openxmlformats.org/drawingml/2006/chart" xmlns:r="http://schemas.openxmlformats.org/officeDocument/2006/relationships" r:id="rId5"/>
          </a:graphicData>
        </a:graphic>
      </p:graphicFrame>
      <p:sp>
        <p:nvSpPr>
          <p:cNvPr id="7" name="TB5">
            <a:extLst>
              <a:ext uri="{FF2B5EF4-FFF2-40B4-BE49-F238E27FC236}">
                <a16:creationId xmlns:a16="http://schemas.microsoft.com/office/drawing/2014/main" id="{0C2B1F16-70EC-32A2-83A7-66CBB06F50CB}"/>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6" name="Rectangle 5">
            <a:extLst>
              <a:ext uri="{FF2B5EF4-FFF2-40B4-BE49-F238E27FC236}">
                <a16:creationId xmlns:a16="http://schemas.microsoft.com/office/drawing/2014/main" id="{6A78CA1A-5A0E-C589-A245-33A898E6AFDA}"/>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spTree>
    <p:extLst>
      <p:ext uri="{BB962C8B-B14F-4D97-AF65-F5344CB8AC3E}">
        <p14:creationId xmlns:p14="http://schemas.microsoft.com/office/powerpoint/2010/main" val="1866320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7/31/2025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20</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lang="en-US" dirty="0"/>
              <a:t>Innovation | Sourcing Analysis | Rescaled Delta Share by Product | Panda | </a:t>
            </a:r>
            <a:r>
              <a:rPr lang="en-US" dirty="0" err="1"/>
              <a:t>Cookies'n</a:t>
            </a:r>
            <a:r>
              <a:rPr lang="en-US" dirty="0"/>
              <a:t> Creme innovation</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2819005917"/>
              </p:ext>
            </p:extLst>
          </p:nvPr>
        </p:nvGraphicFramePr>
        <p:xfrm>
          <a:off x="510515" y="1130300"/>
          <a:ext cx="7604988" cy="3613238"/>
        </p:xfrm>
        <a:graphic>
          <a:graphicData uri="http://schemas.openxmlformats.org/drawingml/2006/table">
            <a:tbl>
              <a:tblPr firstRow="1" bandRow="1">
                <a:tableStyleId>{5C22544A-7EE6-4342-B048-85BDC9FD1C3A}</a:tableStyleId>
              </a:tblPr>
              <a:tblGrid>
                <a:gridCol w="2051862">
                  <a:extLst>
                    <a:ext uri="{9D8B030D-6E8A-4147-A177-3AD203B41FA5}">
                      <a16:colId xmlns:a16="http://schemas.microsoft.com/office/drawing/2014/main" val="721526330"/>
                    </a:ext>
                  </a:extLst>
                </a:gridCol>
                <a:gridCol w="1851042">
                  <a:extLst>
                    <a:ext uri="{9D8B030D-6E8A-4147-A177-3AD203B41FA5}">
                      <a16:colId xmlns:a16="http://schemas.microsoft.com/office/drawing/2014/main" val="1048155142"/>
                    </a:ext>
                  </a:extLst>
                </a:gridCol>
                <a:gridCol w="1851042">
                  <a:extLst>
                    <a:ext uri="{9D8B030D-6E8A-4147-A177-3AD203B41FA5}">
                      <a16:colId xmlns:a16="http://schemas.microsoft.com/office/drawing/2014/main" val="2226225783"/>
                    </a:ext>
                  </a:extLst>
                </a:gridCol>
                <a:gridCol w="1851042">
                  <a:extLst>
                    <a:ext uri="{9D8B030D-6E8A-4147-A177-3AD203B41FA5}">
                      <a16:colId xmlns:a16="http://schemas.microsoft.com/office/drawing/2014/main" val="2541288816"/>
                    </a:ext>
                  </a:extLst>
                </a:gridCol>
              </a:tblGrid>
              <a:tr h="455237">
                <a:tc>
                  <a:txBody>
                    <a:bodyPr/>
                    <a:lstStyle/>
                    <a:p>
                      <a:endParaRPr lang="en-US" sz="1200" b="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Creations Salted Caramel 38g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40Gx 4</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7091">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94976975"/>
              </p:ext>
            </p:extLst>
          </p:nvPr>
        </p:nvGraphicFramePr>
        <p:xfrm>
          <a:off x="2586496" y="1567727"/>
          <a:ext cx="1850081" cy="316461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CF549649-9D07-45BA-9997-BE52ED385C34}"/>
              </a:ext>
            </a:extLst>
          </p:cNvPr>
          <p:cNvGraphicFramePr>
            <a:graphicFrameLocks/>
          </p:cNvGraphicFramePr>
          <p:nvPr>
            <p:extLst>
              <p:ext uri="{D42A27DB-BD31-4B8C-83A1-F6EECF244321}">
                <p14:modId xmlns:p14="http://schemas.microsoft.com/office/powerpoint/2010/main" val="2680079235"/>
              </p:ext>
            </p:extLst>
          </p:nvPr>
        </p:nvGraphicFramePr>
        <p:xfrm>
          <a:off x="4437874" y="1593692"/>
          <a:ext cx="1854124" cy="314708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FC0D54D0-1ACD-4937-8BF6-259AC4A57D6A}"/>
              </a:ext>
            </a:extLst>
          </p:cNvPr>
          <p:cNvGraphicFramePr>
            <a:graphicFrameLocks/>
          </p:cNvGraphicFramePr>
          <p:nvPr>
            <p:extLst>
              <p:ext uri="{D42A27DB-BD31-4B8C-83A1-F6EECF244321}">
                <p14:modId xmlns:p14="http://schemas.microsoft.com/office/powerpoint/2010/main" val="1589978662"/>
              </p:ext>
            </p:extLst>
          </p:nvPr>
        </p:nvGraphicFramePr>
        <p:xfrm>
          <a:off x="6278779" y="1596830"/>
          <a:ext cx="1850081" cy="314302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2240801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7/31/2025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21</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lang="en-US" dirty="0"/>
              <a:t>Innovation | Sourcing Analysis | Rescaled Delta Share by Product | Panda | </a:t>
            </a:r>
            <a:r>
              <a:rPr lang="en-US" dirty="0" err="1"/>
              <a:t>Cookies'n</a:t>
            </a:r>
            <a:r>
              <a:rPr lang="en-US" dirty="0"/>
              <a:t> Creme innovation</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2819005917"/>
              </p:ext>
            </p:extLst>
          </p:nvPr>
        </p:nvGraphicFramePr>
        <p:xfrm>
          <a:off x="510515" y="1130300"/>
          <a:ext cx="7604988" cy="3613238"/>
        </p:xfrm>
        <a:graphic>
          <a:graphicData uri="http://schemas.openxmlformats.org/drawingml/2006/table">
            <a:tbl>
              <a:tblPr firstRow="1" bandRow="1">
                <a:tableStyleId>{5C22544A-7EE6-4342-B048-85BDC9FD1C3A}</a:tableStyleId>
              </a:tblPr>
              <a:tblGrid>
                <a:gridCol w="2051862">
                  <a:extLst>
                    <a:ext uri="{9D8B030D-6E8A-4147-A177-3AD203B41FA5}">
                      <a16:colId xmlns:a16="http://schemas.microsoft.com/office/drawing/2014/main" val="721526330"/>
                    </a:ext>
                  </a:extLst>
                </a:gridCol>
                <a:gridCol w="1851042">
                  <a:extLst>
                    <a:ext uri="{9D8B030D-6E8A-4147-A177-3AD203B41FA5}">
                      <a16:colId xmlns:a16="http://schemas.microsoft.com/office/drawing/2014/main" val="1048155142"/>
                    </a:ext>
                  </a:extLst>
                </a:gridCol>
                <a:gridCol w="1851042">
                  <a:extLst>
                    <a:ext uri="{9D8B030D-6E8A-4147-A177-3AD203B41FA5}">
                      <a16:colId xmlns:a16="http://schemas.microsoft.com/office/drawing/2014/main" val="2226225783"/>
                    </a:ext>
                  </a:extLst>
                </a:gridCol>
                <a:gridCol w="1851042">
                  <a:extLst>
                    <a:ext uri="{9D8B030D-6E8A-4147-A177-3AD203B41FA5}">
                      <a16:colId xmlns:a16="http://schemas.microsoft.com/office/drawing/2014/main" val="2541288816"/>
                    </a:ext>
                  </a:extLst>
                </a:gridCol>
              </a:tblGrid>
              <a:tr h="455237">
                <a:tc>
                  <a:txBody>
                    <a:bodyPr/>
                    <a:lstStyle/>
                    <a:p>
                      <a:endParaRPr lang="en-US" sz="1200" b="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Creations Salted Caramel 38g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40Gx 4</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7091">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94976975"/>
              </p:ext>
            </p:extLst>
          </p:nvPr>
        </p:nvGraphicFramePr>
        <p:xfrm>
          <a:off x="2586496" y="1567727"/>
          <a:ext cx="1850081" cy="316461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CF549649-9D07-45BA-9997-BE52ED385C34}"/>
              </a:ext>
            </a:extLst>
          </p:cNvPr>
          <p:cNvGraphicFramePr>
            <a:graphicFrameLocks/>
          </p:cNvGraphicFramePr>
          <p:nvPr>
            <p:extLst>
              <p:ext uri="{D42A27DB-BD31-4B8C-83A1-F6EECF244321}">
                <p14:modId xmlns:p14="http://schemas.microsoft.com/office/powerpoint/2010/main" val="2680079235"/>
              </p:ext>
            </p:extLst>
          </p:nvPr>
        </p:nvGraphicFramePr>
        <p:xfrm>
          <a:off x="4437874" y="1593692"/>
          <a:ext cx="1854124" cy="314708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FC0D54D0-1ACD-4937-8BF6-259AC4A57D6A}"/>
              </a:ext>
            </a:extLst>
          </p:cNvPr>
          <p:cNvGraphicFramePr>
            <a:graphicFrameLocks/>
          </p:cNvGraphicFramePr>
          <p:nvPr>
            <p:extLst>
              <p:ext uri="{D42A27DB-BD31-4B8C-83A1-F6EECF244321}">
                <p14:modId xmlns:p14="http://schemas.microsoft.com/office/powerpoint/2010/main" val="1589978662"/>
              </p:ext>
            </p:extLst>
          </p:nvPr>
        </p:nvGraphicFramePr>
        <p:xfrm>
          <a:off x="6278779" y="1596830"/>
          <a:ext cx="1850081" cy="314302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9286300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7/31/2025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22</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lang="en-US" dirty="0"/>
              <a:t>Innovation | Sourcing Analysis | Rescaled Delta Share by Product | Panda | </a:t>
            </a:r>
            <a:r>
              <a:rPr lang="en-US" dirty="0" err="1"/>
              <a:t>Cookies'n</a:t>
            </a:r>
            <a:r>
              <a:rPr lang="en-US" dirty="0"/>
              <a:t> Creme innovation</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2809021088"/>
              </p:ext>
            </p:extLst>
          </p:nvPr>
        </p:nvGraphicFramePr>
        <p:xfrm>
          <a:off x="513744" y="1136650"/>
          <a:ext cx="7550114" cy="3658181"/>
        </p:xfrm>
        <a:graphic>
          <a:graphicData uri="http://schemas.openxmlformats.org/drawingml/2006/table">
            <a:tbl>
              <a:tblPr firstRow="1" bandRow="1">
                <a:tableStyleId>{5C22544A-7EE6-4342-B048-85BDC9FD1C3A}</a:tableStyleId>
              </a:tblPr>
              <a:tblGrid>
                <a:gridCol w="1629646">
                  <a:extLst>
                    <a:ext uri="{9D8B030D-6E8A-4147-A177-3AD203B41FA5}">
                      <a16:colId xmlns:a16="http://schemas.microsoft.com/office/drawing/2014/main" val="721526330"/>
                    </a:ext>
                  </a:extLst>
                </a:gridCol>
                <a:gridCol w="1480117">
                  <a:extLst>
                    <a:ext uri="{9D8B030D-6E8A-4147-A177-3AD203B41FA5}">
                      <a16:colId xmlns:a16="http://schemas.microsoft.com/office/drawing/2014/main" val="1048155142"/>
                    </a:ext>
                  </a:extLst>
                </a:gridCol>
                <a:gridCol w="1480117">
                  <a:extLst>
                    <a:ext uri="{9D8B030D-6E8A-4147-A177-3AD203B41FA5}">
                      <a16:colId xmlns:a16="http://schemas.microsoft.com/office/drawing/2014/main" val="2226225783"/>
                    </a:ext>
                  </a:extLst>
                </a:gridCol>
                <a:gridCol w="1480117">
                  <a:extLst>
                    <a:ext uri="{9D8B030D-6E8A-4147-A177-3AD203B41FA5}">
                      <a16:colId xmlns:a16="http://schemas.microsoft.com/office/drawing/2014/main" val="2541288816"/>
                    </a:ext>
                  </a:extLst>
                </a:gridCol>
                <a:gridCol w="1480117">
                  <a:extLst>
                    <a:ext uri="{9D8B030D-6E8A-4147-A177-3AD203B41FA5}">
                      <a16:colId xmlns:a16="http://schemas.microsoft.com/office/drawing/2014/main" val="1505432836"/>
                    </a:ext>
                  </a:extLst>
                </a:gridCol>
              </a:tblGrid>
              <a:tr h="500180">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Creations Salted Caramel 38g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40Gx 4</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sz="800" b="0" dirty="0">
                        <a:solidFill>
                          <a:srgbClr val="575555"/>
                        </a:solidFill>
                        <a:latin typeface="Nexa Bold"/>
                      </a:endParaRP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7091">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3204180779"/>
              </p:ext>
            </p:extLst>
          </p:nvPr>
        </p:nvGraphicFramePr>
        <p:xfrm>
          <a:off x="2190609" y="1634201"/>
          <a:ext cx="1460728" cy="3178644"/>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CF549649-9D07-45BA-9997-BE52ED385C34}"/>
              </a:ext>
            </a:extLst>
          </p:cNvPr>
          <p:cNvGraphicFramePr>
            <a:graphicFrameLocks/>
          </p:cNvGraphicFramePr>
          <p:nvPr>
            <p:extLst>
              <p:ext uri="{D42A27DB-BD31-4B8C-83A1-F6EECF244321}">
                <p14:modId xmlns:p14="http://schemas.microsoft.com/office/powerpoint/2010/main" val="3445162846"/>
              </p:ext>
            </p:extLst>
          </p:nvPr>
        </p:nvGraphicFramePr>
        <p:xfrm>
          <a:off x="3661076" y="1633547"/>
          <a:ext cx="1474820" cy="316997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FC0D54D0-1ACD-4937-8BF6-259AC4A57D6A}"/>
              </a:ext>
            </a:extLst>
          </p:cNvPr>
          <p:cNvGraphicFramePr>
            <a:graphicFrameLocks/>
          </p:cNvGraphicFramePr>
          <p:nvPr>
            <p:extLst>
              <p:ext uri="{D42A27DB-BD31-4B8C-83A1-F6EECF244321}">
                <p14:modId xmlns:p14="http://schemas.microsoft.com/office/powerpoint/2010/main" val="3940302235"/>
              </p:ext>
            </p:extLst>
          </p:nvPr>
        </p:nvGraphicFramePr>
        <p:xfrm>
          <a:off x="5145635" y="1652194"/>
          <a:ext cx="1452171" cy="3156254"/>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7" name="C3">
            <a:extLst>
              <a:ext uri="{FF2B5EF4-FFF2-40B4-BE49-F238E27FC236}">
                <a16:creationId xmlns:a16="http://schemas.microsoft.com/office/drawing/2014/main" id="{BEBEDFFE-F504-857B-0EA5-AA5211D9DC3D}"/>
              </a:ext>
            </a:extLst>
          </p:cNvPr>
          <p:cNvGraphicFramePr>
            <a:graphicFrameLocks/>
          </p:cNvGraphicFramePr>
          <p:nvPr>
            <p:extLst>
              <p:ext uri="{D42A27DB-BD31-4B8C-83A1-F6EECF244321}">
                <p14:modId xmlns:p14="http://schemas.microsoft.com/office/powerpoint/2010/main" val="1354420604"/>
              </p:ext>
            </p:extLst>
          </p:nvPr>
        </p:nvGraphicFramePr>
        <p:xfrm>
          <a:off x="6607545" y="1642876"/>
          <a:ext cx="1474821" cy="3169969"/>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1477345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CA2BB6-6314-F87E-F71B-5A3B40BA754C}"/>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09F83F2E-4496-57D3-A6AF-63FBD977DAB6}"/>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09F83F2E-4496-57D3-A6AF-63FBD977DAB6}"/>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1B949444-4C43-8678-1EB0-79BC29A5DC0D}"/>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7/31/2025</a:t>
            </a:fld>
            <a:endParaRPr lang="en-US" noProof="0"/>
          </a:p>
        </p:txBody>
      </p:sp>
      <p:sp>
        <p:nvSpPr>
          <p:cNvPr id="4" name="Footer Placeholder 3">
            <a:extLst>
              <a:ext uri="{FF2B5EF4-FFF2-40B4-BE49-F238E27FC236}">
                <a16:creationId xmlns:a16="http://schemas.microsoft.com/office/drawing/2014/main" id="{39308DA1-F287-5B81-7ABF-B17068836394}"/>
              </a:ext>
            </a:extLst>
          </p:cNvPr>
          <p:cNvSpPr>
            <a:spLocks noGrp="1"/>
          </p:cNvSpPr>
          <p:nvPr>
            <p:ph type="ftr" sz="quarter" idx="15"/>
          </p:nvPr>
        </p:nvSpPr>
        <p:spPr>
          <a:xfrm>
            <a:off x="546969" y="4970700"/>
            <a:ext cx="6451742" cy="174151"/>
          </a:xfrm>
        </p:spPr>
        <p:txBody>
          <a:bodyPr/>
          <a:lstStyle/>
          <a:p>
            <a:pPr lvl="0"/>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E7D61BF2-525A-209D-9419-FE1ED0E98338}"/>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a:t>
            </a:fld>
            <a:endParaRPr lang="en-US" noProof="0"/>
          </a:p>
        </p:txBody>
      </p:sp>
      <p:sp>
        <p:nvSpPr>
          <p:cNvPr id="10" name="Content Placeholder 9">
            <a:extLst>
              <a:ext uri="{FF2B5EF4-FFF2-40B4-BE49-F238E27FC236}">
                <a16:creationId xmlns:a16="http://schemas.microsoft.com/office/drawing/2014/main" id="{1FC37CA7-551A-ECA1-3602-72149EDE0A3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5" name="Text Placeholder 4">
            <a:extLst>
              <a:ext uri="{FF2B5EF4-FFF2-40B4-BE49-F238E27FC236}">
                <a16:creationId xmlns:a16="http://schemas.microsoft.com/office/drawing/2014/main" id="{B22FF677-7330-F110-E8C4-FAE166EBDE03}"/>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507085F6-B6AB-BAB5-20D8-B8D77658C990}"/>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22072898-026F-B905-3F09-F0C8CEB2410B}"/>
              </a:ext>
            </a:extLst>
          </p:cNvPr>
          <p:cNvGraphicFramePr>
            <a:graphicFrameLocks/>
          </p:cNvGraphicFramePr>
          <p:nvPr>
            <p:extLst>
              <p:ext uri="{D42A27DB-BD31-4B8C-83A1-F6EECF244321}">
                <p14:modId xmlns:p14="http://schemas.microsoft.com/office/powerpoint/2010/main" val="1251682437"/>
              </p:ext>
            </p:extLst>
          </p:nvPr>
        </p:nvGraphicFramePr>
        <p:xfrm>
          <a:off x="2613976" y="1156312"/>
          <a:ext cx="5670000" cy="3572429"/>
        </p:xfrm>
        <a:graphic>
          <a:graphicData uri="http://schemas.openxmlformats.org/drawingml/2006/chart">
            <c:chart xmlns:c="http://schemas.openxmlformats.org/drawingml/2006/chart" xmlns:r="http://schemas.openxmlformats.org/officeDocument/2006/relationships" r:id="rId5"/>
          </a:graphicData>
        </a:graphic>
      </p:graphicFrame>
      <p:sp>
        <p:nvSpPr>
          <p:cNvPr id="7" name="TB5">
            <a:extLst>
              <a:ext uri="{FF2B5EF4-FFF2-40B4-BE49-F238E27FC236}">
                <a16:creationId xmlns:a16="http://schemas.microsoft.com/office/drawing/2014/main" id="{0C2B1F16-70EC-32A2-83A7-66CBB06F50CB}"/>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6" name="Rectangle 5">
            <a:extLst>
              <a:ext uri="{FF2B5EF4-FFF2-40B4-BE49-F238E27FC236}">
                <a16:creationId xmlns:a16="http://schemas.microsoft.com/office/drawing/2014/main" id="{6A78CA1A-5A0E-C589-A245-33A898E6AFDA}"/>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spTree>
    <p:extLst>
      <p:ext uri="{BB962C8B-B14F-4D97-AF65-F5344CB8AC3E}">
        <p14:creationId xmlns:p14="http://schemas.microsoft.com/office/powerpoint/2010/main" val="142483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882CF3-07C3-5811-DF5C-0ADE57B497D5}"/>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B895F6A-DA37-0273-2F5A-56592CFB476D}"/>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1B895F6A-DA37-0273-2F5A-56592CFB476D}"/>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9914753B-F47F-F88C-4CD7-4E3A13DBBE14}"/>
              </a:ext>
            </a:extLst>
          </p:cNvPr>
          <p:cNvGraphicFramePr>
            <a:graphicFrameLocks/>
          </p:cNvGraphicFramePr>
          <p:nvPr>
            <p:extLst>
              <p:ext uri="{D42A27DB-BD31-4B8C-83A1-F6EECF244321}">
                <p14:modId xmlns:p14="http://schemas.microsoft.com/office/powerpoint/2010/main" val="4159307223"/>
              </p:ext>
            </p:extLst>
          </p:nvPr>
        </p:nvGraphicFramePr>
        <p:xfrm>
          <a:off x="2613976" y="1138659"/>
          <a:ext cx="5670000" cy="864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5AC3BDDE-DD90-6AE6-C90C-92067C67F6EA}"/>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7/31/2025</a:t>
            </a:fld>
            <a:endParaRPr lang="en-US" noProof="0"/>
          </a:p>
        </p:txBody>
      </p:sp>
      <p:sp>
        <p:nvSpPr>
          <p:cNvPr id="4" name="Footer Placeholder 3">
            <a:extLst>
              <a:ext uri="{FF2B5EF4-FFF2-40B4-BE49-F238E27FC236}">
                <a16:creationId xmlns:a16="http://schemas.microsoft.com/office/drawing/2014/main" id="{88D7FFA9-1033-416E-3BF9-C48C853C07F2}"/>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574EE7FD-17DE-A000-51DD-64583C30B8C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a:t>
            </a:fld>
            <a:endParaRPr lang="en-US" noProof="0"/>
          </a:p>
        </p:txBody>
      </p:sp>
      <p:sp>
        <p:nvSpPr>
          <p:cNvPr id="10" name="Content Placeholder 9">
            <a:extLst>
              <a:ext uri="{FF2B5EF4-FFF2-40B4-BE49-F238E27FC236}">
                <a16:creationId xmlns:a16="http://schemas.microsoft.com/office/drawing/2014/main" id="{57414DB4-DCD8-2D94-712C-A3B45ED42A7A}"/>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F7BF4142-66D5-995D-7503-B6FC84F386AE}"/>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3C1316BD-FE91-E579-52A7-C5FDE93AAC73}"/>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A4B620F4-BBD5-FCB3-29E3-E1ED002B7C91}"/>
              </a:ext>
            </a:extLst>
          </p:cNvPr>
          <p:cNvGraphicFramePr>
            <a:graphicFrameLocks/>
          </p:cNvGraphicFramePr>
          <p:nvPr>
            <p:extLst>
              <p:ext uri="{D42A27DB-BD31-4B8C-83A1-F6EECF244321}">
                <p14:modId xmlns:p14="http://schemas.microsoft.com/office/powerpoint/2010/main" val="384577420"/>
              </p:ext>
            </p:extLst>
          </p:nvPr>
        </p:nvGraphicFramePr>
        <p:xfrm>
          <a:off x="2613976" y="3867441"/>
          <a:ext cx="5670000" cy="864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F14B6BD0-7315-D79B-18E4-3D47E1B155EA}"/>
              </a:ext>
            </a:extLst>
          </p:cNvPr>
          <p:cNvGraphicFramePr>
            <a:graphicFrameLocks/>
          </p:cNvGraphicFramePr>
          <p:nvPr>
            <p:extLst>
              <p:ext uri="{D42A27DB-BD31-4B8C-83A1-F6EECF244321}">
                <p14:modId xmlns:p14="http://schemas.microsoft.com/office/powerpoint/2010/main" val="2278878780"/>
              </p:ext>
            </p:extLst>
          </p:nvPr>
        </p:nvGraphicFramePr>
        <p:xfrm>
          <a:off x="2613976" y="2036124"/>
          <a:ext cx="5670000" cy="864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9" name="C2">
            <a:extLst>
              <a:ext uri="{FF2B5EF4-FFF2-40B4-BE49-F238E27FC236}">
                <a16:creationId xmlns:a16="http://schemas.microsoft.com/office/drawing/2014/main" id="{1BB21720-BC0A-A236-BC8E-7E4307EEBC3A}"/>
              </a:ext>
            </a:extLst>
          </p:cNvPr>
          <p:cNvGraphicFramePr>
            <a:graphicFrameLocks/>
          </p:cNvGraphicFramePr>
          <p:nvPr>
            <p:extLst>
              <p:ext uri="{D42A27DB-BD31-4B8C-83A1-F6EECF244321}">
                <p14:modId xmlns:p14="http://schemas.microsoft.com/office/powerpoint/2010/main" val="2680723778"/>
              </p:ext>
            </p:extLst>
          </p:nvPr>
        </p:nvGraphicFramePr>
        <p:xfrm>
          <a:off x="2613976" y="2965200"/>
          <a:ext cx="5670000" cy="864000"/>
        </p:xfrm>
        <a:graphic>
          <a:graphicData uri="http://schemas.openxmlformats.org/drawingml/2006/chart">
            <c:chart xmlns:c="http://schemas.openxmlformats.org/drawingml/2006/chart" xmlns:r="http://schemas.openxmlformats.org/officeDocument/2006/relationships" r:id="rId8"/>
          </a:graphicData>
        </a:graphic>
      </p:graphicFrame>
      <p:sp>
        <p:nvSpPr>
          <p:cNvPr id="6" name="TB5">
            <a:extLst>
              <a:ext uri="{FF2B5EF4-FFF2-40B4-BE49-F238E27FC236}">
                <a16:creationId xmlns:a16="http://schemas.microsoft.com/office/drawing/2014/main" id="{E44A4C24-11DD-281D-7E19-00ADE7FC6104}"/>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12" name="Rectangle 11">
            <a:extLst>
              <a:ext uri="{FF2B5EF4-FFF2-40B4-BE49-F238E27FC236}">
                <a16:creationId xmlns:a16="http://schemas.microsoft.com/office/drawing/2014/main" id="{2107743F-5EFF-6D55-C964-C348A21CF3F7}"/>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spTree>
    <p:extLst>
      <p:ext uri="{BB962C8B-B14F-4D97-AF65-F5344CB8AC3E}">
        <p14:creationId xmlns:p14="http://schemas.microsoft.com/office/powerpoint/2010/main" val="3290887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CA2BB6-6314-F87E-F71B-5A3B40BA754C}"/>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09F83F2E-4496-57D3-A6AF-63FBD977DAB6}"/>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09F83F2E-4496-57D3-A6AF-63FBD977DAB6}"/>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1B949444-4C43-8678-1EB0-79BC29A5DC0D}"/>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7/31/2025</a:t>
            </a:fld>
            <a:endParaRPr lang="en-US" noProof="0"/>
          </a:p>
        </p:txBody>
      </p:sp>
      <p:sp>
        <p:nvSpPr>
          <p:cNvPr id="4" name="Footer Placeholder 3">
            <a:extLst>
              <a:ext uri="{FF2B5EF4-FFF2-40B4-BE49-F238E27FC236}">
                <a16:creationId xmlns:a16="http://schemas.microsoft.com/office/drawing/2014/main" id="{39308DA1-F287-5B81-7ABF-B17068836394}"/>
              </a:ext>
            </a:extLst>
          </p:cNvPr>
          <p:cNvSpPr>
            <a:spLocks noGrp="1"/>
          </p:cNvSpPr>
          <p:nvPr>
            <p:ph type="ftr" sz="quarter" idx="15"/>
          </p:nvPr>
        </p:nvSpPr>
        <p:spPr>
          <a:xfrm>
            <a:off x="546969" y="4970700"/>
            <a:ext cx="6451742" cy="174151"/>
          </a:xfrm>
        </p:spPr>
        <p:txBody>
          <a:bodyPr/>
          <a:lstStyle/>
          <a:p>
            <a:pPr lvl="0"/>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E7D61BF2-525A-209D-9419-FE1ED0E98338}"/>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a:t>
            </a:fld>
            <a:endParaRPr lang="en-US" noProof="0"/>
          </a:p>
        </p:txBody>
      </p:sp>
      <p:sp>
        <p:nvSpPr>
          <p:cNvPr id="10" name="Content Placeholder 9">
            <a:extLst>
              <a:ext uri="{FF2B5EF4-FFF2-40B4-BE49-F238E27FC236}">
                <a16:creationId xmlns:a16="http://schemas.microsoft.com/office/drawing/2014/main" id="{1FC37CA7-551A-ECA1-3602-72149EDE0A3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5" name="Text Placeholder 4">
            <a:extLst>
              <a:ext uri="{FF2B5EF4-FFF2-40B4-BE49-F238E27FC236}">
                <a16:creationId xmlns:a16="http://schemas.microsoft.com/office/drawing/2014/main" id="{B22FF677-7330-F110-E8C4-FAE166EBDE03}"/>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507085F6-B6AB-BAB5-20D8-B8D77658C990}"/>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22072898-026F-B905-3F09-F0C8CEB2410B}"/>
              </a:ext>
            </a:extLst>
          </p:cNvPr>
          <p:cNvGraphicFramePr>
            <a:graphicFrameLocks/>
          </p:cNvGraphicFramePr>
          <p:nvPr>
            <p:extLst>
              <p:ext uri="{D42A27DB-BD31-4B8C-83A1-F6EECF244321}">
                <p14:modId xmlns:p14="http://schemas.microsoft.com/office/powerpoint/2010/main" val="1251682437"/>
              </p:ext>
            </p:extLst>
          </p:nvPr>
        </p:nvGraphicFramePr>
        <p:xfrm>
          <a:off x="2613976" y="1156312"/>
          <a:ext cx="5670000" cy="3572429"/>
        </p:xfrm>
        <a:graphic>
          <a:graphicData uri="http://schemas.openxmlformats.org/drawingml/2006/chart">
            <c:chart xmlns:c="http://schemas.openxmlformats.org/drawingml/2006/chart" xmlns:r="http://schemas.openxmlformats.org/officeDocument/2006/relationships" r:id="rId5"/>
          </a:graphicData>
        </a:graphic>
      </p:graphicFrame>
      <p:sp>
        <p:nvSpPr>
          <p:cNvPr id="7" name="TB5">
            <a:extLst>
              <a:ext uri="{FF2B5EF4-FFF2-40B4-BE49-F238E27FC236}">
                <a16:creationId xmlns:a16="http://schemas.microsoft.com/office/drawing/2014/main" id="{0C2B1F16-70EC-32A2-83A7-66CBB06F50CB}"/>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6" name="Rectangle 5">
            <a:extLst>
              <a:ext uri="{FF2B5EF4-FFF2-40B4-BE49-F238E27FC236}">
                <a16:creationId xmlns:a16="http://schemas.microsoft.com/office/drawing/2014/main" id="{6A78CA1A-5A0E-C589-A245-33A898E6AFDA}"/>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spTree>
    <p:extLst>
      <p:ext uri="{BB962C8B-B14F-4D97-AF65-F5344CB8AC3E}">
        <p14:creationId xmlns:p14="http://schemas.microsoft.com/office/powerpoint/2010/main" val="3585222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2A392020-34BE-7E4F-CB0C-D614C602BA77}"/>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2A392020-34BE-7E4F-CB0C-D614C602BA77}"/>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B4888DEA-F240-4680-941B-EDA3D8F62C95}"/>
              </a:ext>
            </a:extLst>
          </p:cNvPr>
          <p:cNvGraphicFramePr>
            <a:graphicFrameLocks/>
          </p:cNvGraphicFramePr>
          <p:nvPr>
            <p:extLst>
              <p:ext uri="{D42A27DB-BD31-4B8C-83A1-F6EECF244321}">
                <p14:modId xmlns:p14="http://schemas.microsoft.com/office/powerpoint/2010/main" val="4073746458"/>
              </p:ext>
            </p:extLst>
          </p:nvPr>
        </p:nvGraphicFramePr>
        <p:xfrm>
          <a:off x="2613976" y="1135428"/>
          <a:ext cx="5670000" cy="1152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7BAFCE58-B928-3000-639C-213EF4C510C1}"/>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7/31/2025</a:t>
            </a:fld>
            <a:endParaRPr lang="en-US" noProof="0"/>
          </a:p>
        </p:txBody>
      </p:sp>
      <p:sp>
        <p:nvSpPr>
          <p:cNvPr id="4" name="Footer Placeholder 3">
            <a:extLst>
              <a:ext uri="{FF2B5EF4-FFF2-40B4-BE49-F238E27FC236}">
                <a16:creationId xmlns:a16="http://schemas.microsoft.com/office/drawing/2014/main" id="{2B2EEAAC-F86A-B5F2-1B6F-18475945AF9E}"/>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55F77E7A-3A20-B2EC-1A30-18BFB94B014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6</a:t>
            </a:fld>
            <a:endParaRPr lang="en-US" noProof="0"/>
          </a:p>
        </p:txBody>
      </p:sp>
      <p:sp>
        <p:nvSpPr>
          <p:cNvPr id="10" name="Content Placeholder 9">
            <a:extLst>
              <a:ext uri="{FF2B5EF4-FFF2-40B4-BE49-F238E27FC236}">
                <a16:creationId xmlns:a16="http://schemas.microsoft.com/office/drawing/2014/main" id="{3928E358-746D-422B-A23D-47E23D386150}"/>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A093B738-C3A2-BB70-12B8-3674E3A302F4}"/>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F59A75B5-7023-411F-8B3F-C745A7BBA78D}"/>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sp>
        <p:nvSpPr>
          <p:cNvPr id="26" name="Rectangle 25">
            <a:extLst>
              <a:ext uri="{FF2B5EF4-FFF2-40B4-BE49-F238E27FC236}">
                <a16:creationId xmlns:a16="http://schemas.microsoft.com/office/drawing/2014/main" id="{66175E8E-3D4B-4215-89AA-7D2E8F2D16C1}"/>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22" name="C3">
            <a:extLst>
              <a:ext uri="{FF2B5EF4-FFF2-40B4-BE49-F238E27FC236}">
                <a16:creationId xmlns:a16="http://schemas.microsoft.com/office/drawing/2014/main" id="{2321A35A-BA05-4371-B39B-137903A03986}"/>
              </a:ext>
            </a:extLst>
          </p:cNvPr>
          <p:cNvGraphicFramePr>
            <a:graphicFrameLocks/>
          </p:cNvGraphicFramePr>
          <p:nvPr>
            <p:extLst>
              <p:ext uri="{D42A27DB-BD31-4B8C-83A1-F6EECF244321}">
                <p14:modId xmlns:p14="http://schemas.microsoft.com/office/powerpoint/2010/main" val="551060688"/>
              </p:ext>
            </p:extLst>
          </p:nvPr>
        </p:nvGraphicFramePr>
        <p:xfrm>
          <a:off x="2613976" y="3576118"/>
          <a:ext cx="5670000" cy="1152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CE503607-E2DC-4D1E-8776-B5976E680F12}"/>
              </a:ext>
            </a:extLst>
          </p:cNvPr>
          <p:cNvGraphicFramePr>
            <a:graphicFrameLocks/>
          </p:cNvGraphicFramePr>
          <p:nvPr>
            <p:extLst>
              <p:ext uri="{D42A27DB-BD31-4B8C-83A1-F6EECF244321}">
                <p14:modId xmlns:p14="http://schemas.microsoft.com/office/powerpoint/2010/main" val="2779208185"/>
              </p:ext>
            </p:extLst>
          </p:nvPr>
        </p:nvGraphicFramePr>
        <p:xfrm>
          <a:off x="2613976" y="2356113"/>
          <a:ext cx="5670000" cy="1152000"/>
        </p:xfrm>
        <a:graphic>
          <a:graphicData uri="http://schemas.openxmlformats.org/drawingml/2006/chart">
            <c:chart xmlns:c="http://schemas.openxmlformats.org/drawingml/2006/chart" xmlns:r="http://schemas.openxmlformats.org/officeDocument/2006/relationships" r:id="rId7"/>
          </a:graphicData>
        </a:graphic>
      </p:graphicFrame>
      <p:sp>
        <p:nvSpPr>
          <p:cNvPr id="6" name="TB5">
            <a:extLst>
              <a:ext uri="{FF2B5EF4-FFF2-40B4-BE49-F238E27FC236}">
                <a16:creationId xmlns:a16="http://schemas.microsoft.com/office/drawing/2014/main" id="{5C89AF43-EDEB-B561-3415-641BFA6279D3}"/>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3096113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2A392020-34BE-7E4F-CB0C-D614C602BA77}"/>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2A392020-34BE-7E4F-CB0C-D614C602BA77}"/>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B4888DEA-F240-4680-941B-EDA3D8F62C95}"/>
              </a:ext>
            </a:extLst>
          </p:cNvPr>
          <p:cNvGraphicFramePr>
            <a:graphicFrameLocks/>
          </p:cNvGraphicFramePr>
          <p:nvPr>
            <p:extLst>
              <p:ext uri="{D42A27DB-BD31-4B8C-83A1-F6EECF244321}">
                <p14:modId xmlns:p14="http://schemas.microsoft.com/office/powerpoint/2010/main" val="4073746458"/>
              </p:ext>
            </p:extLst>
          </p:nvPr>
        </p:nvGraphicFramePr>
        <p:xfrm>
          <a:off x="2613976" y="1135428"/>
          <a:ext cx="5670000" cy="1152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7BAFCE58-B928-3000-639C-213EF4C510C1}"/>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7/31/2025</a:t>
            </a:fld>
            <a:endParaRPr lang="en-US" noProof="0"/>
          </a:p>
        </p:txBody>
      </p:sp>
      <p:sp>
        <p:nvSpPr>
          <p:cNvPr id="4" name="Footer Placeholder 3">
            <a:extLst>
              <a:ext uri="{FF2B5EF4-FFF2-40B4-BE49-F238E27FC236}">
                <a16:creationId xmlns:a16="http://schemas.microsoft.com/office/drawing/2014/main" id="{2B2EEAAC-F86A-B5F2-1B6F-18475945AF9E}"/>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55F77E7A-3A20-B2EC-1A30-18BFB94B014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a:t>
            </a:fld>
            <a:endParaRPr lang="en-US" noProof="0"/>
          </a:p>
        </p:txBody>
      </p:sp>
      <p:sp>
        <p:nvSpPr>
          <p:cNvPr id="10" name="Content Placeholder 9">
            <a:extLst>
              <a:ext uri="{FF2B5EF4-FFF2-40B4-BE49-F238E27FC236}">
                <a16:creationId xmlns:a16="http://schemas.microsoft.com/office/drawing/2014/main" id="{3928E358-746D-422B-A23D-47E23D386150}"/>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A093B738-C3A2-BB70-12B8-3674E3A302F4}"/>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F59A75B5-7023-411F-8B3F-C745A7BBA78D}"/>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sp>
        <p:nvSpPr>
          <p:cNvPr id="26" name="Rectangle 25">
            <a:extLst>
              <a:ext uri="{FF2B5EF4-FFF2-40B4-BE49-F238E27FC236}">
                <a16:creationId xmlns:a16="http://schemas.microsoft.com/office/drawing/2014/main" id="{66175E8E-3D4B-4215-89AA-7D2E8F2D16C1}"/>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22" name="C3">
            <a:extLst>
              <a:ext uri="{FF2B5EF4-FFF2-40B4-BE49-F238E27FC236}">
                <a16:creationId xmlns:a16="http://schemas.microsoft.com/office/drawing/2014/main" id="{2321A35A-BA05-4371-B39B-137903A03986}"/>
              </a:ext>
            </a:extLst>
          </p:cNvPr>
          <p:cNvGraphicFramePr>
            <a:graphicFrameLocks/>
          </p:cNvGraphicFramePr>
          <p:nvPr>
            <p:extLst>
              <p:ext uri="{D42A27DB-BD31-4B8C-83A1-F6EECF244321}">
                <p14:modId xmlns:p14="http://schemas.microsoft.com/office/powerpoint/2010/main" val="551060688"/>
              </p:ext>
            </p:extLst>
          </p:nvPr>
        </p:nvGraphicFramePr>
        <p:xfrm>
          <a:off x="2613976" y="3576118"/>
          <a:ext cx="5670000" cy="1152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CE503607-E2DC-4D1E-8776-B5976E680F12}"/>
              </a:ext>
            </a:extLst>
          </p:cNvPr>
          <p:cNvGraphicFramePr>
            <a:graphicFrameLocks/>
          </p:cNvGraphicFramePr>
          <p:nvPr>
            <p:extLst>
              <p:ext uri="{D42A27DB-BD31-4B8C-83A1-F6EECF244321}">
                <p14:modId xmlns:p14="http://schemas.microsoft.com/office/powerpoint/2010/main" val="2779208185"/>
              </p:ext>
            </p:extLst>
          </p:nvPr>
        </p:nvGraphicFramePr>
        <p:xfrm>
          <a:off x="2613976" y="2356113"/>
          <a:ext cx="5670000" cy="1152000"/>
        </p:xfrm>
        <a:graphic>
          <a:graphicData uri="http://schemas.openxmlformats.org/drawingml/2006/chart">
            <c:chart xmlns:c="http://schemas.openxmlformats.org/drawingml/2006/chart" xmlns:r="http://schemas.openxmlformats.org/officeDocument/2006/relationships" r:id="rId7"/>
          </a:graphicData>
        </a:graphic>
      </p:graphicFrame>
      <p:sp>
        <p:nvSpPr>
          <p:cNvPr id="6" name="TB5">
            <a:extLst>
              <a:ext uri="{FF2B5EF4-FFF2-40B4-BE49-F238E27FC236}">
                <a16:creationId xmlns:a16="http://schemas.microsoft.com/office/drawing/2014/main" id="{5C89AF43-EDEB-B561-3415-641BFA6279D3}"/>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3200214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882CF3-07C3-5811-DF5C-0ADE57B497D5}"/>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B895F6A-DA37-0273-2F5A-56592CFB476D}"/>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1B895F6A-DA37-0273-2F5A-56592CFB476D}"/>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9914753B-F47F-F88C-4CD7-4E3A13DBBE14}"/>
              </a:ext>
            </a:extLst>
          </p:cNvPr>
          <p:cNvGraphicFramePr>
            <a:graphicFrameLocks/>
          </p:cNvGraphicFramePr>
          <p:nvPr>
            <p:extLst>
              <p:ext uri="{D42A27DB-BD31-4B8C-83A1-F6EECF244321}">
                <p14:modId xmlns:p14="http://schemas.microsoft.com/office/powerpoint/2010/main" val="4159307223"/>
              </p:ext>
            </p:extLst>
          </p:nvPr>
        </p:nvGraphicFramePr>
        <p:xfrm>
          <a:off x="2613976" y="1138659"/>
          <a:ext cx="5670000" cy="864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5AC3BDDE-DD90-6AE6-C90C-92067C67F6EA}"/>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7/31/2025</a:t>
            </a:fld>
            <a:endParaRPr lang="en-US" noProof="0"/>
          </a:p>
        </p:txBody>
      </p:sp>
      <p:sp>
        <p:nvSpPr>
          <p:cNvPr id="4" name="Footer Placeholder 3">
            <a:extLst>
              <a:ext uri="{FF2B5EF4-FFF2-40B4-BE49-F238E27FC236}">
                <a16:creationId xmlns:a16="http://schemas.microsoft.com/office/drawing/2014/main" id="{88D7FFA9-1033-416E-3BF9-C48C853C07F2}"/>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574EE7FD-17DE-A000-51DD-64583C30B8C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a:t>
            </a:fld>
            <a:endParaRPr lang="en-US" noProof="0"/>
          </a:p>
        </p:txBody>
      </p:sp>
      <p:sp>
        <p:nvSpPr>
          <p:cNvPr id="10" name="Content Placeholder 9">
            <a:extLst>
              <a:ext uri="{FF2B5EF4-FFF2-40B4-BE49-F238E27FC236}">
                <a16:creationId xmlns:a16="http://schemas.microsoft.com/office/drawing/2014/main" id="{57414DB4-DCD8-2D94-712C-A3B45ED42A7A}"/>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F7BF4142-66D5-995D-7503-B6FC84F386AE}"/>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3C1316BD-FE91-E579-52A7-C5FDE93AAC73}"/>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A4B620F4-BBD5-FCB3-29E3-E1ED002B7C91}"/>
              </a:ext>
            </a:extLst>
          </p:cNvPr>
          <p:cNvGraphicFramePr>
            <a:graphicFrameLocks/>
          </p:cNvGraphicFramePr>
          <p:nvPr>
            <p:extLst>
              <p:ext uri="{D42A27DB-BD31-4B8C-83A1-F6EECF244321}">
                <p14:modId xmlns:p14="http://schemas.microsoft.com/office/powerpoint/2010/main" val="384577420"/>
              </p:ext>
            </p:extLst>
          </p:nvPr>
        </p:nvGraphicFramePr>
        <p:xfrm>
          <a:off x="2613976" y="3867441"/>
          <a:ext cx="5670000" cy="864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F14B6BD0-7315-D79B-18E4-3D47E1B155EA}"/>
              </a:ext>
            </a:extLst>
          </p:cNvPr>
          <p:cNvGraphicFramePr>
            <a:graphicFrameLocks/>
          </p:cNvGraphicFramePr>
          <p:nvPr>
            <p:extLst>
              <p:ext uri="{D42A27DB-BD31-4B8C-83A1-F6EECF244321}">
                <p14:modId xmlns:p14="http://schemas.microsoft.com/office/powerpoint/2010/main" val="2278878780"/>
              </p:ext>
            </p:extLst>
          </p:nvPr>
        </p:nvGraphicFramePr>
        <p:xfrm>
          <a:off x="2613976" y="2036124"/>
          <a:ext cx="5670000" cy="864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9" name="C2">
            <a:extLst>
              <a:ext uri="{FF2B5EF4-FFF2-40B4-BE49-F238E27FC236}">
                <a16:creationId xmlns:a16="http://schemas.microsoft.com/office/drawing/2014/main" id="{1BB21720-BC0A-A236-BC8E-7E4307EEBC3A}"/>
              </a:ext>
            </a:extLst>
          </p:cNvPr>
          <p:cNvGraphicFramePr>
            <a:graphicFrameLocks/>
          </p:cNvGraphicFramePr>
          <p:nvPr>
            <p:extLst>
              <p:ext uri="{D42A27DB-BD31-4B8C-83A1-F6EECF244321}">
                <p14:modId xmlns:p14="http://schemas.microsoft.com/office/powerpoint/2010/main" val="2680723778"/>
              </p:ext>
            </p:extLst>
          </p:nvPr>
        </p:nvGraphicFramePr>
        <p:xfrm>
          <a:off x="2613976" y="2965200"/>
          <a:ext cx="5670000" cy="864000"/>
        </p:xfrm>
        <a:graphic>
          <a:graphicData uri="http://schemas.openxmlformats.org/drawingml/2006/chart">
            <c:chart xmlns:c="http://schemas.openxmlformats.org/drawingml/2006/chart" xmlns:r="http://schemas.openxmlformats.org/officeDocument/2006/relationships" r:id="rId8"/>
          </a:graphicData>
        </a:graphic>
      </p:graphicFrame>
      <p:sp>
        <p:nvSpPr>
          <p:cNvPr id="6" name="TB5">
            <a:extLst>
              <a:ext uri="{FF2B5EF4-FFF2-40B4-BE49-F238E27FC236}">
                <a16:creationId xmlns:a16="http://schemas.microsoft.com/office/drawing/2014/main" id="{E44A4C24-11DD-281D-7E19-00ADE7FC6104}"/>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12" name="Rectangle 11">
            <a:extLst>
              <a:ext uri="{FF2B5EF4-FFF2-40B4-BE49-F238E27FC236}">
                <a16:creationId xmlns:a16="http://schemas.microsoft.com/office/drawing/2014/main" id="{2107743F-5EFF-6D55-C964-C348A21CF3F7}"/>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spTree>
    <p:extLst>
      <p:ext uri="{BB962C8B-B14F-4D97-AF65-F5344CB8AC3E}">
        <p14:creationId xmlns:p14="http://schemas.microsoft.com/office/powerpoint/2010/main" val="3316978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7/31/2025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r>
              <a:rPr lang="en-US" dirty="0"/>
              <a:t>Innovation Potential when introducing each innovation one by one | Panda | </a:t>
            </a:r>
            <a:r>
              <a:rPr lang="en-US" dirty="0" err="1"/>
              <a:t>Cookies'n</a:t>
            </a:r>
            <a:r>
              <a:rPr lang="en-US" dirty="0"/>
              <a:t> Creme innovation</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096521214"/>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32" rtl="0" eaLnBrk="1" fontAlgn="auto" latinLnBrk="0" hangingPunct="1">
              <a:lnSpc>
                <a:spcPct val="15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rPr>
              <a:t>WD assumption = 50%</a:t>
            </a:r>
            <a:endParaRPr kumimoji="0" lang="en-CH"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endParaRP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31"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1127760">
                  <a:extLst>
                    <a:ext uri="{9D8B030D-6E8A-4147-A177-3AD203B41FA5}">
                      <a16:colId xmlns:a16="http://schemas.microsoft.com/office/drawing/2014/main" val="4292788590"/>
                    </a:ext>
                  </a:extLst>
                </a:gridCol>
                <a:gridCol w="1179195">
                  <a:extLst>
                    <a:ext uri="{9D8B030D-6E8A-4147-A177-3AD203B41FA5}">
                      <a16:colId xmlns:a16="http://schemas.microsoft.com/office/drawing/2014/main" val="401539003"/>
                    </a:ext>
                  </a:extLst>
                </a:gridCol>
                <a:gridCol w="1174433">
                  <a:extLst>
                    <a:ext uri="{9D8B030D-6E8A-4147-A177-3AD203B41FA5}">
                      <a16:colId xmlns:a16="http://schemas.microsoft.com/office/drawing/2014/main" val="138763722"/>
                    </a:ext>
                  </a:extLst>
                </a:gridCol>
                <a:gridCol w="1174433">
                  <a:extLst>
                    <a:ext uri="{9D8B030D-6E8A-4147-A177-3AD203B41FA5}">
                      <a16:colId xmlns:a16="http://schemas.microsoft.com/office/drawing/2014/main" val="2633844746"/>
                    </a:ext>
                  </a:extLst>
                </a:gridCol>
                <a:gridCol w="1185863">
                  <a:extLst>
                    <a:ext uri="{9D8B030D-6E8A-4147-A177-3AD203B41FA5}">
                      <a16:colId xmlns:a16="http://schemas.microsoft.com/office/drawing/2014/main" val="2595269352"/>
                    </a:ext>
                  </a:extLst>
                </a:gridCol>
                <a:gridCol w="1173000">
                  <a:extLst>
                    <a:ext uri="{9D8B030D-6E8A-4147-A177-3AD203B41FA5}">
                      <a16:colId xmlns:a16="http://schemas.microsoft.com/office/drawing/2014/main" val="1510539967"/>
                    </a:ext>
                  </a:extLst>
                </a:gridCol>
              </a:tblGrid>
              <a:tr h="320040">
                <a:tc>
                  <a:txBody>
                    <a:bodyPr/>
                    <a:lstStyle/>
                    <a:p>
                      <a:r>
                        <a:rPr sz="800" b="0" dirty="0">
                          <a:solidFill>
                            <a:srgbClr val="FFFFFF"/>
                          </a:solidFill>
                          <a:latin typeface="Nexa Bold"/>
                        </a:rPr>
                        <a:t>Cannibalization within </a:t>
                      </a:r>
                      <a:endParaRPr lang="en-US" sz="800" b="0" dirty="0">
                        <a:solidFill>
                          <a:srgbClr val="FFFFFF"/>
                        </a:solidFill>
                        <a:latin typeface="Nexa Bold"/>
                      </a:endParaRPr>
                    </a:p>
                    <a:p>
                      <a:r>
                        <a:rPr sz="800" b="0" dirty="0">
                          <a:solidFill>
                            <a:srgbClr val="FFFFFF"/>
                          </a:solidFill>
                          <a:latin typeface="Nexa Bold"/>
                        </a:rPr>
                        <a:t>Hershey</a:t>
                      </a:r>
                      <a:r>
                        <a:rPr lang="en-US" sz="800" b="0" dirty="0">
                          <a:solidFill>
                            <a:schemeClr val="bg1"/>
                          </a:solidFill>
                          <a:latin typeface="Nexa Bold"/>
                        </a:rPr>
                        <a:t>’</a:t>
                      </a:r>
                      <a:r>
                        <a:rPr sz="800" b="0" dirty="0">
                          <a:solidFill>
                            <a:srgbClr val="FFFFFF"/>
                          </a:solidFill>
                          <a:latin typeface="Nexa Bold"/>
                        </a:rPr>
                        <a:t>s portfolio</a:t>
                      </a:r>
                      <a:endParaRPr lang="en-US" sz="800" b="0" dirty="0">
                        <a:solidFill>
                          <a:schemeClr val="bg1"/>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7%</a:t>
                      </a:r>
                      <a:endParaRPr lang="en-AE" sz="800" b="0" i="0" u="none" strike="noStrike" dirty="0">
                        <a:solidFill>
                          <a:schemeClr val="bg1"/>
                        </a:solidFill>
                        <a:effectLst/>
                        <a:latin typeface="Nexa Book" panose="00000400000000000000" pitchFamily="50" charset="0"/>
                        <a:ea typeface="Open Sans" panose="020B0606030504020204" pitchFamily="34" charset="0"/>
                        <a:cs typeface="Open Sans" panose="020B0606030504020204" pitchFamily="34" charset="0"/>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sz="800" b="0" dirty="0">
                          <a:solidFill>
                            <a:srgbClr val="575555"/>
                          </a:solidFill>
                          <a:latin typeface="Nexa Bold"/>
                        </a:rPr>
                        <a:t> </a:t>
                      </a:r>
                      <a:r>
                        <a:rPr lang="en-US" sz="800" b="0" dirty="0">
                          <a:solidFill>
                            <a:srgbClr val="575555"/>
                          </a:solidFill>
                          <a:latin typeface="Nexa Bold"/>
                        </a:rPr>
                        <a:t>Value</a:t>
                      </a:r>
                      <a:r>
                        <a:rPr sz="800" b="0" dirty="0">
                          <a:solidFill>
                            <a:srgbClr val="575555"/>
                          </a:solidFill>
                          <a:latin typeface="Nexa Bold"/>
                        </a:rPr>
                        <a:t> 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106.0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lang="en-US" sz="800" b="0" dirty="0">
                          <a:solidFill>
                            <a:srgbClr val="575555"/>
                          </a:solidFill>
                          <a:latin typeface="Nexa Bold"/>
                        </a:rPr>
                        <a:t> Gross Profit </a:t>
                      </a:r>
                      <a:r>
                        <a:rPr sz="800" b="0" dirty="0">
                          <a:solidFill>
                            <a:srgbClr val="575555"/>
                          </a:solidFill>
                          <a:latin typeface="Nexa Bold"/>
                        </a:rPr>
                        <a:t>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102.2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111.0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20953412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75CFAE-90C7-4A64-8937-E4AA45CA8D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9069D81-7D0D-4539-9F54-7E79AD6EBD13}">
  <ds:schemaRefs>
    <ds:schemaRef ds:uri="http://schemas.microsoft.com/office/infopath/2007/PartnerControls"/>
    <ds:schemaRef ds:uri="http://schemas.microsoft.com/office/2006/metadata/properties"/>
    <ds:schemaRef ds:uri="474cf4e4-8a51-432b-9e1b-0ea607ac38ff"/>
    <ds:schemaRef ds:uri="http://schemas.microsoft.com/office/2006/documentManagement/types"/>
    <ds:schemaRef ds:uri="http://schemas.openxmlformats.org/package/2006/metadata/core-properties"/>
    <ds:schemaRef ds:uri="http://purl.org/dc/elements/1.1/"/>
    <ds:schemaRef ds:uri="http://purl.org/dc/terms/"/>
    <ds:schemaRef ds:uri="0ad93b7f-b0cd-4c46-aaaf-ff14495948cf"/>
    <ds:schemaRef ds:uri="http://www.w3.org/XML/1998/namespace"/>
    <ds:schemaRef ds:uri="http://purl.org/dc/dcmitype/"/>
  </ds:schemaRefs>
</ds:datastoreItem>
</file>

<file path=customXml/itemProps3.xml><?xml version="1.0" encoding="utf-8"?>
<ds:datastoreItem xmlns:ds="http://schemas.openxmlformats.org/officeDocument/2006/customXml" ds:itemID="{D21786C5-D6DC-4DB9-87D8-B24F55D3189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Default Theme</Template>
  <TotalTime>10</TotalTime>
  <Words>1884</Words>
  <Application>Microsoft Office PowerPoint</Application>
  <PresentationFormat>On-screen Show (16:9)</PresentationFormat>
  <Paragraphs>550</Paragraphs>
  <Slides>22</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1" baseType="lpstr">
      <vt:lpstr>Aptos</vt:lpstr>
      <vt:lpstr>Arial</vt:lpstr>
      <vt:lpstr>Nexa</vt:lpstr>
      <vt:lpstr>Nexa Bold</vt:lpstr>
      <vt:lpstr>Nexa Book</vt:lpstr>
      <vt:lpstr>Nexa Book Italic</vt:lpstr>
      <vt:lpstr>Open Sans</vt:lpstr>
      <vt:lpstr>PricingOne Light Template Oct 2024</vt:lpstr>
      <vt:lpstr>think-cell Slide</vt:lpstr>
      <vt:lpstr>Innovation summary (Replace with SO WHAT)</vt:lpstr>
      <vt:lpstr>Innovation ranking (Replace with SO WHAT)</vt:lpstr>
      <vt:lpstr>Innovation ranking (Replace with SO WHAT)</vt:lpstr>
      <vt:lpstr>Innovation ranking (Replace with SO WHAT)</vt:lpstr>
      <vt:lpstr>Innovation ranking (Replace with SO WHAT)</vt:lpstr>
      <vt:lpstr>Innovation ranking (Replace with SO WHAT)</vt:lpstr>
      <vt:lpstr>Innovation ranking (Replace with SO WHAT)</vt:lpstr>
      <vt:lpstr>Innovation ranking (Replace with SO WHAT)</vt:lpstr>
      <vt:lpstr>Innovation potential (Replace with SO WHAT)</vt:lpstr>
      <vt:lpstr>Innovation potential (Replace with SO WHAT)</vt:lpstr>
      <vt:lpstr>Innovation potential (Replace with SO WHAT)</vt:lpstr>
      <vt:lpstr>Innovation potential (Replace with SO WHAT)</vt:lpstr>
      <vt:lpstr>Innovation potential (Replace with SO WHAT)</vt:lpstr>
      <vt:lpstr>Innovation potential (Replace with SO WHAT)</vt:lpstr>
      <vt:lpstr>Innovation potential (Replace with SO WHAT)</vt:lpstr>
      <vt:lpstr>Innovation sourcing (Replace with SO WHAT)</vt:lpstr>
      <vt:lpstr>Innovation sourcing (Replace with SO WHAT)</vt:lpstr>
      <vt:lpstr>Innovation sourcing (Replace with SO WHAT)</vt:lpstr>
      <vt:lpstr>Innovation sourcing (Replace with SO WHAT)</vt:lpstr>
      <vt:lpstr>Innovation sourcing (Replace with SO WHAT)</vt:lpstr>
      <vt:lpstr>Innovation sourcing (Replace with SO WHAT)</vt:lpstr>
      <vt:lpstr>Innovation sourcing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Salma ANANY</cp:lastModifiedBy>
  <cp:revision>16</cp:revision>
  <dcterms:created xsi:type="dcterms:W3CDTF">2024-07-08T12:20:01Z</dcterms:created>
  <dcterms:modified xsi:type="dcterms:W3CDTF">2025-07-31T07:20:05Z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